
<file path=[Content_Types].xml><?xml version="1.0" encoding="utf-8"?>
<Types xmlns="http://schemas.openxmlformats.org/package/2006/content-types">
  <Override PartName="/ppt/slideLayouts/slideLayout8.xml" ContentType="application/vnd.openxmlformats-officedocument.presentationml.slideLayout+xml"/>
  <Override PartName="/ppt/diagrams/quickStyle7.xml" ContentType="application/vnd.openxmlformats-officedocument.drawingml.diagramStyle+xml"/>
  <Override PartName="/ppt/slides/slide22.xml" ContentType="application/vnd.openxmlformats-officedocument.presentationml.slide+xml"/>
  <Override PartName="/ppt/notesSlides/notesSlide11.xml" ContentType="application/vnd.openxmlformats-officedocument.presentationml.notesSlide+xml"/>
  <Override PartName="/ppt/diagrams/colors1.xml" ContentType="application/vnd.openxmlformats-officedocument.drawingml.diagramColors+xml"/>
  <Override PartName="/docProps/app.xml" ContentType="application/vnd.openxmlformats-officedocument.extended-properties+xml"/>
  <Override PartName="/ppt/notesSlides/notesSlide9.xml" ContentType="application/vnd.openxmlformats-officedocument.presentationml.notesSlide+xml"/>
  <Override PartName="/ppt/diagrams/layout1.xml" ContentType="application/vnd.openxmlformats-officedocument.drawingml.diagramLayout+xml"/>
  <Override PartName="/ppt/slides/slide11.xml" ContentType="application/vnd.openxmlformats-officedocument.presentationml.slide+xml"/>
  <Override PartName="/ppt/slides/slide18.xml" ContentType="application/vnd.openxmlformats-officedocument.presentationml.slide+xml"/>
  <Override PartName="/ppt/theme/theme3.xml" ContentType="application/vnd.openxmlformats-officedocument.theme+xml"/>
  <Override PartName="/ppt/diagrams/layout8.xml" ContentType="application/vnd.openxmlformats-officedocument.drawingml.diagramLayout+xml"/>
  <Override PartName="/ppt/notesSlides/notesSlide16.xml" ContentType="application/vnd.openxmlformats-officedocument.presentationml.notesSlide+xml"/>
  <Override PartName="/ppt/slideLayouts/slideLayout3.xml" ContentType="application/vnd.openxmlformats-officedocument.presentationml.slideLayout+xml"/>
  <Override PartName="/ppt/slides/slide21.xml" ContentType="application/vnd.openxmlformats-officedocument.presentationml.slide+xml"/>
  <Override PartName="/ppt/diagrams/colors7.xml" ContentType="application/vnd.openxmlformats-officedocument.drawingml.diagramColors+xml"/>
  <Override PartName="/ppt/slides/slide23.xml" ContentType="application/vnd.openxmlformats-officedocument.presentationml.slide+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slides/slide1.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viewProps.xml" ContentType="application/vnd.openxmlformats-officedocument.presentationml.viewProps+xml"/>
  <Override PartName="/ppt/diagrams/data1.xml" ContentType="application/vnd.openxmlformats-officedocument.drawingml.diagramData+xml"/>
  <Override PartName="/ppt/diagrams/quickStyle3.xml" ContentType="application/vnd.openxmlformats-officedocument.drawingml.diagramStyle+xml"/>
  <Override PartName="/ppt/diagrams/layout4.xml" ContentType="application/vnd.openxmlformats-officedocument.drawingml.diagramLayout+xml"/>
  <Override PartName="/ppt/diagrams/quickStyle8.xml" ContentType="application/vnd.openxmlformats-officedocument.drawingml.diagramStyle+xml"/>
  <Override PartName="/ppt/notesSlides/notesSlide15.xml" ContentType="application/vnd.openxmlformats-officedocument.presentationml.notesSlide+xml"/>
  <Override PartName="/ppt/notesSlides/notesSlide4.xml" ContentType="application/vnd.openxmlformats-officedocument.presentationml.notesSlide+xml"/>
  <Default Extension="wmf" ContentType="image/x-wmf"/>
  <Override PartName="/ppt/handoutMasters/handoutMaster1.xml" ContentType="application/vnd.openxmlformats-officedocument.presentationml.handoutMaster+xml"/>
  <Override PartName="/ppt/slides/slide13.xml" ContentType="application/vnd.openxmlformats-officedocument.presentationml.slide+xml"/>
  <Override PartName="/ppt/notesSlides/notesSlide17.xml" ContentType="application/vnd.openxmlformats-officedocument.presentationml.notesSlide+xml"/>
  <Override PartName="/ppt/notesSlides/notesSlide6.xml" ContentType="application/vnd.openxmlformats-officedocument.presentationml.notesSlide+xml"/>
  <Override PartName="/ppt/slides/slide20.xml" ContentType="application/vnd.openxmlformats-officedocument.presentationml.slide+xml"/>
  <Override PartName="/ppt/slides/slide17.xml" ContentType="application/vnd.openxmlformats-officedocument.presentationml.slide+xml"/>
  <Override PartName="/ppt/diagrams/data6.xml" ContentType="application/vnd.openxmlformats-officedocument.drawingml.diagramData+xml"/>
  <Override PartName="/ppt/diagrams/quickStyle9.xml" ContentType="application/vnd.openxmlformats-officedocument.drawingml.diagramStyle+xml"/>
  <Override PartName="/ppt/slideLayouts/slideLayout4.xml" ContentType="application/vnd.openxmlformats-officedocument.presentationml.slideLayout+xml"/>
  <Override PartName="/ppt/notesSlides/notesSlide13.xml" ContentType="application/vnd.openxmlformats-officedocument.presentationml.notesSlide+xml"/>
  <Override PartName="/ppt/slideLayouts/slideLayout2.xml" ContentType="application/vnd.openxmlformats-officedocument.presentationml.slideLayout+xml"/>
  <Override PartName="/ppt/diagrams/data3.xml" ContentType="application/vnd.openxmlformats-officedocument.drawingml.diagramData+xml"/>
  <Override PartName="/ppt/notesSlides/notesSlide1.xml" ContentType="application/vnd.openxmlformats-officedocument.presentationml.notesSlide+xml"/>
  <Override PartName="/ppt/diagrams/quickStyle1.xml" ContentType="application/vnd.openxmlformats-officedocument.drawingml.diagramStyl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9.xml" ContentType="application/vnd.openxmlformats-officedocument.drawingml.diagramColors+xml"/>
  <Default Extension="emf" ContentType="image/x-emf"/>
  <Override PartName="/ppt/slides/slide10.xml" ContentType="application/vnd.openxmlformats-officedocument.presentationml.slide+xml"/>
  <Override PartName="/ppt/presProps.xml" ContentType="application/vnd.openxmlformats-officedocument.presentationml.presProps+xml"/>
  <Override PartName="/ppt/diagrams/quickStyle5.xml" ContentType="application/vnd.openxmlformats-officedocument.drawingml.diagramStyle+xml"/>
  <Override PartName="/ppt/notesSlides/notesSlide18.xml" ContentType="application/vnd.openxmlformats-officedocument.presentationml.notesSlide+xml"/>
  <Default Extension="png" ContentType="image/png"/>
  <Override PartName="/docProps/core.xml" ContentType="application/vnd.openxmlformats-package.core-properties+xml"/>
  <Default Extension="bin" ContentType="application/vnd.openxmlformats-officedocument.presentationml.printerSettings"/>
  <Override PartName="/ppt/notesSlides/notesSlide10.xml" ContentType="application/vnd.openxmlformats-officedocument.presentationml.notesSlide+xml"/>
  <Override PartName="/ppt/slides/slide19.xml" ContentType="application/vnd.openxmlformats-officedocument.presentationml.slide+xml"/>
  <Override PartName="/ppt/slides/slide12.xml" ContentType="application/vnd.openxmlformats-officedocument.presentationml.slide+xml"/>
  <Override PartName="/ppt/notesSlides/notesSlide2.xml" ContentType="application/vnd.openxmlformats-officedocument.presentationml.notesSlide+xml"/>
  <Override PartName="/ppt/diagrams/data7.xml" ContentType="application/vnd.openxmlformats-officedocument.drawingml.diagramData+xml"/>
  <Override PartName="/ppt/notesSlides/notesSlide14.xml" ContentType="application/vnd.openxmlformats-officedocument.presentationml.notesSlide+xml"/>
  <Override PartName="/ppt/diagrams/colors8.xml" ContentType="application/vnd.openxmlformats-officedocument.drawingml.diagramColors+xml"/>
  <Override PartName="/ppt/theme/theme2.xml" ContentType="application/vnd.openxmlformats-officedocument.theme+xml"/>
  <Override PartName="/ppt/slides/slide2.xml" ContentType="application/vnd.openxmlformats-officedocument.presentationml.slide+xml"/>
  <Override PartName="/ppt/diagrams/colors4.xml" ContentType="application/vnd.openxmlformats-officedocument.drawingml.diagramColors+xml"/>
  <Override PartName="/ppt/notesSlides/notesSlide21.xml" ContentType="application/vnd.openxmlformats-officedocument.presentationml.notesSlide+xml"/>
  <Override PartName="/ppt/slideLayouts/slideLayout5.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notesSlides/notesSlide3.xml" ContentType="application/vnd.openxmlformats-officedocument.presentationml.notesSlide+xml"/>
  <Default Extension="xml" ContentType="application/xml"/>
  <Override PartName="/ppt/slideMasters/slideMaster1.xml" ContentType="application/vnd.openxmlformats-officedocument.presentationml.slideMaster+xml"/>
  <Override PartName="/ppt/notesSlides/notesSlide7.xml" ContentType="application/vnd.openxmlformats-officedocument.presentationml.notesSlide+xml"/>
  <Override PartName="/ppt/slides/slide25.xml" ContentType="application/vnd.openxmlformats-officedocument.presentationml.slide+xml"/>
  <Override PartName="/ppt/notesSlides/notesSlide19.xml" ContentType="application/vnd.openxmlformats-officedocument.presentationml.notesSlide+xml"/>
  <Override PartName="/ppt/slides/slide14.xml" ContentType="application/vnd.openxmlformats-officedocument.presentationml.slide+xml"/>
  <Override PartName="/ppt/diagrams/quickStyle4.xml" ContentType="application/vnd.openxmlformats-officedocument.drawingml.diagramStyle+xml"/>
  <Override PartName="/ppt/diagrams/data5.xml" ContentType="application/vnd.openxmlformats-officedocument.drawingml.diagramData+xml"/>
  <Override PartName="/ppt/notesSlides/notesSlide12.xml" ContentType="application/vnd.openxmlformats-officedocument.presentationml.notesSlide+xml"/>
  <Override PartName="/ppt/diagrams/data8.xml" ContentType="application/vnd.openxmlformats-officedocument.drawingml.diagramData+xml"/>
  <Override PartName="/ppt/diagrams/colors3.xml" ContentType="application/vnd.openxmlformats-officedocument.drawingml.diagramColors+xml"/>
  <Override PartName="/ppt/diagrams/data9.xml" ContentType="application/vnd.openxmlformats-officedocument.drawingml.diagramData+xml"/>
  <Override PartName="/ppt/notesSlides/notesSlide5.xml" ContentType="application/vnd.openxmlformats-officedocument.presentationml.notesSlide+xml"/>
  <Override PartName="/ppt/diagrams/data4.xml" ContentType="application/vnd.openxmlformats-officedocument.drawingml.diagramData+xml"/>
  <Override PartName="/ppt/slideLayouts/slideLayout1.xml" ContentType="application/vnd.openxmlformats-officedocument.presentationml.slideLayout+xml"/>
  <Override PartName="/ppt/diagrams/layout5.xml" ContentType="application/vnd.openxmlformats-officedocument.drawingml.diagramLayout+xml"/>
  <Override PartName="/ppt/theme/theme1.xml" ContentType="application/vnd.openxmlformats-officedocument.theme+xml"/>
  <Override PartName="/ppt/diagrams/quickStyle6.xml" ContentType="application/vnd.openxmlformats-officedocument.drawingml.diagramStyle+xml"/>
  <Override PartName="/ppt/diagrams/layout7.xml" ContentType="application/vnd.openxmlformats-officedocument.drawingml.diagramLayout+xml"/>
  <Override PartName="/ppt/presentation.xml" ContentType="application/vnd.openxmlformats-officedocument.presentationml.presentation.main+xml"/>
  <Override PartName="/ppt/slides/slide5.xml" ContentType="application/vnd.openxmlformats-officedocument.presentationml.slide+xml"/>
  <Override PartName="/ppt/diagrams/layout6.xml" ContentType="application/vnd.openxmlformats-officedocument.drawingml.diagramLayout+xml"/>
  <Override PartName="/ppt/slideLayouts/slideLayout7.xml" ContentType="application/vnd.openxmlformats-officedocument.presentationml.slideLayout+xml"/>
  <Default Extension="jpeg" ContentType="image/jpeg"/>
  <Override PartName="/ppt/slides/slide3.xml" ContentType="application/vnd.openxmlformats-officedocument.presentationml.slide+xml"/>
  <Override PartName="/ppt/slides/slide4.xml" ContentType="application/vnd.openxmlformats-officedocument.presentationml.slide+xml"/>
  <Override PartName="/ppt/slideLayouts/slideLayout11.xml" ContentType="application/vnd.openxmlformats-officedocument.presentationml.slideLayout+xml"/>
  <Override PartName="/ppt/notesSlides/notesSlide8.xml" ContentType="application/vnd.openxmlformats-officedocument.presentationml.notesSlide+xml"/>
  <Override PartName="/ppt/slides/slide8.xml" ContentType="application/vnd.openxmlformats-officedocument.presentationml.slide+xml"/>
  <Override PartName="/ppt/slides/slide15.xml" ContentType="application/vnd.openxmlformats-officedocument.presentationml.slide+xml"/>
  <Default Extension="rels" ContentType="application/vnd.openxmlformats-package.relationships+xml"/>
  <Override PartName="/ppt/diagrams/layout9.xml" ContentType="application/vnd.openxmlformats-officedocument.drawingml.diagramLayout+xml"/>
  <Override PartName="/ppt/slides/slide9.xml" ContentType="application/vnd.openxmlformats-officedocument.presentationml.slide+xml"/>
  <Override PartName="/ppt/diagrams/colors5.xml" ContentType="application/vnd.openxmlformats-officedocument.drawingml.diagramColors+xml"/>
  <Override PartName="/ppt/slides/slide24.xml" ContentType="application/vnd.openxmlformats-officedocument.presentationml.slide+xml"/>
  <Override PartName="/ppt/diagrams/layout3.xml" ContentType="application/vnd.openxmlformats-officedocument.drawingml.diagramLayout+xml"/>
  <Override PartName="/ppt/diagrams/colors2.xml" ContentType="application/vnd.openxmlformats-officedocument.drawingml.diagramColors+xml"/>
  <Override PartName="/ppt/slides/slide6.xml" ContentType="application/vnd.openxmlformats-officedocument.presentationml.slide+xml"/>
  <Override PartName="/ppt/slides/slide16.xml" ContentType="application/vnd.openxmlformats-officedocument.presentationml.slide+xml"/>
  <Override PartName="/ppt/diagrams/colors6.xml" ContentType="application/vnd.openxmlformats-officedocument.drawingml.diagramColors+xml"/>
  <Override PartName="/ppt/notesSlides/notesSlide20.xml" ContentType="application/vnd.openxmlformats-officedocument.presentationml.notesSlide+xml"/>
  <Override PartName="/ppt/diagrams/data2.xml" ContentType="application/vnd.openxmlformats-officedocument.drawingml.diagramData+xml"/>
</Types>
</file>

<file path=_rels/.rels><?xml version="1.0" encoding="UTF-8" standalone="yes"?>
<Relationships xmlns="http://schemas.openxmlformats.org/package/2006/relationships"><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48" r:id="rId1"/>
  </p:sldMasterIdLst>
  <p:notesMasterIdLst>
    <p:notesMasterId r:id="rId27"/>
  </p:notesMasterIdLst>
  <p:handoutMasterIdLst>
    <p:handoutMasterId r:id="rId28"/>
  </p:handoutMasterIdLst>
  <p:sldIdLst>
    <p:sldId id="256" r:id="rId2"/>
    <p:sldId id="259" r:id="rId3"/>
    <p:sldId id="277" r:id="rId4"/>
    <p:sldId id="262" r:id="rId5"/>
    <p:sldId id="261" r:id="rId6"/>
    <p:sldId id="264" r:id="rId7"/>
    <p:sldId id="265" r:id="rId8"/>
    <p:sldId id="266" r:id="rId9"/>
    <p:sldId id="267" r:id="rId10"/>
    <p:sldId id="278" r:id="rId11"/>
    <p:sldId id="268" r:id="rId12"/>
    <p:sldId id="270" r:id="rId13"/>
    <p:sldId id="271" r:id="rId14"/>
    <p:sldId id="279" r:id="rId15"/>
    <p:sldId id="280" r:id="rId16"/>
    <p:sldId id="281" r:id="rId17"/>
    <p:sldId id="282" r:id="rId18"/>
    <p:sldId id="287" r:id="rId19"/>
    <p:sldId id="283" r:id="rId20"/>
    <p:sldId id="284" r:id="rId21"/>
    <p:sldId id="285" r:id="rId22"/>
    <p:sldId id="286" r:id="rId23"/>
    <p:sldId id="289" r:id="rId24"/>
    <p:sldId id="290" r:id="rId25"/>
    <p:sldId id="258"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002060"/>
    <a:srgbClr val="CDF3FF"/>
    <a:srgbClr val="C0506B"/>
    <a:srgbClr val="E7353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showOutlineIcons="0">
    <p:restoredLeft sz="15620"/>
    <p:restoredTop sz="94660"/>
  </p:normalViewPr>
  <p:slideViewPr>
    <p:cSldViewPr snapToGrid="0">
      <p:cViewPr>
        <p:scale>
          <a:sx n="100" d="100"/>
          <a:sy n="100" d="100"/>
        </p:scale>
        <p:origin x="-880" y="-28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31" Type="http://schemas.openxmlformats.org/officeDocument/2006/relationships/viewProps" Target="viewProps.xml"/><Relationship Id="rId7" Type="http://schemas.openxmlformats.org/officeDocument/2006/relationships/slide" Target="slides/slide6.xml"/><Relationship Id="rId1" Type="http://schemas.openxmlformats.org/officeDocument/2006/relationships/slideMaster" Target="slideMasters/slideMaster1.xml"/><Relationship Id="rId24" Type="http://schemas.openxmlformats.org/officeDocument/2006/relationships/slide" Target="slides/slide23.xml"/><Relationship Id="rId25" Type="http://schemas.openxmlformats.org/officeDocument/2006/relationships/slide" Target="slides/slide24.xml"/><Relationship Id="rId8" Type="http://schemas.openxmlformats.org/officeDocument/2006/relationships/slide" Target="slides/slide7.xml"/><Relationship Id="rId13" Type="http://schemas.openxmlformats.org/officeDocument/2006/relationships/slide" Target="slides/slide12.xml"/><Relationship Id="rId10" Type="http://schemas.openxmlformats.org/officeDocument/2006/relationships/slide" Target="slides/slide9.xml"/><Relationship Id="rId32" Type="http://schemas.openxmlformats.org/officeDocument/2006/relationships/theme" Target="theme/theme1.xml"/><Relationship Id="rId12" Type="http://schemas.openxmlformats.org/officeDocument/2006/relationships/slide" Target="slides/slide11.xml"/><Relationship Id="rId17" Type="http://schemas.openxmlformats.org/officeDocument/2006/relationships/slide" Target="slides/slide16.xml"/><Relationship Id="rId9" Type="http://schemas.openxmlformats.org/officeDocument/2006/relationships/slide" Target="slides/slide8.xml"/><Relationship Id="rId18" Type="http://schemas.openxmlformats.org/officeDocument/2006/relationships/slide" Target="slides/slide17.xml"/><Relationship Id="rId3" Type="http://schemas.openxmlformats.org/officeDocument/2006/relationships/slide" Target="slides/slide2.xml"/><Relationship Id="rId27" Type="http://schemas.openxmlformats.org/officeDocument/2006/relationships/notesMaster" Target="notesMasters/notesMaster1.xml"/><Relationship Id="rId14" Type="http://schemas.openxmlformats.org/officeDocument/2006/relationships/slide" Target="slides/slide13.xml"/><Relationship Id="rId23" Type="http://schemas.openxmlformats.org/officeDocument/2006/relationships/slide" Target="slides/slide22.xml"/><Relationship Id="rId4" Type="http://schemas.openxmlformats.org/officeDocument/2006/relationships/slide" Target="slides/slide3.xml"/><Relationship Id="rId28" Type="http://schemas.openxmlformats.org/officeDocument/2006/relationships/handoutMaster" Target="handoutMasters/handoutMaster1.xml"/><Relationship Id="rId26" Type="http://schemas.openxmlformats.org/officeDocument/2006/relationships/slide" Target="slides/slide25.xml"/><Relationship Id="rId30" Type="http://schemas.openxmlformats.org/officeDocument/2006/relationships/presProps" Target="presProps.xml"/><Relationship Id="rId11" Type="http://schemas.openxmlformats.org/officeDocument/2006/relationships/slide" Target="slides/slide10.xml"/><Relationship Id="rId29" Type="http://schemas.openxmlformats.org/officeDocument/2006/relationships/printerSettings" Target="printerSettings/printerSettings1.bin"/><Relationship Id="rId6" Type="http://schemas.openxmlformats.org/officeDocument/2006/relationships/slide" Target="slides/slide5.xml"/><Relationship Id="rId16" Type="http://schemas.openxmlformats.org/officeDocument/2006/relationships/slide" Target="slides/slide15.xml"/><Relationship Id="rId3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19" Type="http://schemas.openxmlformats.org/officeDocument/2006/relationships/slide" Target="slides/slide18.xml"/><Relationship Id="rId20" Type="http://schemas.openxmlformats.org/officeDocument/2006/relationships/slide" Target="slides/slide19.xml"/><Relationship Id="rId22" Type="http://schemas.openxmlformats.org/officeDocument/2006/relationships/slide" Target="slides/slide21.xml"/><Relationship Id="rId21" Type="http://schemas.openxmlformats.org/officeDocument/2006/relationships/slide" Target="slides/slide20.xml"/><Relationship Id="rId2" Type="http://schemas.openxmlformats.org/officeDocument/2006/relationships/slide" Target="slides/slide1.xml"/></Relationships>
</file>

<file path=ppt/diagrams/_rels/data3.xml.rels><?xml version="1.0" encoding="UTF-8" standalone="yes"?>
<Relationships xmlns="http://schemas.openxmlformats.org/package/2006/relationships"><Relationship Id="rId1" Type="http://schemas.openxmlformats.org/officeDocument/2006/relationships/image" Target="../media/image1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E04D73D-A124-4DA7-9AEB-A331E3A9D219}"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nl-BE"/>
        </a:p>
      </dgm:t>
    </dgm:pt>
    <dgm:pt modelId="{463E4FD5-7B16-4C8B-85A9-85C13AEC067A}">
      <dgm:prSet phldrT="[Text]" custT="1"/>
      <dgm:spPr>
        <a:solidFill>
          <a:srgbClr val="002060"/>
        </a:solidFill>
      </dgm:spPr>
      <dgm:t>
        <a:bodyPr/>
        <a:lstStyle/>
        <a:p>
          <a:r>
            <a:rPr lang="nl-BE" sz="1400" b="1" dirty="0" smtClean="0"/>
            <a:t>Remote Managed Services</a:t>
          </a:r>
          <a:endParaRPr lang="nl-BE" sz="1400" b="1" dirty="0"/>
        </a:p>
      </dgm:t>
    </dgm:pt>
    <dgm:pt modelId="{D463E4BC-6CA6-4125-8A74-604E50E76C30}" type="parTrans" cxnId="{24EAED6F-CC7B-406D-9108-BABE2A4AB816}">
      <dgm:prSet/>
      <dgm:spPr/>
      <dgm:t>
        <a:bodyPr/>
        <a:lstStyle/>
        <a:p>
          <a:endParaRPr lang="nl-BE" sz="1200"/>
        </a:p>
      </dgm:t>
    </dgm:pt>
    <dgm:pt modelId="{2949388D-148B-431D-8E65-0E71E687EB40}" type="sibTrans" cxnId="{24EAED6F-CC7B-406D-9108-BABE2A4AB816}">
      <dgm:prSet/>
      <dgm:spPr/>
      <dgm:t>
        <a:bodyPr/>
        <a:lstStyle/>
        <a:p>
          <a:endParaRPr lang="nl-BE" sz="1200"/>
        </a:p>
      </dgm:t>
    </dgm:pt>
    <dgm:pt modelId="{EF098DA7-108F-4D20-8D71-5054F5FAD8E8}">
      <dgm:prSet phldrT="[Text]" custT="1"/>
      <dgm:spPr>
        <a:solidFill>
          <a:srgbClr val="002060"/>
        </a:solidFill>
      </dgm:spPr>
      <dgm:t>
        <a:bodyPr/>
        <a:lstStyle/>
        <a:p>
          <a:r>
            <a:rPr lang="nl-BE" sz="1400" b="1" dirty="0" smtClean="0"/>
            <a:t>Data Center</a:t>
          </a:r>
          <a:endParaRPr lang="nl-BE" sz="1400" b="1" dirty="0"/>
        </a:p>
      </dgm:t>
    </dgm:pt>
    <dgm:pt modelId="{F651E8E0-9A4B-4E47-A9B0-A2DD225B8A8B}" type="parTrans" cxnId="{A5D6095F-D0FB-4E9E-A1EA-8E15DB914F88}">
      <dgm:prSet/>
      <dgm:spPr/>
      <dgm:t>
        <a:bodyPr/>
        <a:lstStyle/>
        <a:p>
          <a:endParaRPr lang="nl-BE" sz="1200"/>
        </a:p>
      </dgm:t>
    </dgm:pt>
    <dgm:pt modelId="{62A6A013-E5DC-4524-A436-4E7824638BCC}" type="sibTrans" cxnId="{A5D6095F-D0FB-4E9E-A1EA-8E15DB914F88}">
      <dgm:prSet/>
      <dgm:spPr/>
      <dgm:t>
        <a:bodyPr/>
        <a:lstStyle/>
        <a:p>
          <a:endParaRPr lang="nl-BE" sz="1200"/>
        </a:p>
      </dgm:t>
    </dgm:pt>
    <dgm:pt modelId="{99EB44F4-6F8A-416C-974A-A3DA2EC2D7F0}">
      <dgm:prSet phldrT="[Text]" custT="1"/>
      <dgm:spPr/>
      <dgm:t>
        <a:bodyPr/>
        <a:lstStyle/>
        <a:p>
          <a:r>
            <a:rPr lang="nl-BE" sz="1400" dirty="0" smtClean="0"/>
            <a:t>Co-location (Housing)</a:t>
          </a:r>
          <a:endParaRPr lang="nl-BE" sz="1400" dirty="0"/>
        </a:p>
      </dgm:t>
    </dgm:pt>
    <dgm:pt modelId="{78DF838C-5A4B-4D9C-8238-622F50F6058E}" type="parTrans" cxnId="{17D3A334-26DB-4885-9EF4-9C19C6577086}">
      <dgm:prSet/>
      <dgm:spPr/>
      <dgm:t>
        <a:bodyPr/>
        <a:lstStyle/>
        <a:p>
          <a:endParaRPr lang="nl-BE" sz="1200"/>
        </a:p>
      </dgm:t>
    </dgm:pt>
    <dgm:pt modelId="{8C12F268-9C22-4A82-B998-E9CB4856D1AC}" type="sibTrans" cxnId="{17D3A334-26DB-4885-9EF4-9C19C6577086}">
      <dgm:prSet/>
      <dgm:spPr/>
      <dgm:t>
        <a:bodyPr/>
        <a:lstStyle/>
        <a:p>
          <a:endParaRPr lang="nl-BE" sz="1200"/>
        </a:p>
      </dgm:t>
    </dgm:pt>
    <dgm:pt modelId="{E6C340C3-AAB4-4482-AA09-03937D8FC018}">
      <dgm:prSet phldrT="[Text]" custT="1"/>
      <dgm:spPr/>
      <dgm:t>
        <a:bodyPr/>
        <a:lstStyle/>
        <a:p>
          <a:r>
            <a:rPr lang="nl-BE" sz="1400" dirty="0" smtClean="0"/>
            <a:t>Hosting</a:t>
          </a:r>
          <a:endParaRPr lang="nl-BE" sz="1400" dirty="0"/>
        </a:p>
      </dgm:t>
    </dgm:pt>
    <dgm:pt modelId="{9EB24ADF-F670-4C8A-B097-B7AE99554918}" type="parTrans" cxnId="{67654F7D-35EE-4277-90C8-CEA7AD21109B}">
      <dgm:prSet/>
      <dgm:spPr/>
      <dgm:t>
        <a:bodyPr/>
        <a:lstStyle/>
        <a:p>
          <a:endParaRPr lang="nl-BE" sz="1200"/>
        </a:p>
      </dgm:t>
    </dgm:pt>
    <dgm:pt modelId="{06A166A0-74F4-4923-956B-48C856D4BBC5}" type="sibTrans" cxnId="{67654F7D-35EE-4277-90C8-CEA7AD21109B}">
      <dgm:prSet/>
      <dgm:spPr/>
      <dgm:t>
        <a:bodyPr/>
        <a:lstStyle/>
        <a:p>
          <a:endParaRPr lang="nl-BE" sz="1200"/>
        </a:p>
      </dgm:t>
    </dgm:pt>
    <dgm:pt modelId="{B5F7C4C7-81F4-4ADB-92E2-B0ACAB057CAE}">
      <dgm:prSet phldrT="[Text]" custT="1"/>
      <dgm:spPr>
        <a:solidFill>
          <a:srgbClr val="002060"/>
        </a:solidFill>
      </dgm:spPr>
      <dgm:t>
        <a:bodyPr/>
        <a:lstStyle/>
        <a:p>
          <a:r>
            <a:rPr lang="nl-BE" sz="1400" b="1" dirty="0" smtClean="0"/>
            <a:t>Sourcing</a:t>
          </a:r>
          <a:endParaRPr lang="nl-BE" sz="1400" b="1" dirty="0"/>
        </a:p>
      </dgm:t>
    </dgm:pt>
    <dgm:pt modelId="{AC7B7EAE-8CF1-4D6C-B01D-E18E19606109}" type="parTrans" cxnId="{A5EAD8DE-D60F-48B4-A9B9-C5F5C71AFD84}">
      <dgm:prSet/>
      <dgm:spPr/>
      <dgm:t>
        <a:bodyPr/>
        <a:lstStyle/>
        <a:p>
          <a:endParaRPr lang="nl-BE" sz="1200"/>
        </a:p>
      </dgm:t>
    </dgm:pt>
    <dgm:pt modelId="{FA7F9BB6-C53E-4526-AA68-2B23417D02D8}" type="sibTrans" cxnId="{A5EAD8DE-D60F-48B4-A9B9-C5F5C71AFD84}">
      <dgm:prSet/>
      <dgm:spPr/>
      <dgm:t>
        <a:bodyPr/>
        <a:lstStyle/>
        <a:p>
          <a:endParaRPr lang="nl-BE" sz="1200"/>
        </a:p>
      </dgm:t>
    </dgm:pt>
    <dgm:pt modelId="{D7993952-4B33-49DB-93CD-3342C1C17A9D}">
      <dgm:prSet phldrT="[Text]" custT="1"/>
      <dgm:spPr/>
      <dgm:t>
        <a:bodyPr/>
        <a:lstStyle/>
        <a:p>
          <a:r>
            <a:rPr lang="nl-BE" sz="1400" dirty="0" smtClean="0"/>
            <a:t>In-Sourcing</a:t>
          </a:r>
          <a:endParaRPr lang="nl-BE" sz="1400" dirty="0"/>
        </a:p>
      </dgm:t>
    </dgm:pt>
    <dgm:pt modelId="{CE2098F3-57F6-40DF-9435-9BC039786A1E}" type="parTrans" cxnId="{D4BE3A56-D82C-47A9-8ADB-877DA6D07E74}">
      <dgm:prSet/>
      <dgm:spPr/>
      <dgm:t>
        <a:bodyPr/>
        <a:lstStyle/>
        <a:p>
          <a:endParaRPr lang="nl-BE" sz="1200"/>
        </a:p>
      </dgm:t>
    </dgm:pt>
    <dgm:pt modelId="{7002CC67-49AE-4A49-BF20-7D339AB13657}" type="sibTrans" cxnId="{D4BE3A56-D82C-47A9-8ADB-877DA6D07E74}">
      <dgm:prSet/>
      <dgm:spPr/>
      <dgm:t>
        <a:bodyPr/>
        <a:lstStyle/>
        <a:p>
          <a:endParaRPr lang="nl-BE" sz="1200"/>
        </a:p>
      </dgm:t>
    </dgm:pt>
    <dgm:pt modelId="{B89176DF-9A81-4316-9B7B-7174D9D05716}">
      <dgm:prSet phldrT="[Text]" custT="1"/>
      <dgm:spPr/>
      <dgm:t>
        <a:bodyPr/>
        <a:lstStyle/>
        <a:p>
          <a:r>
            <a:rPr lang="nl-BE" sz="1400" dirty="0" smtClean="0"/>
            <a:t>24/7 Servicedesk</a:t>
          </a:r>
          <a:br>
            <a:rPr lang="nl-BE" sz="1400" dirty="0" smtClean="0"/>
          </a:br>
          <a:r>
            <a:rPr lang="nl-BE" sz="1400" dirty="0" smtClean="0"/>
            <a:t>2nd and 3rd Line support</a:t>
          </a:r>
          <a:endParaRPr lang="nl-BE" sz="1400" dirty="0"/>
        </a:p>
      </dgm:t>
    </dgm:pt>
    <dgm:pt modelId="{E1934905-AC55-4AA8-BD50-695D303F225F}" type="parTrans" cxnId="{3B5D37C9-74A8-43CC-A19C-6DD7254D4F66}">
      <dgm:prSet/>
      <dgm:spPr/>
      <dgm:t>
        <a:bodyPr/>
        <a:lstStyle/>
        <a:p>
          <a:endParaRPr lang="nl-BE" sz="1200"/>
        </a:p>
      </dgm:t>
    </dgm:pt>
    <dgm:pt modelId="{08FD96DD-DB65-4B34-8E1E-05FA824E1C1F}" type="sibTrans" cxnId="{3B5D37C9-74A8-43CC-A19C-6DD7254D4F66}">
      <dgm:prSet/>
      <dgm:spPr/>
      <dgm:t>
        <a:bodyPr/>
        <a:lstStyle/>
        <a:p>
          <a:endParaRPr lang="nl-BE" sz="1200"/>
        </a:p>
      </dgm:t>
    </dgm:pt>
    <dgm:pt modelId="{6131DDAD-48B6-4D29-ADD8-1FCF6F249F5D}">
      <dgm:prSet phldrT="[Text]" custT="1"/>
      <dgm:spPr/>
      <dgm:t>
        <a:bodyPr/>
        <a:lstStyle/>
        <a:p>
          <a:r>
            <a:rPr lang="nl-BE" sz="1400" dirty="0" smtClean="0"/>
            <a:t>Services on Request</a:t>
          </a:r>
          <a:endParaRPr lang="nl-BE" sz="1400" dirty="0"/>
        </a:p>
      </dgm:t>
    </dgm:pt>
    <dgm:pt modelId="{E0F4ED40-96DE-4659-BB82-1171C16A2E73}" type="parTrans" cxnId="{67E31568-283A-4BE5-8501-D1510C7170DD}">
      <dgm:prSet/>
      <dgm:spPr/>
      <dgm:t>
        <a:bodyPr/>
        <a:lstStyle/>
        <a:p>
          <a:endParaRPr lang="nl-BE" sz="1200"/>
        </a:p>
      </dgm:t>
    </dgm:pt>
    <dgm:pt modelId="{0AADCECA-2D4E-4BB2-BB6B-BEE2808751E2}" type="sibTrans" cxnId="{67E31568-283A-4BE5-8501-D1510C7170DD}">
      <dgm:prSet/>
      <dgm:spPr/>
      <dgm:t>
        <a:bodyPr/>
        <a:lstStyle/>
        <a:p>
          <a:endParaRPr lang="nl-BE" sz="1200"/>
        </a:p>
      </dgm:t>
    </dgm:pt>
    <dgm:pt modelId="{CDED918A-2189-4347-AEEE-0C1B63AF48E5}">
      <dgm:prSet phldrT="[Text]" custT="1"/>
      <dgm:spPr/>
      <dgm:t>
        <a:bodyPr/>
        <a:lstStyle/>
        <a:p>
          <a:r>
            <a:rPr lang="nl-BE" sz="1400" dirty="0" smtClean="0"/>
            <a:t>(Remote) Monitoring</a:t>
          </a:r>
          <a:br>
            <a:rPr lang="nl-BE" sz="1400" dirty="0" smtClean="0"/>
          </a:br>
          <a:r>
            <a:rPr lang="nl-BE" sz="1400" dirty="0" smtClean="0"/>
            <a:t>(Remote) Management</a:t>
          </a:r>
          <a:endParaRPr lang="nl-BE" sz="1400" dirty="0"/>
        </a:p>
      </dgm:t>
    </dgm:pt>
    <dgm:pt modelId="{D1522864-F9B8-47B1-9442-ABD5BD61BC0F}" type="parTrans" cxnId="{AA1401AA-3D92-41C6-B3C0-ED6D83B031A6}">
      <dgm:prSet/>
      <dgm:spPr/>
      <dgm:t>
        <a:bodyPr/>
        <a:lstStyle/>
        <a:p>
          <a:endParaRPr lang="nl-BE" sz="1200"/>
        </a:p>
      </dgm:t>
    </dgm:pt>
    <dgm:pt modelId="{3BF888F0-FAE6-4C9D-AFB8-46E41A0EB37F}" type="sibTrans" cxnId="{AA1401AA-3D92-41C6-B3C0-ED6D83B031A6}">
      <dgm:prSet/>
      <dgm:spPr/>
      <dgm:t>
        <a:bodyPr/>
        <a:lstStyle/>
        <a:p>
          <a:endParaRPr lang="nl-BE" sz="1200"/>
        </a:p>
      </dgm:t>
    </dgm:pt>
    <dgm:pt modelId="{05CEAED3-749C-4633-A9BB-4E1D448E994D}">
      <dgm:prSet phldrT="[Text]" custT="1"/>
      <dgm:spPr/>
      <dgm:t>
        <a:bodyPr/>
        <a:lstStyle/>
        <a:p>
          <a:r>
            <a:rPr lang="nl-BE" sz="1400" dirty="0" smtClean="0"/>
            <a:t>Co-Sourcing</a:t>
          </a:r>
          <a:endParaRPr lang="nl-BE" sz="1400" dirty="0"/>
        </a:p>
      </dgm:t>
    </dgm:pt>
    <dgm:pt modelId="{D90CB260-02FD-4A3A-BCD2-0CDEA0D68EA2}" type="parTrans" cxnId="{20592D2B-CBD2-43AB-81C7-7C1D1B290EDC}">
      <dgm:prSet/>
      <dgm:spPr/>
      <dgm:t>
        <a:bodyPr/>
        <a:lstStyle/>
        <a:p>
          <a:endParaRPr lang="nl-BE"/>
        </a:p>
      </dgm:t>
    </dgm:pt>
    <dgm:pt modelId="{E9638050-AF03-4C2A-8A72-136697E3A9A1}" type="sibTrans" cxnId="{20592D2B-CBD2-43AB-81C7-7C1D1B290EDC}">
      <dgm:prSet/>
      <dgm:spPr/>
      <dgm:t>
        <a:bodyPr/>
        <a:lstStyle/>
        <a:p>
          <a:endParaRPr lang="nl-BE"/>
        </a:p>
      </dgm:t>
    </dgm:pt>
    <dgm:pt modelId="{A5DDE7FD-93D1-48CA-AA56-C4F9E4315324}">
      <dgm:prSet phldrT="[Text]" custT="1"/>
      <dgm:spPr/>
      <dgm:t>
        <a:bodyPr/>
        <a:lstStyle/>
        <a:p>
          <a:r>
            <a:rPr lang="nl-BE" sz="1400" dirty="0" smtClean="0"/>
            <a:t>Outsourcing</a:t>
          </a:r>
          <a:endParaRPr lang="nl-BE" sz="1400" dirty="0"/>
        </a:p>
      </dgm:t>
    </dgm:pt>
    <dgm:pt modelId="{6187DFB6-4BB0-43DA-95CB-663979E096F5}" type="parTrans" cxnId="{22474F7A-7DC3-48CA-9C04-16A1BB65AAA8}">
      <dgm:prSet/>
      <dgm:spPr/>
      <dgm:t>
        <a:bodyPr/>
        <a:lstStyle/>
        <a:p>
          <a:endParaRPr lang="nl-BE"/>
        </a:p>
      </dgm:t>
    </dgm:pt>
    <dgm:pt modelId="{550F2369-B936-41AE-8ACC-EACBC306E240}" type="sibTrans" cxnId="{22474F7A-7DC3-48CA-9C04-16A1BB65AAA8}">
      <dgm:prSet/>
      <dgm:spPr/>
      <dgm:t>
        <a:bodyPr/>
        <a:lstStyle/>
        <a:p>
          <a:endParaRPr lang="nl-BE"/>
        </a:p>
      </dgm:t>
    </dgm:pt>
    <dgm:pt modelId="{450BEA25-9609-469D-AB51-324B772B9265}" type="pres">
      <dgm:prSet presAssocID="{9E04D73D-A124-4DA7-9AEB-A331E3A9D219}" presName="Name0" presStyleCnt="0">
        <dgm:presLayoutVars>
          <dgm:dir/>
          <dgm:animLvl val="lvl"/>
          <dgm:resizeHandles val="exact"/>
        </dgm:presLayoutVars>
      </dgm:prSet>
      <dgm:spPr/>
      <dgm:t>
        <a:bodyPr/>
        <a:lstStyle/>
        <a:p>
          <a:endParaRPr lang="en-US"/>
        </a:p>
      </dgm:t>
    </dgm:pt>
    <dgm:pt modelId="{3FCF5A45-01D9-4D93-840B-7F46FC5FE7DA}" type="pres">
      <dgm:prSet presAssocID="{B5F7C4C7-81F4-4ADB-92E2-B0ACAB057CAE}" presName="boxAndChildren" presStyleCnt="0"/>
      <dgm:spPr/>
    </dgm:pt>
    <dgm:pt modelId="{E48E841E-B62E-4AD6-AFC6-7F4D1DFEB605}" type="pres">
      <dgm:prSet presAssocID="{B5F7C4C7-81F4-4ADB-92E2-B0ACAB057CAE}" presName="parentTextBox" presStyleLbl="node1" presStyleIdx="0" presStyleCnt="3"/>
      <dgm:spPr/>
      <dgm:t>
        <a:bodyPr/>
        <a:lstStyle/>
        <a:p>
          <a:endParaRPr lang="en-US"/>
        </a:p>
      </dgm:t>
    </dgm:pt>
    <dgm:pt modelId="{C6D0CB05-9369-42AA-B140-FAB69FC7180E}" type="pres">
      <dgm:prSet presAssocID="{B5F7C4C7-81F4-4ADB-92E2-B0ACAB057CAE}" presName="entireBox" presStyleLbl="node1" presStyleIdx="0" presStyleCnt="3"/>
      <dgm:spPr/>
      <dgm:t>
        <a:bodyPr/>
        <a:lstStyle/>
        <a:p>
          <a:endParaRPr lang="en-US"/>
        </a:p>
      </dgm:t>
    </dgm:pt>
    <dgm:pt modelId="{F9B17C34-C963-4CBD-AFBB-625AAB52063F}" type="pres">
      <dgm:prSet presAssocID="{B5F7C4C7-81F4-4ADB-92E2-B0ACAB057CAE}" presName="descendantBox" presStyleCnt="0"/>
      <dgm:spPr/>
    </dgm:pt>
    <dgm:pt modelId="{CBA3204B-9E62-406C-82E7-DF845717A882}" type="pres">
      <dgm:prSet presAssocID="{D7993952-4B33-49DB-93CD-3342C1C17A9D}" presName="childTextBox" presStyleLbl="fgAccFollowNode1" presStyleIdx="0" presStyleCnt="8">
        <dgm:presLayoutVars>
          <dgm:bulletEnabled val="1"/>
        </dgm:presLayoutVars>
      </dgm:prSet>
      <dgm:spPr/>
      <dgm:t>
        <a:bodyPr/>
        <a:lstStyle/>
        <a:p>
          <a:endParaRPr lang="en-US"/>
        </a:p>
      </dgm:t>
    </dgm:pt>
    <dgm:pt modelId="{35BCBE20-4D12-47D5-AB72-B5807C43879A}" type="pres">
      <dgm:prSet presAssocID="{05CEAED3-749C-4633-A9BB-4E1D448E994D}" presName="childTextBox" presStyleLbl="fgAccFollowNode1" presStyleIdx="1" presStyleCnt="8">
        <dgm:presLayoutVars>
          <dgm:bulletEnabled val="1"/>
        </dgm:presLayoutVars>
      </dgm:prSet>
      <dgm:spPr/>
      <dgm:t>
        <a:bodyPr/>
        <a:lstStyle/>
        <a:p>
          <a:endParaRPr lang="en-US"/>
        </a:p>
      </dgm:t>
    </dgm:pt>
    <dgm:pt modelId="{885D2D59-27CB-40BC-94F8-5BB0AE12E873}" type="pres">
      <dgm:prSet presAssocID="{A5DDE7FD-93D1-48CA-AA56-C4F9E4315324}" presName="childTextBox" presStyleLbl="fgAccFollowNode1" presStyleIdx="2" presStyleCnt="8">
        <dgm:presLayoutVars>
          <dgm:bulletEnabled val="1"/>
        </dgm:presLayoutVars>
      </dgm:prSet>
      <dgm:spPr/>
      <dgm:t>
        <a:bodyPr/>
        <a:lstStyle/>
        <a:p>
          <a:endParaRPr lang="en-US"/>
        </a:p>
      </dgm:t>
    </dgm:pt>
    <dgm:pt modelId="{B1E45DCA-014E-4886-95B3-2E769CD40424}" type="pres">
      <dgm:prSet presAssocID="{62A6A013-E5DC-4524-A436-4E7824638BCC}" presName="sp" presStyleCnt="0"/>
      <dgm:spPr/>
    </dgm:pt>
    <dgm:pt modelId="{548DF07D-8E43-4068-AE88-53282C0665BD}" type="pres">
      <dgm:prSet presAssocID="{EF098DA7-108F-4D20-8D71-5054F5FAD8E8}" presName="arrowAndChildren" presStyleCnt="0"/>
      <dgm:spPr/>
    </dgm:pt>
    <dgm:pt modelId="{E8C792EC-D1FB-4B43-8EAA-C49337E75BBB}" type="pres">
      <dgm:prSet presAssocID="{EF098DA7-108F-4D20-8D71-5054F5FAD8E8}" presName="parentTextArrow" presStyleLbl="node1" presStyleIdx="0" presStyleCnt="3"/>
      <dgm:spPr/>
      <dgm:t>
        <a:bodyPr/>
        <a:lstStyle/>
        <a:p>
          <a:endParaRPr lang="en-US"/>
        </a:p>
      </dgm:t>
    </dgm:pt>
    <dgm:pt modelId="{8779832D-522C-495E-9302-3BF04377FAD0}" type="pres">
      <dgm:prSet presAssocID="{EF098DA7-108F-4D20-8D71-5054F5FAD8E8}" presName="arrow" presStyleLbl="node1" presStyleIdx="1" presStyleCnt="3"/>
      <dgm:spPr/>
      <dgm:t>
        <a:bodyPr/>
        <a:lstStyle/>
        <a:p>
          <a:endParaRPr lang="en-US"/>
        </a:p>
      </dgm:t>
    </dgm:pt>
    <dgm:pt modelId="{C52A2856-241E-46BF-BAE2-80BED815FA4C}" type="pres">
      <dgm:prSet presAssocID="{EF098DA7-108F-4D20-8D71-5054F5FAD8E8}" presName="descendantArrow" presStyleCnt="0"/>
      <dgm:spPr/>
    </dgm:pt>
    <dgm:pt modelId="{052189D2-9EC9-441F-9A56-C8928964C019}" type="pres">
      <dgm:prSet presAssocID="{99EB44F4-6F8A-416C-974A-A3DA2EC2D7F0}" presName="childTextArrow" presStyleLbl="fgAccFollowNode1" presStyleIdx="3" presStyleCnt="8">
        <dgm:presLayoutVars>
          <dgm:bulletEnabled val="1"/>
        </dgm:presLayoutVars>
      </dgm:prSet>
      <dgm:spPr/>
      <dgm:t>
        <a:bodyPr/>
        <a:lstStyle/>
        <a:p>
          <a:endParaRPr lang="en-US"/>
        </a:p>
      </dgm:t>
    </dgm:pt>
    <dgm:pt modelId="{739F7B3F-1B17-4F43-9244-5F45B8A8A7EE}" type="pres">
      <dgm:prSet presAssocID="{E6C340C3-AAB4-4482-AA09-03937D8FC018}" presName="childTextArrow" presStyleLbl="fgAccFollowNode1" presStyleIdx="4" presStyleCnt="8">
        <dgm:presLayoutVars>
          <dgm:bulletEnabled val="1"/>
        </dgm:presLayoutVars>
      </dgm:prSet>
      <dgm:spPr/>
      <dgm:t>
        <a:bodyPr/>
        <a:lstStyle/>
        <a:p>
          <a:endParaRPr lang="nl-BE"/>
        </a:p>
      </dgm:t>
    </dgm:pt>
    <dgm:pt modelId="{DEA9AC58-51DD-4DFC-BB4E-DB6829DF4FE9}" type="pres">
      <dgm:prSet presAssocID="{2949388D-148B-431D-8E65-0E71E687EB40}" presName="sp" presStyleCnt="0"/>
      <dgm:spPr/>
    </dgm:pt>
    <dgm:pt modelId="{2C6B07FF-5E13-43D0-96C9-8818DC128B34}" type="pres">
      <dgm:prSet presAssocID="{463E4FD5-7B16-4C8B-85A9-85C13AEC067A}" presName="arrowAndChildren" presStyleCnt="0"/>
      <dgm:spPr/>
    </dgm:pt>
    <dgm:pt modelId="{FC14EB86-C240-46BF-B482-94814E7B6591}" type="pres">
      <dgm:prSet presAssocID="{463E4FD5-7B16-4C8B-85A9-85C13AEC067A}" presName="parentTextArrow" presStyleLbl="node1" presStyleIdx="1" presStyleCnt="3"/>
      <dgm:spPr/>
      <dgm:t>
        <a:bodyPr/>
        <a:lstStyle/>
        <a:p>
          <a:endParaRPr lang="nl-BE"/>
        </a:p>
      </dgm:t>
    </dgm:pt>
    <dgm:pt modelId="{B7D6C35D-A07F-4548-8A15-4CE10A1E8303}" type="pres">
      <dgm:prSet presAssocID="{463E4FD5-7B16-4C8B-85A9-85C13AEC067A}" presName="arrow" presStyleLbl="node1" presStyleIdx="2" presStyleCnt="3" custLinFactNeighborX="724" custLinFactNeighborY="-4236"/>
      <dgm:spPr/>
      <dgm:t>
        <a:bodyPr/>
        <a:lstStyle/>
        <a:p>
          <a:endParaRPr lang="nl-BE"/>
        </a:p>
      </dgm:t>
    </dgm:pt>
    <dgm:pt modelId="{FD5185DD-EDFC-4F02-A9FD-98EC7938C05A}" type="pres">
      <dgm:prSet presAssocID="{463E4FD5-7B16-4C8B-85A9-85C13AEC067A}" presName="descendantArrow" presStyleCnt="0"/>
      <dgm:spPr/>
    </dgm:pt>
    <dgm:pt modelId="{3CF1E75B-46E3-45E1-B0C5-009001D2E05D}" type="pres">
      <dgm:prSet presAssocID="{CDED918A-2189-4347-AEEE-0C1B63AF48E5}" presName="childTextArrow" presStyleLbl="fgAccFollowNode1" presStyleIdx="5" presStyleCnt="8">
        <dgm:presLayoutVars>
          <dgm:bulletEnabled val="1"/>
        </dgm:presLayoutVars>
      </dgm:prSet>
      <dgm:spPr/>
      <dgm:t>
        <a:bodyPr/>
        <a:lstStyle/>
        <a:p>
          <a:endParaRPr lang="nl-BE"/>
        </a:p>
      </dgm:t>
    </dgm:pt>
    <dgm:pt modelId="{83B561F7-7B44-4FD5-BF33-C0CFF6357563}" type="pres">
      <dgm:prSet presAssocID="{6131DDAD-48B6-4D29-ADD8-1FCF6F249F5D}" presName="childTextArrow" presStyleLbl="fgAccFollowNode1" presStyleIdx="6" presStyleCnt="8">
        <dgm:presLayoutVars>
          <dgm:bulletEnabled val="1"/>
        </dgm:presLayoutVars>
      </dgm:prSet>
      <dgm:spPr/>
      <dgm:t>
        <a:bodyPr/>
        <a:lstStyle/>
        <a:p>
          <a:endParaRPr lang="en-US"/>
        </a:p>
      </dgm:t>
    </dgm:pt>
    <dgm:pt modelId="{F9475DCE-F72E-48EC-A00A-8BF270FA7604}" type="pres">
      <dgm:prSet presAssocID="{B89176DF-9A81-4316-9B7B-7174D9D05716}" presName="childTextArrow" presStyleLbl="fgAccFollowNode1" presStyleIdx="7" presStyleCnt="8">
        <dgm:presLayoutVars>
          <dgm:bulletEnabled val="1"/>
        </dgm:presLayoutVars>
      </dgm:prSet>
      <dgm:spPr/>
      <dgm:t>
        <a:bodyPr/>
        <a:lstStyle/>
        <a:p>
          <a:endParaRPr lang="nl-BE"/>
        </a:p>
      </dgm:t>
    </dgm:pt>
  </dgm:ptLst>
  <dgm:cxnLst>
    <dgm:cxn modelId="{24EAED6F-CC7B-406D-9108-BABE2A4AB816}" srcId="{9E04D73D-A124-4DA7-9AEB-A331E3A9D219}" destId="{463E4FD5-7B16-4C8B-85A9-85C13AEC067A}" srcOrd="0" destOrd="0" parTransId="{D463E4BC-6CA6-4125-8A74-604E50E76C30}" sibTransId="{2949388D-148B-431D-8E65-0E71E687EB40}"/>
    <dgm:cxn modelId="{D4BE3A56-D82C-47A9-8ADB-877DA6D07E74}" srcId="{B5F7C4C7-81F4-4ADB-92E2-B0ACAB057CAE}" destId="{D7993952-4B33-49DB-93CD-3342C1C17A9D}" srcOrd="0" destOrd="0" parTransId="{CE2098F3-57F6-40DF-9435-9BC039786A1E}" sibTransId="{7002CC67-49AE-4A49-BF20-7D339AB13657}"/>
    <dgm:cxn modelId="{564DE9F0-9266-E449-B625-9B28AE5F21EC}" type="presOf" srcId="{B5F7C4C7-81F4-4ADB-92E2-B0ACAB057CAE}" destId="{C6D0CB05-9369-42AA-B140-FAB69FC7180E}" srcOrd="1" destOrd="0" presId="urn:microsoft.com/office/officeart/2005/8/layout/process4"/>
    <dgm:cxn modelId="{42773CA8-8512-A542-8C87-F0229C159B15}" type="presOf" srcId="{A5DDE7FD-93D1-48CA-AA56-C4F9E4315324}" destId="{885D2D59-27CB-40BC-94F8-5BB0AE12E873}" srcOrd="0" destOrd="0" presId="urn:microsoft.com/office/officeart/2005/8/layout/process4"/>
    <dgm:cxn modelId="{A9356B13-8937-C047-9D3E-930C1C630693}" type="presOf" srcId="{6131DDAD-48B6-4D29-ADD8-1FCF6F249F5D}" destId="{83B561F7-7B44-4FD5-BF33-C0CFF6357563}" srcOrd="0" destOrd="0" presId="urn:microsoft.com/office/officeart/2005/8/layout/process4"/>
    <dgm:cxn modelId="{F4D62668-7435-C944-95C6-A2F2B3E22C8A}" type="presOf" srcId="{D7993952-4B33-49DB-93CD-3342C1C17A9D}" destId="{CBA3204B-9E62-406C-82E7-DF845717A882}" srcOrd="0" destOrd="0" presId="urn:microsoft.com/office/officeart/2005/8/layout/process4"/>
    <dgm:cxn modelId="{17D3A334-26DB-4885-9EF4-9C19C6577086}" srcId="{EF098DA7-108F-4D20-8D71-5054F5FAD8E8}" destId="{99EB44F4-6F8A-416C-974A-A3DA2EC2D7F0}" srcOrd="0" destOrd="0" parTransId="{78DF838C-5A4B-4D9C-8238-622F50F6058E}" sibTransId="{8C12F268-9C22-4A82-B998-E9CB4856D1AC}"/>
    <dgm:cxn modelId="{F2A0E601-B52F-6D43-88EC-C9A9184EAE7D}" type="presOf" srcId="{E6C340C3-AAB4-4482-AA09-03937D8FC018}" destId="{739F7B3F-1B17-4F43-9244-5F45B8A8A7EE}" srcOrd="0" destOrd="0" presId="urn:microsoft.com/office/officeart/2005/8/layout/process4"/>
    <dgm:cxn modelId="{A5EAD8DE-D60F-48B4-A9B9-C5F5C71AFD84}" srcId="{9E04D73D-A124-4DA7-9AEB-A331E3A9D219}" destId="{B5F7C4C7-81F4-4ADB-92E2-B0ACAB057CAE}" srcOrd="2" destOrd="0" parTransId="{AC7B7EAE-8CF1-4D6C-B01D-E18E19606109}" sibTransId="{FA7F9BB6-C53E-4526-AA68-2B23417D02D8}"/>
    <dgm:cxn modelId="{16A50E33-5417-5848-846C-0048BF8C1922}" type="presOf" srcId="{463E4FD5-7B16-4C8B-85A9-85C13AEC067A}" destId="{FC14EB86-C240-46BF-B482-94814E7B6591}" srcOrd="0" destOrd="0" presId="urn:microsoft.com/office/officeart/2005/8/layout/process4"/>
    <dgm:cxn modelId="{72DEF9BD-6002-394F-873F-DDF91E98F04B}" type="presOf" srcId="{463E4FD5-7B16-4C8B-85A9-85C13AEC067A}" destId="{B7D6C35D-A07F-4548-8A15-4CE10A1E8303}" srcOrd="1" destOrd="0" presId="urn:microsoft.com/office/officeart/2005/8/layout/process4"/>
    <dgm:cxn modelId="{20592D2B-CBD2-43AB-81C7-7C1D1B290EDC}" srcId="{B5F7C4C7-81F4-4ADB-92E2-B0ACAB057CAE}" destId="{05CEAED3-749C-4633-A9BB-4E1D448E994D}" srcOrd="1" destOrd="0" parTransId="{D90CB260-02FD-4A3A-BCD2-0CDEA0D68EA2}" sibTransId="{E9638050-AF03-4C2A-8A72-136697E3A9A1}"/>
    <dgm:cxn modelId="{22474F7A-7DC3-48CA-9C04-16A1BB65AAA8}" srcId="{B5F7C4C7-81F4-4ADB-92E2-B0ACAB057CAE}" destId="{A5DDE7FD-93D1-48CA-AA56-C4F9E4315324}" srcOrd="2" destOrd="0" parTransId="{6187DFB6-4BB0-43DA-95CB-663979E096F5}" sibTransId="{550F2369-B936-41AE-8ACC-EACBC306E240}"/>
    <dgm:cxn modelId="{A5D6095F-D0FB-4E9E-A1EA-8E15DB914F88}" srcId="{9E04D73D-A124-4DA7-9AEB-A331E3A9D219}" destId="{EF098DA7-108F-4D20-8D71-5054F5FAD8E8}" srcOrd="1" destOrd="0" parTransId="{F651E8E0-9A4B-4E47-A9B0-A2DD225B8A8B}" sibTransId="{62A6A013-E5DC-4524-A436-4E7824638BCC}"/>
    <dgm:cxn modelId="{92E69C62-0CB3-1D49-8B57-BEC198E36FAB}" type="presOf" srcId="{CDED918A-2189-4347-AEEE-0C1B63AF48E5}" destId="{3CF1E75B-46E3-45E1-B0C5-009001D2E05D}" srcOrd="0" destOrd="0" presId="urn:microsoft.com/office/officeart/2005/8/layout/process4"/>
    <dgm:cxn modelId="{3B5D37C9-74A8-43CC-A19C-6DD7254D4F66}" srcId="{463E4FD5-7B16-4C8B-85A9-85C13AEC067A}" destId="{B89176DF-9A81-4316-9B7B-7174D9D05716}" srcOrd="2" destOrd="0" parTransId="{E1934905-AC55-4AA8-BD50-695D303F225F}" sibTransId="{08FD96DD-DB65-4B34-8E1E-05FA824E1C1F}"/>
    <dgm:cxn modelId="{40F62CAA-F00E-504D-B25E-A369DE0B2FEE}" type="presOf" srcId="{EF098DA7-108F-4D20-8D71-5054F5FAD8E8}" destId="{8779832D-522C-495E-9302-3BF04377FAD0}" srcOrd="1" destOrd="0" presId="urn:microsoft.com/office/officeart/2005/8/layout/process4"/>
    <dgm:cxn modelId="{DEE62878-FBC1-D94A-8C84-5A2CEAF11B8C}" type="presOf" srcId="{05CEAED3-749C-4633-A9BB-4E1D448E994D}" destId="{35BCBE20-4D12-47D5-AB72-B5807C43879A}" srcOrd="0" destOrd="0" presId="urn:microsoft.com/office/officeart/2005/8/layout/process4"/>
    <dgm:cxn modelId="{AA1401AA-3D92-41C6-B3C0-ED6D83B031A6}" srcId="{463E4FD5-7B16-4C8B-85A9-85C13AEC067A}" destId="{CDED918A-2189-4347-AEEE-0C1B63AF48E5}" srcOrd="0" destOrd="0" parTransId="{D1522864-F9B8-47B1-9442-ABD5BD61BC0F}" sibTransId="{3BF888F0-FAE6-4C9D-AFB8-46E41A0EB37F}"/>
    <dgm:cxn modelId="{1A738731-619E-7642-B636-84293B14C922}" type="presOf" srcId="{B5F7C4C7-81F4-4ADB-92E2-B0ACAB057CAE}" destId="{E48E841E-B62E-4AD6-AFC6-7F4D1DFEB605}" srcOrd="0" destOrd="0" presId="urn:microsoft.com/office/officeart/2005/8/layout/process4"/>
    <dgm:cxn modelId="{F861754C-C3E0-834C-9B61-5BD1F426CA2B}" type="presOf" srcId="{9E04D73D-A124-4DA7-9AEB-A331E3A9D219}" destId="{450BEA25-9609-469D-AB51-324B772B9265}" srcOrd="0" destOrd="0" presId="urn:microsoft.com/office/officeart/2005/8/layout/process4"/>
    <dgm:cxn modelId="{0DD0488F-B972-EB4F-A6E6-955739151434}" type="presOf" srcId="{EF098DA7-108F-4D20-8D71-5054F5FAD8E8}" destId="{E8C792EC-D1FB-4B43-8EAA-C49337E75BBB}" srcOrd="0" destOrd="0" presId="urn:microsoft.com/office/officeart/2005/8/layout/process4"/>
    <dgm:cxn modelId="{67654F7D-35EE-4277-90C8-CEA7AD21109B}" srcId="{EF098DA7-108F-4D20-8D71-5054F5FAD8E8}" destId="{E6C340C3-AAB4-4482-AA09-03937D8FC018}" srcOrd="1" destOrd="0" parTransId="{9EB24ADF-F670-4C8A-B097-B7AE99554918}" sibTransId="{06A166A0-74F4-4923-956B-48C856D4BBC5}"/>
    <dgm:cxn modelId="{C971DAD0-9E18-434F-9B02-901A6B00E07B}" type="presOf" srcId="{99EB44F4-6F8A-416C-974A-A3DA2EC2D7F0}" destId="{052189D2-9EC9-441F-9A56-C8928964C019}" srcOrd="0" destOrd="0" presId="urn:microsoft.com/office/officeart/2005/8/layout/process4"/>
    <dgm:cxn modelId="{2C2B86A9-E470-9740-A113-181679B6A7D9}" type="presOf" srcId="{B89176DF-9A81-4316-9B7B-7174D9D05716}" destId="{F9475DCE-F72E-48EC-A00A-8BF270FA7604}" srcOrd="0" destOrd="0" presId="urn:microsoft.com/office/officeart/2005/8/layout/process4"/>
    <dgm:cxn modelId="{67E31568-283A-4BE5-8501-D1510C7170DD}" srcId="{463E4FD5-7B16-4C8B-85A9-85C13AEC067A}" destId="{6131DDAD-48B6-4D29-ADD8-1FCF6F249F5D}" srcOrd="1" destOrd="0" parTransId="{E0F4ED40-96DE-4659-BB82-1171C16A2E73}" sibTransId="{0AADCECA-2D4E-4BB2-BB6B-BEE2808751E2}"/>
    <dgm:cxn modelId="{12A637C6-2C28-A749-95F3-DFA64ED46558}" type="presParOf" srcId="{450BEA25-9609-469D-AB51-324B772B9265}" destId="{3FCF5A45-01D9-4D93-840B-7F46FC5FE7DA}" srcOrd="0" destOrd="0" presId="urn:microsoft.com/office/officeart/2005/8/layout/process4"/>
    <dgm:cxn modelId="{4BBC9FE4-209C-0E4A-BCE8-D071F7C14645}" type="presParOf" srcId="{3FCF5A45-01D9-4D93-840B-7F46FC5FE7DA}" destId="{E48E841E-B62E-4AD6-AFC6-7F4D1DFEB605}" srcOrd="0" destOrd="0" presId="urn:microsoft.com/office/officeart/2005/8/layout/process4"/>
    <dgm:cxn modelId="{EEE4E830-190F-6546-920F-E81F897AFA98}" type="presParOf" srcId="{3FCF5A45-01D9-4D93-840B-7F46FC5FE7DA}" destId="{C6D0CB05-9369-42AA-B140-FAB69FC7180E}" srcOrd="1" destOrd="0" presId="urn:microsoft.com/office/officeart/2005/8/layout/process4"/>
    <dgm:cxn modelId="{9AA6B4D9-2CC6-BD47-BC35-A8162824DE3A}" type="presParOf" srcId="{3FCF5A45-01D9-4D93-840B-7F46FC5FE7DA}" destId="{F9B17C34-C963-4CBD-AFBB-625AAB52063F}" srcOrd="2" destOrd="0" presId="urn:microsoft.com/office/officeart/2005/8/layout/process4"/>
    <dgm:cxn modelId="{05E66C67-49DA-B441-A411-FC3674509848}" type="presParOf" srcId="{F9B17C34-C963-4CBD-AFBB-625AAB52063F}" destId="{CBA3204B-9E62-406C-82E7-DF845717A882}" srcOrd="0" destOrd="0" presId="urn:microsoft.com/office/officeart/2005/8/layout/process4"/>
    <dgm:cxn modelId="{9AC2C223-ED62-7342-80D2-CD13C7F0FA24}" type="presParOf" srcId="{F9B17C34-C963-4CBD-AFBB-625AAB52063F}" destId="{35BCBE20-4D12-47D5-AB72-B5807C43879A}" srcOrd="1" destOrd="0" presId="urn:microsoft.com/office/officeart/2005/8/layout/process4"/>
    <dgm:cxn modelId="{0BAB7FF4-433D-D04C-B1D4-C80AF6784239}" type="presParOf" srcId="{F9B17C34-C963-4CBD-AFBB-625AAB52063F}" destId="{885D2D59-27CB-40BC-94F8-5BB0AE12E873}" srcOrd="2" destOrd="0" presId="urn:microsoft.com/office/officeart/2005/8/layout/process4"/>
    <dgm:cxn modelId="{EE54FD61-8EAC-8946-A56B-818D9EA488E8}" type="presParOf" srcId="{450BEA25-9609-469D-AB51-324B772B9265}" destId="{B1E45DCA-014E-4886-95B3-2E769CD40424}" srcOrd="1" destOrd="0" presId="urn:microsoft.com/office/officeart/2005/8/layout/process4"/>
    <dgm:cxn modelId="{006D11BE-E642-7B4D-BBD9-0B02321625C6}" type="presParOf" srcId="{450BEA25-9609-469D-AB51-324B772B9265}" destId="{548DF07D-8E43-4068-AE88-53282C0665BD}" srcOrd="2" destOrd="0" presId="urn:microsoft.com/office/officeart/2005/8/layout/process4"/>
    <dgm:cxn modelId="{505963BA-5384-B047-BD3F-F0329E70EB6F}" type="presParOf" srcId="{548DF07D-8E43-4068-AE88-53282C0665BD}" destId="{E8C792EC-D1FB-4B43-8EAA-C49337E75BBB}" srcOrd="0" destOrd="0" presId="urn:microsoft.com/office/officeart/2005/8/layout/process4"/>
    <dgm:cxn modelId="{55750239-98A3-9943-AA79-BB4CF3C0FB02}" type="presParOf" srcId="{548DF07D-8E43-4068-AE88-53282C0665BD}" destId="{8779832D-522C-495E-9302-3BF04377FAD0}" srcOrd="1" destOrd="0" presId="urn:microsoft.com/office/officeart/2005/8/layout/process4"/>
    <dgm:cxn modelId="{DA5F18F2-6213-554B-A369-95902D5DDCC4}" type="presParOf" srcId="{548DF07D-8E43-4068-AE88-53282C0665BD}" destId="{C52A2856-241E-46BF-BAE2-80BED815FA4C}" srcOrd="2" destOrd="0" presId="urn:microsoft.com/office/officeart/2005/8/layout/process4"/>
    <dgm:cxn modelId="{7F04A0E1-1F02-6345-833A-D1D348BEAB5F}" type="presParOf" srcId="{C52A2856-241E-46BF-BAE2-80BED815FA4C}" destId="{052189D2-9EC9-441F-9A56-C8928964C019}" srcOrd="0" destOrd="0" presId="urn:microsoft.com/office/officeart/2005/8/layout/process4"/>
    <dgm:cxn modelId="{2BD06F8F-3917-E54A-AD22-CC0015C6FD73}" type="presParOf" srcId="{C52A2856-241E-46BF-BAE2-80BED815FA4C}" destId="{739F7B3F-1B17-4F43-9244-5F45B8A8A7EE}" srcOrd="1" destOrd="0" presId="urn:microsoft.com/office/officeart/2005/8/layout/process4"/>
    <dgm:cxn modelId="{EA3D1812-A45F-794E-8B65-2D92094B08C6}" type="presParOf" srcId="{450BEA25-9609-469D-AB51-324B772B9265}" destId="{DEA9AC58-51DD-4DFC-BB4E-DB6829DF4FE9}" srcOrd="3" destOrd="0" presId="urn:microsoft.com/office/officeart/2005/8/layout/process4"/>
    <dgm:cxn modelId="{5D1A8934-093B-7446-87B7-405F31F585B3}" type="presParOf" srcId="{450BEA25-9609-469D-AB51-324B772B9265}" destId="{2C6B07FF-5E13-43D0-96C9-8818DC128B34}" srcOrd="4" destOrd="0" presId="urn:microsoft.com/office/officeart/2005/8/layout/process4"/>
    <dgm:cxn modelId="{088504D1-6F61-944C-9001-FB72BD39EEF8}" type="presParOf" srcId="{2C6B07FF-5E13-43D0-96C9-8818DC128B34}" destId="{FC14EB86-C240-46BF-B482-94814E7B6591}" srcOrd="0" destOrd="0" presId="urn:microsoft.com/office/officeart/2005/8/layout/process4"/>
    <dgm:cxn modelId="{19B78D4E-E4CD-E241-8210-A3BAACF092C0}" type="presParOf" srcId="{2C6B07FF-5E13-43D0-96C9-8818DC128B34}" destId="{B7D6C35D-A07F-4548-8A15-4CE10A1E8303}" srcOrd="1" destOrd="0" presId="urn:microsoft.com/office/officeart/2005/8/layout/process4"/>
    <dgm:cxn modelId="{9F42A566-EAF9-C847-A25C-A332D0A41B39}" type="presParOf" srcId="{2C6B07FF-5E13-43D0-96C9-8818DC128B34}" destId="{FD5185DD-EDFC-4F02-A9FD-98EC7938C05A}" srcOrd="2" destOrd="0" presId="urn:microsoft.com/office/officeart/2005/8/layout/process4"/>
    <dgm:cxn modelId="{D085D47D-12FA-D644-AC5A-EBFEA86573D7}" type="presParOf" srcId="{FD5185DD-EDFC-4F02-A9FD-98EC7938C05A}" destId="{3CF1E75B-46E3-45E1-B0C5-009001D2E05D}" srcOrd="0" destOrd="0" presId="urn:microsoft.com/office/officeart/2005/8/layout/process4"/>
    <dgm:cxn modelId="{2A85672D-47EA-EE43-BB30-E81BF9DBDCF6}" type="presParOf" srcId="{FD5185DD-EDFC-4F02-A9FD-98EC7938C05A}" destId="{83B561F7-7B44-4FD5-BF33-C0CFF6357563}" srcOrd="1" destOrd="0" presId="urn:microsoft.com/office/officeart/2005/8/layout/process4"/>
    <dgm:cxn modelId="{C0E77E64-553A-784E-A21D-449A5903672B}" type="presParOf" srcId="{FD5185DD-EDFC-4F02-A9FD-98EC7938C05A}" destId="{F9475DCE-F72E-48EC-A00A-8BF270FA7604}" srcOrd="2" destOrd="0" presId="urn:microsoft.com/office/officeart/2005/8/layout/process4"/>
  </dgm:cxnLst>
  <dgm:bg/>
  <dgm:whole/>
</dgm:dataModel>
</file>

<file path=ppt/diagrams/data2.xml><?xml version="1.0" encoding="utf-8"?>
<dgm:dataModel xmlns:dgm="http://schemas.openxmlformats.org/drawingml/2006/diagram" xmlns:a="http://schemas.openxmlformats.org/drawingml/2006/main">
  <dgm:ptLst>
    <dgm:pt modelId="{9E04D73D-A124-4DA7-9AEB-A331E3A9D219}"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nl-BE"/>
        </a:p>
      </dgm:t>
    </dgm:pt>
    <dgm:pt modelId="{463E4FD5-7B16-4C8B-85A9-85C13AEC067A}">
      <dgm:prSet phldrT="[Text]" custT="1"/>
      <dgm:spPr>
        <a:solidFill>
          <a:srgbClr val="002060"/>
        </a:solidFill>
      </dgm:spPr>
      <dgm:t>
        <a:bodyPr/>
        <a:lstStyle/>
        <a:p>
          <a:r>
            <a:rPr lang="nl-BE" sz="1400" b="1" dirty="0" smtClean="0"/>
            <a:t>Remote Managed Services</a:t>
          </a:r>
          <a:endParaRPr lang="nl-BE" sz="1400" b="1" dirty="0"/>
        </a:p>
      </dgm:t>
    </dgm:pt>
    <dgm:pt modelId="{D463E4BC-6CA6-4125-8A74-604E50E76C30}" type="parTrans" cxnId="{24EAED6F-CC7B-406D-9108-BABE2A4AB816}">
      <dgm:prSet/>
      <dgm:spPr/>
      <dgm:t>
        <a:bodyPr/>
        <a:lstStyle/>
        <a:p>
          <a:endParaRPr lang="nl-BE" sz="1200"/>
        </a:p>
      </dgm:t>
    </dgm:pt>
    <dgm:pt modelId="{2949388D-148B-431D-8E65-0E71E687EB40}" type="sibTrans" cxnId="{24EAED6F-CC7B-406D-9108-BABE2A4AB816}">
      <dgm:prSet/>
      <dgm:spPr/>
      <dgm:t>
        <a:bodyPr/>
        <a:lstStyle/>
        <a:p>
          <a:endParaRPr lang="nl-BE" sz="1200"/>
        </a:p>
      </dgm:t>
    </dgm:pt>
    <dgm:pt modelId="{EF098DA7-108F-4D20-8D71-5054F5FAD8E8}">
      <dgm:prSet phldrT="[Text]" custT="1"/>
      <dgm:spPr>
        <a:solidFill>
          <a:srgbClr val="002060"/>
        </a:solidFill>
      </dgm:spPr>
      <dgm:t>
        <a:bodyPr/>
        <a:lstStyle/>
        <a:p>
          <a:r>
            <a:rPr lang="nl-BE" sz="1400" b="1" dirty="0" smtClean="0"/>
            <a:t>Data Center</a:t>
          </a:r>
          <a:endParaRPr lang="nl-BE" sz="1400" b="1" dirty="0"/>
        </a:p>
      </dgm:t>
    </dgm:pt>
    <dgm:pt modelId="{F651E8E0-9A4B-4E47-A9B0-A2DD225B8A8B}" type="parTrans" cxnId="{A5D6095F-D0FB-4E9E-A1EA-8E15DB914F88}">
      <dgm:prSet/>
      <dgm:spPr/>
      <dgm:t>
        <a:bodyPr/>
        <a:lstStyle/>
        <a:p>
          <a:endParaRPr lang="nl-BE" sz="1200"/>
        </a:p>
      </dgm:t>
    </dgm:pt>
    <dgm:pt modelId="{62A6A013-E5DC-4524-A436-4E7824638BCC}" type="sibTrans" cxnId="{A5D6095F-D0FB-4E9E-A1EA-8E15DB914F88}">
      <dgm:prSet/>
      <dgm:spPr/>
      <dgm:t>
        <a:bodyPr/>
        <a:lstStyle/>
        <a:p>
          <a:endParaRPr lang="nl-BE" sz="1200"/>
        </a:p>
      </dgm:t>
    </dgm:pt>
    <dgm:pt modelId="{99EB44F4-6F8A-416C-974A-A3DA2EC2D7F0}">
      <dgm:prSet phldrT="[Text]" custT="1"/>
      <dgm:spPr/>
      <dgm:t>
        <a:bodyPr/>
        <a:lstStyle/>
        <a:p>
          <a:r>
            <a:rPr lang="nl-BE" sz="1400" dirty="0" smtClean="0"/>
            <a:t>Co-location (Housing)</a:t>
          </a:r>
          <a:endParaRPr lang="nl-BE" sz="1400" dirty="0"/>
        </a:p>
      </dgm:t>
    </dgm:pt>
    <dgm:pt modelId="{78DF838C-5A4B-4D9C-8238-622F50F6058E}" type="parTrans" cxnId="{17D3A334-26DB-4885-9EF4-9C19C6577086}">
      <dgm:prSet/>
      <dgm:spPr/>
      <dgm:t>
        <a:bodyPr/>
        <a:lstStyle/>
        <a:p>
          <a:endParaRPr lang="nl-BE" sz="1200"/>
        </a:p>
      </dgm:t>
    </dgm:pt>
    <dgm:pt modelId="{8C12F268-9C22-4A82-B998-E9CB4856D1AC}" type="sibTrans" cxnId="{17D3A334-26DB-4885-9EF4-9C19C6577086}">
      <dgm:prSet/>
      <dgm:spPr/>
      <dgm:t>
        <a:bodyPr/>
        <a:lstStyle/>
        <a:p>
          <a:endParaRPr lang="nl-BE" sz="1200"/>
        </a:p>
      </dgm:t>
    </dgm:pt>
    <dgm:pt modelId="{E6C340C3-AAB4-4482-AA09-03937D8FC018}">
      <dgm:prSet phldrT="[Text]" custT="1"/>
      <dgm:spPr/>
      <dgm:t>
        <a:bodyPr/>
        <a:lstStyle/>
        <a:p>
          <a:r>
            <a:rPr lang="nl-BE" sz="1400" dirty="0" smtClean="0"/>
            <a:t>Hosting</a:t>
          </a:r>
          <a:endParaRPr lang="nl-BE" sz="1400" dirty="0"/>
        </a:p>
      </dgm:t>
    </dgm:pt>
    <dgm:pt modelId="{9EB24ADF-F670-4C8A-B097-B7AE99554918}" type="parTrans" cxnId="{67654F7D-35EE-4277-90C8-CEA7AD21109B}">
      <dgm:prSet/>
      <dgm:spPr/>
      <dgm:t>
        <a:bodyPr/>
        <a:lstStyle/>
        <a:p>
          <a:endParaRPr lang="nl-BE" sz="1200"/>
        </a:p>
      </dgm:t>
    </dgm:pt>
    <dgm:pt modelId="{06A166A0-74F4-4923-956B-48C856D4BBC5}" type="sibTrans" cxnId="{67654F7D-35EE-4277-90C8-CEA7AD21109B}">
      <dgm:prSet/>
      <dgm:spPr/>
      <dgm:t>
        <a:bodyPr/>
        <a:lstStyle/>
        <a:p>
          <a:endParaRPr lang="nl-BE" sz="1200"/>
        </a:p>
      </dgm:t>
    </dgm:pt>
    <dgm:pt modelId="{B5F7C4C7-81F4-4ADB-92E2-B0ACAB057CAE}">
      <dgm:prSet phldrT="[Text]" custT="1"/>
      <dgm:spPr>
        <a:solidFill>
          <a:srgbClr val="002060"/>
        </a:solidFill>
      </dgm:spPr>
      <dgm:t>
        <a:bodyPr/>
        <a:lstStyle/>
        <a:p>
          <a:r>
            <a:rPr lang="nl-BE" sz="1400" b="1" dirty="0" smtClean="0"/>
            <a:t>Sourcing</a:t>
          </a:r>
          <a:endParaRPr lang="nl-BE" sz="1400" b="1" dirty="0"/>
        </a:p>
      </dgm:t>
    </dgm:pt>
    <dgm:pt modelId="{AC7B7EAE-8CF1-4D6C-B01D-E18E19606109}" type="parTrans" cxnId="{A5EAD8DE-D60F-48B4-A9B9-C5F5C71AFD84}">
      <dgm:prSet/>
      <dgm:spPr/>
      <dgm:t>
        <a:bodyPr/>
        <a:lstStyle/>
        <a:p>
          <a:endParaRPr lang="nl-BE" sz="1200"/>
        </a:p>
      </dgm:t>
    </dgm:pt>
    <dgm:pt modelId="{FA7F9BB6-C53E-4526-AA68-2B23417D02D8}" type="sibTrans" cxnId="{A5EAD8DE-D60F-48B4-A9B9-C5F5C71AFD84}">
      <dgm:prSet/>
      <dgm:spPr/>
      <dgm:t>
        <a:bodyPr/>
        <a:lstStyle/>
        <a:p>
          <a:endParaRPr lang="nl-BE" sz="1200"/>
        </a:p>
      </dgm:t>
    </dgm:pt>
    <dgm:pt modelId="{D7993952-4B33-49DB-93CD-3342C1C17A9D}">
      <dgm:prSet phldrT="[Text]" custT="1"/>
      <dgm:spPr/>
      <dgm:t>
        <a:bodyPr/>
        <a:lstStyle/>
        <a:p>
          <a:r>
            <a:rPr lang="nl-BE" sz="1400" dirty="0" smtClean="0"/>
            <a:t>In-Sourcing</a:t>
          </a:r>
          <a:endParaRPr lang="nl-BE" sz="1400" dirty="0"/>
        </a:p>
      </dgm:t>
    </dgm:pt>
    <dgm:pt modelId="{CE2098F3-57F6-40DF-9435-9BC039786A1E}" type="parTrans" cxnId="{D4BE3A56-D82C-47A9-8ADB-877DA6D07E74}">
      <dgm:prSet/>
      <dgm:spPr/>
      <dgm:t>
        <a:bodyPr/>
        <a:lstStyle/>
        <a:p>
          <a:endParaRPr lang="nl-BE" sz="1200"/>
        </a:p>
      </dgm:t>
    </dgm:pt>
    <dgm:pt modelId="{7002CC67-49AE-4A49-BF20-7D339AB13657}" type="sibTrans" cxnId="{D4BE3A56-D82C-47A9-8ADB-877DA6D07E74}">
      <dgm:prSet/>
      <dgm:spPr/>
      <dgm:t>
        <a:bodyPr/>
        <a:lstStyle/>
        <a:p>
          <a:endParaRPr lang="nl-BE" sz="1200"/>
        </a:p>
      </dgm:t>
    </dgm:pt>
    <dgm:pt modelId="{B89176DF-9A81-4316-9B7B-7174D9D05716}">
      <dgm:prSet phldrT="[Text]" custT="1"/>
      <dgm:spPr/>
      <dgm:t>
        <a:bodyPr/>
        <a:lstStyle/>
        <a:p>
          <a:r>
            <a:rPr lang="nl-BE" sz="1400" dirty="0" smtClean="0"/>
            <a:t>24/7 Servicedesk</a:t>
          </a:r>
          <a:br>
            <a:rPr lang="nl-BE" sz="1400" dirty="0" smtClean="0"/>
          </a:br>
          <a:r>
            <a:rPr lang="nl-BE" sz="1400" dirty="0" smtClean="0"/>
            <a:t>2nd and 3rd Line support</a:t>
          </a:r>
          <a:endParaRPr lang="nl-BE" sz="1400" dirty="0"/>
        </a:p>
      </dgm:t>
    </dgm:pt>
    <dgm:pt modelId="{E1934905-AC55-4AA8-BD50-695D303F225F}" type="parTrans" cxnId="{3B5D37C9-74A8-43CC-A19C-6DD7254D4F66}">
      <dgm:prSet/>
      <dgm:spPr/>
      <dgm:t>
        <a:bodyPr/>
        <a:lstStyle/>
        <a:p>
          <a:endParaRPr lang="nl-BE" sz="1200"/>
        </a:p>
      </dgm:t>
    </dgm:pt>
    <dgm:pt modelId="{08FD96DD-DB65-4B34-8E1E-05FA824E1C1F}" type="sibTrans" cxnId="{3B5D37C9-74A8-43CC-A19C-6DD7254D4F66}">
      <dgm:prSet/>
      <dgm:spPr/>
      <dgm:t>
        <a:bodyPr/>
        <a:lstStyle/>
        <a:p>
          <a:endParaRPr lang="nl-BE" sz="1200"/>
        </a:p>
      </dgm:t>
    </dgm:pt>
    <dgm:pt modelId="{6131DDAD-48B6-4D29-ADD8-1FCF6F249F5D}">
      <dgm:prSet phldrT="[Text]" custT="1"/>
      <dgm:spPr/>
      <dgm:t>
        <a:bodyPr/>
        <a:lstStyle/>
        <a:p>
          <a:r>
            <a:rPr lang="nl-BE" sz="1400" dirty="0" smtClean="0"/>
            <a:t>Services on Request</a:t>
          </a:r>
          <a:endParaRPr lang="nl-BE" sz="1400" dirty="0"/>
        </a:p>
      </dgm:t>
    </dgm:pt>
    <dgm:pt modelId="{E0F4ED40-96DE-4659-BB82-1171C16A2E73}" type="parTrans" cxnId="{67E31568-283A-4BE5-8501-D1510C7170DD}">
      <dgm:prSet/>
      <dgm:spPr/>
      <dgm:t>
        <a:bodyPr/>
        <a:lstStyle/>
        <a:p>
          <a:endParaRPr lang="nl-BE" sz="1200"/>
        </a:p>
      </dgm:t>
    </dgm:pt>
    <dgm:pt modelId="{0AADCECA-2D4E-4BB2-BB6B-BEE2808751E2}" type="sibTrans" cxnId="{67E31568-283A-4BE5-8501-D1510C7170DD}">
      <dgm:prSet/>
      <dgm:spPr/>
      <dgm:t>
        <a:bodyPr/>
        <a:lstStyle/>
        <a:p>
          <a:endParaRPr lang="nl-BE" sz="1200"/>
        </a:p>
      </dgm:t>
    </dgm:pt>
    <dgm:pt modelId="{CDED918A-2189-4347-AEEE-0C1B63AF48E5}">
      <dgm:prSet phldrT="[Text]" custT="1"/>
      <dgm:spPr/>
      <dgm:t>
        <a:bodyPr/>
        <a:lstStyle/>
        <a:p>
          <a:r>
            <a:rPr lang="nl-BE" sz="1400" dirty="0" smtClean="0"/>
            <a:t>(Remote) Monitoring</a:t>
          </a:r>
          <a:br>
            <a:rPr lang="nl-BE" sz="1400" dirty="0" smtClean="0"/>
          </a:br>
          <a:r>
            <a:rPr lang="nl-BE" sz="1400" dirty="0" smtClean="0"/>
            <a:t>(Remote) Management</a:t>
          </a:r>
          <a:endParaRPr lang="nl-BE" sz="1400" dirty="0"/>
        </a:p>
      </dgm:t>
    </dgm:pt>
    <dgm:pt modelId="{D1522864-F9B8-47B1-9442-ABD5BD61BC0F}" type="parTrans" cxnId="{AA1401AA-3D92-41C6-B3C0-ED6D83B031A6}">
      <dgm:prSet/>
      <dgm:spPr/>
      <dgm:t>
        <a:bodyPr/>
        <a:lstStyle/>
        <a:p>
          <a:endParaRPr lang="nl-BE" sz="1200"/>
        </a:p>
      </dgm:t>
    </dgm:pt>
    <dgm:pt modelId="{3BF888F0-FAE6-4C9D-AFB8-46E41A0EB37F}" type="sibTrans" cxnId="{AA1401AA-3D92-41C6-B3C0-ED6D83B031A6}">
      <dgm:prSet/>
      <dgm:spPr/>
      <dgm:t>
        <a:bodyPr/>
        <a:lstStyle/>
        <a:p>
          <a:endParaRPr lang="nl-BE" sz="1200"/>
        </a:p>
      </dgm:t>
    </dgm:pt>
    <dgm:pt modelId="{05CEAED3-749C-4633-A9BB-4E1D448E994D}">
      <dgm:prSet phldrT="[Text]" custT="1"/>
      <dgm:spPr/>
      <dgm:t>
        <a:bodyPr/>
        <a:lstStyle/>
        <a:p>
          <a:r>
            <a:rPr lang="nl-BE" sz="1400" dirty="0" smtClean="0"/>
            <a:t>Co-Sourcing</a:t>
          </a:r>
          <a:endParaRPr lang="nl-BE" sz="1400" dirty="0"/>
        </a:p>
      </dgm:t>
    </dgm:pt>
    <dgm:pt modelId="{D90CB260-02FD-4A3A-BCD2-0CDEA0D68EA2}" type="parTrans" cxnId="{20592D2B-CBD2-43AB-81C7-7C1D1B290EDC}">
      <dgm:prSet/>
      <dgm:spPr/>
      <dgm:t>
        <a:bodyPr/>
        <a:lstStyle/>
        <a:p>
          <a:endParaRPr lang="nl-BE"/>
        </a:p>
      </dgm:t>
    </dgm:pt>
    <dgm:pt modelId="{E9638050-AF03-4C2A-8A72-136697E3A9A1}" type="sibTrans" cxnId="{20592D2B-CBD2-43AB-81C7-7C1D1B290EDC}">
      <dgm:prSet/>
      <dgm:spPr/>
      <dgm:t>
        <a:bodyPr/>
        <a:lstStyle/>
        <a:p>
          <a:endParaRPr lang="nl-BE"/>
        </a:p>
      </dgm:t>
    </dgm:pt>
    <dgm:pt modelId="{A5DDE7FD-93D1-48CA-AA56-C4F9E4315324}">
      <dgm:prSet phldrT="[Text]" custT="1"/>
      <dgm:spPr/>
      <dgm:t>
        <a:bodyPr/>
        <a:lstStyle/>
        <a:p>
          <a:r>
            <a:rPr lang="nl-BE" sz="1400" dirty="0" smtClean="0"/>
            <a:t>Outsourcing</a:t>
          </a:r>
          <a:endParaRPr lang="nl-BE" sz="1400" dirty="0"/>
        </a:p>
      </dgm:t>
    </dgm:pt>
    <dgm:pt modelId="{6187DFB6-4BB0-43DA-95CB-663979E096F5}" type="parTrans" cxnId="{22474F7A-7DC3-48CA-9C04-16A1BB65AAA8}">
      <dgm:prSet/>
      <dgm:spPr/>
      <dgm:t>
        <a:bodyPr/>
        <a:lstStyle/>
        <a:p>
          <a:endParaRPr lang="nl-BE"/>
        </a:p>
      </dgm:t>
    </dgm:pt>
    <dgm:pt modelId="{550F2369-B936-41AE-8ACC-EACBC306E240}" type="sibTrans" cxnId="{22474F7A-7DC3-48CA-9C04-16A1BB65AAA8}">
      <dgm:prSet/>
      <dgm:spPr/>
      <dgm:t>
        <a:bodyPr/>
        <a:lstStyle/>
        <a:p>
          <a:endParaRPr lang="nl-BE"/>
        </a:p>
      </dgm:t>
    </dgm:pt>
    <dgm:pt modelId="{450BEA25-9609-469D-AB51-324B772B9265}" type="pres">
      <dgm:prSet presAssocID="{9E04D73D-A124-4DA7-9AEB-A331E3A9D219}" presName="Name0" presStyleCnt="0">
        <dgm:presLayoutVars>
          <dgm:dir/>
          <dgm:animLvl val="lvl"/>
          <dgm:resizeHandles val="exact"/>
        </dgm:presLayoutVars>
      </dgm:prSet>
      <dgm:spPr/>
      <dgm:t>
        <a:bodyPr/>
        <a:lstStyle/>
        <a:p>
          <a:endParaRPr lang="en-US"/>
        </a:p>
      </dgm:t>
    </dgm:pt>
    <dgm:pt modelId="{3FCF5A45-01D9-4D93-840B-7F46FC5FE7DA}" type="pres">
      <dgm:prSet presAssocID="{B5F7C4C7-81F4-4ADB-92E2-B0ACAB057CAE}" presName="boxAndChildren" presStyleCnt="0"/>
      <dgm:spPr/>
    </dgm:pt>
    <dgm:pt modelId="{E48E841E-B62E-4AD6-AFC6-7F4D1DFEB605}" type="pres">
      <dgm:prSet presAssocID="{B5F7C4C7-81F4-4ADB-92E2-B0ACAB057CAE}" presName="parentTextBox" presStyleLbl="node1" presStyleIdx="0" presStyleCnt="3"/>
      <dgm:spPr/>
      <dgm:t>
        <a:bodyPr/>
        <a:lstStyle/>
        <a:p>
          <a:endParaRPr lang="en-US"/>
        </a:p>
      </dgm:t>
    </dgm:pt>
    <dgm:pt modelId="{C6D0CB05-9369-42AA-B140-FAB69FC7180E}" type="pres">
      <dgm:prSet presAssocID="{B5F7C4C7-81F4-4ADB-92E2-B0ACAB057CAE}" presName="entireBox" presStyleLbl="node1" presStyleIdx="0" presStyleCnt="3"/>
      <dgm:spPr/>
      <dgm:t>
        <a:bodyPr/>
        <a:lstStyle/>
        <a:p>
          <a:endParaRPr lang="en-US"/>
        </a:p>
      </dgm:t>
    </dgm:pt>
    <dgm:pt modelId="{F9B17C34-C963-4CBD-AFBB-625AAB52063F}" type="pres">
      <dgm:prSet presAssocID="{B5F7C4C7-81F4-4ADB-92E2-B0ACAB057CAE}" presName="descendantBox" presStyleCnt="0"/>
      <dgm:spPr/>
    </dgm:pt>
    <dgm:pt modelId="{CBA3204B-9E62-406C-82E7-DF845717A882}" type="pres">
      <dgm:prSet presAssocID="{D7993952-4B33-49DB-93CD-3342C1C17A9D}" presName="childTextBox" presStyleLbl="fgAccFollowNode1" presStyleIdx="0" presStyleCnt="8">
        <dgm:presLayoutVars>
          <dgm:bulletEnabled val="1"/>
        </dgm:presLayoutVars>
      </dgm:prSet>
      <dgm:spPr/>
      <dgm:t>
        <a:bodyPr/>
        <a:lstStyle/>
        <a:p>
          <a:endParaRPr lang="en-US"/>
        </a:p>
      </dgm:t>
    </dgm:pt>
    <dgm:pt modelId="{35BCBE20-4D12-47D5-AB72-B5807C43879A}" type="pres">
      <dgm:prSet presAssocID="{05CEAED3-749C-4633-A9BB-4E1D448E994D}" presName="childTextBox" presStyleLbl="fgAccFollowNode1" presStyleIdx="1" presStyleCnt="8">
        <dgm:presLayoutVars>
          <dgm:bulletEnabled val="1"/>
        </dgm:presLayoutVars>
      </dgm:prSet>
      <dgm:spPr/>
      <dgm:t>
        <a:bodyPr/>
        <a:lstStyle/>
        <a:p>
          <a:endParaRPr lang="en-US"/>
        </a:p>
      </dgm:t>
    </dgm:pt>
    <dgm:pt modelId="{885D2D59-27CB-40BC-94F8-5BB0AE12E873}" type="pres">
      <dgm:prSet presAssocID="{A5DDE7FD-93D1-48CA-AA56-C4F9E4315324}" presName="childTextBox" presStyleLbl="fgAccFollowNode1" presStyleIdx="2" presStyleCnt="8">
        <dgm:presLayoutVars>
          <dgm:bulletEnabled val="1"/>
        </dgm:presLayoutVars>
      </dgm:prSet>
      <dgm:spPr/>
      <dgm:t>
        <a:bodyPr/>
        <a:lstStyle/>
        <a:p>
          <a:endParaRPr lang="en-US"/>
        </a:p>
      </dgm:t>
    </dgm:pt>
    <dgm:pt modelId="{B1E45DCA-014E-4886-95B3-2E769CD40424}" type="pres">
      <dgm:prSet presAssocID="{62A6A013-E5DC-4524-A436-4E7824638BCC}" presName="sp" presStyleCnt="0"/>
      <dgm:spPr/>
    </dgm:pt>
    <dgm:pt modelId="{548DF07D-8E43-4068-AE88-53282C0665BD}" type="pres">
      <dgm:prSet presAssocID="{EF098DA7-108F-4D20-8D71-5054F5FAD8E8}" presName="arrowAndChildren" presStyleCnt="0"/>
      <dgm:spPr/>
    </dgm:pt>
    <dgm:pt modelId="{E8C792EC-D1FB-4B43-8EAA-C49337E75BBB}" type="pres">
      <dgm:prSet presAssocID="{EF098DA7-108F-4D20-8D71-5054F5FAD8E8}" presName="parentTextArrow" presStyleLbl="node1" presStyleIdx="0" presStyleCnt="3"/>
      <dgm:spPr/>
      <dgm:t>
        <a:bodyPr/>
        <a:lstStyle/>
        <a:p>
          <a:endParaRPr lang="en-US"/>
        </a:p>
      </dgm:t>
    </dgm:pt>
    <dgm:pt modelId="{8779832D-522C-495E-9302-3BF04377FAD0}" type="pres">
      <dgm:prSet presAssocID="{EF098DA7-108F-4D20-8D71-5054F5FAD8E8}" presName="arrow" presStyleLbl="node1" presStyleIdx="1" presStyleCnt="3"/>
      <dgm:spPr/>
      <dgm:t>
        <a:bodyPr/>
        <a:lstStyle/>
        <a:p>
          <a:endParaRPr lang="en-US"/>
        </a:p>
      </dgm:t>
    </dgm:pt>
    <dgm:pt modelId="{C52A2856-241E-46BF-BAE2-80BED815FA4C}" type="pres">
      <dgm:prSet presAssocID="{EF098DA7-108F-4D20-8D71-5054F5FAD8E8}" presName="descendantArrow" presStyleCnt="0"/>
      <dgm:spPr/>
    </dgm:pt>
    <dgm:pt modelId="{052189D2-9EC9-441F-9A56-C8928964C019}" type="pres">
      <dgm:prSet presAssocID="{99EB44F4-6F8A-416C-974A-A3DA2EC2D7F0}" presName="childTextArrow" presStyleLbl="fgAccFollowNode1" presStyleIdx="3" presStyleCnt="8">
        <dgm:presLayoutVars>
          <dgm:bulletEnabled val="1"/>
        </dgm:presLayoutVars>
      </dgm:prSet>
      <dgm:spPr/>
      <dgm:t>
        <a:bodyPr/>
        <a:lstStyle/>
        <a:p>
          <a:endParaRPr lang="en-US"/>
        </a:p>
      </dgm:t>
    </dgm:pt>
    <dgm:pt modelId="{739F7B3F-1B17-4F43-9244-5F45B8A8A7EE}" type="pres">
      <dgm:prSet presAssocID="{E6C340C3-AAB4-4482-AA09-03937D8FC018}" presName="childTextArrow" presStyleLbl="fgAccFollowNode1" presStyleIdx="4" presStyleCnt="8">
        <dgm:presLayoutVars>
          <dgm:bulletEnabled val="1"/>
        </dgm:presLayoutVars>
      </dgm:prSet>
      <dgm:spPr/>
      <dgm:t>
        <a:bodyPr/>
        <a:lstStyle/>
        <a:p>
          <a:endParaRPr lang="nl-BE"/>
        </a:p>
      </dgm:t>
    </dgm:pt>
    <dgm:pt modelId="{DEA9AC58-51DD-4DFC-BB4E-DB6829DF4FE9}" type="pres">
      <dgm:prSet presAssocID="{2949388D-148B-431D-8E65-0E71E687EB40}" presName="sp" presStyleCnt="0"/>
      <dgm:spPr/>
    </dgm:pt>
    <dgm:pt modelId="{2C6B07FF-5E13-43D0-96C9-8818DC128B34}" type="pres">
      <dgm:prSet presAssocID="{463E4FD5-7B16-4C8B-85A9-85C13AEC067A}" presName="arrowAndChildren" presStyleCnt="0"/>
      <dgm:spPr/>
    </dgm:pt>
    <dgm:pt modelId="{FC14EB86-C240-46BF-B482-94814E7B6591}" type="pres">
      <dgm:prSet presAssocID="{463E4FD5-7B16-4C8B-85A9-85C13AEC067A}" presName="parentTextArrow" presStyleLbl="node1" presStyleIdx="1" presStyleCnt="3"/>
      <dgm:spPr/>
      <dgm:t>
        <a:bodyPr/>
        <a:lstStyle/>
        <a:p>
          <a:endParaRPr lang="nl-BE"/>
        </a:p>
      </dgm:t>
    </dgm:pt>
    <dgm:pt modelId="{B7D6C35D-A07F-4548-8A15-4CE10A1E8303}" type="pres">
      <dgm:prSet presAssocID="{463E4FD5-7B16-4C8B-85A9-85C13AEC067A}" presName="arrow" presStyleLbl="node1" presStyleIdx="2" presStyleCnt="3" custLinFactNeighborX="724" custLinFactNeighborY="-4236"/>
      <dgm:spPr/>
      <dgm:t>
        <a:bodyPr/>
        <a:lstStyle/>
        <a:p>
          <a:endParaRPr lang="nl-BE"/>
        </a:p>
      </dgm:t>
    </dgm:pt>
    <dgm:pt modelId="{FD5185DD-EDFC-4F02-A9FD-98EC7938C05A}" type="pres">
      <dgm:prSet presAssocID="{463E4FD5-7B16-4C8B-85A9-85C13AEC067A}" presName="descendantArrow" presStyleCnt="0"/>
      <dgm:spPr/>
    </dgm:pt>
    <dgm:pt modelId="{3CF1E75B-46E3-45E1-B0C5-009001D2E05D}" type="pres">
      <dgm:prSet presAssocID="{CDED918A-2189-4347-AEEE-0C1B63AF48E5}" presName="childTextArrow" presStyleLbl="fgAccFollowNode1" presStyleIdx="5" presStyleCnt="8">
        <dgm:presLayoutVars>
          <dgm:bulletEnabled val="1"/>
        </dgm:presLayoutVars>
      </dgm:prSet>
      <dgm:spPr/>
      <dgm:t>
        <a:bodyPr/>
        <a:lstStyle/>
        <a:p>
          <a:endParaRPr lang="nl-BE"/>
        </a:p>
      </dgm:t>
    </dgm:pt>
    <dgm:pt modelId="{83B561F7-7B44-4FD5-BF33-C0CFF6357563}" type="pres">
      <dgm:prSet presAssocID="{6131DDAD-48B6-4D29-ADD8-1FCF6F249F5D}" presName="childTextArrow" presStyleLbl="fgAccFollowNode1" presStyleIdx="6" presStyleCnt="8">
        <dgm:presLayoutVars>
          <dgm:bulletEnabled val="1"/>
        </dgm:presLayoutVars>
      </dgm:prSet>
      <dgm:spPr/>
      <dgm:t>
        <a:bodyPr/>
        <a:lstStyle/>
        <a:p>
          <a:endParaRPr lang="en-US"/>
        </a:p>
      </dgm:t>
    </dgm:pt>
    <dgm:pt modelId="{F9475DCE-F72E-48EC-A00A-8BF270FA7604}" type="pres">
      <dgm:prSet presAssocID="{B89176DF-9A81-4316-9B7B-7174D9D05716}" presName="childTextArrow" presStyleLbl="fgAccFollowNode1" presStyleIdx="7" presStyleCnt="8">
        <dgm:presLayoutVars>
          <dgm:bulletEnabled val="1"/>
        </dgm:presLayoutVars>
      </dgm:prSet>
      <dgm:spPr/>
      <dgm:t>
        <a:bodyPr/>
        <a:lstStyle/>
        <a:p>
          <a:endParaRPr lang="nl-BE"/>
        </a:p>
      </dgm:t>
    </dgm:pt>
  </dgm:ptLst>
  <dgm:cxnLst>
    <dgm:cxn modelId="{CE911560-D8E5-3847-B4B1-6BF41F5BCE8B}" type="presOf" srcId="{EF098DA7-108F-4D20-8D71-5054F5FAD8E8}" destId="{8779832D-522C-495E-9302-3BF04377FAD0}" srcOrd="1" destOrd="0" presId="urn:microsoft.com/office/officeart/2005/8/layout/process4"/>
    <dgm:cxn modelId="{24EAED6F-CC7B-406D-9108-BABE2A4AB816}" srcId="{9E04D73D-A124-4DA7-9AEB-A331E3A9D219}" destId="{463E4FD5-7B16-4C8B-85A9-85C13AEC067A}" srcOrd="0" destOrd="0" parTransId="{D463E4BC-6CA6-4125-8A74-604E50E76C30}" sibTransId="{2949388D-148B-431D-8E65-0E71E687EB40}"/>
    <dgm:cxn modelId="{D4BE3A56-D82C-47A9-8ADB-877DA6D07E74}" srcId="{B5F7C4C7-81F4-4ADB-92E2-B0ACAB057CAE}" destId="{D7993952-4B33-49DB-93CD-3342C1C17A9D}" srcOrd="0" destOrd="0" parTransId="{CE2098F3-57F6-40DF-9435-9BC039786A1E}" sibTransId="{7002CC67-49AE-4A49-BF20-7D339AB13657}"/>
    <dgm:cxn modelId="{9AFCF672-ED78-9146-8940-98DBCE5B168F}" type="presOf" srcId="{A5DDE7FD-93D1-48CA-AA56-C4F9E4315324}" destId="{885D2D59-27CB-40BC-94F8-5BB0AE12E873}" srcOrd="0" destOrd="0" presId="urn:microsoft.com/office/officeart/2005/8/layout/process4"/>
    <dgm:cxn modelId="{0842CC6C-F219-8344-AAA5-3C060D8E375D}" type="presOf" srcId="{99EB44F4-6F8A-416C-974A-A3DA2EC2D7F0}" destId="{052189D2-9EC9-441F-9A56-C8928964C019}" srcOrd="0" destOrd="0" presId="urn:microsoft.com/office/officeart/2005/8/layout/process4"/>
    <dgm:cxn modelId="{17D3A334-26DB-4885-9EF4-9C19C6577086}" srcId="{EF098DA7-108F-4D20-8D71-5054F5FAD8E8}" destId="{99EB44F4-6F8A-416C-974A-A3DA2EC2D7F0}" srcOrd="0" destOrd="0" parTransId="{78DF838C-5A4B-4D9C-8238-622F50F6058E}" sibTransId="{8C12F268-9C22-4A82-B998-E9CB4856D1AC}"/>
    <dgm:cxn modelId="{A5EAD8DE-D60F-48B4-A9B9-C5F5C71AFD84}" srcId="{9E04D73D-A124-4DA7-9AEB-A331E3A9D219}" destId="{B5F7C4C7-81F4-4ADB-92E2-B0ACAB057CAE}" srcOrd="2" destOrd="0" parTransId="{AC7B7EAE-8CF1-4D6C-B01D-E18E19606109}" sibTransId="{FA7F9BB6-C53E-4526-AA68-2B23417D02D8}"/>
    <dgm:cxn modelId="{20592D2B-CBD2-43AB-81C7-7C1D1B290EDC}" srcId="{B5F7C4C7-81F4-4ADB-92E2-B0ACAB057CAE}" destId="{05CEAED3-749C-4633-A9BB-4E1D448E994D}" srcOrd="1" destOrd="0" parTransId="{D90CB260-02FD-4A3A-BCD2-0CDEA0D68EA2}" sibTransId="{E9638050-AF03-4C2A-8A72-136697E3A9A1}"/>
    <dgm:cxn modelId="{22474F7A-7DC3-48CA-9C04-16A1BB65AAA8}" srcId="{B5F7C4C7-81F4-4ADB-92E2-B0ACAB057CAE}" destId="{A5DDE7FD-93D1-48CA-AA56-C4F9E4315324}" srcOrd="2" destOrd="0" parTransId="{6187DFB6-4BB0-43DA-95CB-663979E096F5}" sibTransId="{550F2369-B936-41AE-8ACC-EACBC306E240}"/>
    <dgm:cxn modelId="{A5D6095F-D0FB-4E9E-A1EA-8E15DB914F88}" srcId="{9E04D73D-A124-4DA7-9AEB-A331E3A9D219}" destId="{EF098DA7-108F-4D20-8D71-5054F5FAD8E8}" srcOrd="1" destOrd="0" parTransId="{F651E8E0-9A4B-4E47-A9B0-A2DD225B8A8B}" sibTransId="{62A6A013-E5DC-4524-A436-4E7824638BCC}"/>
    <dgm:cxn modelId="{9BF3C883-0403-074A-807F-C5CD70767287}" type="presOf" srcId="{B5F7C4C7-81F4-4ADB-92E2-B0ACAB057CAE}" destId="{E48E841E-B62E-4AD6-AFC6-7F4D1DFEB605}" srcOrd="0" destOrd="0" presId="urn:microsoft.com/office/officeart/2005/8/layout/process4"/>
    <dgm:cxn modelId="{62451766-5CB2-4448-ACFC-AE628F0AD846}" type="presOf" srcId="{D7993952-4B33-49DB-93CD-3342C1C17A9D}" destId="{CBA3204B-9E62-406C-82E7-DF845717A882}" srcOrd="0" destOrd="0" presId="urn:microsoft.com/office/officeart/2005/8/layout/process4"/>
    <dgm:cxn modelId="{E4B8403F-9ECA-7E40-A3C3-5E7F9B254648}" type="presOf" srcId="{B5F7C4C7-81F4-4ADB-92E2-B0ACAB057CAE}" destId="{C6D0CB05-9369-42AA-B140-FAB69FC7180E}" srcOrd="1" destOrd="0" presId="urn:microsoft.com/office/officeart/2005/8/layout/process4"/>
    <dgm:cxn modelId="{CAF6FE6A-223C-7245-82DE-DAFCF7D9161F}" type="presOf" srcId="{9E04D73D-A124-4DA7-9AEB-A331E3A9D219}" destId="{450BEA25-9609-469D-AB51-324B772B9265}" srcOrd="0" destOrd="0" presId="urn:microsoft.com/office/officeart/2005/8/layout/process4"/>
    <dgm:cxn modelId="{B32D7949-F832-2844-B188-24A8CEACE90A}" type="presOf" srcId="{463E4FD5-7B16-4C8B-85A9-85C13AEC067A}" destId="{B7D6C35D-A07F-4548-8A15-4CE10A1E8303}" srcOrd="1" destOrd="0" presId="urn:microsoft.com/office/officeart/2005/8/layout/process4"/>
    <dgm:cxn modelId="{9B6C9746-0318-F748-8008-3891114245B6}" type="presOf" srcId="{E6C340C3-AAB4-4482-AA09-03937D8FC018}" destId="{739F7B3F-1B17-4F43-9244-5F45B8A8A7EE}" srcOrd="0" destOrd="0" presId="urn:microsoft.com/office/officeart/2005/8/layout/process4"/>
    <dgm:cxn modelId="{3B5D37C9-74A8-43CC-A19C-6DD7254D4F66}" srcId="{463E4FD5-7B16-4C8B-85A9-85C13AEC067A}" destId="{B89176DF-9A81-4316-9B7B-7174D9D05716}" srcOrd="2" destOrd="0" parTransId="{E1934905-AC55-4AA8-BD50-695D303F225F}" sibTransId="{08FD96DD-DB65-4B34-8E1E-05FA824E1C1F}"/>
    <dgm:cxn modelId="{46883EEC-7DBE-014C-B010-AB3E8AB45FF8}" type="presOf" srcId="{CDED918A-2189-4347-AEEE-0C1B63AF48E5}" destId="{3CF1E75B-46E3-45E1-B0C5-009001D2E05D}" srcOrd="0" destOrd="0" presId="urn:microsoft.com/office/officeart/2005/8/layout/process4"/>
    <dgm:cxn modelId="{AA1401AA-3D92-41C6-B3C0-ED6D83B031A6}" srcId="{463E4FD5-7B16-4C8B-85A9-85C13AEC067A}" destId="{CDED918A-2189-4347-AEEE-0C1B63AF48E5}" srcOrd="0" destOrd="0" parTransId="{D1522864-F9B8-47B1-9442-ABD5BD61BC0F}" sibTransId="{3BF888F0-FAE6-4C9D-AFB8-46E41A0EB37F}"/>
    <dgm:cxn modelId="{67654F7D-35EE-4277-90C8-CEA7AD21109B}" srcId="{EF098DA7-108F-4D20-8D71-5054F5FAD8E8}" destId="{E6C340C3-AAB4-4482-AA09-03937D8FC018}" srcOrd="1" destOrd="0" parTransId="{9EB24ADF-F670-4C8A-B097-B7AE99554918}" sibTransId="{06A166A0-74F4-4923-956B-48C856D4BBC5}"/>
    <dgm:cxn modelId="{653683C4-7352-4E4A-8C95-9E173ED6D368}" type="presOf" srcId="{B89176DF-9A81-4316-9B7B-7174D9D05716}" destId="{F9475DCE-F72E-48EC-A00A-8BF270FA7604}" srcOrd="0" destOrd="0" presId="urn:microsoft.com/office/officeart/2005/8/layout/process4"/>
    <dgm:cxn modelId="{EF063303-29F9-AF44-A218-7264B954ED63}" type="presOf" srcId="{05CEAED3-749C-4633-A9BB-4E1D448E994D}" destId="{35BCBE20-4D12-47D5-AB72-B5807C43879A}" srcOrd="0" destOrd="0" presId="urn:microsoft.com/office/officeart/2005/8/layout/process4"/>
    <dgm:cxn modelId="{CB4E6D9A-9BD4-4A4D-9E44-63FA3CA0D0EA}" type="presOf" srcId="{463E4FD5-7B16-4C8B-85A9-85C13AEC067A}" destId="{FC14EB86-C240-46BF-B482-94814E7B6591}" srcOrd="0" destOrd="0" presId="urn:microsoft.com/office/officeart/2005/8/layout/process4"/>
    <dgm:cxn modelId="{23C75934-FA0D-4F44-9A58-8F4212345CB5}" type="presOf" srcId="{6131DDAD-48B6-4D29-ADD8-1FCF6F249F5D}" destId="{83B561F7-7B44-4FD5-BF33-C0CFF6357563}" srcOrd="0" destOrd="0" presId="urn:microsoft.com/office/officeart/2005/8/layout/process4"/>
    <dgm:cxn modelId="{D6DBC5CE-03BB-CB45-9299-D9FADB18023E}" type="presOf" srcId="{EF098DA7-108F-4D20-8D71-5054F5FAD8E8}" destId="{E8C792EC-D1FB-4B43-8EAA-C49337E75BBB}" srcOrd="0" destOrd="0" presId="urn:microsoft.com/office/officeart/2005/8/layout/process4"/>
    <dgm:cxn modelId="{67E31568-283A-4BE5-8501-D1510C7170DD}" srcId="{463E4FD5-7B16-4C8B-85A9-85C13AEC067A}" destId="{6131DDAD-48B6-4D29-ADD8-1FCF6F249F5D}" srcOrd="1" destOrd="0" parTransId="{E0F4ED40-96DE-4659-BB82-1171C16A2E73}" sibTransId="{0AADCECA-2D4E-4BB2-BB6B-BEE2808751E2}"/>
    <dgm:cxn modelId="{00B99F74-1305-4B45-AB4E-1D44B09093C9}" type="presParOf" srcId="{450BEA25-9609-469D-AB51-324B772B9265}" destId="{3FCF5A45-01D9-4D93-840B-7F46FC5FE7DA}" srcOrd="0" destOrd="0" presId="urn:microsoft.com/office/officeart/2005/8/layout/process4"/>
    <dgm:cxn modelId="{13E886D8-B381-A349-B98F-F7918DD4D152}" type="presParOf" srcId="{3FCF5A45-01D9-4D93-840B-7F46FC5FE7DA}" destId="{E48E841E-B62E-4AD6-AFC6-7F4D1DFEB605}" srcOrd="0" destOrd="0" presId="urn:microsoft.com/office/officeart/2005/8/layout/process4"/>
    <dgm:cxn modelId="{78DB5A20-1135-C64A-8465-8AA728CA3632}" type="presParOf" srcId="{3FCF5A45-01D9-4D93-840B-7F46FC5FE7DA}" destId="{C6D0CB05-9369-42AA-B140-FAB69FC7180E}" srcOrd="1" destOrd="0" presId="urn:microsoft.com/office/officeart/2005/8/layout/process4"/>
    <dgm:cxn modelId="{F372EEF5-C037-EC4D-BA95-771803D4836A}" type="presParOf" srcId="{3FCF5A45-01D9-4D93-840B-7F46FC5FE7DA}" destId="{F9B17C34-C963-4CBD-AFBB-625AAB52063F}" srcOrd="2" destOrd="0" presId="urn:microsoft.com/office/officeart/2005/8/layout/process4"/>
    <dgm:cxn modelId="{AF4E33B3-1C46-B146-A7AD-08D6799897EB}" type="presParOf" srcId="{F9B17C34-C963-4CBD-AFBB-625AAB52063F}" destId="{CBA3204B-9E62-406C-82E7-DF845717A882}" srcOrd="0" destOrd="0" presId="urn:microsoft.com/office/officeart/2005/8/layout/process4"/>
    <dgm:cxn modelId="{D8CACDEF-CF40-D342-9600-5173A970D433}" type="presParOf" srcId="{F9B17C34-C963-4CBD-AFBB-625AAB52063F}" destId="{35BCBE20-4D12-47D5-AB72-B5807C43879A}" srcOrd="1" destOrd="0" presId="urn:microsoft.com/office/officeart/2005/8/layout/process4"/>
    <dgm:cxn modelId="{9DED17C3-4EF9-864D-B1F8-2B305EBD61C1}" type="presParOf" srcId="{F9B17C34-C963-4CBD-AFBB-625AAB52063F}" destId="{885D2D59-27CB-40BC-94F8-5BB0AE12E873}" srcOrd="2" destOrd="0" presId="urn:microsoft.com/office/officeart/2005/8/layout/process4"/>
    <dgm:cxn modelId="{DDD85AC1-E696-984E-B809-0200C41B7936}" type="presParOf" srcId="{450BEA25-9609-469D-AB51-324B772B9265}" destId="{B1E45DCA-014E-4886-95B3-2E769CD40424}" srcOrd="1" destOrd="0" presId="urn:microsoft.com/office/officeart/2005/8/layout/process4"/>
    <dgm:cxn modelId="{EFB122E0-7C1C-184E-8184-4C61EECE7ECF}" type="presParOf" srcId="{450BEA25-9609-469D-AB51-324B772B9265}" destId="{548DF07D-8E43-4068-AE88-53282C0665BD}" srcOrd="2" destOrd="0" presId="urn:microsoft.com/office/officeart/2005/8/layout/process4"/>
    <dgm:cxn modelId="{62896C1A-E383-2B40-8BB8-9F204516EB75}" type="presParOf" srcId="{548DF07D-8E43-4068-AE88-53282C0665BD}" destId="{E8C792EC-D1FB-4B43-8EAA-C49337E75BBB}" srcOrd="0" destOrd="0" presId="urn:microsoft.com/office/officeart/2005/8/layout/process4"/>
    <dgm:cxn modelId="{7D950704-BF54-5D44-B270-1724938D46B3}" type="presParOf" srcId="{548DF07D-8E43-4068-AE88-53282C0665BD}" destId="{8779832D-522C-495E-9302-3BF04377FAD0}" srcOrd="1" destOrd="0" presId="urn:microsoft.com/office/officeart/2005/8/layout/process4"/>
    <dgm:cxn modelId="{28ABDFC2-3C3E-4A4E-95F5-C9484DFC0315}" type="presParOf" srcId="{548DF07D-8E43-4068-AE88-53282C0665BD}" destId="{C52A2856-241E-46BF-BAE2-80BED815FA4C}" srcOrd="2" destOrd="0" presId="urn:microsoft.com/office/officeart/2005/8/layout/process4"/>
    <dgm:cxn modelId="{C516F92B-88CC-6541-9174-641776B5749C}" type="presParOf" srcId="{C52A2856-241E-46BF-BAE2-80BED815FA4C}" destId="{052189D2-9EC9-441F-9A56-C8928964C019}" srcOrd="0" destOrd="0" presId="urn:microsoft.com/office/officeart/2005/8/layout/process4"/>
    <dgm:cxn modelId="{4CB973BE-5439-6E4A-A2FE-E18C5182897B}" type="presParOf" srcId="{C52A2856-241E-46BF-BAE2-80BED815FA4C}" destId="{739F7B3F-1B17-4F43-9244-5F45B8A8A7EE}" srcOrd="1" destOrd="0" presId="urn:microsoft.com/office/officeart/2005/8/layout/process4"/>
    <dgm:cxn modelId="{E81A4A08-A16E-F74B-A43B-5D45A439ACB6}" type="presParOf" srcId="{450BEA25-9609-469D-AB51-324B772B9265}" destId="{DEA9AC58-51DD-4DFC-BB4E-DB6829DF4FE9}" srcOrd="3" destOrd="0" presId="urn:microsoft.com/office/officeart/2005/8/layout/process4"/>
    <dgm:cxn modelId="{C2E3785F-CB67-EF43-9BE7-565CF30C2D41}" type="presParOf" srcId="{450BEA25-9609-469D-AB51-324B772B9265}" destId="{2C6B07FF-5E13-43D0-96C9-8818DC128B34}" srcOrd="4" destOrd="0" presId="urn:microsoft.com/office/officeart/2005/8/layout/process4"/>
    <dgm:cxn modelId="{5E42D2BE-C287-394A-B8A7-13436090E19A}" type="presParOf" srcId="{2C6B07FF-5E13-43D0-96C9-8818DC128B34}" destId="{FC14EB86-C240-46BF-B482-94814E7B6591}" srcOrd="0" destOrd="0" presId="urn:microsoft.com/office/officeart/2005/8/layout/process4"/>
    <dgm:cxn modelId="{4F7AFC21-6267-7444-8933-1CA1D51AE1EC}" type="presParOf" srcId="{2C6B07FF-5E13-43D0-96C9-8818DC128B34}" destId="{B7D6C35D-A07F-4548-8A15-4CE10A1E8303}" srcOrd="1" destOrd="0" presId="urn:microsoft.com/office/officeart/2005/8/layout/process4"/>
    <dgm:cxn modelId="{ED149186-45D1-E244-ADF3-E37C3F3DBD14}" type="presParOf" srcId="{2C6B07FF-5E13-43D0-96C9-8818DC128B34}" destId="{FD5185DD-EDFC-4F02-A9FD-98EC7938C05A}" srcOrd="2" destOrd="0" presId="urn:microsoft.com/office/officeart/2005/8/layout/process4"/>
    <dgm:cxn modelId="{D8020C20-ADD6-C04D-95F8-D7896CC09E42}" type="presParOf" srcId="{FD5185DD-EDFC-4F02-A9FD-98EC7938C05A}" destId="{3CF1E75B-46E3-45E1-B0C5-009001D2E05D}" srcOrd="0" destOrd="0" presId="urn:microsoft.com/office/officeart/2005/8/layout/process4"/>
    <dgm:cxn modelId="{9E4C919D-5192-4F49-9D9F-2A8C78E3CEF7}" type="presParOf" srcId="{FD5185DD-EDFC-4F02-A9FD-98EC7938C05A}" destId="{83B561F7-7B44-4FD5-BF33-C0CFF6357563}" srcOrd="1" destOrd="0" presId="urn:microsoft.com/office/officeart/2005/8/layout/process4"/>
    <dgm:cxn modelId="{D86F4AD9-9FFD-1D49-95CE-36A31EDBBFE1}" type="presParOf" srcId="{FD5185DD-EDFC-4F02-A9FD-98EC7938C05A}" destId="{F9475DCE-F72E-48EC-A00A-8BF270FA7604}" srcOrd="2" destOrd="0" presId="urn:microsoft.com/office/officeart/2005/8/layout/process4"/>
  </dgm:cxnLst>
  <dgm:bg/>
  <dgm:whole/>
</dgm:dataModel>
</file>

<file path=ppt/diagrams/data3.xml><?xml version="1.0" encoding="utf-8"?>
<dgm:dataModel xmlns:dgm="http://schemas.openxmlformats.org/drawingml/2006/diagram" xmlns:a="http://schemas.openxmlformats.org/drawingml/2006/main">
  <dgm:ptLst>
    <dgm:pt modelId="{F53A4281-428D-461F-BF51-46CDDC4E48B7}" type="doc">
      <dgm:prSet loTypeId="urn:microsoft.com/office/officeart/2005/8/layout/funnel1" loCatId="process" qsTypeId="urn:microsoft.com/office/officeart/2005/8/quickstyle/simple1" qsCatId="simple" csTypeId="urn:microsoft.com/office/officeart/2005/8/colors/accent1_2" csCatId="accent1" phldr="1"/>
      <dgm:spPr/>
      <dgm:t>
        <a:bodyPr/>
        <a:lstStyle/>
        <a:p>
          <a:endParaRPr lang="nl-BE"/>
        </a:p>
      </dgm:t>
    </dgm:pt>
    <dgm:pt modelId="{3796F847-B56E-4F21-BFA9-A987EB2429D7}">
      <dgm:prSet phldrT="[Text]"/>
      <dgm:spPr/>
      <dgm:t>
        <a:bodyPr/>
        <a:lstStyle/>
        <a:p>
          <a:r>
            <a:rPr lang="nl-BE" dirty="0" smtClean="0"/>
            <a:t>(Virtual) Servers</a:t>
          </a:r>
          <a:endParaRPr lang="nl-BE" dirty="0"/>
        </a:p>
      </dgm:t>
    </dgm:pt>
    <dgm:pt modelId="{A91B6E34-17C7-4AB0-84A3-9EDFE3C41B3A}" type="parTrans" cxnId="{5AC3F02F-6F15-4948-BE7F-BB248D7FD5E9}">
      <dgm:prSet/>
      <dgm:spPr/>
      <dgm:t>
        <a:bodyPr/>
        <a:lstStyle/>
        <a:p>
          <a:endParaRPr lang="nl-BE"/>
        </a:p>
      </dgm:t>
    </dgm:pt>
    <dgm:pt modelId="{8B4D2F94-3088-484D-A608-9038BD13D563}" type="sibTrans" cxnId="{5AC3F02F-6F15-4948-BE7F-BB248D7FD5E9}">
      <dgm:prSet/>
      <dgm:spPr/>
      <dgm:t>
        <a:bodyPr/>
        <a:lstStyle/>
        <a:p>
          <a:endParaRPr lang="nl-BE"/>
        </a:p>
      </dgm:t>
    </dgm:pt>
    <dgm:pt modelId="{12E6BB44-FF33-4112-9CDB-DE6C503431AB}">
      <dgm:prSet phldrT="[Text]"/>
      <dgm:spPr/>
      <dgm:t>
        <a:bodyPr/>
        <a:lstStyle/>
        <a:p>
          <a:r>
            <a:rPr lang="nl-BE" dirty="0" smtClean="0"/>
            <a:t>Storage and Network</a:t>
          </a:r>
          <a:endParaRPr lang="nl-BE" dirty="0"/>
        </a:p>
      </dgm:t>
    </dgm:pt>
    <dgm:pt modelId="{2CDD2195-9637-4A58-9235-54D9D8EBAD8F}" type="parTrans" cxnId="{6BCFE3BB-B199-4FEA-A3CC-BAEEEFB76C65}">
      <dgm:prSet/>
      <dgm:spPr/>
      <dgm:t>
        <a:bodyPr/>
        <a:lstStyle/>
        <a:p>
          <a:endParaRPr lang="nl-BE"/>
        </a:p>
      </dgm:t>
    </dgm:pt>
    <dgm:pt modelId="{9E2A4E66-B4FD-4EAE-8840-AEB2FCFB735D}" type="sibTrans" cxnId="{6BCFE3BB-B199-4FEA-A3CC-BAEEEFB76C65}">
      <dgm:prSet/>
      <dgm:spPr/>
      <dgm:t>
        <a:bodyPr/>
        <a:lstStyle/>
        <a:p>
          <a:endParaRPr lang="nl-BE"/>
        </a:p>
      </dgm:t>
    </dgm:pt>
    <dgm:pt modelId="{B3085D98-1724-4ED3-82A2-68AB8E15126A}">
      <dgm:prSet phldrT="[Text]"/>
      <dgm:spPr/>
      <dgm:t>
        <a:bodyPr/>
        <a:lstStyle/>
        <a:p>
          <a:r>
            <a:rPr lang="nl-BE" dirty="0" smtClean="0"/>
            <a:t>Services and Applications</a:t>
          </a:r>
          <a:endParaRPr lang="nl-BE" dirty="0"/>
        </a:p>
      </dgm:t>
    </dgm:pt>
    <dgm:pt modelId="{9CBF8929-E908-428C-B208-E3977067E447}" type="parTrans" cxnId="{DB736A93-1C53-4DEF-822D-430BFED17CCB}">
      <dgm:prSet/>
      <dgm:spPr/>
      <dgm:t>
        <a:bodyPr/>
        <a:lstStyle/>
        <a:p>
          <a:endParaRPr lang="nl-BE"/>
        </a:p>
      </dgm:t>
    </dgm:pt>
    <dgm:pt modelId="{56C22621-F269-45B5-BD9D-486EA3386357}" type="sibTrans" cxnId="{DB736A93-1C53-4DEF-822D-430BFED17CCB}">
      <dgm:prSet/>
      <dgm:spPr/>
      <dgm:t>
        <a:bodyPr/>
        <a:lstStyle/>
        <a:p>
          <a:endParaRPr lang="nl-BE"/>
        </a:p>
      </dgm:t>
    </dgm:pt>
    <dgm:pt modelId="{478D4C3E-85A6-4B50-87EA-C391920D370F}">
      <dgm:prSet phldrT="[Text]"/>
      <dgm:spPr/>
      <dgm:t>
        <a:bodyPr/>
        <a:lstStyle/>
        <a:p>
          <a:endParaRPr lang="nl-BE" dirty="0"/>
        </a:p>
      </dgm:t>
    </dgm:pt>
    <dgm:pt modelId="{86E16D56-120D-450E-8460-758F1598A75E}" type="parTrans" cxnId="{463A9988-E385-4142-83BC-71F5AD73482E}">
      <dgm:prSet/>
      <dgm:spPr/>
      <dgm:t>
        <a:bodyPr/>
        <a:lstStyle/>
        <a:p>
          <a:endParaRPr lang="nl-BE"/>
        </a:p>
      </dgm:t>
    </dgm:pt>
    <dgm:pt modelId="{C408ADA3-698F-46BD-A153-5150496EA233}" type="sibTrans" cxnId="{463A9988-E385-4142-83BC-71F5AD73482E}">
      <dgm:prSet/>
      <dgm:spPr/>
      <dgm:t>
        <a:bodyPr/>
        <a:lstStyle/>
        <a:p>
          <a:endParaRPr lang="nl-BE"/>
        </a:p>
      </dgm:t>
    </dgm:pt>
    <dgm:pt modelId="{B25A08FB-D12F-4C17-BA1B-78BF081015EC}" type="pres">
      <dgm:prSet presAssocID="{F53A4281-428D-461F-BF51-46CDDC4E48B7}" presName="Name0" presStyleCnt="0">
        <dgm:presLayoutVars>
          <dgm:chMax val="4"/>
          <dgm:resizeHandles val="exact"/>
        </dgm:presLayoutVars>
      </dgm:prSet>
      <dgm:spPr/>
      <dgm:t>
        <a:bodyPr/>
        <a:lstStyle/>
        <a:p>
          <a:endParaRPr lang="en-US"/>
        </a:p>
      </dgm:t>
    </dgm:pt>
    <dgm:pt modelId="{88EC673B-096B-4598-8B64-D7677A9C54CE}" type="pres">
      <dgm:prSet presAssocID="{F53A4281-428D-461F-BF51-46CDDC4E48B7}" presName="ellipse" presStyleLbl="trBgShp" presStyleIdx="0" presStyleCnt="1"/>
      <dgm:spPr/>
    </dgm:pt>
    <dgm:pt modelId="{BE2E4BBD-A296-4221-B457-E2C7E82445FA}" type="pres">
      <dgm:prSet presAssocID="{F53A4281-428D-461F-BF51-46CDDC4E48B7}" presName="arrow1" presStyleLbl="fgShp" presStyleIdx="0" presStyleCnt="1"/>
      <dgm:spPr>
        <a:blipFill rotWithShape="0">
          <a:blip xmlns:r="http://schemas.openxmlformats.org/officeDocument/2006/relationships" r:embed="rId1"/>
          <a:stretch>
            <a:fillRect/>
          </a:stretch>
        </a:blipFill>
      </dgm:spPr>
      <dgm:t>
        <a:bodyPr/>
        <a:lstStyle/>
        <a:p>
          <a:endParaRPr lang="nl-BE"/>
        </a:p>
      </dgm:t>
    </dgm:pt>
    <dgm:pt modelId="{3262C70F-EAB0-4DAA-9313-0C3705DA234E}" type="pres">
      <dgm:prSet presAssocID="{F53A4281-428D-461F-BF51-46CDDC4E48B7}" presName="rectangle" presStyleLbl="revTx" presStyleIdx="0" presStyleCnt="1" custLinFactNeighborY="33173">
        <dgm:presLayoutVars>
          <dgm:bulletEnabled val="1"/>
        </dgm:presLayoutVars>
      </dgm:prSet>
      <dgm:spPr/>
      <dgm:t>
        <a:bodyPr/>
        <a:lstStyle/>
        <a:p>
          <a:endParaRPr lang="nl-BE"/>
        </a:p>
      </dgm:t>
    </dgm:pt>
    <dgm:pt modelId="{19560CD1-53E4-414E-ADBD-A51F6AAD07CF}" type="pres">
      <dgm:prSet presAssocID="{12E6BB44-FF33-4112-9CDB-DE6C503431AB}" presName="item1" presStyleLbl="node1" presStyleIdx="0" presStyleCnt="3">
        <dgm:presLayoutVars>
          <dgm:bulletEnabled val="1"/>
        </dgm:presLayoutVars>
      </dgm:prSet>
      <dgm:spPr/>
      <dgm:t>
        <a:bodyPr/>
        <a:lstStyle/>
        <a:p>
          <a:endParaRPr lang="nl-BE"/>
        </a:p>
      </dgm:t>
    </dgm:pt>
    <dgm:pt modelId="{650F0BCD-1CC6-431D-9F89-14AFF5A59B0C}" type="pres">
      <dgm:prSet presAssocID="{B3085D98-1724-4ED3-82A2-68AB8E15126A}" presName="item2" presStyleLbl="node1" presStyleIdx="1" presStyleCnt="3">
        <dgm:presLayoutVars>
          <dgm:bulletEnabled val="1"/>
        </dgm:presLayoutVars>
      </dgm:prSet>
      <dgm:spPr/>
      <dgm:t>
        <a:bodyPr/>
        <a:lstStyle/>
        <a:p>
          <a:endParaRPr lang="nl-BE"/>
        </a:p>
      </dgm:t>
    </dgm:pt>
    <dgm:pt modelId="{4BFDCA4F-D45C-42DF-96FE-D1797051A4DF}" type="pres">
      <dgm:prSet presAssocID="{478D4C3E-85A6-4B50-87EA-C391920D370F}" presName="item3" presStyleLbl="node1" presStyleIdx="2" presStyleCnt="3">
        <dgm:presLayoutVars>
          <dgm:bulletEnabled val="1"/>
        </dgm:presLayoutVars>
      </dgm:prSet>
      <dgm:spPr/>
      <dgm:t>
        <a:bodyPr/>
        <a:lstStyle/>
        <a:p>
          <a:endParaRPr lang="en-US"/>
        </a:p>
      </dgm:t>
    </dgm:pt>
    <dgm:pt modelId="{9F3879F0-9F5B-43EF-8A77-1A04FEA820AA}" type="pres">
      <dgm:prSet presAssocID="{F53A4281-428D-461F-BF51-46CDDC4E48B7}" presName="funnel" presStyleLbl="trAlignAcc1" presStyleIdx="0" presStyleCnt="1"/>
      <dgm:spPr/>
    </dgm:pt>
  </dgm:ptLst>
  <dgm:cxnLst>
    <dgm:cxn modelId="{BCBE9A9E-EC7E-6D4F-BEB4-EB783E46E8F8}" type="presOf" srcId="{478D4C3E-85A6-4B50-87EA-C391920D370F}" destId="{3262C70F-EAB0-4DAA-9313-0C3705DA234E}" srcOrd="0" destOrd="0" presId="urn:microsoft.com/office/officeart/2005/8/layout/funnel1"/>
    <dgm:cxn modelId="{5AC3F02F-6F15-4948-BE7F-BB248D7FD5E9}" srcId="{F53A4281-428D-461F-BF51-46CDDC4E48B7}" destId="{3796F847-B56E-4F21-BFA9-A987EB2429D7}" srcOrd="0" destOrd="0" parTransId="{A91B6E34-17C7-4AB0-84A3-9EDFE3C41B3A}" sibTransId="{8B4D2F94-3088-484D-A608-9038BD13D563}"/>
    <dgm:cxn modelId="{DB736A93-1C53-4DEF-822D-430BFED17CCB}" srcId="{F53A4281-428D-461F-BF51-46CDDC4E48B7}" destId="{B3085D98-1724-4ED3-82A2-68AB8E15126A}" srcOrd="2" destOrd="0" parTransId="{9CBF8929-E908-428C-B208-E3977067E447}" sibTransId="{56C22621-F269-45B5-BD9D-486EA3386357}"/>
    <dgm:cxn modelId="{6BCFE3BB-B199-4FEA-A3CC-BAEEEFB76C65}" srcId="{F53A4281-428D-461F-BF51-46CDDC4E48B7}" destId="{12E6BB44-FF33-4112-9CDB-DE6C503431AB}" srcOrd="1" destOrd="0" parTransId="{2CDD2195-9637-4A58-9235-54D9D8EBAD8F}" sibTransId="{9E2A4E66-B4FD-4EAE-8840-AEB2FCFB735D}"/>
    <dgm:cxn modelId="{68578AEC-CA6D-A74D-A1A3-06B2091C70E0}" type="presOf" srcId="{3796F847-B56E-4F21-BFA9-A987EB2429D7}" destId="{4BFDCA4F-D45C-42DF-96FE-D1797051A4DF}" srcOrd="0" destOrd="0" presId="urn:microsoft.com/office/officeart/2005/8/layout/funnel1"/>
    <dgm:cxn modelId="{662FF88C-8BB0-F34F-A1CC-895F23E1B2CA}" type="presOf" srcId="{F53A4281-428D-461F-BF51-46CDDC4E48B7}" destId="{B25A08FB-D12F-4C17-BA1B-78BF081015EC}" srcOrd="0" destOrd="0" presId="urn:microsoft.com/office/officeart/2005/8/layout/funnel1"/>
    <dgm:cxn modelId="{7CAEE5D1-740C-5B46-8F54-88B6D2CB2B2C}" type="presOf" srcId="{12E6BB44-FF33-4112-9CDB-DE6C503431AB}" destId="{650F0BCD-1CC6-431D-9F89-14AFF5A59B0C}" srcOrd="0" destOrd="0" presId="urn:microsoft.com/office/officeart/2005/8/layout/funnel1"/>
    <dgm:cxn modelId="{463A9988-E385-4142-83BC-71F5AD73482E}" srcId="{F53A4281-428D-461F-BF51-46CDDC4E48B7}" destId="{478D4C3E-85A6-4B50-87EA-C391920D370F}" srcOrd="3" destOrd="0" parTransId="{86E16D56-120D-450E-8460-758F1598A75E}" sibTransId="{C408ADA3-698F-46BD-A153-5150496EA233}"/>
    <dgm:cxn modelId="{FC08D365-2B42-3645-B608-37C1E53A3569}" type="presOf" srcId="{B3085D98-1724-4ED3-82A2-68AB8E15126A}" destId="{19560CD1-53E4-414E-ADBD-A51F6AAD07CF}" srcOrd="0" destOrd="0" presId="urn:microsoft.com/office/officeart/2005/8/layout/funnel1"/>
    <dgm:cxn modelId="{2075D7AA-1107-F445-8D6F-6201F63F8186}" type="presParOf" srcId="{B25A08FB-D12F-4C17-BA1B-78BF081015EC}" destId="{88EC673B-096B-4598-8B64-D7677A9C54CE}" srcOrd="0" destOrd="0" presId="urn:microsoft.com/office/officeart/2005/8/layout/funnel1"/>
    <dgm:cxn modelId="{1A732DD4-4E15-1E40-8E5C-82DC7CE05F9E}" type="presParOf" srcId="{B25A08FB-D12F-4C17-BA1B-78BF081015EC}" destId="{BE2E4BBD-A296-4221-B457-E2C7E82445FA}" srcOrd="1" destOrd="0" presId="urn:microsoft.com/office/officeart/2005/8/layout/funnel1"/>
    <dgm:cxn modelId="{C6ECC805-5CAE-6047-86DB-FE653D930BB9}" type="presParOf" srcId="{B25A08FB-D12F-4C17-BA1B-78BF081015EC}" destId="{3262C70F-EAB0-4DAA-9313-0C3705DA234E}" srcOrd="2" destOrd="0" presId="urn:microsoft.com/office/officeart/2005/8/layout/funnel1"/>
    <dgm:cxn modelId="{31226814-5B41-3449-B0B3-3AF3CF7DDA4A}" type="presParOf" srcId="{B25A08FB-D12F-4C17-BA1B-78BF081015EC}" destId="{19560CD1-53E4-414E-ADBD-A51F6AAD07CF}" srcOrd="3" destOrd="0" presId="urn:microsoft.com/office/officeart/2005/8/layout/funnel1"/>
    <dgm:cxn modelId="{FBA97C47-DB23-4544-BAC3-95A876978D5E}" type="presParOf" srcId="{B25A08FB-D12F-4C17-BA1B-78BF081015EC}" destId="{650F0BCD-1CC6-431D-9F89-14AFF5A59B0C}" srcOrd="4" destOrd="0" presId="urn:microsoft.com/office/officeart/2005/8/layout/funnel1"/>
    <dgm:cxn modelId="{A0BC76B6-35E3-6641-8910-5DE22F976B1C}" type="presParOf" srcId="{B25A08FB-D12F-4C17-BA1B-78BF081015EC}" destId="{4BFDCA4F-D45C-42DF-96FE-D1797051A4DF}" srcOrd="5" destOrd="0" presId="urn:microsoft.com/office/officeart/2005/8/layout/funnel1"/>
    <dgm:cxn modelId="{232A3000-E198-3B47-9DBE-3BB4E95D5B15}" type="presParOf" srcId="{B25A08FB-D12F-4C17-BA1B-78BF081015EC}" destId="{9F3879F0-9F5B-43EF-8A77-1A04FEA820AA}" srcOrd="6" destOrd="0" presId="urn:microsoft.com/office/officeart/2005/8/layout/funnel1"/>
  </dgm:cxnLst>
  <dgm:bg/>
  <dgm:whole/>
</dgm:dataModel>
</file>

<file path=ppt/diagrams/data4.xml><?xml version="1.0" encoding="utf-8"?>
<dgm:dataModel xmlns:dgm="http://schemas.openxmlformats.org/drawingml/2006/diagram" xmlns:a="http://schemas.openxmlformats.org/drawingml/2006/main">
  <dgm:ptLst>
    <dgm:pt modelId="{71D5564E-E6C2-F64E-A724-26F128832469}" type="doc">
      <dgm:prSet loTypeId="urn:microsoft.com/office/officeart/2005/8/layout/hList1" loCatId="list" qsTypeId="urn:microsoft.com/office/officeart/2005/8/quickstyle/simple4" qsCatId="simple" csTypeId="urn:microsoft.com/office/officeart/2005/8/colors/accent2_2" csCatId="accent2" phldr="1"/>
      <dgm:spPr/>
      <dgm:t>
        <a:bodyPr/>
        <a:lstStyle/>
        <a:p>
          <a:endParaRPr lang="en-US"/>
        </a:p>
      </dgm:t>
    </dgm:pt>
    <dgm:pt modelId="{AECCEDC8-75BC-9740-B9C0-EEB36138BF00}">
      <dgm:prSet phldrT="[Text]" custT="1"/>
      <dgm:spPr/>
      <dgm:t>
        <a:bodyPr/>
        <a:lstStyle/>
        <a:p>
          <a:r>
            <a:rPr lang="en-US" sz="2400" dirty="0" smtClean="0"/>
            <a:t>RMS-</a:t>
          </a:r>
          <a:r>
            <a:rPr lang="en-US" sz="2400" dirty="0" err="1" smtClean="0"/>
            <a:t>x</a:t>
          </a:r>
          <a:endParaRPr lang="en-US" sz="2400" dirty="0"/>
        </a:p>
      </dgm:t>
    </dgm:pt>
    <dgm:pt modelId="{7B23DDBF-9D82-9444-AAF4-709C6FD012C2}" type="parTrans" cxnId="{39CC1EB8-D7C7-3242-91A8-13053CB3954C}">
      <dgm:prSet/>
      <dgm:spPr/>
      <dgm:t>
        <a:bodyPr/>
        <a:lstStyle/>
        <a:p>
          <a:endParaRPr lang="en-US"/>
        </a:p>
      </dgm:t>
    </dgm:pt>
    <dgm:pt modelId="{ADD75BFE-D311-1E4F-9864-2669F8314441}" type="sibTrans" cxnId="{39CC1EB8-D7C7-3242-91A8-13053CB3954C}">
      <dgm:prSet/>
      <dgm:spPr/>
      <dgm:t>
        <a:bodyPr/>
        <a:lstStyle/>
        <a:p>
          <a:endParaRPr lang="en-US"/>
        </a:p>
      </dgm:t>
    </dgm:pt>
    <dgm:pt modelId="{C90EFD77-9A96-B54B-B91B-5C31A6D674DE}">
      <dgm:prSet phldrT="[Text]" custT="1"/>
      <dgm:spPr/>
      <dgm:t>
        <a:bodyPr/>
        <a:lstStyle/>
        <a:p>
          <a:r>
            <a:rPr lang="en-US" sz="1800" dirty="0" smtClean="0"/>
            <a:t>IBM System </a:t>
          </a:r>
          <a:r>
            <a:rPr lang="en-US" sz="1800" dirty="0" err="1" smtClean="0"/>
            <a:t>x</a:t>
          </a:r>
          <a:endParaRPr lang="en-US" sz="1800" dirty="0"/>
        </a:p>
      </dgm:t>
    </dgm:pt>
    <dgm:pt modelId="{1E8941FD-93CE-9E4A-84BA-AD98E1765CC1}" type="parTrans" cxnId="{B71F067E-796F-E64E-8D5C-31330B4320DE}">
      <dgm:prSet/>
      <dgm:spPr/>
      <dgm:t>
        <a:bodyPr/>
        <a:lstStyle/>
        <a:p>
          <a:endParaRPr lang="en-US"/>
        </a:p>
      </dgm:t>
    </dgm:pt>
    <dgm:pt modelId="{9DE954BF-8B6F-864B-B9F4-EF0A61B4C9CE}" type="sibTrans" cxnId="{B71F067E-796F-E64E-8D5C-31330B4320DE}">
      <dgm:prSet/>
      <dgm:spPr/>
      <dgm:t>
        <a:bodyPr/>
        <a:lstStyle/>
        <a:p>
          <a:endParaRPr lang="en-US"/>
        </a:p>
      </dgm:t>
    </dgm:pt>
    <dgm:pt modelId="{0E167DC7-7340-F14F-B235-AE8205A0E28D}">
      <dgm:prSet phldrT="[Text]" custT="1"/>
      <dgm:spPr/>
      <dgm:t>
        <a:bodyPr/>
        <a:lstStyle/>
        <a:p>
          <a:r>
            <a:rPr lang="en-US" sz="1800" dirty="0" smtClean="0"/>
            <a:t>VMware</a:t>
          </a:r>
          <a:endParaRPr lang="en-US" sz="1800" dirty="0"/>
        </a:p>
      </dgm:t>
    </dgm:pt>
    <dgm:pt modelId="{99164F2C-46E5-3F46-9846-C8E4B4B59EEE}" type="parTrans" cxnId="{5064905B-0650-3340-B5E0-748BFBFD3415}">
      <dgm:prSet/>
      <dgm:spPr/>
      <dgm:t>
        <a:bodyPr/>
        <a:lstStyle/>
        <a:p>
          <a:endParaRPr lang="en-US"/>
        </a:p>
      </dgm:t>
    </dgm:pt>
    <dgm:pt modelId="{9FD6D33A-14CF-A24C-818B-AB6B22F36995}" type="sibTrans" cxnId="{5064905B-0650-3340-B5E0-748BFBFD3415}">
      <dgm:prSet/>
      <dgm:spPr/>
      <dgm:t>
        <a:bodyPr/>
        <a:lstStyle/>
        <a:p>
          <a:endParaRPr lang="en-US"/>
        </a:p>
      </dgm:t>
    </dgm:pt>
    <dgm:pt modelId="{16DE7752-BA78-4D4A-A075-FB045A84BD80}">
      <dgm:prSet phldrT="[Text]" custT="1"/>
      <dgm:spPr/>
      <dgm:t>
        <a:bodyPr/>
        <a:lstStyle/>
        <a:p>
          <a:r>
            <a:rPr lang="en-US" sz="2400" dirty="0" smtClean="0"/>
            <a:t>RMS-</a:t>
          </a:r>
          <a:r>
            <a:rPr lang="en-US" sz="2400" dirty="0" err="1" smtClean="0"/>
            <a:t>p</a:t>
          </a:r>
          <a:endParaRPr lang="en-US" sz="2400" dirty="0"/>
        </a:p>
      </dgm:t>
    </dgm:pt>
    <dgm:pt modelId="{A99CE957-35E3-784B-AB9C-C691F4A79C6E}" type="parTrans" cxnId="{D12FBD2C-EB1B-294C-BDB4-821C2AE642D7}">
      <dgm:prSet/>
      <dgm:spPr/>
      <dgm:t>
        <a:bodyPr/>
        <a:lstStyle/>
        <a:p>
          <a:endParaRPr lang="en-US"/>
        </a:p>
      </dgm:t>
    </dgm:pt>
    <dgm:pt modelId="{DFDE4E38-FA18-3248-8456-4AD413BB2CF5}" type="sibTrans" cxnId="{D12FBD2C-EB1B-294C-BDB4-821C2AE642D7}">
      <dgm:prSet/>
      <dgm:spPr/>
      <dgm:t>
        <a:bodyPr/>
        <a:lstStyle/>
        <a:p>
          <a:endParaRPr lang="en-US"/>
        </a:p>
      </dgm:t>
    </dgm:pt>
    <dgm:pt modelId="{E26A64DA-CCCC-024C-816F-984262CC202E}">
      <dgm:prSet phldrT="[Text]" custT="1"/>
      <dgm:spPr/>
      <dgm:t>
        <a:bodyPr/>
        <a:lstStyle/>
        <a:p>
          <a:r>
            <a:rPr lang="en-US" sz="1800" dirty="0" smtClean="0"/>
            <a:t>IBM System </a:t>
          </a:r>
          <a:r>
            <a:rPr lang="en-US" sz="1800" dirty="0" err="1" smtClean="0"/>
            <a:t>p</a:t>
          </a:r>
          <a:endParaRPr lang="en-US" sz="1800" dirty="0"/>
        </a:p>
      </dgm:t>
    </dgm:pt>
    <dgm:pt modelId="{C7F73AE3-383D-5045-A3A2-66E14482798E}" type="parTrans" cxnId="{BC2D24EF-00C3-A04E-884C-FF7075C719E7}">
      <dgm:prSet/>
      <dgm:spPr/>
      <dgm:t>
        <a:bodyPr/>
        <a:lstStyle/>
        <a:p>
          <a:endParaRPr lang="en-US"/>
        </a:p>
      </dgm:t>
    </dgm:pt>
    <dgm:pt modelId="{AE9E7B97-1826-444C-B348-C4FF989676E7}" type="sibTrans" cxnId="{BC2D24EF-00C3-A04E-884C-FF7075C719E7}">
      <dgm:prSet/>
      <dgm:spPr/>
      <dgm:t>
        <a:bodyPr/>
        <a:lstStyle/>
        <a:p>
          <a:endParaRPr lang="en-US"/>
        </a:p>
      </dgm:t>
    </dgm:pt>
    <dgm:pt modelId="{5093E616-F59D-4745-834F-6A0F7E9F4F0E}">
      <dgm:prSet phldrT="[Text]" custT="1"/>
      <dgm:spPr/>
      <dgm:t>
        <a:bodyPr/>
        <a:lstStyle/>
        <a:p>
          <a:r>
            <a:rPr lang="en-US" sz="1800" dirty="0" smtClean="0"/>
            <a:t>AIX</a:t>
          </a:r>
          <a:endParaRPr lang="en-US" sz="1800" dirty="0"/>
        </a:p>
      </dgm:t>
    </dgm:pt>
    <dgm:pt modelId="{BA1D84E3-7368-DC4B-95C2-4E9B78886306}" type="parTrans" cxnId="{B9C01CFC-A279-C543-BF8A-B80D2D785857}">
      <dgm:prSet/>
      <dgm:spPr/>
      <dgm:t>
        <a:bodyPr/>
        <a:lstStyle/>
        <a:p>
          <a:endParaRPr lang="en-US"/>
        </a:p>
      </dgm:t>
    </dgm:pt>
    <dgm:pt modelId="{CE56E7FC-AAE0-B945-AAB4-EA384AA0E21B}" type="sibTrans" cxnId="{B9C01CFC-A279-C543-BF8A-B80D2D785857}">
      <dgm:prSet/>
      <dgm:spPr/>
      <dgm:t>
        <a:bodyPr/>
        <a:lstStyle/>
        <a:p>
          <a:endParaRPr lang="en-US"/>
        </a:p>
      </dgm:t>
    </dgm:pt>
    <dgm:pt modelId="{A6FBBAC8-3342-1746-81B2-6718FB5259E2}">
      <dgm:prSet phldrT="[Text]" custT="1"/>
      <dgm:spPr/>
      <dgm:t>
        <a:bodyPr/>
        <a:lstStyle/>
        <a:p>
          <a:r>
            <a:rPr lang="en-US" sz="2400" dirty="0" smtClean="0"/>
            <a:t>RMS-TSM</a:t>
          </a:r>
          <a:endParaRPr lang="en-US" sz="2400" dirty="0"/>
        </a:p>
      </dgm:t>
    </dgm:pt>
    <dgm:pt modelId="{C37A6080-26B1-2446-8FDA-830B2AC9E9F9}" type="parTrans" cxnId="{0AF7DF44-BC5F-594C-9BF3-2D18A97C6652}">
      <dgm:prSet/>
      <dgm:spPr/>
      <dgm:t>
        <a:bodyPr/>
        <a:lstStyle/>
        <a:p>
          <a:endParaRPr lang="en-US"/>
        </a:p>
      </dgm:t>
    </dgm:pt>
    <dgm:pt modelId="{6805E041-A4A4-794C-B882-F71E95944D47}" type="sibTrans" cxnId="{0AF7DF44-BC5F-594C-9BF3-2D18A97C6652}">
      <dgm:prSet/>
      <dgm:spPr/>
      <dgm:t>
        <a:bodyPr/>
        <a:lstStyle/>
        <a:p>
          <a:endParaRPr lang="en-US"/>
        </a:p>
      </dgm:t>
    </dgm:pt>
    <dgm:pt modelId="{458209BF-114F-CD4D-B1E2-61E6E62DD83A}">
      <dgm:prSet phldrT="[Text]" custT="1"/>
      <dgm:spPr/>
      <dgm:t>
        <a:bodyPr/>
        <a:lstStyle/>
        <a:p>
          <a:r>
            <a:rPr lang="en-US" sz="1800" dirty="0" smtClean="0"/>
            <a:t>Tivoli storage manager</a:t>
          </a:r>
          <a:endParaRPr lang="en-US" sz="1800" dirty="0"/>
        </a:p>
      </dgm:t>
    </dgm:pt>
    <dgm:pt modelId="{A50B714F-CAFD-3E46-BF0D-F9E4760C2563}" type="parTrans" cxnId="{982C1D27-D127-344A-BAF7-DEFF2B9E65FB}">
      <dgm:prSet/>
      <dgm:spPr/>
      <dgm:t>
        <a:bodyPr/>
        <a:lstStyle/>
        <a:p>
          <a:endParaRPr lang="en-US"/>
        </a:p>
      </dgm:t>
    </dgm:pt>
    <dgm:pt modelId="{CD1BC7ED-7674-AD4E-90F6-6B66D4309CB1}" type="sibTrans" cxnId="{982C1D27-D127-344A-BAF7-DEFF2B9E65FB}">
      <dgm:prSet/>
      <dgm:spPr/>
      <dgm:t>
        <a:bodyPr/>
        <a:lstStyle/>
        <a:p>
          <a:endParaRPr lang="en-US"/>
        </a:p>
      </dgm:t>
    </dgm:pt>
    <dgm:pt modelId="{4A79D61F-C0E0-F349-B3EF-EC51B94DF124}">
      <dgm:prSet phldrT="[Text]" custT="1"/>
      <dgm:spPr/>
      <dgm:t>
        <a:bodyPr/>
        <a:lstStyle/>
        <a:p>
          <a:r>
            <a:rPr lang="en-US" sz="1800" dirty="0" smtClean="0"/>
            <a:t>IBM Storage</a:t>
          </a:r>
          <a:endParaRPr lang="en-US" sz="1800" dirty="0"/>
        </a:p>
      </dgm:t>
    </dgm:pt>
    <dgm:pt modelId="{3401BF57-B99D-1F4A-86E2-7DEB82D4B60F}" type="parTrans" cxnId="{95FABFF7-4A9A-614C-BDA4-8A94851193E4}">
      <dgm:prSet/>
      <dgm:spPr/>
      <dgm:t>
        <a:bodyPr/>
        <a:lstStyle/>
        <a:p>
          <a:endParaRPr lang="en-US"/>
        </a:p>
      </dgm:t>
    </dgm:pt>
    <dgm:pt modelId="{04B8C0A5-5994-A64D-BAB5-BE0039AE6CD2}" type="sibTrans" cxnId="{95FABFF7-4A9A-614C-BDA4-8A94851193E4}">
      <dgm:prSet/>
      <dgm:spPr/>
      <dgm:t>
        <a:bodyPr/>
        <a:lstStyle/>
        <a:p>
          <a:endParaRPr lang="en-US"/>
        </a:p>
      </dgm:t>
    </dgm:pt>
    <dgm:pt modelId="{DD6F7097-E37E-C04C-B221-2E405827AFCD}">
      <dgm:prSet phldrT="[Text]" custT="1"/>
      <dgm:spPr/>
      <dgm:t>
        <a:bodyPr/>
        <a:lstStyle/>
        <a:p>
          <a:r>
            <a:rPr lang="en-US" sz="1800" dirty="0" smtClean="0"/>
            <a:t>Windows/Linux</a:t>
          </a:r>
          <a:endParaRPr lang="en-US" sz="1800" dirty="0"/>
        </a:p>
      </dgm:t>
    </dgm:pt>
    <dgm:pt modelId="{6B728C81-9EC4-5841-8962-813E1B5669E2}" type="parTrans" cxnId="{ACF1F3CE-8432-5941-AD17-750B7234A83D}">
      <dgm:prSet/>
      <dgm:spPr/>
      <dgm:t>
        <a:bodyPr/>
        <a:lstStyle/>
        <a:p>
          <a:endParaRPr lang="en-US"/>
        </a:p>
      </dgm:t>
    </dgm:pt>
    <dgm:pt modelId="{596B46D1-9827-F549-8A08-262C6C217613}" type="sibTrans" cxnId="{ACF1F3CE-8432-5941-AD17-750B7234A83D}">
      <dgm:prSet/>
      <dgm:spPr/>
      <dgm:t>
        <a:bodyPr/>
        <a:lstStyle/>
        <a:p>
          <a:endParaRPr lang="en-US"/>
        </a:p>
      </dgm:t>
    </dgm:pt>
    <dgm:pt modelId="{2ECFBFF5-C2BE-6348-A8EB-C8ED8ECEADA2}">
      <dgm:prSet phldrT="[Text]" custT="1"/>
      <dgm:spPr/>
      <dgm:t>
        <a:bodyPr/>
        <a:lstStyle/>
        <a:p>
          <a:r>
            <a:rPr lang="en-US" sz="1800" dirty="0" smtClean="0"/>
            <a:t>IBM Storage</a:t>
          </a:r>
          <a:endParaRPr lang="en-US" sz="1800" dirty="0"/>
        </a:p>
      </dgm:t>
    </dgm:pt>
    <dgm:pt modelId="{F7F1439F-FAB0-9244-9123-95DEC9ED103A}" type="parTrans" cxnId="{90936C2E-2011-B349-BE6A-6815EACF0ACA}">
      <dgm:prSet/>
      <dgm:spPr/>
      <dgm:t>
        <a:bodyPr/>
        <a:lstStyle/>
        <a:p>
          <a:endParaRPr lang="en-US"/>
        </a:p>
      </dgm:t>
    </dgm:pt>
    <dgm:pt modelId="{B4E89AD3-B3F3-1848-83B8-A047B2E0A3E9}" type="sibTrans" cxnId="{90936C2E-2011-B349-BE6A-6815EACF0ACA}">
      <dgm:prSet/>
      <dgm:spPr/>
      <dgm:t>
        <a:bodyPr/>
        <a:lstStyle/>
        <a:p>
          <a:endParaRPr lang="en-US"/>
        </a:p>
      </dgm:t>
    </dgm:pt>
    <dgm:pt modelId="{9C8D0B7D-5A12-FF48-85CD-839755C3078E}">
      <dgm:prSet phldrT="[Text]" custT="1"/>
      <dgm:spPr/>
      <dgm:t>
        <a:bodyPr/>
        <a:lstStyle/>
        <a:p>
          <a:r>
            <a:rPr lang="en-US" sz="1800" dirty="0" smtClean="0"/>
            <a:t>Networking</a:t>
          </a:r>
          <a:endParaRPr lang="en-US" sz="1800" dirty="0"/>
        </a:p>
      </dgm:t>
    </dgm:pt>
    <dgm:pt modelId="{C455A4D9-9CD2-1C4E-B09B-5D2251CDDB4E}" type="parTrans" cxnId="{9F4C521D-B1E1-EE40-866A-FD352690B199}">
      <dgm:prSet/>
      <dgm:spPr/>
      <dgm:t>
        <a:bodyPr/>
        <a:lstStyle/>
        <a:p>
          <a:endParaRPr lang="en-US"/>
        </a:p>
      </dgm:t>
    </dgm:pt>
    <dgm:pt modelId="{CAFD0128-809A-044B-855F-6A5A44C7CE63}" type="sibTrans" cxnId="{9F4C521D-B1E1-EE40-866A-FD352690B199}">
      <dgm:prSet/>
      <dgm:spPr/>
      <dgm:t>
        <a:bodyPr/>
        <a:lstStyle/>
        <a:p>
          <a:endParaRPr lang="en-US"/>
        </a:p>
      </dgm:t>
    </dgm:pt>
    <dgm:pt modelId="{F8D4918A-4DE6-434D-B91E-1724F7D2B340}">
      <dgm:prSet phldrT="[Text]" custT="1"/>
      <dgm:spPr/>
      <dgm:t>
        <a:bodyPr/>
        <a:lstStyle/>
        <a:p>
          <a:r>
            <a:rPr lang="en-US" sz="1800" dirty="0" smtClean="0"/>
            <a:t>IBM Storage</a:t>
          </a:r>
          <a:endParaRPr lang="en-US" sz="1800" dirty="0"/>
        </a:p>
      </dgm:t>
    </dgm:pt>
    <dgm:pt modelId="{ED915500-C817-EA43-A39A-0E61ABEB7579}" type="parTrans" cxnId="{05A1669F-0A5C-D941-BE78-630BBF1669B0}">
      <dgm:prSet/>
      <dgm:spPr/>
      <dgm:t>
        <a:bodyPr/>
        <a:lstStyle/>
        <a:p>
          <a:endParaRPr lang="en-US"/>
        </a:p>
      </dgm:t>
    </dgm:pt>
    <dgm:pt modelId="{564354D7-7689-FC47-AE90-9229005BCDE6}" type="sibTrans" cxnId="{05A1669F-0A5C-D941-BE78-630BBF1669B0}">
      <dgm:prSet/>
      <dgm:spPr/>
      <dgm:t>
        <a:bodyPr/>
        <a:lstStyle/>
        <a:p>
          <a:endParaRPr lang="en-US"/>
        </a:p>
      </dgm:t>
    </dgm:pt>
    <dgm:pt modelId="{0A895D77-CE71-B549-ABF4-E2302A9ED4FB}">
      <dgm:prSet phldrT="[Text]" custT="1"/>
      <dgm:spPr/>
      <dgm:t>
        <a:bodyPr/>
        <a:lstStyle/>
        <a:p>
          <a:r>
            <a:rPr lang="en-US" sz="1800" dirty="0" smtClean="0"/>
            <a:t>IBM Tape Library</a:t>
          </a:r>
          <a:endParaRPr lang="en-US" sz="1800" dirty="0"/>
        </a:p>
      </dgm:t>
    </dgm:pt>
    <dgm:pt modelId="{E8A30309-36EA-1648-A4D1-3778D0D74C7A}" type="parTrans" cxnId="{3DACBCA4-9922-F248-863F-227A830140A0}">
      <dgm:prSet/>
      <dgm:spPr/>
      <dgm:t>
        <a:bodyPr/>
        <a:lstStyle/>
        <a:p>
          <a:endParaRPr lang="en-US"/>
        </a:p>
      </dgm:t>
    </dgm:pt>
    <dgm:pt modelId="{5FE3F514-DDCE-BE4B-BA02-4285F0A0F693}" type="sibTrans" cxnId="{3DACBCA4-9922-F248-863F-227A830140A0}">
      <dgm:prSet/>
      <dgm:spPr/>
      <dgm:t>
        <a:bodyPr/>
        <a:lstStyle/>
        <a:p>
          <a:endParaRPr lang="en-US"/>
        </a:p>
      </dgm:t>
    </dgm:pt>
    <dgm:pt modelId="{5DFF7F2B-FAB8-4E4B-B23A-787E2BABDB89}">
      <dgm:prSet custT="1"/>
      <dgm:spPr/>
      <dgm:t>
        <a:bodyPr/>
        <a:lstStyle/>
        <a:p>
          <a:r>
            <a:rPr lang="en-US" sz="2400" dirty="0" smtClean="0"/>
            <a:t>RMS-?</a:t>
          </a:r>
          <a:endParaRPr lang="en-US" sz="2400" dirty="0"/>
        </a:p>
      </dgm:t>
    </dgm:pt>
    <dgm:pt modelId="{615197C2-4645-EF4B-B4D7-69BC2A634218}" type="parTrans" cxnId="{BA889DF3-4B0C-FB44-9C8D-626ACE2D59DC}">
      <dgm:prSet/>
      <dgm:spPr/>
      <dgm:t>
        <a:bodyPr/>
        <a:lstStyle/>
        <a:p>
          <a:endParaRPr lang="en-US"/>
        </a:p>
      </dgm:t>
    </dgm:pt>
    <dgm:pt modelId="{34147606-1176-D545-9D5F-9DEC78BDA83F}" type="sibTrans" cxnId="{BA889DF3-4B0C-FB44-9C8D-626ACE2D59DC}">
      <dgm:prSet/>
      <dgm:spPr/>
      <dgm:t>
        <a:bodyPr/>
        <a:lstStyle/>
        <a:p>
          <a:endParaRPr lang="en-US"/>
        </a:p>
      </dgm:t>
    </dgm:pt>
    <dgm:pt modelId="{D71D9009-605A-AB4A-8C61-1A4946833F5D}">
      <dgm:prSet custT="1"/>
      <dgm:spPr/>
      <dgm:t>
        <a:bodyPr/>
        <a:lstStyle/>
        <a:p>
          <a:r>
            <a:rPr lang="en-US" sz="1800" dirty="0" smtClean="0"/>
            <a:t>IVD</a:t>
          </a:r>
          <a:endParaRPr lang="en-US" sz="1800" dirty="0"/>
        </a:p>
      </dgm:t>
    </dgm:pt>
    <dgm:pt modelId="{5AB0AB03-5441-3043-9A57-2D881D045BA2}" type="parTrans" cxnId="{A54F5C32-CDDC-8340-9407-07C23931E1DB}">
      <dgm:prSet/>
      <dgm:spPr/>
      <dgm:t>
        <a:bodyPr/>
        <a:lstStyle/>
        <a:p>
          <a:endParaRPr lang="en-US"/>
        </a:p>
      </dgm:t>
    </dgm:pt>
    <dgm:pt modelId="{FB61F377-17F3-0349-A438-A68C6B5D138D}" type="sibTrans" cxnId="{A54F5C32-CDDC-8340-9407-07C23931E1DB}">
      <dgm:prSet/>
      <dgm:spPr/>
      <dgm:t>
        <a:bodyPr/>
        <a:lstStyle/>
        <a:p>
          <a:endParaRPr lang="en-US"/>
        </a:p>
      </dgm:t>
    </dgm:pt>
    <dgm:pt modelId="{1257CB7D-69CA-8049-90FE-2252F5488BBC}">
      <dgm:prSet custT="1"/>
      <dgm:spPr/>
      <dgm:t>
        <a:bodyPr/>
        <a:lstStyle/>
        <a:p>
          <a:endParaRPr lang="en-US" sz="1800" dirty="0"/>
        </a:p>
      </dgm:t>
    </dgm:pt>
    <dgm:pt modelId="{61414BA6-F926-9346-AC5E-E903A9820222}" type="parTrans" cxnId="{C247AEDF-1686-4149-BB9F-EA1A472C26A8}">
      <dgm:prSet/>
      <dgm:spPr/>
      <dgm:t>
        <a:bodyPr/>
        <a:lstStyle/>
        <a:p>
          <a:endParaRPr lang="en-US"/>
        </a:p>
      </dgm:t>
    </dgm:pt>
    <dgm:pt modelId="{7A0472CA-1966-E247-A5A7-A61C5445D45F}" type="sibTrans" cxnId="{C247AEDF-1686-4149-BB9F-EA1A472C26A8}">
      <dgm:prSet/>
      <dgm:spPr/>
      <dgm:t>
        <a:bodyPr/>
        <a:lstStyle/>
        <a:p>
          <a:endParaRPr lang="en-US"/>
        </a:p>
      </dgm:t>
    </dgm:pt>
    <dgm:pt modelId="{DC97E06D-AA1F-5E4B-89F1-581636FCD5CE}">
      <dgm:prSet custT="1"/>
      <dgm:spPr/>
      <dgm:t>
        <a:bodyPr/>
        <a:lstStyle/>
        <a:p>
          <a:r>
            <a:rPr lang="en-US" sz="1800" dirty="0" smtClean="0"/>
            <a:t>System </a:t>
          </a:r>
          <a:r>
            <a:rPr lang="en-US" sz="1800" dirty="0" err="1" smtClean="0"/>
            <a:t>z</a:t>
          </a:r>
          <a:endParaRPr lang="en-US" sz="1800" dirty="0"/>
        </a:p>
      </dgm:t>
    </dgm:pt>
    <dgm:pt modelId="{9DC03CC0-CEE6-A347-9091-C905B0ABBFB4}" type="parTrans" cxnId="{A871C079-E59E-1441-A86D-F1E45C752915}">
      <dgm:prSet/>
      <dgm:spPr/>
      <dgm:t>
        <a:bodyPr/>
        <a:lstStyle/>
        <a:p>
          <a:endParaRPr lang="en-US"/>
        </a:p>
      </dgm:t>
    </dgm:pt>
    <dgm:pt modelId="{5A68F82F-C199-CE4B-A531-DE34A3918343}" type="sibTrans" cxnId="{A871C079-E59E-1441-A86D-F1E45C752915}">
      <dgm:prSet/>
      <dgm:spPr/>
      <dgm:t>
        <a:bodyPr/>
        <a:lstStyle/>
        <a:p>
          <a:endParaRPr lang="en-US"/>
        </a:p>
      </dgm:t>
    </dgm:pt>
    <dgm:pt modelId="{BBA0BC25-465C-754B-BCB0-DBEA801A6311}">
      <dgm:prSet custT="1"/>
      <dgm:spPr/>
      <dgm:t>
        <a:bodyPr/>
        <a:lstStyle/>
        <a:p>
          <a:r>
            <a:rPr lang="en-US" sz="1800" dirty="0" smtClean="0"/>
            <a:t>DB2</a:t>
          </a:r>
          <a:endParaRPr lang="en-US" sz="1800" dirty="0"/>
        </a:p>
      </dgm:t>
    </dgm:pt>
    <dgm:pt modelId="{E85D9FA5-0DF0-B840-84FA-9CFA2FCBEB07}" type="parTrans" cxnId="{46393C50-42FF-6645-A51F-BFD881C96D00}">
      <dgm:prSet/>
      <dgm:spPr/>
      <dgm:t>
        <a:bodyPr/>
        <a:lstStyle/>
        <a:p>
          <a:endParaRPr lang="en-US"/>
        </a:p>
      </dgm:t>
    </dgm:pt>
    <dgm:pt modelId="{DCB11CFB-7B99-B446-864F-FDE225983C2C}" type="sibTrans" cxnId="{46393C50-42FF-6645-A51F-BFD881C96D00}">
      <dgm:prSet/>
      <dgm:spPr/>
      <dgm:t>
        <a:bodyPr/>
        <a:lstStyle/>
        <a:p>
          <a:endParaRPr lang="en-US"/>
        </a:p>
      </dgm:t>
    </dgm:pt>
    <dgm:pt modelId="{E6F9C862-4CB0-644F-BEA3-B6AE25D20A06}">
      <dgm:prSet custT="1"/>
      <dgm:spPr/>
      <dgm:t>
        <a:bodyPr/>
        <a:lstStyle/>
        <a:p>
          <a:r>
            <a:rPr lang="en-US" sz="1800" dirty="0" smtClean="0"/>
            <a:t>…</a:t>
          </a:r>
          <a:endParaRPr lang="en-US" sz="1800" dirty="0"/>
        </a:p>
      </dgm:t>
    </dgm:pt>
    <dgm:pt modelId="{F6D6BA09-9B06-0B40-970A-23999EA05FAE}" type="parTrans" cxnId="{0E33F136-BDAB-7340-8437-77AFC28BFDCE}">
      <dgm:prSet/>
      <dgm:spPr/>
      <dgm:t>
        <a:bodyPr/>
        <a:lstStyle/>
        <a:p>
          <a:endParaRPr lang="en-US"/>
        </a:p>
      </dgm:t>
    </dgm:pt>
    <dgm:pt modelId="{4CA542F5-97DB-754D-8696-3A69A2272DCC}" type="sibTrans" cxnId="{0E33F136-BDAB-7340-8437-77AFC28BFDCE}">
      <dgm:prSet/>
      <dgm:spPr/>
      <dgm:t>
        <a:bodyPr/>
        <a:lstStyle/>
        <a:p>
          <a:endParaRPr lang="en-US"/>
        </a:p>
      </dgm:t>
    </dgm:pt>
    <dgm:pt modelId="{0007952C-4E6A-EB43-A55D-A63055624B24}" type="pres">
      <dgm:prSet presAssocID="{71D5564E-E6C2-F64E-A724-26F128832469}" presName="Name0" presStyleCnt="0">
        <dgm:presLayoutVars>
          <dgm:dir/>
          <dgm:animLvl val="lvl"/>
          <dgm:resizeHandles val="exact"/>
        </dgm:presLayoutVars>
      </dgm:prSet>
      <dgm:spPr/>
      <dgm:t>
        <a:bodyPr/>
        <a:lstStyle/>
        <a:p>
          <a:endParaRPr lang="en-US"/>
        </a:p>
      </dgm:t>
    </dgm:pt>
    <dgm:pt modelId="{CEFCE404-B91E-854D-A924-DD82A7542D72}" type="pres">
      <dgm:prSet presAssocID="{AECCEDC8-75BC-9740-B9C0-EEB36138BF00}" presName="composite" presStyleCnt="0"/>
      <dgm:spPr/>
    </dgm:pt>
    <dgm:pt modelId="{0B7FF9B4-659B-674B-A461-2E364A1DB810}" type="pres">
      <dgm:prSet presAssocID="{AECCEDC8-75BC-9740-B9C0-EEB36138BF00}" presName="parTx" presStyleLbl="alignNode1" presStyleIdx="0" presStyleCnt="4">
        <dgm:presLayoutVars>
          <dgm:chMax val="0"/>
          <dgm:chPref val="0"/>
          <dgm:bulletEnabled val="1"/>
        </dgm:presLayoutVars>
      </dgm:prSet>
      <dgm:spPr/>
      <dgm:t>
        <a:bodyPr/>
        <a:lstStyle/>
        <a:p>
          <a:endParaRPr lang="en-US"/>
        </a:p>
      </dgm:t>
    </dgm:pt>
    <dgm:pt modelId="{5DBC6A92-C05B-2B47-A02A-DEF348F9B2AE}" type="pres">
      <dgm:prSet presAssocID="{AECCEDC8-75BC-9740-B9C0-EEB36138BF00}" presName="desTx" presStyleLbl="alignAccFollowNode1" presStyleIdx="0" presStyleCnt="4">
        <dgm:presLayoutVars>
          <dgm:bulletEnabled val="1"/>
        </dgm:presLayoutVars>
      </dgm:prSet>
      <dgm:spPr/>
      <dgm:t>
        <a:bodyPr/>
        <a:lstStyle/>
        <a:p>
          <a:endParaRPr lang="en-US"/>
        </a:p>
      </dgm:t>
    </dgm:pt>
    <dgm:pt modelId="{85D6503B-A5C6-3840-AE61-BC81B6690C2F}" type="pres">
      <dgm:prSet presAssocID="{ADD75BFE-D311-1E4F-9864-2669F8314441}" presName="space" presStyleCnt="0"/>
      <dgm:spPr/>
    </dgm:pt>
    <dgm:pt modelId="{91660E30-CCBB-654E-B626-8C4550CAD45C}" type="pres">
      <dgm:prSet presAssocID="{16DE7752-BA78-4D4A-A075-FB045A84BD80}" presName="composite" presStyleCnt="0"/>
      <dgm:spPr/>
    </dgm:pt>
    <dgm:pt modelId="{5750DE59-969A-5447-A6FD-DD9052A9368A}" type="pres">
      <dgm:prSet presAssocID="{16DE7752-BA78-4D4A-A075-FB045A84BD80}" presName="parTx" presStyleLbl="alignNode1" presStyleIdx="1" presStyleCnt="4">
        <dgm:presLayoutVars>
          <dgm:chMax val="0"/>
          <dgm:chPref val="0"/>
          <dgm:bulletEnabled val="1"/>
        </dgm:presLayoutVars>
      </dgm:prSet>
      <dgm:spPr/>
      <dgm:t>
        <a:bodyPr/>
        <a:lstStyle/>
        <a:p>
          <a:endParaRPr lang="en-US"/>
        </a:p>
      </dgm:t>
    </dgm:pt>
    <dgm:pt modelId="{347D4960-89C2-804B-86D4-A6910C239872}" type="pres">
      <dgm:prSet presAssocID="{16DE7752-BA78-4D4A-A075-FB045A84BD80}" presName="desTx" presStyleLbl="alignAccFollowNode1" presStyleIdx="1" presStyleCnt="4">
        <dgm:presLayoutVars>
          <dgm:bulletEnabled val="1"/>
        </dgm:presLayoutVars>
      </dgm:prSet>
      <dgm:spPr/>
      <dgm:t>
        <a:bodyPr/>
        <a:lstStyle/>
        <a:p>
          <a:endParaRPr lang="en-US"/>
        </a:p>
      </dgm:t>
    </dgm:pt>
    <dgm:pt modelId="{F90CD668-110E-9640-80CD-848A842932A5}" type="pres">
      <dgm:prSet presAssocID="{DFDE4E38-FA18-3248-8456-4AD413BB2CF5}" presName="space" presStyleCnt="0"/>
      <dgm:spPr/>
    </dgm:pt>
    <dgm:pt modelId="{CF198DB7-3DCD-784D-B272-C3C2BAC6044A}" type="pres">
      <dgm:prSet presAssocID="{A6FBBAC8-3342-1746-81B2-6718FB5259E2}" presName="composite" presStyleCnt="0"/>
      <dgm:spPr/>
    </dgm:pt>
    <dgm:pt modelId="{76333E6F-A2CB-084C-88C7-CF9486796CD8}" type="pres">
      <dgm:prSet presAssocID="{A6FBBAC8-3342-1746-81B2-6718FB5259E2}" presName="parTx" presStyleLbl="alignNode1" presStyleIdx="2" presStyleCnt="4">
        <dgm:presLayoutVars>
          <dgm:chMax val="0"/>
          <dgm:chPref val="0"/>
          <dgm:bulletEnabled val="1"/>
        </dgm:presLayoutVars>
      </dgm:prSet>
      <dgm:spPr/>
      <dgm:t>
        <a:bodyPr/>
        <a:lstStyle/>
        <a:p>
          <a:endParaRPr lang="en-US"/>
        </a:p>
      </dgm:t>
    </dgm:pt>
    <dgm:pt modelId="{0E0A2B8A-1D8B-D345-B8F9-FA58D73F8CC3}" type="pres">
      <dgm:prSet presAssocID="{A6FBBAC8-3342-1746-81B2-6718FB5259E2}" presName="desTx" presStyleLbl="alignAccFollowNode1" presStyleIdx="2" presStyleCnt="4">
        <dgm:presLayoutVars>
          <dgm:bulletEnabled val="1"/>
        </dgm:presLayoutVars>
      </dgm:prSet>
      <dgm:spPr/>
      <dgm:t>
        <a:bodyPr/>
        <a:lstStyle/>
        <a:p>
          <a:endParaRPr lang="en-US"/>
        </a:p>
      </dgm:t>
    </dgm:pt>
    <dgm:pt modelId="{0C9635C4-348B-5543-BC76-8D0B288DB7D6}" type="pres">
      <dgm:prSet presAssocID="{6805E041-A4A4-794C-B882-F71E95944D47}" presName="space" presStyleCnt="0"/>
      <dgm:spPr/>
    </dgm:pt>
    <dgm:pt modelId="{396441FE-948A-CE4B-B9F7-042169FF849A}" type="pres">
      <dgm:prSet presAssocID="{5DFF7F2B-FAB8-4E4B-B23A-787E2BABDB89}" presName="composite" presStyleCnt="0"/>
      <dgm:spPr/>
    </dgm:pt>
    <dgm:pt modelId="{CD77FFE1-E3BE-4A44-91D3-19725057AD4E}" type="pres">
      <dgm:prSet presAssocID="{5DFF7F2B-FAB8-4E4B-B23A-787E2BABDB89}" presName="parTx" presStyleLbl="alignNode1" presStyleIdx="3" presStyleCnt="4">
        <dgm:presLayoutVars>
          <dgm:chMax val="0"/>
          <dgm:chPref val="0"/>
          <dgm:bulletEnabled val="1"/>
        </dgm:presLayoutVars>
      </dgm:prSet>
      <dgm:spPr/>
      <dgm:t>
        <a:bodyPr/>
        <a:lstStyle/>
        <a:p>
          <a:endParaRPr lang="en-US"/>
        </a:p>
      </dgm:t>
    </dgm:pt>
    <dgm:pt modelId="{DA747C11-2581-544D-9864-17D6794EA822}" type="pres">
      <dgm:prSet presAssocID="{5DFF7F2B-FAB8-4E4B-B23A-787E2BABDB89}" presName="desTx" presStyleLbl="alignAccFollowNode1" presStyleIdx="3" presStyleCnt="4">
        <dgm:presLayoutVars>
          <dgm:bulletEnabled val="1"/>
        </dgm:presLayoutVars>
      </dgm:prSet>
      <dgm:spPr/>
      <dgm:t>
        <a:bodyPr/>
        <a:lstStyle/>
        <a:p>
          <a:endParaRPr lang="en-US"/>
        </a:p>
      </dgm:t>
    </dgm:pt>
  </dgm:ptLst>
  <dgm:cxnLst>
    <dgm:cxn modelId="{689FEB28-8446-B540-BA49-72968589DAA6}" type="presOf" srcId="{0E167DC7-7340-F14F-B235-AE8205A0E28D}" destId="{5DBC6A92-C05B-2B47-A02A-DEF348F9B2AE}" srcOrd="0" destOrd="1" presId="urn:microsoft.com/office/officeart/2005/8/layout/hList1"/>
    <dgm:cxn modelId="{39CD0C4E-97A5-F045-AD51-0F5CCF6D8CBA}" type="presOf" srcId="{BBA0BC25-465C-754B-BCB0-DBEA801A6311}" destId="{DA747C11-2581-544D-9864-17D6794EA822}" srcOrd="0" destOrd="2" presId="urn:microsoft.com/office/officeart/2005/8/layout/hList1"/>
    <dgm:cxn modelId="{5BE98F3B-3371-A848-A8AE-7801332C2D37}" type="presOf" srcId="{0A895D77-CE71-B549-ABF4-E2302A9ED4FB}" destId="{0E0A2B8A-1D8B-D345-B8F9-FA58D73F8CC3}" srcOrd="0" destOrd="2" presId="urn:microsoft.com/office/officeart/2005/8/layout/hList1"/>
    <dgm:cxn modelId="{39CC1EB8-D7C7-3242-91A8-13053CB3954C}" srcId="{71D5564E-E6C2-F64E-A724-26F128832469}" destId="{AECCEDC8-75BC-9740-B9C0-EEB36138BF00}" srcOrd="0" destOrd="0" parTransId="{7B23DDBF-9D82-9444-AAF4-709C6FD012C2}" sibTransId="{ADD75BFE-D311-1E4F-9864-2669F8314441}"/>
    <dgm:cxn modelId="{060C648B-CD3B-FC49-883D-40ED833D00D9}" type="presOf" srcId="{9C8D0B7D-5A12-FF48-85CD-839755C3078E}" destId="{5DBC6A92-C05B-2B47-A02A-DEF348F9B2AE}" srcOrd="0" destOrd="4" presId="urn:microsoft.com/office/officeart/2005/8/layout/hList1"/>
    <dgm:cxn modelId="{0D37137E-8255-2F4A-9074-87D2E57160ED}" type="presOf" srcId="{5DFF7F2B-FAB8-4E4B-B23A-787E2BABDB89}" destId="{CD77FFE1-E3BE-4A44-91D3-19725057AD4E}" srcOrd="0" destOrd="0" presId="urn:microsoft.com/office/officeart/2005/8/layout/hList1"/>
    <dgm:cxn modelId="{B9C01CFC-A279-C543-BF8A-B80D2D785857}" srcId="{16DE7752-BA78-4D4A-A075-FB045A84BD80}" destId="{5093E616-F59D-4745-834F-6A0F7E9F4F0E}" srcOrd="1" destOrd="0" parTransId="{BA1D84E3-7368-DC4B-95C2-4E9B78886306}" sibTransId="{CE56E7FC-AAE0-B945-AAB4-EA384AA0E21B}"/>
    <dgm:cxn modelId="{C247AEDF-1686-4149-BB9F-EA1A472C26A8}" srcId="{5DFF7F2B-FAB8-4E4B-B23A-787E2BABDB89}" destId="{1257CB7D-69CA-8049-90FE-2252F5488BBC}" srcOrd="4" destOrd="0" parTransId="{61414BA6-F926-9346-AC5E-E903A9820222}" sibTransId="{7A0472CA-1966-E247-A5A7-A61C5445D45F}"/>
    <dgm:cxn modelId="{1999AD57-D57B-A146-88F7-3DEDC114E9AD}" type="presOf" srcId="{1257CB7D-69CA-8049-90FE-2252F5488BBC}" destId="{DA747C11-2581-544D-9864-17D6794EA822}" srcOrd="0" destOrd="4" presId="urn:microsoft.com/office/officeart/2005/8/layout/hList1"/>
    <dgm:cxn modelId="{8726DCE9-FD6E-B842-8450-24A9412376F8}" type="presOf" srcId="{D71D9009-605A-AB4A-8C61-1A4946833F5D}" destId="{DA747C11-2581-544D-9864-17D6794EA822}" srcOrd="0" destOrd="0" presId="urn:microsoft.com/office/officeart/2005/8/layout/hList1"/>
    <dgm:cxn modelId="{95FABFF7-4A9A-614C-BDA4-8A94851193E4}" srcId="{A6FBBAC8-3342-1746-81B2-6718FB5259E2}" destId="{4A79D61F-C0E0-F349-B3EF-EC51B94DF124}" srcOrd="1" destOrd="0" parTransId="{3401BF57-B99D-1F4A-86E2-7DEB82D4B60F}" sibTransId="{04B8C0A5-5994-A64D-BAB5-BE0039AE6CD2}"/>
    <dgm:cxn modelId="{0AF7DF44-BC5F-594C-9BF3-2D18A97C6652}" srcId="{71D5564E-E6C2-F64E-A724-26F128832469}" destId="{A6FBBAC8-3342-1746-81B2-6718FB5259E2}" srcOrd="2" destOrd="0" parTransId="{C37A6080-26B1-2446-8FDA-830B2AC9E9F9}" sibTransId="{6805E041-A4A4-794C-B882-F71E95944D47}"/>
    <dgm:cxn modelId="{033CB429-3ACB-1942-AA6E-56125BD774BF}" type="presOf" srcId="{16DE7752-BA78-4D4A-A075-FB045A84BD80}" destId="{5750DE59-969A-5447-A6FD-DD9052A9368A}" srcOrd="0" destOrd="0" presId="urn:microsoft.com/office/officeart/2005/8/layout/hList1"/>
    <dgm:cxn modelId="{FB97C747-0179-F74A-8B04-CBC4D266CA7E}" type="presOf" srcId="{4A79D61F-C0E0-F349-B3EF-EC51B94DF124}" destId="{0E0A2B8A-1D8B-D345-B8F9-FA58D73F8CC3}" srcOrd="0" destOrd="1" presId="urn:microsoft.com/office/officeart/2005/8/layout/hList1"/>
    <dgm:cxn modelId="{1AA169DE-9EDE-8847-931F-37081D4BA4F6}" type="presOf" srcId="{DC97E06D-AA1F-5E4B-89F1-581636FCD5CE}" destId="{DA747C11-2581-544D-9864-17D6794EA822}" srcOrd="0" destOrd="1" presId="urn:microsoft.com/office/officeart/2005/8/layout/hList1"/>
    <dgm:cxn modelId="{1901C625-EAC7-4B40-894C-498F00DD9B45}" type="presOf" srcId="{A6FBBAC8-3342-1746-81B2-6718FB5259E2}" destId="{76333E6F-A2CB-084C-88C7-CF9486796CD8}" srcOrd="0" destOrd="0" presId="urn:microsoft.com/office/officeart/2005/8/layout/hList1"/>
    <dgm:cxn modelId="{39803691-0948-454A-8D42-9B41F60C400D}" type="presOf" srcId="{458209BF-114F-CD4D-B1E2-61E6E62DD83A}" destId="{0E0A2B8A-1D8B-D345-B8F9-FA58D73F8CC3}" srcOrd="0" destOrd="0" presId="urn:microsoft.com/office/officeart/2005/8/layout/hList1"/>
    <dgm:cxn modelId="{22A51B19-1AEE-7949-BB46-5853255510C3}" type="presOf" srcId="{71D5564E-E6C2-F64E-A724-26F128832469}" destId="{0007952C-4E6A-EB43-A55D-A63055624B24}" srcOrd="0" destOrd="0" presId="urn:microsoft.com/office/officeart/2005/8/layout/hList1"/>
    <dgm:cxn modelId="{90936C2E-2011-B349-BE6A-6815EACF0ACA}" srcId="{AECCEDC8-75BC-9740-B9C0-EEB36138BF00}" destId="{2ECFBFF5-C2BE-6348-A8EB-C8ED8ECEADA2}" srcOrd="3" destOrd="0" parTransId="{F7F1439F-FAB0-9244-9123-95DEC9ED103A}" sibTransId="{B4E89AD3-B3F3-1848-83B8-A047B2E0A3E9}"/>
    <dgm:cxn modelId="{D12FBD2C-EB1B-294C-BDB4-821C2AE642D7}" srcId="{71D5564E-E6C2-F64E-A724-26F128832469}" destId="{16DE7752-BA78-4D4A-A075-FB045A84BD80}" srcOrd="1" destOrd="0" parTransId="{A99CE957-35E3-784B-AB9C-C691F4A79C6E}" sibTransId="{DFDE4E38-FA18-3248-8456-4AD413BB2CF5}"/>
    <dgm:cxn modelId="{5352DEB4-09EC-FD4A-BF28-5A1EBDE14744}" type="presOf" srcId="{F8D4918A-4DE6-434D-B91E-1724F7D2B340}" destId="{347D4960-89C2-804B-86D4-A6910C239872}" srcOrd="0" destOrd="2" presId="urn:microsoft.com/office/officeart/2005/8/layout/hList1"/>
    <dgm:cxn modelId="{A54F5C32-CDDC-8340-9407-07C23931E1DB}" srcId="{5DFF7F2B-FAB8-4E4B-B23A-787E2BABDB89}" destId="{D71D9009-605A-AB4A-8C61-1A4946833F5D}" srcOrd="0" destOrd="0" parTransId="{5AB0AB03-5441-3043-9A57-2D881D045BA2}" sibTransId="{FB61F377-17F3-0349-A438-A68C6B5D138D}"/>
    <dgm:cxn modelId="{B9D9A177-14F2-A14B-A3B4-7F9AEEA35D9E}" type="presOf" srcId="{2ECFBFF5-C2BE-6348-A8EB-C8ED8ECEADA2}" destId="{5DBC6A92-C05B-2B47-A02A-DEF348F9B2AE}" srcOrd="0" destOrd="3" presId="urn:microsoft.com/office/officeart/2005/8/layout/hList1"/>
    <dgm:cxn modelId="{AA8061B4-1FBC-7245-B2E2-18E5131AB4E1}" type="presOf" srcId="{AECCEDC8-75BC-9740-B9C0-EEB36138BF00}" destId="{0B7FF9B4-659B-674B-A461-2E364A1DB810}" srcOrd="0" destOrd="0" presId="urn:microsoft.com/office/officeart/2005/8/layout/hList1"/>
    <dgm:cxn modelId="{F70A65F0-073D-DE45-A729-9A41CD08A653}" type="presOf" srcId="{E26A64DA-CCCC-024C-816F-984262CC202E}" destId="{347D4960-89C2-804B-86D4-A6910C239872}" srcOrd="0" destOrd="0" presId="urn:microsoft.com/office/officeart/2005/8/layout/hList1"/>
    <dgm:cxn modelId="{46393C50-42FF-6645-A51F-BFD881C96D00}" srcId="{5DFF7F2B-FAB8-4E4B-B23A-787E2BABDB89}" destId="{BBA0BC25-465C-754B-BCB0-DBEA801A6311}" srcOrd="2" destOrd="0" parTransId="{E85D9FA5-0DF0-B840-84FA-9CFA2FCBEB07}" sibTransId="{DCB11CFB-7B99-B446-864F-FDE225983C2C}"/>
    <dgm:cxn modelId="{0E33F136-BDAB-7340-8437-77AFC28BFDCE}" srcId="{5DFF7F2B-FAB8-4E4B-B23A-787E2BABDB89}" destId="{E6F9C862-4CB0-644F-BEA3-B6AE25D20A06}" srcOrd="3" destOrd="0" parTransId="{F6D6BA09-9B06-0B40-970A-23999EA05FAE}" sibTransId="{4CA542F5-97DB-754D-8696-3A69A2272DCC}"/>
    <dgm:cxn modelId="{BA889DF3-4B0C-FB44-9C8D-626ACE2D59DC}" srcId="{71D5564E-E6C2-F64E-A724-26F128832469}" destId="{5DFF7F2B-FAB8-4E4B-B23A-787E2BABDB89}" srcOrd="3" destOrd="0" parTransId="{615197C2-4645-EF4B-B4D7-69BC2A634218}" sibTransId="{34147606-1176-D545-9D5F-9DEC78BDA83F}"/>
    <dgm:cxn modelId="{4F6CF2D7-F081-3143-88EB-3004E71DDF1D}" type="presOf" srcId="{E6F9C862-4CB0-644F-BEA3-B6AE25D20A06}" destId="{DA747C11-2581-544D-9864-17D6794EA822}" srcOrd="0" destOrd="3" presId="urn:microsoft.com/office/officeart/2005/8/layout/hList1"/>
    <dgm:cxn modelId="{05A1669F-0A5C-D941-BE78-630BBF1669B0}" srcId="{16DE7752-BA78-4D4A-A075-FB045A84BD80}" destId="{F8D4918A-4DE6-434D-B91E-1724F7D2B340}" srcOrd="2" destOrd="0" parTransId="{ED915500-C817-EA43-A39A-0E61ABEB7579}" sibTransId="{564354D7-7689-FC47-AE90-9229005BCDE6}"/>
    <dgm:cxn modelId="{5064905B-0650-3340-B5E0-748BFBFD3415}" srcId="{AECCEDC8-75BC-9740-B9C0-EEB36138BF00}" destId="{0E167DC7-7340-F14F-B235-AE8205A0E28D}" srcOrd="1" destOrd="0" parTransId="{99164F2C-46E5-3F46-9846-C8E4B4B59EEE}" sibTransId="{9FD6D33A-14CF-A24C-818B-AB6B22F36995}"/>
    <dgm:cxn modelId="{3DACBCA4-9922-F248-863F-227A830140A0}" srcId="{A6FBBAC8-3342-1746-81B2-6718FB5259E2}" destId="{0A895D77-CE71-B549-ABF4-E2302A9ED4FB}" srcOrd="2" destOrd="0" parTransId="{E8A30309-36EA-1648-A4D1-3778D0D74C7A}" sibTransId="{5FE3F514-DDCE-BE4B-BA02-4285F0A0F693}"/>
    <dgm:cxn modelId="{434F34A7-DAFB-FB45-BD24-C57534724032}" type="presOf" srcId="{5093E616-F59D-4745-834F-6A0F7E9F4F0E}" destId="{347D4960-89C2-804B-86D4-A6910C239872}" srcOrd="0" destOrd="1" presId="urn:microsoft.com/office/officeart/2005/8/layout/hList1"/>
    <dgm:cxn modelId="{ACF1F3CE-8432-5941-AD17-750B7234A83D}" srcId="{AECCEDC8-75BC-9740-B9C0-EEB36138BF00}" destId="{DD6F7097-E37E-C04C-B221-2E405827AFCD}" srcOrd="2" destOrd="0" parTransId="{6B728C81-9EC4-5841-8962-813E1B5669E2}" sibTransId="{596B46D1-9827-F549-8A08-262C6C217613}"/>
    <dgm:cxn modelId="{9F4C521D-B1E1-EE40-866A-FD352690B199}" srcId="{AECCEDC8-75BC-9740-B9C0-EEB36138BF00}" destId="{9C8D0B7D-5A12-FF48-85CD-839755C3078E}" srcOrd="4" destOrd="0" parTransId="{C455A4D9-9CD2-1C4E-B09B-5D2251CDDB4E}" sibTransId="{CAFD0128-809A-044B-855F-6A5A44C7CE63}"/>
    <dgm:cxn modelId="{7B650607-91F8-724D-9646-0DDD5A04FC43}" type="presOf" srcId="{DD6F7097-E37E-C04C-B221-2E405827AFCD}" destId="{5DBC6A92-C05B-2B47-A02A-DEF348F9B2AE}" srcOrd="0" destOrd="2" presId="urn:microsoft.com/office/officeart/2005/8/layout/hList1"/>
    <dgm:cxn modelId="{BC2D24EF-00C3-A04E-884C-FF7075C719E7}" srcId="{16DE7752-BA78-4D4A-A075-FB045A84BD80}" destId="{E26A64DA-CCCC-024C-816F-984262CC202E}" srcOrd="0" destOrd="0" parTransId="{C7F73AE3-383D-5045-A3A2-66E14482798E}" sibTransId="{AE9E7B97-1826-444C-B348-C4FF989676E7}"/>
    <dgm:cxn modelId="{B71F067E-796F-E64E-8D5C-31330B4320DE}" srcId="{AECCEDC8-75BC-9740-B9C0-EEB36138BF00}" destId="{C90EFD77-9A96-B54B-B91B-5C31A6D674DE}" srcOrd="0" destOrd="0" parTransId="{1E8941FD-93CE-9E4A-84BA-AD98E1765CC1}" sibTransId="{9DE954BF-8B6F-864B-B9F4-EF0A61B4C9CE}"/>
    <dgm:cxn modelId="{A871C079-E59E-1441-A86D-F1E45C752915}" srcId="{5DFF7F2B-FAB8-4E4B-B23A-787E2BABDB89}" destId="{DC97E06D-AA1F-5E4B-89F1-581636FCD5CE}" srcOrd="1" destOrd="0" parTransId="{9DC03CC0-CEE6-A347-9091-C905B0ABBFB4}" sibTransId="{5A68F82F-C199-CE4B-A531-DE34A3918343}"/>
    <dgm:cxn modelId="{9DE159F6-675A-EA40-A305-A697A2961E42}" type="presOf" srcId="{C90EFD77-9A96-B54B-B91B-5C31A6D674DE}" destId="{5DBC6A92-C05B-2B47-A02A-DEF348F9B2AE}" srcOrd="0" destOrd="0" presId="urn:microsoft.com/office/officeart/2005/8/layout/hList1"/>
    <dgm:cxn modelId="{982C1D27-D127-344A-BAF7-DEFF2B9E65FB}" srcId="{A6FBBAC8-3342-1746-81B2-6718FB5259E2}" destId="{458209BF-114F-CD4D-B1E2-61E6E62DD83A}" srcOrd="0" destOrd="0" parTransId="{A50B714F-CAFD-3E46-BF0D-F9E4760C2563}" sibTransId="{CD1BC7ED-7674-AD4E-90F6-6B66D4309CB1}"/>
    <dgm:cxn modelId="{51DEED02-FE5A-1242-B8A7-FEC634EE0CFA}" type="presParOf" srcId="{0007952C-4E6A-EB43-A55D-A63055624B24}" destId="{CEFCE404-B91E-854D-A924-DD82A7542D72}" srcOrd="0" destOrd="0" presId="urn:microsoft.com/office/officeart/2005/8/layout/hList1"/>
    <dgm:cxn modelId="{B3B75105-3A6A-2548-918B-BB72410A054B}" type="presParOf" srcId="{CEFCE404-B91E-854D-A924-DD82A7542D72}" destId="{0B7FF9B4-659B-674B-A461-2E364A1DB810}" srcOrd="0" destOrd="0" presId="urn:microsoft.com/office/officeart/2005/8/layout/hList1"/>
    <dgm:cxn modelId="{98C21FDE-19FD-0942-A5DE-FBCCEF5EFF34}" type="presParOf" srcId="{CEFCE404-B91E-854D-A924-DD82A7542D72}" destId="{5DBC6A92-C05B-2B47-A02A-DEF348F9B2AE}" srcOrd="1" destOrd="0" presId="urn:microsoft.com/office/officeart/2005/8/layout/hList1"/>
    <dgm:cxn modelId="{7DBFB6FE-D920-E748-A8B8-79CE5D4644F8}" type="presParOf" srcId="{0007952C-4E6A-EB43-A55D-A63055624B24}" destId="{85D6503B-A5C6-3840-AE61-BC81B6690C2F}" srcOrd="1" destOrd="0" presId="urn:microsoft.com/office/officeart/2005/8/layout/hList1"/>
    <dgm:cxn modelId="{F7850291-1498-3F4F-8E3B-BFBFC042B289}" type="presParOf" srcId="{0007952C-4E6A-EB43-A55D-A63055624B24}" destId="{91660E30-CCBB-654E-B626-8C4550CAD45C}" srcOrd="2" destOrd="0" presId="urn:microsoft.com/office/officeart/2005/8/layout/hList1"/>
    <dgm:cxn modelId="{A5014CA3-08B5-F741-BDB8-EA9B6CA5FA3F}" type="presParOf" srcId="{91660E30-CCBB-654E-B626-8C4550CAD45C}" destId="{5750DE59-969A-5447-A6FD-DD9052A9368A}" srcOrd="0" destOrd="0" presId="urn:microsoft.com/office/officeart/2005/8/layout/hList1"/>
    <dgm:cxn modelId="{B16587BC-4614-4841-9FAA-B9F59455C481}" type="presParOf" srcId="{91660E30-CCBB-654E-B626-8C4550CAD45C}" destId="{347D4960-89C2-804B-86D4-A6910C239872}" srcOrd="1" destOrd="0" presId="urn:microsoft.com/office/officeart/2005/8/layout/hList1"/>
    <dgm:cxn modelId="{2F646331-901A-F548-AC9B-EC5BD0057891}" type="presParOf" srcId="{0007952C-4E6A-EB43-A55D-A63055624B24}" destId="{F90CD668-110E-9640-80CD-848A842932A5}" srcOrd="3" destOrd="0" presId="urn:microsoft.com/office/officeart/2005/8/layout/hList1"/>
    <dgm:cxn modelId="{F9520203-4960-6345-AF9D-06CD5C003F5B}" type="presParOf" srcId="{0007952C-4E6A-EB43-A55D-A63055624B24}" destId="{CF198DB7-3DCD-784D-B272-C3C2BAC6044A}" srcOrd="4" destOrd="0" presId="urn:microsoft.com/office/officeart/2005/8/layout/hList1"/>
    <dgm:cxn modelId="{BF9D8A64-4AF3-DB4E-A899-063569297220}" type="presParOf" srcId="{CF198DB7-3DCD-784D-B272-C3C2BAC6044A}" destId="{76333E6F-A2CB-084C-88C7-CF9486796CD8}" srcOrd="0" destOrd="0" presId="urn:microsoft.com/office/officeart/2005/8/layout/hList1"/>
    <dgm:cxn modelId="{260D4CB8-ACAB-4D4D-B736-0FDEBC7AC2CA}" type="presParOf" srcId="{CF198DB7-3DCD-784D-B272-C3C2BAC6044A}" destId="{0E0A2B8A-1D8B-D345-B8F9-FA58D73F8CC3}" srcOrd="1" destOrd="0" presId="urn:microsoft.com/office/officeart/2005/8/layout/hList1"/>
    <dgm:cxn modelId="{04402BB7-DFB7-7740-850D-E3EF19009460}" type="presParOf" srcId="{0007952C-4E6A-EB43-A55D-A63055624B24}" destId="{0C9635C4-348B-5543-BC76-8D0B288DB7D6}" srcOrd="5" destOrd="0" presId="urn:microsoft.com/office/officeart/2005/8/layout/hList1"/>
    <dgm:cxn modelId="{64AC0A51-CFF8-6D42-B910-4F6481D942C1}" type="presParOf" srcId="{0007952C-4E6A-EB43-A55D-A63055624B24}" destId="{396441FE-948A-CE4B-B9F7-042169FF849A}" srcOrd="6" destOrd="0" presId="urn:microsoft.com/office/officeart/2005/8/layout/hList1"/>
    <dgm:cxn modelId="{846803DD-CFFC-E148-9443-73395F2474A7}" type="presParOf" srcId="{396441FE-948A-CE4B-B9F7-042169FF849A}" destId="{CD77FFE1-E3BE-4A44-91D3-19725057AD4E}" srcOrd="0" destOrd="0" presId="urn:microsoft.com/office/officeart/2005/8/layout/hList1"/>
    <dgm:cxn modelId="{F2FCBDDF-F089-364F-9A6B-82C7C6727993}" type="presParOf" srcId="{396441FE-948A-CE4B-B9F7-042169FF849A}" destId="{DA747C11-2581-544D-9864-17D6794EA822}" srcOrd="1" destOrd="0" presId="urn:microsoft.com/office/officeart/2005/8/layout/hList1"/>
  </dgm:cxnLst>
  <dgm:bg/>
  <dgm:whole/>
</dgm:dataModel>
</file>

<file path=ppt/diagrams/data5.xml><?xml version="1.0" encoding="utf-8"?>
<dgm:dataModel xmlns:dgm="http://schemas.openxmlformats.org/drawingml/2006/diagram" xmlns:a="http://schemas.openxmlformats.org/drawingml/2006/main">
  <dgm:ptLst>
    <dgm:pt modelId="{0E8E6D98-00E1-5D46-AE0D-F540FE55299F}" type="doc">
      <dgm:prSet loTypeId="urn:microsoft.com/office/officeart/2005/8/layout/chevron2" loCatId="process" qsTypeId="urn:microsoft.com/office/officeart/2005/8/quickstyle/simple4" qsCatId="simple" csTypeId="urn:microsoft.com/office/officeart/2005/8/colors/accent2_2" csCatId="accent2" phldr="1"/>
      <dgm:spPr/>
      <dgm:t>
        <a:bodyPr/>
        <a:lstStyle/>
        <a:p>
          <a:endParaRPr lang="en-US"/>
        </a:p>
      </dgm:t>
    </dgm:pt>
    <dgm:pt modelId="{15F45642-CB3B-174F-A986-56CC44381B8F}">
      <dgm:prSet phldrT="[Text]" custT="1"/>
      <dgm:spPr/>
      <dgm:t>
        <a:bodyPr/>
        <a:lstStyle/>
        <a:p>
          <a:r>
            <a:rPr lang="en-US" sz="1600" b="1" dirty="0" err="1" smtClean="0"/>
            <a:t>Calldesk</a:t>
          </a:r>
          <a:endParaRPr lang="en-US" sz="1600" b="1" dirty="0"/>
        </a:p>
      </dgm:t>
    </dgm:pt>
    <dgm:pt modelId="{70FF016B-3655-0C4B-8DB7-A7FAF8B413AF}" type="parTrans" cxnId="{572EC216-6414-C447-8F7C-A7993FAD9955}">
      <dgm:prSet/>
      <dgm:spPr/>
      <dgm:t>
        <a:bodyPr/>
        <a:lstStyle/>
        <a:p>
          <a:endParaRPr lang="en-US"/>
        </a:p>
      </dgm:t>
    </dgm:pt>
    <dgm:pt modelId="{E8AB2DA3-F084-D94E-A0A6-1DF05F457F15}" type="sibTrans" cxnId="{572EC216-6414-C447-8F7C-A7993FAD9955}">
      <dgm:prSet/>
      <dgm:spPr/>
      <dgm:t>
        <a:bodyPr/>
        <a:lstStyle/>
        <a:p>
          <a:endParaRPr lang="en-US"/>
        </a:p>
      </dgm:t>
    </dgm:pt>
    <dgm:pt modelId="{2B143104-BCCA-2F4B-BC87-11DCCB7D7291}">
      <dgm:prSet phldrT="[Text]" custT="1"/>
      <dgm:spPr/>
      <dgm:t>
        <a:bodyPr/>
        <a:lstStyle/>
        <a:p>
          <a:pPr marL="57150" indent="0"/>
          <a:r>
            <a:rPr lang="en-US" sz="1600" dirty="0" smtClean="0"/>
            <a:t>E-mail</a:t>
          </a:r>
          <a:endParaRPr lang="en-US" sz="1600" dirty="0"/>
        </a:p>
      </dgm:t>
    </dgm:pt>
    <dgm:pt modelId="{FAFB1B98-840A-3648-920C-C9A363EAE336}" type="parTrans" cxnId="{59F043B0-7CC1-C944-AAAA-A072406A246C}">
      <dgm:prSet/>
      <dgm:spPr/>
      <dgm:t>
        <a:bodyPr/>
        <a:lstStyle/>
        <a:p>
          <a:endParaRPr lang="en-US"/>
        </a:p>
      </dgm:t>
    </dgm:pt>
    <dgm:pt modelId="{4474462E-98B2-444B-B469-7E76AF165E53}" type="sibTrans" cxnId="{59F043B0-7CC1-C944-AAAA-A072406A246C}">
      <dgm:prSet/>
      <dgm:spPr/>
      <dgm:t>
        <a:bodyPr/>
        <a:lstStyle/>
        <a:p>
          <a:endParaRPr lang="en-US"/>
        </a:p>
      </dgm:t>
    </dgm:pt>
    <dgm:pt modelId="{511DEA16-2F89-3344-8714-6FBA2C4636B4}">
      <dgm:prSet phldrT="[Text]" custT="1"/>
      <dgm:spPr/>
      <dgm:t>
        <a:bodyPr/>
        <a:lstStyle/>
        <a:p>
          <a:pPr marL="57150" indent="0"/>
          <a:r>
            <a:rPr lang="en-US" sz="1600" dirty="0" smtClean="0"/>
            <a:t>Web</a:t>
          </a:r>
          <a:endParaRPr lang="en-US" sz="1600" dirty="0"/>
        </a:p>
      </dgm:t>
    </dgm:pt>
    <dgm:pt modelId="{C8136015-191C-504A-9B46-F3C60153103C}" type="parTrans" cxnId="{A3A60E5B-133C-DE49-BEFF-946CF890AA33}">
      <dgm:prSet/>
      <dgm:spPr/>
      <dgm:t>
        <a:bodyPr/>
        <a:lstStyle/>
        <a:p>
          <a:endParaRPr lang="en-US"/>
        </a:p>
      </dgm:t>
    </dgm:pt>
    <dgm:pt modelId="{960B30FA-8158-E140-8D2C-237D5E7AD5E6}" type="sibTrans" cxnId="{A3A60E5B-133C-DE49-BEFF-946CF890AA33}">
      <dgm:prSet/>
      <dgm:spPr/>
      <dgm:t>
        <a:bodyPr/>
        <a:lstStyle/>
        <a:p>
          <a:endParaRPr lang="en-US"/>
        </a:p>
      </dgm:t>
    </dgm:pt>
    <dgm:pt modelId="{6DBE3604-DCD2-304F-A255-B10C59FCD399}">
      <dgm:prSet phldrT="[Text]" custT="1"/>
      <dgm:spPr/>
      <dgm:t>
        <a:bodyPr/>
        <a:lstStyle/>
        <a:p>
          <a:r>
            <a:rPr lang="en-US" sz="1600" b="1" dirty="0" smtClean="0"/>
            <a:t>1</a:t>
          </a:r>
          <a:r>
            <a:rPr lang="en-US" sz="1600" b="1" baseline="30000" dirty="0" smtClean="0"/>
            <a:t>st</a:t>
          </a:r>
          <a:r>
            <a:rPr lang="en-US" sz="1600" b="1" dirty="0" smtClean="0"/>
            <a:t> line</a:t>
          </a:r>
          <a:endParaRPr lang="en-US" sz="1600" b="1" dirty="0"/>
        </a:p>
      </dgm:t>
    </dgm:pt>
    <dgm:pt modelId="{87805628-FD00-C349-A049-BD7451B97A24}" type="parTrans" cxnId="{D862F3D9-9217-F74B-8251-343435983631}">
      <dgm:prSet/>
      <dgm:spPr/>
      <dgm:t>
        <a:bodyPr/>
        <a:lstStyle/>
        <a:p>
          <a:endParaRPr lang="en-US"/>
        </a:p>
      </dgm:t>
    </dgm:pt>
    <dgm:pt modelId="{7E5C42E0-69B0-DC4A-8D10-625D5AC8444F}" type="sibTrans" cxnId="{D862F3D9-9217-F74B-8251-343435983631}">
      <dgm:prSet/>
      <dgm:spPr/>
      <dgm:t>
        <a:bodyPr/>
        <a:lstStyle/>
        <a:p>
          <a:endParaRPr lang="en-US"/>
        </a:p>
      </dgm:t>
    </dgm:pt>
    <dgm:pt modelId="{D7C34486-5F7E-5E49-A9C6-A8D77C0B5E96}">
      <dgm:prSet phldrT="[Text]" custT="1"/>
      <dgm:spPr/>
      <dgm:t>
        <a:bodyPr/>
        <a:lstStyle/>
        <a:p>
          <a:pPr marL="82550" indent="0" algn="l"/>
          <a:r>
            <a:rPr lang="en-US" sz="1600" dirty="0" smtClean="0"/>
            <a:t>Determination</a:t>
          </a:r>
          <a:endParaRPr lang="en-US" sz="1600" dirty="0"/>
        </a:p>
      </dgm:t>
    </dgm:pt>
    <dgm:pt modelId="{B88C9414-3A18-DD45-A1BB-3B383D0CC056}" type="parTrans" cxnId="{CBA6277F-950E-2B40-B947-8BB8A3F6DF64}">
      <dgm:prSet/>
      <dgm:spPr/>
      <dgm:t>
        <a:bodyPr/>
        <a:lstStyle/>
        <a:p>
          <a:endParaRPr lang="en-US"/>
        </a:p>
      </dgm:t>
    </dgm:pt>
    <dgm:pt modelId="{A8235F27-75DA-7A45-9B5C-4A1383EEA98A}" type="sibTrans" cxnId="{CBA6277F-950E-2B40-B947-8BB8A3F6DF64}">
      <dgm:prSet/>
      <dgm:spPr/>
      <dgm:t>
        <a:bodyPr/>
        <a:lstStyle/>
        <a:p>
          <a:endParaRPr lang="en-US"/>
        </a:p>
      </dgm:t>
    </dgm:pt>
    <dgm:pt modelId="{FD74E9B3-4574-4C43-9052-35A7B98A8DDE}">
      <dgm:prSet phldrT="[Text]" custT="1"/>
      <dgm:spPr/>
      <dgm:t>
        <a:bodyPr/>
        <a:lstStyle/>
        <a:p>
          <a:pPr marL="57150" indent="0" algn="l"/>
          <a:r>
            <a:rPr lang="en-US" sz="1600" dirty="0" smtClean="0"/>
            <a:t>Solution</a:t>
          </a:r>
          <a:endParaRPr lang="en-US" sz="1600" dirty="0"/>
        </a:p>
      </dgm:t>
    </dgm:pt>
    <dgm:pt modelId="{3470162A-5299-C94E-A0B8-1278CC1A2E9E}" type="parTrans" cxnId="{7900DC68-3D13-5441-BAFF-4B6D01285F0F}">
      <dgm:prSet/>
      <dgm:spPr/>
      <dgm:t>
        <a:bodyPr/>
        <a:lstStyle/>
        <a:p>
          <a:endParaRPr lang="en-US"/>
        </a:p>
      </dgm:t>
    </dgm:pt>
    <dgm:pt modelId="{8327DC29-89A3-074E-ACED-C642A6A94848}" type="sibTrans" cxnId="{7900DC68-3D13-5441-BAFF-4B6D01285F0F}">
      <dgm:prSet/>
      <dgm:spPr/>
      <dgm:t>
        <a:bodyPr/>
        <a:lstStyle/>
        <a:p>
          <a:endParaRPr lang="en-US"/>
        </a:p>
      </dgm:t>
    </dgm:pt>
    <dgm:pt modelId="{323EE343-E47B-BD40-B2D0-BD7D55DFD4A9}">
      <dgm:prSet phldrT="[Text]" custT="1"/>
      <dgm:spPr/>
      <dgm:t>
        <a:bodyPr/>
        <a:lstStyle/>
        <a:p>
          <a:r>
            <a:rPr lang="en-US" sz="1600" b="1" dirty="0" smtClean="0"/>
            <a:t>Specialist</a:t>
          </a:r>
          <a:endParaRPr lang="en-US" sz="1600" b="1" dirty="0"/>
        </a:p>
      </dgm:t>
    </dgm:pt>
    <dgm:pt modelId="{98B83281-5AAB-B346-8111-927454728F07}" type="parTrans" cxnId="{A73DE39A-5604-C04C-8636-A403AEF3F374}">
      <dgm:prSet/>
      <dgm:spPr/>
      <dgm:t>
        <a:bodyPr/>
        <a:lstStyle/>
        <a:p>
          <a:endParaRPr lang="en-US"/>
        </a:p>
      </dgm:t>
    </dgm:pt>
    <dgm:pt modelId="{B599987C-DBEF-1949-88F8-9AB4FECA9410}" type="sibTrans" cxnId="{A73DE39A-5604-C04C-8636-A403AEF3F374}">
      <dgm:prSet/>
      <dgm:spPr/>
      <dgm:t>
        <a:bodyPr/>
        <a:lstStyle/>
        <a:p>
          <a:endParaRPr lang="en-US"/>
        </a:p>
      </dgm:t>
    </dgm:pt>
    <dgm:pt modelId="{34F5586E-4184-6E4F-B72D-71C834B87745}">
      <dgm:prSet phldrT="[Text]" custT="1"/>
      <dgm:spPr/>
      <dgm:t>
        <a:bodyPr/>
        <a:lstStyle/>
        <a:p>
          <a:pPr marL="82550" indent="0"/>
          <a:r>
            <a:rPr lang="en-US" sz="1600" b="0" dirty="0" smtClean="0"/>
            <a:t>Knowledge group</a:t>
          </a:r>
          <a:endParaRPr lang="en-US" sz="1600" b="0" dirty="0"/>
        </a:p>
      </dgm:t>
    </dgm:pt>
    <dgm:pt modelId="{B9672125-8101-C74B-98DF-18CD429F9DAF}" type="parTrans" cxnId="{5516E9B6-927C-614D-A3B9-294E3DF6853C}">
      <dgm:prSet/>
      <dgm:spPr/>
      <dgm:t>
        <a:bodyPr/>
        <a:lstStyle/>
        <a:p>
          <a:endParaRPr lang="en-US"/>
        </a:p>
      </dgm:t>
    </dgm:pt>
    <dgm:pt modelId="{1E148086-3D77-C540-B983-1E2F1AE9B3DE}" type="sibTrans" cxnId="{5516E9B6-927C-614D-A3B9-294E3DF6853C}">
      <dgm:prSet/>
      <dgm:spPr/>
      <dgm:t>
        <a:bodyPr/>
        <a:lstStyle/>
        <a:p>
          <a:endParaRPr lang="en-US"/>
        </a:p>
      </dgm:t>
    </dgm:pt>
    <dgm:pt modelId="{C4B4E0A6-AA0A-0F43-8379-4484043EAB94}">
      <dgm:prSet phldrT="[Text]" custT="1"/>
      <dgm:spPr/>
      <dgm:t>
        <a:bodyPr/>
        <a:lstStyle/>
        <a:p>
          <a:pPr marL="114300" indent="0"/>
          <a:r>
            <a:rPr lang="en-US" sz="1600" b="0" dirty="0" smtClean="0"/>
            <a:t>Product specialist</a:t>
          </a:r>
          <a:endParaRPr lang="en-US" sz="1600" b="0" dirty="0"/>
        </a:p>
      </dgm:t>
    </dgm:pt>
    <dgm:pt modelId="{B3D37DF5-B960-0140-9842-78C8D74D233C}" type="parTrans" cxnId="{2BEF64F7-6ED5-2F42-99CB-907C53584C76}">
      <dgm:prSet/>
      <dgm:spPr/>
      <dgm:t>
        <a:bodyPr/>
        <a:lstStyle/>
        <a:p>
          <a:endParaRPr lang="en-US"/>
        </a:p>
      </dgm:t>
    </dgm:pt>
    <dgm:pt modelId="{A964DBDF-2F2C-5045-8234-FD5261182DD9}" type="sibTrans" cxnId="{2BEF64F7-6ED5-2F42-99CB-907C53584C76}">
      <dgm:prSet/>
      <dgm:spPr/>
      <dgm:t>
        <a:bodyPr/>
        <a:lstStyle/>
        <a:p>
          <a:endParaRPr lang="en-US"/>
        </a:p>
      </dgm:t>
    </dgm:pt>
    <dgm:pt modelId="{8A6E5D1C-E605-FA4D-AB49-C44871932241}">
      <dgm:prSet phldrT="[Text]" custT="1"/>
      <dgm:spPr/>
      <dgm:t>
        <a:bodyPr/>
        <a:lstStyle/>
        <a:p>
          <a:pPr marL="82550" indent="0"/>
          <a:r>
            <a:rPr lang="en-US" sz="1600" dirty="0" smtClean="0"/>
            <a:t>Monitoring</a:t>
          </a:r>
          <a:endParaRPr lang="en-US" sz="1600" dirty="0"/>
        </a:p>
      </dgm:t>
    </dgm:pt>
    <dgm:pt modelId="{F127DC8B-4986-BE46-91BD-CFA429286F3A}" type="parTrans" cxnId="{5C428E5C-82A5-3745-9277-8C9992C45E4B}">
      <dgm:prSet/>
      <dgm:spPr/>
      <dgm:t>
        <a:bodyPr/>
        <a:lstStyle/>
        <a:p>
          <a:endParaRPr lang="en-US"/>
        </a:p>
      </dgm:t>
    </dgm:pt>
    <dgm:pt modelId="{55D9270F-531F-904F-A825-6496205A4222}" type="sibTrans" cxnId="{5C428E5C-82A5-3745-9277-8C9992C45E4B}">
      <dgm:prSet/>
      <dgm:spPr/>
      <dgm:t>
        <a:bodyPr/>
        <a:lstStyle/>
        <a:p>
          <a:endParaRPr lang="en-US"/>
        </a:p>
      </dgm:t>
    </dgm:pt>
    <dgm:pt modelId="{35B0145C-E578-9B4F-B66D-8CA696CF0BC4}">
      <dgm:prSet phldrT="[Text]" custT="1"/>
      <dgm:spPr/>
      <dgm:t>
        <a:bodyPr/>
        <a:lstStyle/>
        <a:p>
          <a:pPr marL="57150" indent="0"/>
          <a:r>
            <a:rPr lang="en-US" sz="1600" dirty="0" smtClean="0"/>
            <a:t>Phone</a:t>
          </a:r>
          <a:endParaRPr lang="en-US" sz="1600" dirty="0"/>
        </a:p>
      </dgm:t>
    </dgm:pt>
    <dgm:pt modelId="{02BBC12C-1B73-8C4E-80FE-3017D0CDC896}" type="parTrans" cxnId="{DB627238-CB9E-724E-BA9B-11B8BD3EE435}">
      <dgm:prSet/>
      <dgm:spPr/>
      <dgm:t>
        <a:bodyPr/>
        <a:lstStyle/>
        <a:p>
          <a:endParaRPr lang="en-US"/>
        </a:p>
      </dgm:t>
    </dgm:pt>
    <dgm:pt modelId="{EA727140-4857-484C-9BDD-C5F4AF07B706}" type="sibTrans" cxnId="{DB627238-CB9E-724E-BA9B-11B8BD3EE435}">
      <dgm:prSet/>
      <dgm:spPr/>
      <dgm:t>
        <a:bodyPr/>
        <a:lstStyle/>
        <a:p>
          <a:endParaRPr lang="en-US"/>
        </a:p>
      </dgm:t>
    </dgm:pt>
    <dgm:pt modelId="{93E5FBD9-37FF-3643-A0CA-7B080622E3D2}">
      <dgm:prSet phldrT="[Text]" custT="1"/>
      <dgm:spPr/>
      <dgm:t>
        <a:bodyPr/>
        <a:lstStyle/>
        <a:p>
          <a:pPr marL="57150" indent="0" algn="l"/>
          <a:r>
            <a:rPr lang="en-US" sz="1600" dirty="0" smtClean="0"/>
            <a:t>Escalation</a:t>
          </a:r>
          <a:endParaRPr lang="en-US" sz="1600" dirty="0"/>
        </a:p>
      </dgm:t>
    </dgm:pt>
    <dgm:pt modelId="{67CBF2C0-DB13-9E48-B5FF-571398F20411}" type="parTrans" cxnId="{7E855936-AAB1-994A-B170-A3425FA4605C}">
      <dgm:prSet/>
      <dgm:spPr/>
      <dgm:t>
        <a:bodyPr/>
        <a:lstStyle/>
        <a:p>
          <a:endParaRPr lang="en-US"/>
        </a:p>
      </dgm:t>
    </dgm:pt>
    <dgm:pt modelId="{56553CCC-D741-974D-A0B3-301C87CA0F98}" type="sibTrans" cxnId="{7E855936-AAB1-994A-B170-A3425FA4605C}">
      <dgm:prSet/>
      <dgm:spPr/>
      <dgm:t>
        <a:bodyPr/>
        <a:lstStyle/>
        <a:p>
          <a:endParaRPr lang="en-US"/>
        </a:p>
      </dgm:t>
    </dgm:pt>
    <dgm:pt modelId="{A4CFD663-202E-1049-AFCC-05FE6E73E778}">
      <dgm:prSet phldrT="[Text]" custT="1"/>
      <dgm:spPr/>
      <dgm:t>
        <a:bodyPr/>
        <a:lstStyle/>
        <a:p>
          <a:pPr marL="114300" indent="0"/>
          <a:r>
            <a:rPr lang="en-US" sz="1600" b="0" dirty="0" smtClean="0"/>
            <a:t>Vendor</a:t>
          </a:r>
          <a:endParaRPr lang="en-US" sz="1600" b="0" dirty="0"/>
        </a:p>
      </dgm:t>
    </dgm:pt>
    <dgm:pt modelId="{5E8062F6-D7FF-554D-AC13-996DBDD8B8A5}" type="parTrans" cxnId="{A5125FE4-8CE6-FE4C-A341-61956058E2AA}">
      <dgm:prSet/>
      <dgm:spPr/>
      <dgm:t>
        <a:bodyPr/>
        <a:lstStyle/>
        <a:p>
          <a:endParaRPr lang="en-US"/>
        </a:p>
      </dgm:t>
    </dgm:pt>
    <dgm:pt modelId="{67D74C75-A413-7043-B026-431AFAE6F6F4}" type="sibTrans" cxnId="{A5125FE4-8CE6-FE4C-A341-61956058E2AA}">
      <dgm:prSet/>
      <dgm:spPr/>
      <dgm:t>
        <a:bodyPr/>
        <a:lstStyle/>
        <a:p>
          <a:endParaRPr lang="en-US"/>
        </a:p>
      </dgm:t>
    </dgm:pt>
    <dgm:pt modelId="{A3361A7D-09CD-4A4B-92EE-02ABBE982C31}" type="pres">
      <dgm:prSet presAssocID="{0E8E6D98-00E1-5D46-AE0D-F540FE55299F}" presName="linearFlow" presStyleCnt="0">
        <dgm:presLayoutVars>
          <dgm:dir/>
          <dgm:animLvl val="lvl"/>
          <dgm:resizeHandles val="exact"/>
        </dgm:presLayoutVars>
      </dgm:prSet>
      <dgm:spPr/>
      <dgm:t>
        <a:bodyPr/>
        <a:lstStyle/>
        <a:p>
          <a:endParaRPr lang="en-US"/>
        </a:p>
      </dgm:t>
    </dgm:pt>
    <dgm:pt modelId="{9043F29B-0E9E-5748-AF02-BCA57AC1B671}" type="pres">
      <dgm:prSet presAssocID="{15F45642-CB3B-174F-A986-56CC44381B8F}" presName="composite" presStyleCnt="0"/>
      <dgm:spPr/>
    </dgm:pt>
    <dgm:pt modelId="{EEDDDED4-F88E-214C-9ACD-BCFF90E769A0}" type="pres">
      <dgm:prSet presAssocID="{15F45642-CB3B-174F-A986-56CC44381B8F}" presName="parentText" presStyleLbl="alignNode1" presStyleIdx="0" presStyleCnt="3">
        <dgm:presLayoutVars>
          <dgm:chMax val="1"/>
          <dgm:bulletEnabled val="1"/>
        </dgm:presLayoutVars>
      </dgm:prSet>
      <dgm:spPr/>
      <dgm:t>
        <a:bodyPr/>
        <a:lstStyle/>
        <a:p>
          <a:endParaRPr lang="en-US"/>
        </a:p>
      </dgm:t>
    </dgm:pt>
    <dgm:pt modelId="{B9286B4E-4725-574B-84AE-D95FEB30373E}" type="pres">
      <dgm:prSet presAssocID="{15F45642-CB3B-174F-A986-56CC44381B8F}" presName="descendantText" presStyleLbl="alignAcc1" presStyleIdx="0" presStyleCnt="3">
        <dgm:presLayoutVars>
          <dgm:bulletEnabled val="1"/>
        </dgm:presLayoutVars>
      </dgm:prSet>
      <dgm:spPr/>
      <dgm:t>
        <a:bodyPr/>
        <a:lstStyle/>
        <a:p>
          <a:endParaRPr lang="en-US"/>
        </a:p>
      </dgm:t>
    </dgm:pt>
    <dgm:pt modelId="{89712A38-5B61-374D-92B0-E8C962E2ECA1}" type="pres">
      <dgm:prSet presAssocID="{E8AB2DA3-F084-D94E-A0A6-1DF05F457F15}" presName="sp" presStyleCnt="0"/>
      <dgm:spPr/>
    </dgm:pt>
    <dgm:pt modelId="{0B89A8C0-3DF6-044B-9904-41BEEA6AD50B}" type="pres">
      <dgm:prSet presAssocID="{6DBE3604-DCD2-304F-A255-B10C59FCD399}" presName="composite" presStyleCnt="0"/>
      <dgm:spPr/>
    </dgm:pt>
    <dgm:pt modelId="{9BA3AF2D-9094-0644-B67E-3719C7BE98FA}" type="pres">
      <dgm:prSet presAssocID="{6DBE3604-DCD2-304F-A255-B10C59FCD399}" presName="parentText" presStyleLbl="alignNode1" presStyleIdx="1" presStyleCnt="3" custLinFactNeighborX="0" custLinFactNeighborY="-15000">
        <dgm:presLayoutVars>
          <dgm:chMax val="1"/>
          <dgm:bulletEnabled val="1"/>
        </dgm:presLayoutVars>
      </dgm:prSet>
      <dgm:spPr/>
      <dgm:t>
        <a:bodyPr/>
        <a:lstStyle/>
        <a:p>
          <a:endParaRPr lang="en-US"/>
        </a:p>
      </dgm:t>
    </dgm:pt>
    <dgm:pt modelId="{7D26037B-1B38-834B-8E95-85266B030902}" type="pres">
      <dgm:prSet presAssocID="{6DBE3604-DCD2-304F-A255-B10C59FCD399}" presName="descendantText" presStyleLbl="alignAcc1" presStyleIdx="1" presStyleCnt="3" custLinFactNeighborX="0" custLinFactNeighborY="-23077">
        <dgm:presLayoutVars>
          <dgm:bulletEnabled val="1"/>
        </dgm:presLayoutVars>
      </dgm:prSet>
      <dgm:spPr/>
      <dgm:t>
        <a:bodyPr/>
        <a:lstStyle/>
        <a:p>
          <a:endParaRPr lang="en-US"/>
        </a:p>
      </dgm:t>
    </dgm:pt>
    <dgm:pt modelId="{87507D2E-6057-AB46-A57C-3FB70B6067F6}" type="pres">
      <dgm:prSet presAssocID="{7E5C42E0-69B0-DC4A-8D10-625D5AC8444F}" presName="sp" presStyleCnt="0"/>
      <dgm:spPr/>
    </dgm:pt>
    <dgm:pt modelId="{C5217712-9FF8-4C42-B538-A6AAF4EE56BE}" type="pres">
      <dgm:prSet presAssocID="{323EE343-E47B-BD40-B2D0-BD7D55DFD4A9}" presName="composite" presStyleCnt="0"/>
      <dgm:spPr/>
    </dgm:pt>
    <dgm:pt modelId="{BC71772E-9BD1-6840-8D78-BBED3F442AE6}" type="pres">
      <dgm:prSet presAssocID="{323EE343-E47B-BD40-B2D0-BD7D55DFD4A9}" presName="parentText" presStyleLbl="alignNode1" presStyleIdx="2" presStyleCnt="3" custLinFactNeighborX="0" custLinFactNeighborY="-30771">
        <dgm:presLayoutVars>
          <dgm:chMax val="1"/>
          <dgm:bulletEnabled val="1"/>
        </dgm:presLayoutVars>
      </dgm:prSet>
      <dgm:spPr/>
      <dgm:t>
        <a:bodyPr/>
        <a:lstStyle/>
        <a:p>
          <a:endParaRPr lang="en-US"/>
        </a:p>
      </dgm:t>
    </dgm:pt>
    <dgm:pt modelId="{910392B2-1CF4-C340-B40A-5159D67E87AA}" type="pres">
      <dgm:prSet presAssocID="{323EE343-E47B-BD40-B2D0-BD7D55DFD4A9}" presName="descendantText" presStyleLbl="alignAcc1" presStyleIdx="2" presStyleCnt="3" custLinFactNeighborX="0" custLinFactNeighborY="-47340">
        <dgm:presLayoutVars>
          <dgm:bulletEnabled val="1"/>
        </dgm:presLayoutVars>
      </dgm:prSet>
      <dgm:spPr/>
      <dgm:t>
        <a:bodyPr/>
        <a:lstStyle/>
        <a:p>
          <a:endParaRPr lang="en-US"/>
        </a:p>
      </dgm:t>
    </dgm:pt>
  </dgm:ptLst>
  <dgm:cxnLst>
    <dgm:cxn modelId="{572EC216-6414-C447-8F7C-A7993FAD9955}" srcId="{0E8E6D98-00E1-5D46-AE0D-F540FE55299F}" destId="{15F45642-CB3B-174F-A986-56CC44381B8F}" srcOrd="0" destOrd="0" parTransId="{70FF016B-3655-0C4B-8DB7-A7FAF8B413AF}" sibTransId="{E8AB2DA3-F084-D94E-A0A6-1DF05F457F15}"/>
    <dgm:cxn modelId="{A5125FE4-8CE6-FE4C-A341-61956058E2AA}" srcId="{323EE343-E47B-BD40-B2D0-BD7D55DFD4A9}" destId="{A4CFD663-202E-1049-AFCC-05FE6E73E778}" srcOrd="2" destOrd="0" parTransId="{5E8062F6-D7FF-554D-AC13-996DBDD8B8A5}" sibTransId="{67D74C75-A413-7043-B026-431AFAE6F6F4}"/>
    <dgm:cxn modelId="{A73DE39A-5604-C04C-8636-A403AEF3F374}" srcId="{0E8E6D98-00E1-5D46-AE0D-F540FE55299F}" destId="{323EE343-E47B-BD40-B2D0-BD7D55DFD4A9}" srcOrd="2" destOrd="0" parTransId="{98B83281-5AAB-B346-8111-927454728F07}" sibTransId="{B599987C-DBEF-1949-88F8-9AB4FECA9410}"/>
    <dgm:cxn modelId="{5516E9B6-927C-614D-A3B9-294E3DF6853C}" srcId="{323EE343-E47B-BD40-B2D0-BD7D55DFD4A9}" destId="{34F5586E-4184-6E4F-B72D-71C834B87745}" srcOrd="0" destOrd="0" parTransId="{B9672125-8101-C74B-98DF-18CD429F9DAF}" sibTransId="{1E148086-3D77-C540-B983-1E2F1AE9B3DE}"/>
    <dgm:cxn modelId="{A3A60E5B-133C-DE49-BEFF-946CF890AA33}" srcId="{15F45642-CB3B-174F-A986-56CC44381B8F}" destId="{511DEA16-2F89-3344-8714-6FBA2C4636B4}" srcOrd="1" destOrd="0" parTransId="{C8136015-191C-504A-9B46-F3C60153103C}" sibTransId="{960B30FA-8158-E140-8D2C-237D5E7AD5E6}"/>
    <dgm:cxn modelId="{5889A8E8-6A3B-0546-8DD2-D71287E40858}" type="presOf" srcId="{511DEA16-2F89-3344-8714-6FBA2C4636B4}" destId="{B9286B4E-4725-574B-84AE-D95FEB30373E}" srcOrd="0" destOrd="1" presId="urn:microsoft.com/office/officeart/2005/8/layout/chevron2"/>
    <dgm:cxn modelId="{2BEF64F7-6ED5-2F42-99CB-907C53584C76}" srcId="{323EE343-E47B-BD40-B2D0-BD7D55DFD4A9}" destId="{C4B4E0A6-AA0A-0F43-8379-4484043EAB94}" srcOrd="1" destOrd="0" parTransId="{B3D37DF5-B960-0140-9842-78C8D74D233C}" sibTransId="{A964DBDF-2F2C-5045-8234-FD5261182DD9}"/>
    <dgm:cxn modelId="{A1F241D8-3904-4C4A-9A57-77E465A39387}" type="presOf" srcId="{2B143104-BCCA-2F4B-BC87-11DCCB7D7291}" destId="{B9286B4E-4725-574B-84AE-D95FEB30373E}" srcOrd="0" destOrd="0" presId="urn:microsoft.com/office/officeart/2005/8/layout/chevron2"/>
    <dgm:cxn modelId="{9AB26842-8B85-4544-86FC-5369541B7DE1}" type="presOf" srcId="{323EE343-E47B-BD40-B2D0-BD7D55DFD4A9}" destId="{BC71772E-9BD1-6840-8D78-BBED3F442AE6}" srcOrd="0" destOrd="0" presId="urn:microsoft.com/office/officeart/2005/8/layout/chevron2"/>
    <dgm:cxn modelId="{23666BC3-6C99-5247-8E68-B29BE4F6C7C5}" type="presOf" srcId="{93E5FBD9-37FF-3643-A0CA-7B080622E3D2}" destId="{7D26037B-1B38-834B-8E95-85266B030902}" srcOrd="0" destOrd="2" presId="urn:microsoft.com/office/officeart/2005/8/layout/chevron2"/>
    <dgm:cxn modelId="{BB8EB4D3-36B4-6245-85D6-E638FAADF440}" type="presOf" srcId="{8A6E5D1C-E605-FA4D-AB49-C44871932241}" destId="{B9286B4E-4725-574B-84AE-D95FEB30373E}" srcOrd="0" destOrd="2" presId="urn:microsoft.com/office/officeart/2005/8/layout/chevron2"/>
    <dgm:cxn modelId="{7900DC68-3D13-5441-BAFF-4B6D01285F0F}" srcId="{6DBE3604-DCD2-304F-A255-B10C59FCD399}" destId="{FD74E9B3-4574-4C43-9052-35A7B98A8DDE}" srcOrd="1" destOrd="0" parTransId="{3470162A-5299-C94E-A0B8-1278CC1A2E9E}" sibTransId="{8327DC29-89A3-074E-ACED-C642A6A94848}"/>
    <dgm:cxn modelId="{9E511345-EEB7-7248-B11B-199F174BE61B}" type="presOf" srcId="{0E8E6D98-00E1-5D46-AE0D-F540FE55299F}" destId="{A3361A7D-09CD-4A4B-92EE-02ABBE982C31}" srcOrd="0" destOrd="0" presId="urn:microsoft.com/office/officeart/2005/8/layout/chevron2"/>
    <dgm:cxn modelId="{0C413777-7682-FA44-843C-C915AB4AC4E4}" type="presOf" srcId="{FD74E9B3-4574-4C43-9052-35A7B98A8DDE}" destId="{7D26037B-1B38-834B-8E95-85266B030902}" srcOrd="0" destOrd="1" presId="urn:microsoft.com/office/officeart/2005/8/layout/chevron2"/>
    <dgm:cxn modelId="{7E855936-AAB1-994A-B170-A3425FA4605C}" srcId="{6DBE3604-DCD2-304F-A255-B10C59FCD399}" destId="{93E5FBD9-37FF-3643-A0CA-7B080622E3D2}" srcOrd="2" destOrd="0" parTransId="{67CBF2C0-DB13-9E48-B5FF-571398F20411}" sibTransId="{56553CCC-D741-974D-A0B3-301C87CA0F98}"/>
    <dgm:cxn modelId="{554E6D6B-9A2B-A74F-84ED-05A59AA16BD8}" type="presOf" srcId="{C4B4E0A6-AA0A-0F43-8379-4484043EAB94}" destId="{910392B2-1CF4-C340-B40A-5159D67E87AA}" srcOrd="0" destOrd="1" presId="urn:microsoft.com/office/officeart/2005/8/layout/chevron2"/>
    <dgm:cxn modelId="{EBCC8310-BAF0-9741-9346-C48E5540D403}" type="presOf" srcId="{35B0145C-E578-9B4F-B66D-8CA696CF0BC4}" destId="{B9286B4E-4725-574B-84AE-D95FEB30373E}" srcOrd="0" destOrd="3" presId="urn:microsoft.com/office/officeart/2005/8/layout/chevron2"/>
    <dgm:cxn modelId="{5E3C0C6F-78AF-C74F-8C7B-775711AB485A}" type="presOf" srcId="{6DBE3604-DCD2-304F-A255-B10C59FCD399}" destId="{9BA3AF2D-9094-0644-B67E-3719C7BE98FA}" srcOrd="0" destOrd="0" presId="urn:microsoft.com/office/officeart/2005/8/layout/chevron2"/>
    <dgm:cxn modelId="{DB627238-CB9E-724E-BA9B-11B8BD3EE435}" srcId="{15F45642-CB3B-174F-A986-56CC44381B8F}" destId="{35B0145C-E578-9B4F-B66D-8CA696CF0BC4}" srcOrd="3" destOrd="0" parTransId="{02BBC12C-1B73-8C4E-80FE-3017D0CDC896}" sibTransId="{EA727140-4857-484C-9BDD-C5F4AF07B706}"/>
    <dgm:cxn modelId="{CBA6277F-950E-2B40-B947-8BB8A3F6DF64}" srcId="{6DBE3604-DCD2-304F-A255-B10C59FCD399}" destId="{D7C34486-5F7E-5E49-A9C6-A8D77C0B5E96}" srcOrd="0" destOrd="0" parTransId="{B88C9414-3A18-DD45-A1BB-3B383D0CC056}" sibTransId="{A8235F27-75DA-7A45-9B5C-4A1383EEA98A}"/>
    <dgm:cxn modelId="{59F043B0-7CC1-C944-AAAA-A072406A246C}" srcId="{15F45642-CB3B-174F-A986-56CC44381B8F}" destId="{2B143104-BCCA-2F4B-BC87-11DCCB7D7291}" srcOrd="0" destOrd="0" parTransId="{FAFB1B98-840A-3648-920C-C9A363EAE336}" sibTransId="{4474462E-98B2-444B-B469-7E76AF165E53}"/>
    <dgm:cxn modelId="{5C428E5C-82A5-3745-9277-8C9992C45E4B}" srcId="{15F45642-CB3B-174F-A986-56CC44381B8F}" destId="{8A6E5D1C-E605-FA4D-AB49-C44871932241}" srcOrd="2" destOrd="0" parTransId="{F127DC8B-4986-BE46-91BD-CFA429286F3A}" sibTransId="{55D9270F-531F-904F-A825-6496205A4222}"/>
    <dgm:cxn modelId="{0289FD83-9F1F-3B49-912B-3531301582E6}" type="presOf" srcId="{D7C34486-5F7E-5E49-A9C6-A8D77C0B5E96}" destId="{7D26037B-1B38-834B-8E95-85266B030902}" srcOrd="0" destOrd="0" presId="urn:microsoft.com/office/officeart/2005/8/layout/chevron2"/>
    <dgm:cxn modelId="{32CE64E2-7846-2040-9B7D-365E344CAF59}" type="presOf" srcId="{34F5586E-4184-6E4F-B72D-71C834B87745}" destId="{910392B2-1CF4-C340-B40A-5159D67E87AA}" srcOrd="0" destOrd="0" presId="urn:microsoft.com/office/officeart/2005/8/layout/chevron2"/>
    <dgm:cxn modelId="{185941BB-6AF1-1A44-8038-4BF46579DF5A}" type="presOf" srcId="{15F45642-CB3B-174F-A986-56CC44381B8F}" destId="{EEDDDED4-F88E-214C-9ACD-BCFF90E769A0}" srcOrd="0" destOrd="0" presId="urn:microsoft.com/office/officeart/2005/8/layout/chevron2"/>
    <dgm:cxn modelId="{D862F3D9-9217-F74B-8251-343435983631}" srcId="{0E8E6D98-00E1-5D46-AE0D-F540FE55299F}" destId="{6DBE3604-DCD2-304F-A255-B10C59FCD399}" srcOrd="1" destOrd="0" parTransId="{87805628-FD00-C349-A049-BD7451B97A24}" sibTransId="{7E5C42E0-69B0-DC4A-8D10-625D5AC8444F}"/>
    <dgm:cxn modelId="{F5BE500F-59A8-8E4F-9ECB-EAA510506773}" type="presOf" srcId="{A4CFD663-202E-1049-AFCC-05FE6E73E778}" destId="{910392B2-1CF4-C340-B40A-5159D67E87AA}" srcOrd="0" destOrd="2" presId="urn:microsoft.com/office/officeart/2005/8/layout/chevron2"/>
    <dgm:cxn modelId="{DC08E354-5E38-1A4F-B8ED-B7F8A833D20F}" type="presParOf" srcId="{A3361A7D-09CD-4A4B-92EE-02ABBE982C31}" destId="{9043F29B-0E9E-5748-AF02-BCA57AC1B671}" srcOrd="0" destOrd="0" presId="urn:microsoft.com/office/officeart/2005/8/layout/chevron2"/>
    <dgm:cxn modelId="{909832A0-3E76-1548-8115-4456C997BE9A}" type="presParOf" srcId="{9043F29B-0E9E-5748-AF02-BCA57AC1B671}" destId="{EEDDDED4-F88E-214C-9ACD-BCFF90E769A0}" srcOrd="0" destOrd="0" presId="urn:microsoft.com/office/officeart/2005/8/layout/chevron2"/>
    <dgm:cxn modelId="{DE5ECAB3-C919-6D48-93ED-F9099E549092}" type="presParOf" srcId="{9043F29B-0E9E-5748-AF02-BCA57AC1B671}" destId="{B9286B4E-4725-574B-84AE-D95FEB30373E}" srcOrd="1" destOrd="0" presId="urn:microsoft.com/office/officeart/2005/8/layout/chevron2"/>
    <dgm:cxn modelId="{2AD863EB-9B9A-F044-B9F6-DAF2EED937A4}" type="presParOf" srcId="{A3361A7D-09CD-4A4B-92EE-02ABBE982C31}" destId="{89712A38-5B61-374D-92B0-E8C962E2ECA1}" srcOrd="1" destOrd="0" presId="urn:microsoft.com/office/officeart/2005/8/layout/chevron2"/>
    <dgm:cxn modelId="{CF1E66ED-B90F-4147-8DED-12EBF79DE743}" type="presParOf" srcId="{A3361A7D-09CD-4A4B-92EE-02ABBE982C31}" destId="{0B89A8C0-3DF6-044B-9904-41BEEA6AD50B}" srcOrd="2" destOrd="0" presId="urn:microsoft.com/office/officeart/2005/8/layout/chevron2"/>
    <dgm:cxn modelId="{1B9AAE29-0164-3845-AFD2-ED24C83FE44C}" type="presParOf" srcId="{0B89A8C0-3DF6-044B-9904-41BEEA6AD50B}" destId="{9BA3AF2D-9094-0644-B67E-3719C7BE98FA}" srcOrd="0" destOrd="0" presId="urn:microsoft.com/office/officeart/2005/8/layout/chevron2"/>
    <dgm:cxn modelId="{113AD31A-656B-654F-A968-7CF4EE889E8B}" type="presParOf" srcId="{0B89A8C0-3DF6-044B-9904-41BEEA6AD50B}" destId="{7D26037B-1B38-834B-8E95-85266B030902}" srcOrd="1" destOrd="0" presId="urn:microsoft.com/office/officeart/2005/8/layout/chevron2"/>
    <dgm:cxn modelId="{1E53E853-311B-6C4B-8810-A538C6C21898}" type="presParOf" srcId="{A3361A7D-09CD-4A4B-92EE-02ABBE982C31}" destId="{87507D2E-6057-AB46-A57C-3FB70B6067F6}" srcOrd="3" destOrd="0" presId="urn:microsoft.com/office/officeart/2005/8/layout/chevron2"/>
    <dgm:cxn modelId="{C9A4EB19-5486-C747-9080-571BB75D13C8}" type="presParOf" srcId="{A3361A7D-09CD-4A4B-92EE-02ABBE982C31}" destId="{C5217712-9FF8-4C42-B538-A6AAF4EE56BE}" srcOrd="4" destOrd="0" presId="urn:microsoft.com/office/officeart/2005/8/layout/chevron2"/>
    <dgm:cxn modelId="{95B4D2B1-F6BE-F846-B645-FA0D59FE3DCD}" type="presParOf" srcId="{C5217712-9FF8-4C42-B538-A6AAF4EE56BE}" destId="{BC71772E-9BD1-6840-8D78-BBED3F442AE6}" srcOrd="0" destOrd="0" presId="urn:microsoft.com/office/officeart/2005/8/layout/chevron2"/>
    <dgm:cxn modelId="{604751D2-1CD0-0747-9E86-EE83AD1DB6A7}" type="presParOf" srcId="{C5217712-9FF8-4C42-B538-A6AAF4EE56BE}" destId="{910392B2-1CF4-C340-B40A-5159D67E87AA}" srcOrd="1" destOrd="0" presId="urn:microsoft.com/office/officeart/2005/8/layout/chevron2"/>
  </dgm:cxnLst>
  <dgm:bg/>
  <dgm:whole/>
</dgm:dataModel>
</file>

<file path=ppt/diagrams/data6.xml><?xml version="1.0" encoding="utf-8"?>
<dgm:dataModel xmlns:dgm="http://schemas.openxmlformats.org/drawingml/2006/diagram" xmlns:a="http://schemas.openxmlformats.org/drawingml/2006/main">
  <dgm:ptLst>
    <dgm:pt modelId="{0E8E6D98-00E1-5D46-AE0D-F540FE55299F}" type="doc">
      <dgm:prSet loTypeId="urn:microsoft.com/office/officeart/2005/8/layout/chevron2" loCatId="process" qsTypeId="urn:microsoft.com/office/officeart/2005/8/quickstyle/simple4" qsCatId="simple" csTypeId="urn:microsoft.com/office/officeart/2005/8/colors/accent2_2" csCatId="accent2" phldr="1"/>
      <dgm:spPr/>
      <dgm:t>
        <a:bodyPr/>
        <a:lstStyle/>
        <a:p>
          <a:endParaRPr lang="en-US"/>
        </a:p>
      </dgm:t>
    </dgm:pt>
    <dgm:pt modelId="{15F45642-CB3B-174F-A986-56CC44381B8F}">
      <dgm:prSet phldrT="[Text]" custT="1"/>
      <dgm:spPr/>
      <dgm:t>
        <a:bodyPr/>
        <a:lstStyle/>
        <a:p>
          <a:r>
            <a:rPr lang="en-US" sz="1600" b="1" dirty="0" smtClean="0"/>
            <a:t>On Call</a:t>
          </a:r>
          <a:endParaRPr lang="en-US" sz="1600" b="1" dirty="0"/>
        </a:p>
      </dgm:t>
    </dgm:pt>
    <dgm:pt modelId="{70FF016B-3655-0C4B-8DB7-A7FAF8B413AF}" type="parTrans" cxnId="{572EC216-6414-C447-8F7C-A7993FAD9955}">
      <dgm:prSet/>
      <dgm:spPr/>
      <dgm:t>
        <a:bodyPr/>
        <a:lstStyle/>
        <a:p>
          <a:endParaRPr lang="en-US"/>
        </a:p>
      </dgm:t>
    </dgm:pt>
    <dgm:pt modelId="{E8AB2DA3-F084-D94E-A0A6-1DF05F457F15}" type="sibTrans" cxnId="{572EC216-6414-C447-8F7C-A7993FAD9955}">
      <dgm:prSet/>
      <dgm:spPr/>
      <dgm:t>
        <a:bodyPr/>
        <a:lstStyle/>
        <a:p>
          <a:endParaRPr lang="en-US"/>
        </a:p>
      </dgm:t>
    </dgm:pt>
    <dgm:pt modelId="{6DBE3604-DCD2-304F-A255-B10C59FCD399}">
      <dgm:prSet phldrT="[Text]" custT="1"/>
      <dgm:spPr/>
      <dgm:t>
        <a:bodyPr/>
        <a:lstStyle/>
        <a:p>
          <a:r>
            <a:rPr lang="en-US" sz="1600" b="1" dirty="0" smtClean="0"/>
            <a:t>RMS Team</a:t>
          </a:r>
          <a:endParaRPr lang="en-US" sz="1600" b="1" dirty="0"/>
        </a:p>
      </dgm:t>
    </dgm:pt>
    <dgm:pt modelId="{87805628-FD00-C349-A049-BD7451B97A24}" type="parTrans" cxnId="{D862F3D9-9217-F74B-8251-343435983631}">
      <dgm:prSet/>
      <dgm:spPr/>
      <dgm:t>
        <a:bodyPr/>
        <a:lstStyle/>
        <a:p>
          <a:endParaRPr lang="en-US"/>
        </a:p>
      </dgm:t>
    </dgm:pt>
    <dgm:pt modelId="{7E5C42E0-69B0-DC4A-8D10-625D5AC8444F}" type="sibTrans" cxnId="{D862F3D9-9217-F74B-8251-343435983631}">
      <dgm:prSet/>
      <dgm:spPr/>
      <dgm:t>
        <a:bodyPr/>
        <a:lstStyle/>
        <a:p>
          <a:endParaRPr lang="en-US"/>
        </a:p>
      </dgm:t>
    </dgm:pt>
    <dgm:pt modelId="{D7C34486-5F7E-5E49-A9C6-A8D77C0B5E96}">
      <dgm:prSet phldrT="[Text]" custT="1"/>
      <dgm:spPr/>
      <dgm:t>
        <a:bodyPr/>
        <a:lstStyle/>
        <a:p>
          <a:pPr marL="82550" indent="0" algn="l"/>
          <a:r>
            <a:rPr lang="en-US" sz="1600" dirty="0" smtClean="0"/>
            <a:t>Determination</a:t>
          </a:r>
          <a:endParaRPr lang="en-US" sz="1600" dirty="0"/>
        </a:p>
      </dgm:t>
    </dgm:pt>
    <dgm:pt modelId="{B88C9414-3A18-DD45-A1BB-3B383D0CC056}" type="parTrans" cxnId="{CBA6277F-950E-2B40-B947-8BB8A3F6DF64}">
      <dgm:prSet/>
      <dgm:spPr/>
      <dgm:t>
        <a:bodyPr/>
        <a:lstStyle/>
        <a:p>
          <a:endParaRPr lang="en-US"/>
        </a:p>
      </dgm:t>
    </dgm:pt>
    <dgm:pt modelId="{A8235F27-75DA-7A45-9B5C-4A1383EEA98A}" type="sibTrans" cxnId="{CBA6277F-950E-2B40-B947-8BB8A3F6DF64}">
      <dgm:prSet/>
      <dgm:spPr/>
      <dgm:t>
        <a:bodyPr/>
        <a:lstStyle/>
        <a:p>
          <a:endParaRPr lang="en-US"/>
        </a:p>
      </dgm:t>
    </dgm:pt>
    <dgm:pt modelId="{FD74E9B3-4574-4C43-9052-35A7B98A8DDE}">
      <dgm:prSet phldrT="[Text]" custT="1"/>
      <dgm:spPr/>
      <dgm:t>
        <a:bodyPr/>
        <a:lstStyle/>
        <a:p>
          <a:pPr marL="57150" indent="0" algn="l"/>
          <a:r>
            <a:rPr lang="en-US" sz="1600" dirty="0" smtClean="0"/>
            <a:t>Solution</a:t>
          </a:r>
          <a:endParaRPr lang="en-US" sz="1600" dirty="0"/>
        </a:p>
      </dgm:t>
    </dgm:pt>
    <dgm:pt modelId="{3470162A-5299-C94E-A0B8-1278CC1A2E9E}" type="parTrans" cxnId="{7900DC68-3D13-5441-BAFF-4B6D01285F0F}">
      <dgm:prSet/>
      <dgm:spPr/>
      <dgm:t>
        <a:bodyPr/>
        <a:lstStyle/>
        <a:p>
          <a:endParaRPr lang="en-US"/>
        </a:p>
      </dgm:t>
    </dgm:pt>
    <dgm:pt modelId="{8327DC29-89A3-074E-ACED-C642A6A94848}" type="sibTrans" cxnId="{7900DC68-3D13-5441-BAFF-4B6D01285F0F}">
      <dgm:prSet/>
      <dgm:spPr/>
      <dgm:t>
        <a:bodyPr/>
        <a:lstStyle/>
        <a:p>
          <a:endParaRPr lang="en-US"/>
        </a:p>
      </dgm:t>
    </dgm:pt>
    <dgm:pt modelId="{323EE343-E47B-BD40-B2D0-BD7D55DFD4A9}">
      <dgm:prSet phldrT="[Text]" custT="1"/>
      <dgm:spPr/>
      <dgm:t>
        <a:bodyPr/>
        <a:lstStyle/>
        <a:p>
          <a:r>
            <a:rPr lang="en-US" sz="1600" b="1" dirty="0" smtClean="0"/>
            <a:t>Specialist </a:t>
          </a:r>
          <a:endParaRPr lang="en-US" sz="1600" b="1" dirty="0"/>
        </a:p>
      </dgm:t>
    </dgm:pt>
    <dgm:pt modelId="{98B83281-5AAB-B346-8111-927454728F07}" type="parTrans" cxnId="{A73DE39A-5604-C04C-8636-A403AEF3F374}">
      <dgm:prSet/>
      <dgm:spPr/>
      <dgm:t>
        <a:bodyPr/>
        <a:lstStyle/>
        <a:p>
          <a:endParaRPr lang="en-US"/>
        </a:p>
      </dgm:t>
    </dgm:pt>
    <dgm:pt modelId="{B599987C-DBEF-1949-88F8-9AB4FECA9410}" type="sibTrans" cxnId="{A73DE39A-5604-C04C-8636-A403AEF3F374}">
      <dgm:prSet/>
      <dgm:spPr/>
      <dgm:t>
        <a:bodyPr/>
        <a:lstStyle/>
        <a:p>
          <a:endParaRPr lang="en-US"/>
        </a:p>
      </dgm:t>
    </dgm:pt>
    <dgm:pt modelId="{C4B4E0A6-AA0A-0F43-8379-4484043EAB94}">
      <dgm:prSet phldrT="[Text]" custT="1"/>
      <dgm:spPr/>
      <dgm:t>
        <a:bodyPr/>
        <a:lstStyle/>
        <a:p>
          <a:pPr marL="114300" indent="0"/>
          <a:r>
            <a:rPr lang="en-US" sz="1600" b="0" dirty="0" smtClean="0"/>
            <a:t>Product specialist</a:t>
          </a:r>
          <a:endParaRPr lang="en-US" sz="1600" b="0" dirty="0"/>
        </a:p>
      </dgm:t>
    </dgm:pt>
    <dgm:pt modelId="{B3D37DF5-B960-0140-9842-78C8D74D233C}" type="parTrans" cxnId="{2BEF64F7-6ED5-2F42-99CB-907C53584C76}">
      <dgm:prSet/>
      <dgm:spPr/>
      <dgm:t>
        <a:bodyPr/>
        <a:lstStyle/>
        <a:p>
          <a:endParaRPr lang="en-US"/>
        </a:p>
      </dgm:t>
    </dgm:pt>
    <dgm:pt modelId="{A964DBDF-2F2C-5045-8234-FD5261182DD9}" type="sibTrans" cxnId="{2BEF64F7-6ED5-2F42-99CB-907C53584C76}">
      <dgm:prSet/>
      <dgm:spPr/>
      <dgm:t>
        <a:bodyPr/>
        <a:lstStyle/>
        <a:p>
          <a:endParaRPr lang="en-US"/>
        </a:p>
      </dgm:t>
    </dgm:pt>
    <dgm:pt modelId="{8A6E5D1C-E605-FA4D-AB49-C44871932241}">
      <dgm:prSet phldrT="[Text]" custT="1"/>
      <dgm:spPr/>
      <dgm:t>
        <a:bodyPr/>
        <a:lstStyle/>
        <a:p>
          <a:pPr marL="82550" indent="0"/>
          <a:r>
            <a:rPr lang="en-US" sz="1600" dirty="0" smtClean="0"/>
            <a:t>Monitoring</a:t>
          </a:r>
          <a:endParaRPr lang="en-US" sz="1600" dirty="0"/>
        </a:p>
      </dgm:t>
    </dgm:pt>
    <dgm:pt modelId="{F127DC8B-4986-BE46-91BD-CFA429286F3A}" type="parTrans" cxnId="{5C428E5C-82A5-3745-9277-8C9992C45E4B}">
      <dgm:prSet/>
      <dgm:spPr/>
      <dgm:t>
        <a:bodyPr/>
        <a:lstStyle/>
        <a:p>
          <a:endParaRPr lang="en-US"/>
        </a:p>
      </dgm:t>
    </dgm:pt>
    <dgm:pt modelId="{55D9270F-531F-904F-A825-6496205A4222}" type="sibTrans" cxnId="{5C428E5C-82A5-3745-9277-8C9992C45E4B}">
      <dgm:prSet/>
      <dgm:spPr/>
      <dgm:t>
        <a:bodyPr/>
        <a:lstStyle/>
        <a:p>
          <a:endParaRPr lang="en-US"/>
        </a:p>
      </dgm:t>
    </dgm:pt>
    <dgm:pt modelId="{35B0145C-E578-9B4F-B66D-8CA696CF0BC4}">
      <dgm:prSet phldrT="[Text]" custT="1"/>
      <dgm:spPr/>
      <dgm:t>
        <a:bodyPr/>
        <a:lstStyle/>
        <a:p>
          <a:pPr marL="57150" indent="0"/>
          <a:r>
            <a:rPr lang="en-US" sz="1600" dirty="0" smtClean="0"/>
            <a:t>Phone</a:t>
          </a:r>
          <a:endParaRPr lang="en-US" sz="1600" dirty="0"/>
        </a:p>
      </dgm:t>
    </dgm:pt>
    <dgm:pt modelId="{02BBC12C-1B73-8C4E-80FE-3017D0CDC896}" type="parTrans" cxnId="{DB627238-CB9E-724E-BA9B-11B8BD3EE435}">
      <dgm:prSet/>
      <dgm:spPr/>
      <dgm:t>
        <a:bodyPr/>
        <a:lstStyle/>
        <a:p>
          <a:endParaRPr lang="en-US"/>
        </a:p>
      </dgm:t>
    </dgm:pt>
    <dgm:pt modelId="{EA727140-4857-484C-9BDD-C5F4AF07B706}" type="sibTrans" cxnId="{DB627238-CB9E-724E-BA9B-11B8BD3EE435}">
      <dgm:prSet/>
      <dgm:spPr/>
      <dgm:t>
        <a:bodyPr/>
        <a:lstStyle/>
        <a:p>
          <a:endParaRPr lang="en-US"/>
        </a:p>
      </dgm:t>
    </dgm:pt>
    <dgm:pt modelId="{93E5FBD9-37FF-3643-A0CA-7B080622E3D2}">
      <dgm:prSet phldrT="[Text]" custT="1"/>
      <dgm:spPr/>
      <dgm:t>
        <a:bodyPr/>
        <a:lstStyle/>
        <a:p>
          <a:pPr marL="57150" indent="0" algn="l"/>
          <a:r>
            <a:rPr lang="en-US" sz="1600" dirty="0" smtClean="0"/>
            <a:t>Escalation</a:t>
          </a:r>
          <a:endParaRPr lang="en-US" sz="1600" dirty="0"/>
        </a:p>
      </dgm:t>
    </dgm:pt>
    <dgm:pt modelId="{67CBF2C0-DB13-9E48-B5FF-571398F20411}" type="parTrans" cxnId="{7E855936-AAB1-994A-B170-A3425FA4605C}">
      <dgm:prSet/>
      <dgm:spPr/>
      <dgm:t>
        <a:bodyPr/>
        <a:lstStyle/>
        <a:p>
          <a:endParaRPr lang="en-US"/>
        </a:p>
      </dgm:t>
    </dgm:pt>
    <dgm:pt modelId="{56553CCC-D741-974D-A0B3-301C87CA0F98}" type="sibTrans" cxnId="{7E855936-AAB1-994A-B170-A3425FA4605C}">
      <dgm:prSet/>
      <dgm:spPr/>
      <dgm:t>
        <a:bodyPr/>
        <a:lstStyle/>
        <a:p>
          <a:endParaRPr lang="en-US"/>
        </a:p>
      </dgm:t>
    </dgm:pt>
    <dgm:pt modelId="{A4CFD663-202E-1049-AFCC-05FE6E73E778}">
      <dgm:prSet phldrT="[Text]" custT="1"/>
      <dgm:spPr/>
      <dgm:t>
        <a:bodyPr/>
        <a:lstStyle/>
        <a:p>
          <a:pPr marL="114300" indent="0"/>
          <a:r>
            <a:rPr lang="en-US" sz="1600" b="0" dirty="0" smtClean="0"/>
            <a:t>Vendor</a:t>
          </a:r>
          <a:endParaRPr lang="en-US" sz="1600" b="0" dirty="0"/>
        </a:p>
      </dgm:t>
    </dgm:pt>
    <dgm:pt modelId="{5E8062F6-D7FF-554D-AC13-996DBDD8B8A5}" type="parTrans" cxnId="{A5125FE4-8CE6-FE4C-A341-61956058E2AA}">
      <dgm:prSet/>
      <dgm:spPr/>
      <dgm:t>
        <a:bodyPr/>
        <a:lstStyle/>
        <a:p>
          <a:endParaRPr lang="en-US"/>
        </a:p>
      </dgm:t>
    </dgm:pt>
    <dgm:pt modelId="{67D74C75-A413-7043-B026-431AFAE6F6F4}" type="sibTrans" cxnId="{A5125FE4-8CE6-FE4C-A341-61956058E2AA}">
      <dgm:prSet/>
      <dgm:spPr/>
      <dgm:t>
        <a:bodyPr/>
        <a:lstStyle/>
        <a:p>
          <a:endParaRPr lang="en-US"/>
        </a:p>
      </dgm:t>
    </dgm:pt>
    <dgm:pt modelId="{A3361A7D-09CD-4A4B-92EE-02ABBE982C31}" type="pres">
      <dgm:prSet presAssocID="{0E8E6D98-00E1-5D46-AE0D-F540FE55299F}" presName="linearFlow" presStyleCnt="0">
        <dgm:presLayoutVars>
          <dgm:dir/>
          <dgm:animLvl val="lvl"/>
          <dgm:resizeHandles val="exact"/>
        </dgm:presLayoutVars>
      </dgm:prSet>
      <dgm:spPr/>
      <dgm:t>
        <a:bodyPr/>
        <a:lstStyle/>
        <a:p>
          <a:endParaRPr lang="en-US"/>
        </a:p>
      </dgm:t>
    </dgm:pt>
    <dgm:pt modelId="{9043F29B-0E9E-5748-AF02-BCA57AC1B671}" type="pres">
      <dgm:prSet presAssocID="{15F45642-CB3B-174F-A986-56CC44381B8F}" presName="composite" presStyleCnt="0"/>
      <dgm:spPr/>
    </dgm:pt>
    <dgm:pt modelId="{EEDDDED4-F88E-214C-9ACD-BCFF90E769A0}" type="pres">
      <dgm:prSet presAssocID="{15F45642-CB3B-174F-A986-56CC44381B8F}" presName="parentText" presStyleLbl="alignNode1" presStyleIdx="0" presStyleCnt="3">
        <dgm:presLayoutVars>
          <dgm:chMax val="1"/>
          <dgm:bulletEnabled val="1"/>
        </dgm:presLayoutVars>
      </dgm:prSet>
      <dgm:spPr/>
      <dgm:t>
        <a:bodyPr/>
        <a:lstStyle/>
        <a:p>
          <a:endParaRPr lang="en-US"/>
        </a:p>
      </dgm:t>
    </dgm:pt>
    <dgm:pt modelId="{B9286B4E-4725-574B-84AE-D95FEB30373E}" type="pres">
      <dgm:prSet presAssocID="{15F45642-CB3B-174F-A986-56CC44381B8F}" presName="descendantText" presStyleLbl="alignAcc1" presStyleIdx="0" presStyleCnt="3">
        <dgm:presLayoutVars>
          <dgm:bulletEnabled val="1"/>
        </dgm:presLayoutVars>
      </dgm:prSet>
      <dgm:spPr/>
      <dgm:t>
        <a:bodyPr/>
        <a:lstStyle/>
        <a:p>
          <a:endParaRPr lang="en-US"/>
        </a:p>
      </dgm:t>
    </dgm:pt>
    <dgm:pt modelId="{89712A38-5B61-374D-92B0-E8C962E2ECA1}" type="pres">
      <dgm:prSet presAssocID="{E8AB2DA3-F084-D94E-A0A6-1DF05F457F15}" presName="sp" presStyleCnt="0"/>
      <dgm:spPr/>
    </dgm:pt>
    <dgm:pt modelId="{0B89A8C0-3DF6-044B-9904-41BEEA6AD50B}" type="pres">
      <dgm:prSet presAssocID="{6DBE3604-DCD2-304F-A255-B10C59FCD399}" presName="composite" presStyleCnt="0"/>
      <dgm:spPr/>
    </dgm:pt>
    <dgm:pt modelId="{9BA3AF2D-9094-0644-B67E-3719C7BE98FA}" type="pres">
      <dgm:prSet presAssocID="{6DBE3604-DCD2-304F-A255-B10C59FCD399}" presName="parentText" presStyleLbl="alignNode1" presStyleIdx="1" presStyleCnt="3" custLinFactNeighborX="0" custLinFactNeighborY="-15000">
        <dgm:presLayoutVars>
          <dgm:chMax val="1"/>
          <dgm:bulletEnabled val="1"/>
        </dgm:presLayoutVars>
      </dgm:prSet>
      <dgm:spPr/>
      <dgm:t>
        <a:bodyPr/>
        <a:lstStyle/>
        <a:p>
          <a:endParaRPr lang="en-US"/>
        </a:p>
      </dgm:t>
    </dgm:pt>
    <dgm:pt modelId="{7D26037B-1B38-834B-8E95-85266B030902}" type="pres">
      <dgm:prSet presAssocID="{6DBE3604-DCD2-304F-A255-B10C59FCD399}" presName="descendantText" presStyleLbl="alignAcc1" presStyleIdx="1" presStyleCnt="3" custLinFactNeighborX="0" custLinFactNeighborY="-23077">
        <dgm:presLayoutVars>
          <dgm:bulletEnabled val="1"/>
        </dgm:presLayoutVars>
      </dgm:prSet>
      <dgm:spPr/>
      <dgm:t>
        <a:bodyPr/>
        <a:lstStyle/>
        <a:p>
          <a:endParaRPr lang="en-US"/>
        </a:p>
      </dgm:t>
    </dgm:pt>
    <dgm:pt modelId="{87507D2E-6057-AB46-A57C-3FB70B6067F6}" type="pres">
      <dgm:prSet presAssocID="{7E5C42E0-69B0-DC4A-8D10-625D5AC8444F}" presName="sp" presStyleCnt="0"/>
      <dgm:spPr/>
    </dgm:pt>
    <dgm:pt modelId="{C5217712-9FF8-4C42-B538-A6AAF4EE56BE}" type="pres">
      <dgm:prSet presAssocID="{323EE343-E47B-BD40-B2D0-BD7D55DFD4A9}" presName="composite" presStyleCnt="0"/>
      <dgm:spPr/>
    </dgm:pt>
    <dgm:pt modelId="{BC71772E-9BD1-6840-8D78-BBED3F442AE6}" type="pres">
      <dgm:prSet presAssocID="{323EE343-E47B-BD40-B2D0-BD7D55DFD4A9}" presName="parentText" presStyleLbl="alignNode1" presStyleIdx="2" presStyleCnt="3" custLinFactNeighborX="0" custLinFactNeighborY="-30771">
        <dgm:presLayoutVars>
          <dgm:chMax val="1"/>
          <dgm:bulletEnabled val="1"/>
        </dgm:presLayoutVars>
      </dgm:prSet>
      <dgm:spPr/>
      <dgm:t>
        <a:bodyPr/>
        <a:lstStyle/>
        <a:p>
          <a:endParaRPr lang="en-US"/>
        </a:p>
      </dgm:t>
    </dgm:pt>
    <dgm:pt modelId="{910392B2-1CF4-C340-B40A-5159D67E87AA}" type="pres">
      <dgm:prSet presAssocID="{323EE343-E47B-BD40-B2D0-BD7D55DFD4A9}" presName="descendantText" presStyleLbl="alignAcc1" presStyleIdx="2" presStyleCnt="3" custLinFactNeighborX="0" custLinFactNeighborY="-47340">
        <dgm:presLayoutVars>
          <dgm:bulletEnabled val="1"/>
        </dgm:presLayoutVars>
      </dgm:prSet>
      <dgm:spPr/>
      <dgm:t>
        <a:bodyPr/>
        <a:lstStyle/>
        <a:p>
          <a:endParaRPr lang="en-US"/>
        </a:p>
      </dgm:t>
    </dgm:pt>
  </dgm:ptLst>
  <dgm:cxnLst>
    <dgm:cxn modelId="{572EC216-6414-C447-8F7C-A7993FAD9955}" srcId="{0E8E6D98-00E1-5D46-AE0D-F540FE55299F}" destId="{15F45642-CB3B-174F-A986-56CC44381B8F}" srcOrd="0" destOrd="0" parTransId="{70FF016B-3655-0C4B-8DB7-A7FAF8B413AF}" sibTransId="{E8AB2DA3-F084-D94E-A0A6-1DF05F457F15}"/>
    <dgm:cxn modelId="{A5125FE4-8CE6-FE4C-A341-61956058E2AA}" srcId="{323EE343-E47B-BD40-B2D0-BD7D55DFD4A9}" destId="{A4CFD663-202E-1049-AFCC-05FE6E73E778}" srcOrd="1" destOrd="0" parTransId="{5E8062F6-D7FF-554D-AC13-996DBDD8B8A5}" sibTransId="{67D74C75-A413-7043-B026-431AFAE6F6F4}"/>
    <dgm:cxn modelId="{25190A08-0287-684B-914A-5172D947B563}" type="presOf" srcId="{323EE343-E47B-BD40-B2D0-BD7D55DFD4A9}" destId="{BC71772E-9BD1-6840-8D78-BBED3F442AE6}" srcOrd="0" destOrd="0" presId="urn:microsoft.com/office/officeart/2005/8/layout/chevron2"/>
    <dgm:cxn modelId="{A73DE39A-5604-C04C-8636-A403AEF3F374}" srcId="{0E8E6D98-00E1-5D46-AE0D-F540FE55299F}" destId="{323EE343-E47B-BD40-B2D0-BD7D55DFD4A9}" srcOrd="2" destOrd="0" parTransId="{98B83281-5AAB-B346-8111-927454728F07}" sibTransId="{B599987C-DBEF-1949-88F8-9AB4FECA9410}"/>
    <dgm:cxn modelId="{2BEF64F7-6ED5-2F42-99CB-907C53584C76}" srcId="{323EE343-E47B-BD40-B2D0-BD7D55DFD4A9}" destId="{C4B4E0A6-AA0A-0F43-8379-4484043EAB94}" srcOrd="0" destOrd="0" parTransId="{B3D37DF5-B960-0140-9842-78C8D74D233C}" sibTransId="{A964DBDF-2F2C-5045-8234-FD5261182DD9}"/>
    <dgm:cxn modelId="{A98CED4F-0F4A-EE4E-9A6B-F7EFC69D80FA}" type="presOf" srcId="{FD74E9B3-4574-4C43-9052-35A7B98A8DDE}" destId="{7D26037B-1B38-834B-8E95-85266B030902}" srcOrd="0" destOrd="1" presId="urn:microsoft.com/office/officeart/2005/8/layout/chevron2"/>
    <dgm:cxn modelId="{5B673DBB-6F90-5A4F-9756-70CDEAE2FA92}" type="presOf" srcId="{C4B4E0A6-AA0A-0F43-8379-4484043EAB94}" destId="{910392B2-1CF4-C340-B40A-5159D67E87AA}" srcOrd="0" destOrd="0" presId="urn:microsoft.com/office/officeart/2005/8/layout/chevron2"/>
    <dgm:cxn modelId="{BE33F578-9880-6F45-B187-45F4CCD17912}" type="presOf" srcId="{D7C34486-5F7E-5E49-A9C6-A8D77C0B5E96}" destId="{7D26037B-1B38-834B-8E95-85266B030902}" srcOrd="0" destOrd="0" presId="urn:microsoft.com/office/officeart/2005/8/layout/chevron2"/>
    <dgm:cxn modelId="{37DDD11F-D897-2E4B-86DF-60BBEF361327}" type="presOf" srcId="{15F45642-CB3B-174F-A986-56CC44381B8F}" destId="{EEDDDED4-F88E-214C-9ACD-BCFF90E769A0}" srcOrd="0" destOrd="0" presId="urn:microsoft.com/office/officeart/2005/8/layout/chevron2"/>
    <dgm:cxn modelId="{1E223599-2FA2-3747-909E-60FF03C95FF9}" type="presOf" srcId="{A4CFD663-202E-1049-AFCC-05FE6E73E778}" destId="{910392B2-1CF4-C340-B40A-5159D67E87AA}" srcOrd="0" destOrd="1" presId="urn:microsoft.com/office/officeart/2005/8/layout/chevron2"/>
    <dgm:cxn modelId="{7DAFE2E7-42BF-2649-A667-0D77017C26AF}" type="presOf" srcId="{93E5FBD9-37FF-3643-A0CA-7B080622E3D2}" destId="{7D26037B-1B38-834B-8E95-85266B030902}" srcOrd="0" destOrd="2" presId="urn:microsoft.com/office/officeart/2005/8/layout/chevron2"/>
    <dgm:cxn modelId="{7900DC68-3D13-5441-BAFF-4B6D01285F0F}" srcId="{6DBE3604-DCD2-304F-A255-B10C59FCD399}" destId="{FD74E9B3-4574-4C43-9052-35A7B98A8DDE}" srcOrd="1" destOrd="0" parTransId="{3470162A-5299-C94E-A0B8-1278CC1A2E9E}" sibTransId="{8327DC29-89A3-074E-ACED-C642A6A94848}"/>
    <dgm:cxn modelId="{2A50A545-88BB-DF4E-AF18-3C94148839D4}" type="presOf" srcId="{6DBE3604-DCD2-304F-A255-B10C59FCD399}" destId="{9BA3AF2D-9094-0644-B67E-3719C7BE98FA}" srcOrd="0" destOrd="0" presId="urn:microsoft.com/office/officeart/2005/8/layout/chevron2"/>
    <dgm:cxn modelId="{3FD9204A-3F78-4648-AB18-A2875DF7CB9A}" type="presOf" srcId="{35B0145C-E578-9B4F-B66D-8CA696CF0BC4}" destId="{B9286B4E-4725-574B-84AE-D95FEB30373E}" srcOrd="0" destOrd="1" presId="urn:microsoft.com/office/officeart/2005/8/layout/chevron2"/>
    <dgm:cxn modelId="{CDE14A1A-1133-CB4A-8B04-278D954263C8}" type="presOf" srcId="{8A6E5D1C-E605-FA4D-AB49-C44871932241}" destId="{B9286B4E-4725-574B-84AE-D95FEB30373E}" srcOrd="0" destOrd="0" presId="urn:microsoft.com/office/officeart/2005/8/layout/chevron2"/>
    <dgm:cxn modelId="{7E855936-AAB1-994A-B170-A3425FA4605C}" srcId="{6DBE3604-DCD2-304F-A255-B10C59FCD399}" destId="{93E5FBD9-37FF-3643-A0CA-7B080622E3D2}" srcOrd="2" destOrd="0" parTransId="{67CBF2C0-DB13-9E48-B5FF-571398F20411}" sibTransId="{56553CCC-D741-974D-A0B3-301C87CA0F98}"/>
    <dgm:cxn modelId="{7B82CD16-2534-8549-AC73-FF16E0AF1434}" type="presOf" srcId="{0E8E6D98-00E1-5D46-AE0D-F540FE55299F}" destId="{A3361A7D-09CD-4A4B-92EE-02ABBE982C31}" srcOrd="0" destOrd="0" presId="urn:microsoft.com/office/officeart/2005/8/layout/chevron2"/>
    <dgm:cxn modelId="{DB627238-CB9E-724E-BA9B-11B8BD3EE435}" srcId="{15F45642-CB3B-174F-A986-56CC44381B8F}" destId="{35B0145C-E578-9B4F-B66D-8CA696CF0BC4}" srcOrd="1" destOrd="0" parTransId="{02BBC12C-1B73-8C4E-80FE-3017D0CDC896}" sibTransId="{EA727140-4857-484C-9BDD-C5F4AF07B706}"/>
    <dgm:cxn modelId="{CBA6277F-950E-2B40-B947-8BB8A3F6DF64}" srcId="{6DBE3604-DCD2-304F-A255-B10C59FCD399}" destId="{D7C34486-5F7E-5E49-A9C6-A8D77C0B5E96}" srcOrd="0" destOrd="0" parTransId="{B88C9414-3A18-DD45-A1BB-3B383D0CC056}" sibTransId="{A8235F27-75DA-7A45-9B5C-4A1383EEA98A}"/>
    <dgm:cxn modelId="{5C428E5C-82A5-3745-9277-8C9992C45E4B}" srcId="{15F45642-CB3B-174F-A986-56CC44381B8F}" destId="{8A6E5D1C-E605-FA4D-AB49-C44871932241}" srcOrd="0" destOrd="0" parTransId="{F127DC8B-4986-BE46-91BD-CFA429286F3A}" sibTransId="{55D9270F-531F-904F-A825-6496205A4222}"/>
    <dgm:cxn modelId="{D862F3D9-9217-F74B-8251-343435983631}" srcId="{0E8E6D98-00E1-5D46-AE0D-F540FE55299F}" destId="{6DBE3604-DCD2-304F-A255-B10C59FCD399}" srcOrd="1" destOrd="0" parTransId="{87805628-FD00-C349-A049-BD7451B97A24}" sibTransId="{7E5C42E0-69B0-DC4A-8D10-625D5AC8444F}"/>
    <dgm:cxn modelId="{63CB2A2B-6A30-DE40-9E02-0C88322EEB81}" type="presParOf" srcId="{A3361A7D-09CD-4A4B-92EE-02ABBE982C31}" destId="{9043F29B-0E9E-5748-AF02-BCA57AC1B671}" srcOrd="0" destOrd="0" presId="urn:microsoft.com/office/officeart/2005/8/layout/chevron2"/>
    <dgm:cxn modelId="{FAFF1365-771E-544E-BDC8-0DD385C5348D}" type="presParOf" srcId="{9043F29B-0E9E-5748-AF02-BCA57AC1B671}" destId="{EEDDDED4-F88E-214C-9ACD-BCFF90E769A0}" srcOrd="0" destOrd="0" presId="urn:microsoft.com/office/officeart/2005/8/layout/chevron2"/>
    <dgm:cxn modelId="{5686F45F-517B-F74D-BC78-B75920513545}" type="presParOf" srcId="{9043F29B-0E9E-5748-AF02-BCA57AC1B671}" destId="{B9286B4E-4725-574B-84AE-D95FEB30373E}" srcOrd="1" destOrd="0" presId="urn:microsoft.com/office/officeart/2005/8/layout/chevron2"/>
    <dgm:cxn modelId="{34D1A32D-D4B7-7C42-83FE-D242CD4E9BE3}" type="presParOf" srcId="{A3361A7D-09CD-4A4B-92EE-02ABBE982C31}" destId="{89712A38-5B61-374D-92B0-E8C962E2ECA1}" srcOrd="1" destOrd="0" presId="urn:microsoft.com/office/officeart/2005/8/layout/chevron2"/>
    <dgm:cxn modelId="{223EEA37-7468-3645-BDA4-A345853F2BA4}" type="presParOf" srcId="{A3361A7D-09CD-4A4B-92EE-02ABBE982C31}" destId="{0B89A8C0-3DF6-044B-9904-41BEEA6AD50B}" srcOrd="2" destOrd="0" presId="urn:microsoft.com/office/officeart/2005/8/layout/chevron2"/>
    <dgm:cxn modelId="{3C3F735B-1EFC-3D4C-A10D-2D86F7FCA6F5}" type="presParOf" srcId="{0B89A8C0-3DF6-044B-9904-41BEEA6AD50B}" destId="{9BA3AF2D-9094-0644-B67E-3719C7BE98FA}" srcOrd="0" destOrd="0" presId="urn:microsoft.com/office/officeart/2005/8/layout/chevron2"/>
    <dgm:cxn modelId="{4D937647-40FE-4641-879E-C1E714833564}" type="presParOf" srcId="{0B89A8C0-3DF6-044B-9904-41BEEA6AD50B}" destId="{7D26037B-1B38-834B-8E95-85266B030902}" srcOrd="1" destOrd="0" presId="urn:microsoft.com/office/officeart/2005/8/layout/chevron2"/>
    <dgm:cxn modelId="{C57D0964-FAA1-5843-A63B-203EC07E0676}" type="presParOf" srcId="{A3361A7D-09CD-4A4B-92EE-02ABBE982C31}" destId="{87507D2E-6057-AB46-A57C-3FB70B6067F6}" srcOrd="3" destOrd="0" presId="urn:microsoft.com/office/officeart/2005/8/layout/chevron2"/>
    <dgm:cxn modelId="{29B194BB-5E1E-674E-83CA-F692D7A9C621}" type="presParOf" srcId="{A3361A7D-09CD-4A4B-92EE-02ABBE982C31}" destId="{C5217712-9FF8-4C42-B538-A6AAF4EE56BE}" srcOrd="4" destOrd="0" presId="urn:microsoft.com/office/officeart/2005/8/layout/chevron2"/>
    <dgm:cxn modelId="{99B4E0F7-E785-4547-AD20-184618E508DD}" type="presParOf" srcId="{C5217712-9FF8-4C42-B538-A6AAF4EE56BE}" destId="{BC71772E-9BD1-6840-8D78-BBED3F442AE6}" srcOrd="0" destOrd="0" presId="urn:microsoft.com/office/officeart/2005/8/layout/chevron2"/>
    <dgm:cxn modelId="{DDC3DF8B-0F60-3149-92A9-E0EC6501B226}" type="presParOf" srcId="{C5217712-9FF8-4C42-B538-A6AAF4EE56BE}" destId="{910392B2-1CF4-C340-B40A-5159D67E87AA}" srcOrd="1" destOrd="0" presId="urn:microsoft.com/office/officeart/2005/8/layout/chevron2"/>
  </dgm:cxnLst>
  <dgm:bg/>
  <dgm:whole/>
</dgm:dataModel>
</file>

<file path=ppt/diagrams/data7.xml><?xml version="1.0" encoding="utf-8"?>
<dgm:dataModel xmlns:dgm="http://schemas.openxmlformats.org/drawingml/2006/diagram" xmlns:a="http://schemas.openxmlformats.org/drawingml/2006/main">
  <dgm:ptLst>
    <dgm:pt modelId="{71D5564E-E6C2-F64E-A724-26F128832469}" type="doc">
      <dgm:prSet loTypeId="urn:microsoft.com/office/officeart/2005/8/layout/vList6" loCatId="process" qsTypeId="urn:microsoft.com/office/officeart/2005/8/quickstyle/simple4" qsCatId="simple" csTypeId="urn:microsoft.com/office/officeart/2005/8/colors/accent2_2" csCatId="accent2" phldr="1"/>
      <dgm:spPr/>
      <dgm:t>
        <a:bodyPr/>
        <a:lstStyle/>
        <a:p>
          <a:endParaRPr lang="en-US"/>
        </a:p>
      </dgm:t>
    </dgm:pt>
    <dgm:pt modelId="{AECCEDC8-75BC-9740-B9C0-EEB36138BF00}">
      <dgm:prSet phldrT="[Text]" custT="1"/>
      <dgm:spPr/>
      <dgm:t>
        <a:bodyPr/>
        <a:lstStyle/>
        <a:p>
          <a:r>
            <a:rPr lang="en-US" sz="2400" dirty="0" smtClean="0"/>
            <a:t>Diamond</a:t>
          </a:r>
          <a:endParaRPr lang="en-US" sz="2400" dirty="0"/>
        </a:p>
      </dgm:t>
    </dgm:pt>
    <dgm:pt modelId="{7B23DDBF-9D82-9444-AAF4-709C6FD012C2}" type="parTrans" cxnId="{39CC1EB8-D7C7-3242-91A8-13053CB3954C}">
      <dgm:prSet/>
      <dgm:spPr/>
      <dgm:t>
        <a:bodyPr/>
        <a:lstStyle/>
        <a:p>
          <a:endParaRPr lang="en-US"/>
        </a:p>
      </dgm:t>
    </dgm:pt>
    <dgm:pt modelId="{ADD75BFE-D311-1E4F-9864-2669F8314441}" type="sibTrans" cxnId="{39CC1EB8-D7C7-3242-91A8-13053CB3954C}">
      <dgm:prSet/>
      <dgm:spPr/>
      <dgm:t>
        <a:bodyPr/>
        <a:lstStyle/>
        <a:p>
          <a:endParaRPr lang="en-US"/>
        </a:p>
      </dgm:t>
    </dgm:pt>
    <dgm:pt modelId="{C90EFD77-9A96-B54B-B91B-5C31A6D674DE}">
      <dgm:prSet phldrT="[Text]" custT="1"/>
      <dgm:spPr/>
      <dgm:t>
        <a:bodyPr/>
        <a:lstStyle/>
        <a:p>
          <a:pPr marL="358775" indent="0"/>
          <a:r>
            <a:rPr lang="en-US" sz="1600" dirty="0" smtClean="0"/>
            <a:t>24x7x2</a:t>
          </a:r>
          <a:endParaRPr lang="en-US" sz="1600" dirty="0"/>
        </a:p>
      </dgm:t>
    </dgm:pt>
    <dgm:pt modelId="{1E8941FD-93CE-9E4A-84BA-AD98E1765CC1}" type="parTrans" cxnId="{B71F067E-796F-E64E-8D5C-31330B4320DE}">
      <dgm:prSet/>
      <dgm:spPr/>
      <dgm:t>
        <a:bodyPr/>
        <a:lstStyle/>
        <a:p>
          <a:endParaRPr lang="en-US"/>
        </a:p>
      </dgm:t>
    </dgm:pt>
    <dgm:pt modelId="{9DE954BF-8B6F-864B-B9F4-EF0A61B4C9CE}" type="sibTrans" cxnId="{B71F067E-796F-E64E-8D5C-31330B4320DE}">
      <dgm:prSet/>
      <dgm:spPr/>
      <dgm:t>
        <a:bodyPr/>
        <a:lstStyle/>
        <a:p>
          <a:endParaRPr lang="en-US"/>
        </a:p>
      </dgm:t>
    </dgm:pt>
    <dgm:pt modelId="{16DE7752-BA78-4D4A-A075-FB045A84BD80}">
      <dgm:prSet phldrT="[Text]" custT="1"/>
      <dgm:spPr/>
      <dgm:t>
        <a:bodyPr/>
        <a:lstStyle/>
        <a:p>
          <a:r>
            <a:rPr lang="en-US" sz="2400" dirty="0" smtClean="0"/>
            <a:t>Platinum</a:t>
          </a:r>
          <a:endParaRPr lang="en-US" sz="2400" dirty="0"/>
        </a:p>
      </dgm:t>
    </dgm:pt>
    <dgm:pt modelId="{A99CE957-35E3-784B-AB9C-C691F4A79C6E}" type="parTrans" cxnId="{D12FBD2C-EB1B-294C-BDB4-821C2AE642D7}">
      <dgm:prSet/>
      <dgm:spPr/>
      <dgm:t>
        <a:bodyPr/>
        <a:lstStyle/>
        <a:p>
          <a:endParaRPr lang="en-US"/>
        </a:p>
      </dgm:t>
    </dgm:pt>
    <dgm:pt modelId="{DFDE4E38-FA18-3248-8456-4AD413BB2CF5}" type="sibTrans" cxnId="{D12FBD2C-EB1B-294C-BDB4-821C2AE642D7}">
      <dgm:prSet/>
      <dgm:spPr/>
      <dgm:t>
        <a:bodyPr/>
        <a:lstStyle/>
        <a:p>
          <a:endParaRPr lang="en-US"/>
        </a:p>
      </dgm:t>
    </dgm:pt>
    <dgm:pt modelId="{E26A64DA-CCCC-024C-816F-984262CC202E}">
      <dgm:prSet phldrT="[Text]" custT="1"/>
      <dgm:spPr/>
      <dgm:t>
        <a:bodyPr/>
        <a:lstStyle/>
        <a:p>
          <a:pPr marL="358775" indent="0"/>
          <a:r>
            <a:rPr lang="en-US" sz="1600" dirty="0" smtClean="0"/>
            <a:t>24x7x4</a:t>
          </a:r>
          <a:endParaRPr lang="en-US" sz="1600" dirty="0"/>
        </a:p>
      </dgm:t>
    </dgm:pt>
    <dgm:pt modelId="{C7F73AE3-383D-5045-A3A2-66E14482798E}" type="parTrans" cxnId="{BC2D24EF-00C3-A04E-884C-FF7075C719E7}">
      <dgm:prSet/>
      <dgm:spPr/>
      <dgm:t>
        <a:bodyPr/>
        <a:lstStyle/>
        <a:p>
          <a:endParaRPr lang="en-US"/>
        </a:p>
      </dgm:t>
    </dgm:pt>
    <dgm:pt modelId="{AE9E7B97-1826-444C-B348-C4FF989676E7}" type="sibTrans" cxnId="{BC2D24EF-00C3-A04E-884C-FF7075C719E7}">
      <dgm:prSet/>
      <dgm:spPr/>
      <dgm:t>
        <a:bodyPr/>
        <a:lstStyle/>
        <a:p>
          <a:endParaRPr lang="en-US"/>
        </a:p>
      </dgm:t>
    </dgm:pt>
    <dgm:pt modelId="{A6FBBAC8-3342-1746-81B2-6718FB5259E2}">
      <dgm:prSet phldrT="[Text]" custT="1"/>
      <dgm:spPr/>
      <dgm:t>
        <a:bodyPr/>
        <a:lstStyle/>
        <a:p>
          <a:r>
            <a:rPr lang="en-US" sz="2400" dirty="0" smtClean="0"/>
            <a:t>Gold</a:t>
          </a:r>
          <a:endParaRPr lang="en-US" sz="2400" dirty="0"/>
        </a:p>
      </dgm:t>
    </dgm:pt>
    <dgm:pt modelId="{C37A6080-26B1-2446-8FDA-830B2AC9E9F9}" type="parTrans" cxnId="{0AF7DF44-BC5F-594C-9BF3-2D18A97C6652}">
      <dgm:prSet/>
      <dgm:spPr/>
      <dgm:t>
        <a:bodyPr/>
        <a:lstStyle/>
        <a:p>
          <a:endParaRPr lang="en-US"/>
        </a:p>
      </dgm:t>
    </dgm:pt>
    <dgm:pt modelId="{6805E041-A4A4-794C-B882-F71E95944D47}" type="sibTrans" cxnId="{0AF7DF44-BC5F-594C-9BF3-2D18A97C6652}">
      <dgm:prSet/>
      <dgm:spPr/>
      <dgm:t>
        <a:bodyPr/>
        <a:lstStyle/>
        <a:p>
          <a:endParaRPr lang="en-US"/>
        </a:p>
      </dgm:t>
    </dgm:pt>
    <dgm:pt modelId="{458209BF-114F-CD4D-B1E2-61E6E62DD83A}">
      <dgm:prSet phldrT="[Text]" custT="1"/>
      <dgm:spPr/>
      <dgm:t>
        <a:bodyPr/>
        <a:lstStyle/>
        <a:p>
          <a:pPr marL="358775" indent="0"/>
          <a:r>
            <a:rPr lang="en-US" sz="1600" dirty="0" smtClean="0"/>
            <a:t>24x7x12</a:t>
          </a:r>
          <a:endParaRPr lang="en-US" sz="1600" dirty="0"/>
        </a:p>
      </dgm:t>
    </dgm:pt>
    <dgm:pt modelId="{A50B714F-CAFD-3E46-BF0D-F9E4760C2563}" type="parTrans" cxnId="{982C1D27-D127-344A-BAF7-DEFF2B9E65FB}">
      <dgm:prSet/>
      <dgm:spPr/>
      <dgm:t>
        <a:bodyPr/>
        <a:lstStyle/>
        <a:p>
          <a:endParaRPr lang="en-US"/>
        </a:p>
      </dgm:t>
    </dgm:pt>
    <dgm:pt modelId="{CD1BC7ED-7674-AD4E-90F6-6B66D4309CB1}" type="sibTrans" cxnId="{982C1D27-D127-344A-BAF7-DEFF2B9E65FB}">
      <dgm:prSet/>
      <dgm:spPr/>
      <dgm:t>
        <a:bodyPr/>
        <a:lstStyle/>
        <a:p>
          <a:endParaRPr lang="en-US"/>
        </a:p>
      </dgm:t>
    </dgm:pt>
    <dgm:pt modelId="{4A79D61F-C0E0-F349-B3EF-EC51B94DF124}">
      <dgm:prSet phldrT="[Text]" custT="1"/>
      <dgm:spPr/>
      <dgm:t>
        <a:bodyPr/>
        <a:lstStyle/>
        <a:p>
          <a:pPr marL="358775" indent="0"/>
          <a:r>
            <a:rPr lang="en-US" sz="1600" dirty="0" smtClean="0"/>
            <a:t>Normal priority</a:t>
          </a:r>
          <a:endParaRPr lang="en-US" sz="1600" dirty="0"/>
        </a:p>
      </dgm:t>
    </dgm:pt>
    <dgm:pt modelId="{3401BF57-B99D-1F4A-86E2-7DEB82D4B60F}" type="parTrans" cxnId="{95FABFF7-4A9A-614C-BDA4-8A94851193E4}">
      <dgm:prSet/>
      <dgm:spPr/>
      <dgm:t>
        <a:bodyPr/>
        <a:lstStyle/>
        <a:p>
          <a:endParaRPr lang="en-US"/>
        </a:p>
      </dgm:t>
    </dgm:pt>
    <dgm:pt modelId="{04B8C0A5-5994-A64D-BAB5-BE0039AE6CD2}" type="sibTrans" cxnId="{95FABFF7-4A9A-614C-BDA4-8A94851193E4}">
      <dgm:prSet/>
      <dgm:spPr/>
      <dgm:t>
        <a:bodyPr/>
        <a:lstStyle/>
        <a:p>
          <a:endParaRPr lang="en-US"/>
        </a:p>
      </dgm:t>
    </dgm:pt>
    <dgm:pt modelId="{5DFF7F2B-FAB8-4E4B-B23A-787E2BABDB89}">
      <dgm:prSet custT="1"/>
      <dgm:spPr/>
      <dgm:t>
        <a:bodyPr/>
        <a:lstStyle/>
        <a:p>
          <a:r>
            <a:rPr lang="en-US" sz="2400" dirty="0" smtClean="0"/>
            <a:t>Silver</a:t>
          </a:r>
          <a:endParaRPr lang="en-US" sz="2400" dirty="0"/>
        </a:p>
      </dgm:t>
    </dgm:pt>
    <dgm:pt modelId="{615197C2-4645-EF4B-B4D7-69BC2A634218}" type="parTrans" cxnId="{BA889DF3-4B0C-FB44-9C8D-626ACE2D59DC}">
      <dgm:prSet/>
      <dgm:spPr/>
      <dgm:t>
        <a:bodyPr/>
        <a:lstStyle/>
        <a:p>
          <a:endParaRPr lang="en-US"/>
        </a:p>
      </dgm:t>
    </dgm:pt>
    <dgm:pt modelId="{34147606-1176-D545-9D5F-9DEC78BDA83F}" type="sibTrans" cxnId="{BA889DF3-4B0C-FB44-9C8D-626ACE2D59DC}">
      <dgm:prSet/>
      <dgm:spPr/>
      <dgm:t>
        <a:bodyPr/>
        <a:lstStyle/>
        <a:p>
          <a:endParaRPr lang="en-US"/>
        </a:p>
      </dgm:t>
    </dgm:pt>
    <dgm:pt modelId="{D71D9009-605A-AB4A-8C61-1A4946833F5D}">
      <dgm:prSet custT="1"/>
      <dgm:spPr/>
      <dgm:t>
        <a:bodyPr/>
        <a:lstStyle/>
        <a:p>
          <a:pPr marL="358775" indent="0"/>
          <a:r>
            <a:rPr lang="en-US" sz="1600" dirty="0" smtClean="0"/>
            <a:t>9x5x4</a:t>
          </a:r>
          <a:endParaRPr lang="en-US" sz="1600" dirty="0"/>
        </a:p>
      </dgm:t>
    </dgm:pt>
    <dgm:pt modelId="{5AB0AB03-5441-3043-9A57-2D881D045BA2}" type="parTrans" cxnId="{A54F5C32-CDDC-8340-9407-07C23931E1DB}">
      <dgm:prSet/>
      <dgm:spPr/>
      <dgm:t>
        <a:bodyPr/>
        <a:lstStyle/>
        <a:p>
          <a:endParaRPr lang="en-US"/>
        </a:p>
      </dgm:t>
    </dgm:pt>
    <dgm:pt modelId="{FB61F377-17F3-0349-A438-A68C6B5D138D}" type="sibTrans" cxnId="{A54F5C32-CDDC-8340-9407-07C23931E1DB}">
      <dgm:prSet/>
      <dgm:spPr/>
      <dgm:t>
        <a:bodyPr/>
        <a:lstStyle/>
        <a:p>
          <a:endParaRPr lang="en-US"/>
        </a:p>
      </dgm:t>
    </dgm:pt>
    <dgm:pt modelId="{1257CB7D-69CA-8049-90FE-2252F5488BBC}">
      <dgm:prSet custT="1"/>
      <dgm:spPr/>
      <dgm:t>
        <a:bodyPr/>
        <a:lstStyle/>
        <a:p>
          <a:pPr marL="171450" indent="0"/>
          <a:endParaRPr lang="en-US" sz="1600" dirty="0"/>
        </a:p>
      </dgm:t>
    </dgm:pt>
    <dgm:pt modelId="{61414BA6-F926-9346-AC5E-E903A9820222}" type="parTrans" cxnId="{C247AEDF-1686-4149-BB9F-EA1A472C26A8}">
      <dgm:prSet/>
      <dgm:spPr/>
      <dgm:t>
        <a:bodyPr/>
        <a:lstStyle/>
        <a:p>
          <a:endParaRPr lang="en-US"/>
        </a:p>
      </dgm:t>
    </dgm:pt>
    <dgm:pt modelId="{7A0472CA-1966-E247-A5A7-A61C5445D45F}" type="sibTrans" cxnId="{C247AEDF-1686-4149-BB9F-EA1A472C26A8}">
      <dgm:prSet/>
      <dgm:spPr/>
      <dgm:t>
        <a:bodyPr/>
        <a:lstStyle/>
        <a:p>
          <a:endParaRPr lang="en-US"/>
        </a:p>
      </dgm:t>
    </dgm:pt>
    <dgm:pt modelId="{DC97E06D-AA1F-5E4B-89F1-581636FCD5CE}">
      <dgm:prSet custT="1"/>
      <dgm:spPr/>
      <dgm:t>
        <a:bodyPr/>
        <a:lstStyle/>
        <a:p>
          <a:pPr marL="358775" indent="0"/>
          <a:r>
            <a:rPr lang="en-US" sz="1600" dirty="0" smtClean="0"/>
            <a:t>Normal Priority</a:t>
          </a:r>
          <a:endParaRPr lang="en-US" sz="1600" dirty="0"/>
        </a:p>
      </dgm:t>
    </dgm:pt>
    <dgm:pt modelId="{9DC03CC0-CEE6-A347-9091-C905B0ABBFB4}" type="parTrans" cxnId="{A871C079-E59E-1441-A86D-F1E45C752915}">
      <dgm:prSet/>
      <dgm:spPr/>
      <dgm:t>
        <a:bodyPr/>
        <a:lstStyle/>
        <a:p>
          <a:endParaRPr lang="en-US"/>
        </a:p>
      </dgm:t>
    </dgm:pt>
    <dgm:pt modelId="{5A68F82F-C199-CE4B-A531-DE34A3918343}" type="sibTrans" cxnId="{A871C079-E59E-1441-A86D-F1E45C752915}">
      <dgm:prSet/>
      <dgm:spPr/>
      <dgm:t>
        <a:bodyPr/>
        <a:lstStyle/>
        <a:p>
          <a:endParaRPr lang="en-US"/>
        </a:p>
      </dgm:t>
    </dgm:pt>
    <dgm:pt modelId="{BBA0BC25-465C-754B-BCB0-DBEA801A6311}">
      <dgm:prSet custT="1"/>
      <dgm:spPr/>
      <dgm:t>
        <a:bodyPr/>
        <a:lstStyle/>
        <a:p>
          <a:r>
            <a:rPr lang="en-US" sz="2400" dirty="0" smtClean="0"/>
            <a:t>Bronze</a:t>
          </a:r>
          <a:endParaRPr lang="en-US" sz="2400" dirty="0"/>
        </a:p>
      </dgm:t>
    </dgm:pt>
    <dgm:pt modelId="{E85D9FA5-0DF0-B840-84FA-9CFA2FCBEB07}" type="parTrans" cxnId="{46393C50-42FF-6645-A51F-BFD881C96D00}">
      <dgm:prSet/>
      <dgm:spPr/>
      <dgm:t>
        <a:bodyPr/>
        <a:lstStyle/>
        <a:p>
          <a:endParaRPr lang="en-US"/>
        </a:p>
      </dgm:t>
    </dgm:pt>
    <dgm:pt modelId="{DCB11CFB-7B99-B446-864F-FDE225983C2C}" type="sibTrans" cxnId="{46393C50-42FF-6645-A51F-BFD881C96D00}">
      <dgm:prSet/>
      <dgm:spPr/>
      <dgm:t>
        <a:bodyPr/>
        <a:lstStyle/>
        <a:p>
          <a:endParaRPr lang="en-US"/>
        </a:p>
      </dgm:t>
    </dgm:pt>
    <dgm:pt modelId="{E6F9C862-4CB0-644F-BEA3-B6AE25D20A06}">
      <dgm:prSet custT="1"/>
      <dgm:spPr/>
      <dgm:t>
        <a:bodyPr/>
        <a:lstStyle/>
        <a:p>
          <a:pPr marL="358775" indent="0"/>
          <a:r>
            <a:rPr lang="en-US" sz="1600" dirty="0" smtClean="0"/>
            <a:t>9x5xBest Effort</a:t>
          </a:r>
          <a:endParaRPr lang="en-US" sz="1600" dirty="0"/>
        </a:p>
      </dgm:t>
    </dgm:pt>
    <dgm:pt modelId="{F6D6BA09-9B06-0B40-970A-23999EA05FAE}" type="parTrans" cxnId="{0E33F136-BDAB-7340-8437-77AFC28BFDCE}">
      <dgm:prSet/>
      <dgm:spPr/>
      <dgm:t>
        <a:bodyPr/>
        <a:lstStyle/>
        <a:p>
          <a:endParaRPr lang="en-US"/>
        </a:p>
      </dgm:t>
    </dgm:pt>
    <dgm:pt modelId="{4CA542F5-97DB-754D-8696-3A69A2272DCC}" type="sibTrans" cxnId="{0E33F136-BDAB-7340-8437-77AFC28BFDCE}">
      <dgm:prSet/>
      <dgm:spPr/>
      <dgm:t>
        <a:bodyPr/>
        <a:lstStyle/>
        <a:p>
          <a:endParaRPr lang="en-US"/>
        </a:p>
      </dgm:t>
    </dgm:pt>
    <dgm:pt modelId="{B61E8576-60C5-2941-9A93-99DE396613F8}">
      <dgm:prSet phldrT="[Text]" custT="1"/>
      <dgm:spPr/>
      <dgm:t>
        <a:bodyPr/>
        <a:lstStyle/>
        <a:p>
          <a:pPr marL="365125" indent="0"/>
          <a:r>
            <a:rPr lang="en-US" sz="1600" dirty="0" smtClean="0"/>
            <a:t>Highest priority</a:t>
          </a:r>
          <a:endParaRPr lang="en-US" sz="1600" dirty="0"/>
        </a:p>
      </dgm:t>
    </dgm:pt>
    <dgm:pt modelId="{4B456B6D-62B5-F742-9F68-758400B1DF0E}" type="parTrans" cxnId="{05EED8CA-8F69-B14C-9AC8-8FE4EB783CE2}">
      <dgm:prSet/>
      <dgm:spPr/>
      <dgm:t>
        <a:bodyPr/>
        <a:lstStyle/>
        <a:p>
          <a:endParaRPr lang="en-US"/>
        </a:p>
      </dgm:t>
    </dgm:pt>
    <dgm:pt modelId="{80102D07-BE88-1245-AAB0-F2139822F0F8}" type="sibTrans" cxnId="{05EED8CA-8F69-B14C-9AC8-8FE4EB783CE2}">
      <dgm:prSet/>
      <dgm:spPr/>
      <dgm:t>
        <a:bodyPr/>
        <a:lstStyle/>
        <a:p>
          <a:endParaRPr lang="en-US"/>
        </a:p>
      </dgm:t>
    </dgm:pt>
    <dgm:pt modelId="{0FA3E04A-BFA3-0E4C-ADD6-8B12C4DB516F}">
      <dgm:prSet phldrT="[Text]" custT="1"/>
      <dgm:spPr/>
      <dgm:t>
        <a:bodyPr/>
        <a:lstStyle/>
        <a:p>
          <a:pPr marL="365125" indent="0"/>
          <a:r>
            <a:rPr lang="en-US" sz="1600" dirty="0" smtClean="0"/>
            <a:t>High priority</a:t>
          </a:r>
          <a:endParaRPr lang="en-US" sz="1600" dirty="0"/>
        </a:p>
      </dgm:t>
    </dgm:pt>
    <dgm:pt modelId="{84388C8D-6367-2844-AD5B-280148BC0058}" type="parTrans" cxnId="{DE6E1A3E-AAD6-2E44-B4C8-9A09542F3B72}">
      <dgm:prSet/>
      <dgm:spPr/>
      <dgm:t>
        <a:bodyPr/>
        <a:lstStyle/>
        <a:p>
          <a:endParaRPr lang="en-US"/>
        </a:p>
      </dgm:t>
    </dgm:pt>
    <dgm:pt modelId="{BEF07BB1-81B5-AC4B-8B95-39D981A743B4}" type="sibTrans" cxnId="{DE6E1A3E-AAD6-2E44-B4C8-9A09542F3B72}">
      <dgm:prSet/>
      <dgm:spPr/>
      <dgm:t>
        <a:bodyPr/>
        <a:lstStyle/>
        <a:p>
          <a:endParaRPr lang="en-US"/>
        </a:p>
      </dgm:t>
    </dgm:pt>
    <dgm:pt modelId="{5B169DD7-E507-EF4C-B4EC-3D57CB8BDFC7}">
      <dgm:prSet custT="1"/>
      <dgm:spPr/>
      <dgm:t>
        <a:bodyPr/>
        <a:lstStyle/>
        <a:p>
          <a:pPr marL="358775" indent="0"/>
          <a:r>
            <a:rPr lang="en-US" sz="1600" dirty="0" smtClean="0"/>
            <a:t>Low priority</a:t>
          </a:r>
          <a:endParaRPr lang="en-US" sz="1600" dirty="0"/>
        </a:p>
      </dgm:t>
    </dgm:pt>
    <dgm:pt modelId="{F85789E5-D10C-C740-A104-1E88AD460A42}" type="parTrans" cxnId="{DE181C1F-4606-834B-93EB-6C6AD73BD326}">
      <dgm:prSet/>
      <dgm:spPr/>
      <dgm:t>
        <a:bodyPr/>
        <a:lstStyle/>
        <a:p>
          <a:endParaRPr lang="en-US"/>
        </a:p>
      </dgm:t>
    </dgm:pt>
    <dgm:pt modelId="{40058981-00E5-B945-8C27-C23BF0861E3B}" type="sibTrans" cxnId="{DE181C1F-4606-834B-93EB-6C6AD73BD326}">
      <dgm:prSet/>
      <dgm:spPr/>
      <dgm:t>
        <a:bodyPr/>
        <a:lstStyle/>
        <a:p>
          <a:endParaRPr lang="en-US"/>
        </a:p>
      </dgm:t>
    </dgm:pt>
    <dgm:pt modelId="{F7DDE589-21A6-9941-A88C-FE82BC5B9DB8}" type="pres">
      <dgm:prSet presAssocID="{71D5564E-E6C2-F64E-A724-26F128832469}" presName="Name0" presStyleCnt="0">
        <dgm:presLayoutVars>
          <dgm:dir/>
          <dgm:animLvl val="lvl"/>
          <dgm:resizeHandles/>
        </dgm:presLayoutVars>
      </dgm:prSet>
      <dgm:spPr/>
      <dgm:t>
        <a:bodyPr/>
        <a:lstStyle/>
        <a:p>
          <a:endParaRPr lang="en-US"/>
        </a:p>
      </dgm:t>
    </dgm:pt>
    <dgm:pt modelId="{EE982F19-1833-6D41-9E5E-EB4712AA2496}" type="pres">
      <dgm:prSet presAssocID="{AECCEDC8-75BC-9740-B9C0-EEB36138BF00}" presName="linNode" presStyleCnt="0"/>
      <dgm:spPr/>
    </dgm:pt>
    <dgm:pt modelId="{1E33C8AA-17BB-1C42-B800-B1DDDA3979FA}" type="pres">
      <dgm:prSet presAssocID="{AECCEDC8-75BC-9740-B9C0-EEB36138BF00}" presName="parentShp" presStyleLbl="node1" presStyleIdx="0" presStyleCnt="5">
        <dgm:presLayoutVars>
          <dgm:bulletEnabled val="1"/>
        </dgm:presLayoutVars>
      </dgm:prSet>
      <dgm:spPr/>
      <dgm:t>
        <a:bodyPr/>
        <a:lstStyle/>
        <a:p>
          <a:endParaRPr lang="en-US"/>
        </a:p>
      </dgm:t>
    </dgm:pt>
    <dgm:pt modelId="{2192BC9B-846C-B045-9F23-42BCD64007E6}" type="pres">
      <dgm:prSet presAssocID="{AECCEDC8-75BC-9740-B9C0-EEB36138BF00}" presName="childShp" presStyleLbl="bgAccFollowNode1" presStyleIdx="0" presStyleCnt="5">
        <dgm:presLayoutVars>
          <dgm:bulletEnabled val="1"/>
        </dgm:presLayoutVars>
      </dgm:prSet>
      <dgm:spPr/>
      <dgm:t>
        <a:bodyPr/>
        <a:lstStyle/>
        <a:p>
          <a:endParaRPr lang="en-US"/>
        </a:p>
      </dgm:t>
    </dgm:pt>
    <dgm:pt modelId="{96AEBAB5-C6B8-5747-989B-2365371C5515}" type="pres">
      <dgm:prSet presAssocID="{ADD75BFE-D311-1E4F-9864-2669F8314441}" presName="spacing" presStyleCnt="0"/>
      <dgm:spPr/>
    </dgm:pt>
    <dgm:pt modelId="{75B6A78E-D2A9-F945-AA2C-AC082D7924CC}" type="pres">
      <dgm:prSet presAssocID="{16DE7752-BA78-4D4A-A075-FB045A84BD80}" presName="linNode" presStyleCnt="0"/>
      <dgm:spPr/>
    </dgm:pt>
    <dgm:pt modelId="{4D4164AF-5A2E-344C-AF92-033DF4EE0A9D}" type="pres">
      <dgm:prSet presAssocID="{16DE7752-BA78-4D4A-A075-FB045A84BD80}" presName="parentShp" presStyleLbl="node1" presStyleIdx="1" presStyleCnt="5">
        <dgm:presLayoutVars>
          <dgm:bulletEnabled val="1"/>
        </dgm:presLayoutVars>
      </dgm:prSet>
      <dgm:spPr/>
      <dgm:t>
        <a:bodyPr/>
        <a:lstStyle/>
        <a:p>
          <a:endParaRPr lang="en-US"/>
        </a:p>
      </dgm:t>
    </dgm:pt>
    <dgm:pt modelId="{F8C5A11B-4CC2-4C4A-85DA-4D2EB9345F37}" type="pres">
      <dgm:prSet presAssocID="{16DE7752-BA78-4D4A-A075-FB045A84BD80}" presName="childShp" presStyleLbl="bgAccFollowNode1" presStyleIdx="1" presStyleCnt="5">
        <dgm:presLayoutVars>
          <dgm:bulletEnabled val="1"/>
        </dgm:presLayoutVars>
      </dgm:prSet>
      <dgm:spPr/>
      <dgm:t>
        <a:bodyPr/>
        <a:lstStyle/>
        <a:p>
          <a:endParaRPr lang="en-US"/>
        </a:p>
      </dgm:t>
    </dgm:pt>
    <dgm:pt modelId="{1DC35E09-5738-8647-ABD2-70B3A7D19E7E}" type="pres">
      <dgm:prSet presAssocID="{DFDE4E38-FA18-3248-8456-4AD413BB2CF5}" presName="spacing" presStyleCnt="0"/>
      <dgm:spPr/>
    </dgm:pt>
    <dgm:pt modelId="{5BBF6034-1792-DD41-857A-504BF0F6CC4B}" type="pres">
      <dgm:prSet presAssocID="{A6FBBAC8-3342-1746-81B2-6718FB5259E2}" presName="linNode" presStyleCnt="0"/>
      <dgm:spPr/>
    </dgm:pt>
    <dgm:pt modelId="{64ED08BA-9D14-6849-84E5-DA8A89ED2AE9}" type="pres">
      <dgm:prSet presAssocID="{A6FBBAC8-3342-1746-81B2-6718FB5259E2}" presName="parentShp" presStyleLbl="node1" presStyleIdx="2" presStyleCnt="5">
        <dgm:presLayoutVars>
          <dgm:bulletEnabled val="1"/>
        </dgm:presLayoutVars>
      </dgm:prSet>
      <dgm:spPr/>
      <dgm:t>
        <a:bodyPr/>
        <a:lstStyle/>
        <a:p>
          <a:endParaRPr lang="en-US"/>
        </a:p>
      </dgm:t>
    </dgm:pt>
    <dgm:pt modelId="{EEDDF76F-A501-0543-8831-FF9F29D7D8FE}" type="pres">
      <dgm:prSet presAssocID="{A6FBBAC8-3342-1746-81B2-6718FB5259E2}" presName="childShp" presStyleLbl="bgAccFollowNode1" presStyleIdx="2" presStyleCnt="5">
        <dgm:presLayoutVars>
          <dgm:bulletEnabled val="1"/>
        </dgm:presLayoutVars>
      </dgm:prSet>
      <dgm:spPr/>
      <dgm:t>
        <a:bodyPr/>
        <a:lstStyle/>
        <a:p>
          <a:endParaRPr lang="en-US"/>
        </a:p>
      </dgm:t>
    </dgm:pt>
    <dgm:pt modelId="{5EF2B9B7-C4AD-8F49-9C6A-CE97D360909B}" type="pres">
      <dgm:prSet presAssocID="{6805E041-A4A4-794C-B882-F71E95944D47}" presName="spacing" presStyleCnt="0"/>
      <dgm:spPr/>
    </dgm:pt>
    <dgm:pt modelId="{DC1A5F1A-39BF-F94F-AA66-1D8150510C39}" type="pres">
      <dgm:prSet presAssocID="{5DFF7F2B-FAB8-4E4B-B23A-787E2BABDB89}" presName="linNode" presStyleCnt="0"/>
      <dgm:spPr/>
    </dgm:pt>
    <dgm:pt modelId="{2CD6406B-4DE8-1648-B956-D91513BD3BB0}" type="pres">
      <dgm:prSet presAssocID="{5DFF7F2B-FAB8-4E4B-B23A-787E2BABDB89}" presName="parentShp" presStyleLbl="node1" presStyleIdx="3" presStyleCnt="5">
        <dgm:presLayoutVars>
          <dgm:bulletEnabled val="1"/>
        </dgm:presLayoutVars>
      </dgm:prSet>
      <dgm:spPr/>
      <dgm:t>
        <a:bodyPr/>
        <a:lstStyle/>
        <a:p>
          <a:endParaRPr lang="en-US"/>
        </a:p>
      </dgm:t>
    </dgm:pt>
    <dgm:pt modelId="{4295CA2F-7C8B-B34E-9AEC-6C68D9FF4D76}" type="pres">
      <dgm:prSet presAssocID="{5DFF7F2B-FAB8-4E4B-B23A-787E2BABDB89}" presName="childShp" presStyleLbl="bgAccFollowNode1" presStyleIdx="3" presStyleCnt="5">
        <dgm:presLayoutVars>
          <dgm:bulletEnabled val="1"/>
        </dgm:presLayoutVars>
      </dgm:prSet>
      <dgm:spPr/>
      <dgm:t>
        <a:bodyPr/>
        <a:lstStyle/>
        <a:p>
          <a:endParaRPr lang="en-US"/>
        </a:p>
      </dgm:t>
    </dgm:pt>
    <dgm:pt modelId="{AA8EF784-543D-7743-9D73-C7D00B20CB76}" type="pres">
      <dgm:prSet presAssocID="{34147606-1176-D545-9D5F-9DEC78BDA83F}" presName="spacing" presStyleCnt="0"/>
      <dgm:spPr/>
    </dgm:pt>
    <dgm:pt modelId="{BA2AC8D8-120B-A64B-B247-9AEB32BD8C0B}" type="pres">
      <dgm:prSet presAssocID="{BBA0BC25-465C-754B-BCB0-DBEA801A6311}" presName="linNode" presStyleCnt="0"/>
      <dgm:spPr/>
    </dgm:pt>
    <dgm:pt modelId="{8C62D7EC-8E02-5F43-AC02-0DF3641884D2}" type="pres">
      <dgm:prSet presAssocID="{BBA0BC25-465C-754B-BCB0-DBEA801A6311}" presName="parentShp" presStyleLbl="node1" presStyleIdx="4" presStyleCnt="5">
        <dgm:presLayoutVars>
          <dgm:bulletEnabled val="1"/>
        </dgm:presLayoutVars>
      </dgm:prSet>
      <dgm:spPr/>
      <dgm:t>
        <a:bodyPr/>
        <a:lstStyle/>
        <a:p>
          <a:endParaRPr lang="en-US"/>
        </a:p>
      </dgm:t>
    </dgm:pt>
    <dgm:pt modelId="{4395CE05-5B59-624B-8624-3CBF83BC0D8A}" type="pres">
      <dgm:prSet presAssocID="{BBA0BC25-465C-754B-BCB0-DBEA801A6311}" presName="childShp" presStyleLbl="bgAccFollowNode1" presStyleIdx="4" presStyleCnt="5">
        <dgm:presLayoutVars>
          <dgm:bulletEnabled val="1"/>
        </dgm:presLayoutVars>
      </dgm:prSet>
      <dgm:spPr/>
      <dgm:t>
        <a:bodyPr/>
        <a:lstStyle/>
        <a:p>
          <a:endParaRPr lang="en-US"/>
        </a:p>
      </dgm:t>
    </dgm:pt>
  </dgm:ptLst>
  <dgm:cxnLst>
    <dgm:cxn modelId="{F34A0FBB-39A6-0343-926A-7F45AC3180A8}" type="presOf" srcId="{D71D9009-605A-AB4A-8C61-1A4946833F5D}" destId="{4295CA2F-7C8B-B34E-9AEC-6C68D9FF4D76}" srcOrd="0" destOrd="0" presId="urn:microsoft.com/office/officeart/2005/8/layout/vList6"/>
    <dgm:cxn modelId="{0907E17A-2CFB-F34D-BDBE-393D1DC1400C}" type="presOf" srcId="{5B169DD7-E507-EF4C-B4EC-3D57CB8BDFC7}" destId="{4395CE05-5B59-624B-8624-3CBF83BC0D8A}" srcOrd="0" destOrd="1" presId="urn:microsoft.com/office/officeart/2005/8/layout/vList6"/>
    <dgm:cxn modelId="{39CC1EB8-D7C7-3242-91A8-13053CB3954C}" srcId="{71D5564E-E6C2-F64E-A724-26F128832469}" destId="{AECCEDC8-75BC-9740-B9C0-EEB36138BF00}" srcOrd="0" destOrd="0" parTransId="{7B23DDBF-9D82-9444-AAF4-709C6FD012C2}" sibTransId="{ADD75BFE-D311-1E4F-9864-2669F8314441}"/>
    <dgm:cxn modelId="{05EED8CA-8F69-B14C-9AC8-8FE4EB783CE2}" srcId="{AECCEDC8-75BC-9740-B9C0-EEB36138BF00}" destId="{B61E8576-60C5-2941-9A93-99DE396613F8}" srcOrd="1" destOrd="0" parTransId="{4B456B6D-62B5-F742-9F68-758400B1DF0E}" sibTransId="{80102D07-BE88-1245-AAB0-F2139822F0F8}"/>
    <dgm:cxn modelId="{C247AEDF-1686-4149-BB9F-EA1A472C26A8}" srcId="{BBA0BC25-465C-754B-BCB0-DBEA801A6311}" destId="{1257CB7D-69CA-8049-90FE-2252F5488BBC}" srcOrd="2" destOrd="0" parTransId="{61414BA6-F926-9346-AC5E-E903A9820222}" sibTransId="{7A0472CA-1966-E247-A5A7-A61C5445D45F}"/>
    <dgm:cxn modelId="{BCAB9B32-1369-A948-8D69-430668DC1F76}" type="presOf" srcId="{E6F9C862-4CB0-644F-BEA3-B6AE25D20A06}" destId="{4395CE05-5B59-624B-8624-3CBF83BC0D8A}" srcOrd="0" destOrd="0" presId="urn:microsoft.com/office/officeart/2005/8/layout/vList6"/>
    <dgm:cxn modelId="{95FABFF7-4A9A-614C-BDA4-8A94851193E4}" srcId="{A6FBBAC8-3342-1746-81B2-6718FB5259E2}" destId="{4A79D61F-C0E0-F349-B3EF-EC51B94DF124}" srcOrd="1" destOrd="0" parTransId="{3401BF57-B99D-1F4A-86E2-7DEB82D4B60F}" sibTransId="{04B8C0A5-5994-A64D-BAB5-BE0039AE6CD2}"/>
    <dgm:cxn modelId="{1749B002-BAAA-2F43-ACDE-D4D9DF5E1153}" type="presOf" srcId="{DC97E06D-AA1F-5E4B-89F1-581636FCD5CE}" destId="{4295CA2F-7C8B-B34E-9AEC-6C68D9FF4D76}" srcOrd="0" destOrd="1" presId="urn:microsoft.com/office/officeart/2005/8/layout/vList6"/>
    <dgm:cxn modelId="{CE8651F3-2EB0-9F4A-8F18-D78EFF874971}" type="presOf" srcId="{5DFF7F2B-FAB8-4E4B-B23A-787E2BABDB89}" destId="{2CD6406B-4DE8-1648-B956-D91513BD3BB0}" srcOrd="0" destOrd="0" presId="urn:microsoft.com/office/officeart/2005/8/layout/vList6"/>
    <dgm:cxn modelId="{0AF7DF44-BC5F-594C-9BF3-2D18A97C6652}" srcId="{71D5564E-E6C2-F64E-A724-26F128832469}" destId="{A6FBBAC8-3342-1746-81B2-6718FB5259E2}" srcOrd="2" destOrd="0" parTransId="{C37A6080-26B1-2446-8FDA-830B2AC9E9F9}" sibTransId="{6805E041-A4A4-794C-B882-F71E95944D47}"/>
    <dgm:cxn modelId="{A9C6718B-E90E-4345-9680-83CAE463978D}" type="presOf" srcId="{E26A64DA-CCCC-024C-816F-984262CC202E}" destId="{F8C5A11B-4CC2-4C4A-85DA-4D2EB9345F37}" srcOrd="0" destOrd="0" presId="urn:microsoft.com/office/officeart/2005/8/layout/vList6"/>
    <dgm:cxn modelId="{3790022C-BC15-D745-AB37-EEAD1EC877B0}" type="presOf" srcId="{1257CB7D-69CA-8049-90FE-2252F5488BBC}" destId="{4395CE05-5B59-624B-8624-3CBF83BC0D8A}" srcOrd="0" destOrd="2" presId="urn:microsoft.com/office/officeart/2005/8/layout/vList6"/>
    <dgm:cxn modelId="{DE6E1A3E-AAD6-2E44-B4C8-9A09542F3B72}" srcId="{16DE7752-BA78-4D4A-A075-FB045A84BD80}" destId="{0FA3E04A-BFA3-0E4C-ADD6-8B12C4DB516F}" srcOrd="1" destOrd="0" parTransId="{84388C8D-6367-2844-AD5B-280148BC0058}" sibTransId="{BEF07BB1-81B5-AC4B-8B95-39D981A743B4}"/>
    <dgm:cxn modelId="{D86F2491-A66C-5B41-9A90-18E36DC9FA9C}" type="presOf" srcId="{458209BF-114F-CD4D-B1E2-61E6E62DD83A}" destId="{EEDDF76F-A501-0543-8831-FF9F29D7D8FE}" srcOrd="0" destOrd="0" presId="urn:microsoft.com/office/officeart/2005/8/layout/vList6"/>
    <dgm:cxn modelId="{EA096FE7-7377-7041-AEDB-6F8470F99A02}" type="presOf" srcId="{A6FBBAC8-3342-1746-81B2-6718FB5259E2}" destId="{64ED08BA-9D14-6849-84E5-DA8A89ED2AE9}" srcOrd="0" destOrd="0" presId="urn:microsoft.com/office/officeart/2005/8/layout/vList6"/>
    <dgm:cxn modelId="{DE181C1F-4606-834B-93EB-6C6AD73BD326}" srcId="{BBA0BC25-465C-754B-BCB0-DBEA801A6311}" destId="{5B169DD7-E507-EF4C-B4EC-3D57CB8BDFC7}" srcOrd="1" destOrd="0" parTransId="{F85789E5-D10C-C740-A104-1E88AD460A42}" sibTransId="{40058981-00E5-B945-8C27-C23BF0861E3B}"/>
    <dgm:cxn modelId="{D12FBD2C-EB1B-294C-BDB4-821C2AE642D7}" srcId="{71D5564E-E6C2-F64E-A724-26F128832469}" destId="{16DE7752-BA78-4D4A-A075-FB045A84BD80}" srcOrd="1" destOrd="0" parTransId="{A99CE957-35E3-784B-AB9C-C691F4A79C6E}" sibTransId="{DFDE4E38-FA18-3248-8456-4AD413BB2CF5}"/>
    <dgm:cxn modelId="{A54F5C32-CDDC-8340-9407-07C23931E1DB}" srcId="{5DFF7F2B-FAB8-4E4B-B23A-787E2BABDB89}" destId="{D71D9009-605A-AB4A-8C61-1A4946833F5D}" srcOrd="0" destOrd="0" parTransId="{5AB0AB03-5441-3043-9A57-2D881D045BA2}" sibTransId="{FB61F377-17F3-0349-A438-A68C6B5D138D}"/>
    <dgm:cxn modelId="{8DF0DFBE-D7AE-FB47-9F6D-DD033F903AE5}" type="presOf" srcId="{4A79D61F-C0E0-F349-B3EF-EC51B94DF124}" destId="{EEDDF76F-A501-0543-8831-FF9F29D7D8FE}" srcOrd="0" destOrd="1" presId="urn:microsoft.com/office/officeart/2005/8/layout/vList6"/>
    <dgm:cxn modelId="{46393C50-42FF-6645-A51F-BFD881C96D00}" srcId="{71D5564E-E6C2-F64E-A724-26F128832469}" destId="{BBA0BC25-465C-754B-BCB0-DBEA801A6311}" srcOrd="4" destOrd="0" parTransId="{E85D9FA5-0DF0-B840-84FA-9CFA2FCBEB07}" sibTransId="{DCB11CFB-7B99-B446-864F-FDE225983C2C}"/>
    <dgm:cxn modelId="{0E33F136-BDAB-7340-8437-77AFC28BFDCE}" srcId="{BBA0BC25-465C-754B-BCB0-DBEA801A6311}" destId="{E6F9C862-4CB0-644F-BEA3-B6AE25D20A06}" srcOrd="0" destOrd="0" parTransId="{F6D6BA09-9B06-0B40-970A-23999EA05FAE}" sibTransId="{4CA542F5-97DB-754D-8696-3A69A2272DCC}"/>
    <dgm:cxn modelId="{169C1F95-2B05-4A4F-AA46-EB727E478677}" type="presOf" srcId="{B61E8576-60C5-2941-9A93-99DE396613F8}" destId="{2192BC9B-846C-B045-9F23-42BCD64007E6}" srcOrd="0" destOrd="1" presId="urn:microsoft.com/office/officeart/2005/8/layout/vList6"/>
    <dgm:cxn modelId="{BA889DF3-4B0C-FB44-9C8D-626ACE2D59DC}" srcId="{71D5564E-E6C2-F64E-A724-26F128832469}" destId="{5DFF7F2B-FAB8-4E4B-B23A-787E2BABDB89}" srcOrd="3" destOrd="0" parTransId="{615197C2-4645-EF4B-B4D7-69BC2A634218}" sibTransId="{34147606-1176-D545-9D5F-9DEC78BDA83F}"/>
    <dgm:cxn modelId="{9EBB734A-F532-4F48-8FE4-06AAD800CBDA}" type="presOf" srcId="{C90EFD77-9A96-B54B-B91B-5C31A6D674DE}" destId="{2192BC9B-846C-B045-9F23-42BCD64007E6}" srcOrd="0" destOrd="0" presId="urn:microsoft.com/office/officeart/2005/8/layout/vList6"/>
    <dgm:cxn modelId="{A6D2D2CC-64FC-E649-BFCE-B9322382F2EE}" type="presOf" srcId="{AECCEDC8-75BC-9740-B9C0-EEB36138BF00}" destId="{1E33C8AA-17BB-1C42-B800-B1DDDA3979FA}" srcOrd="0" destOrd="0" presId="urn:microsoft.com/office/officeart/2005/8/layout/vList6"/>
    <dgm:cxn modelId="{49D26F81-28AB-7048-A565-22627D6146BF}" type="presOf" srcId="{BBA0BC25-465C-754B-BCB0-DBEA801A6311}" destId="{8C62D7EC-8E02-5F43-AC02-0DF3641884D2}" srcOrd="0" destOrd="0" presId="urn:microsoft.com/office/officeart/2005/8/layout/vList6"/>
    <dgm:cxn modelId="{BC2D24EF-00C3-A04E-884C-FF7075C719E7}" srcId="{16DE7752-BA78-4D4A-A075-FB045A84BD80}" destId="{E26A64DA-CCCC-024C-816F-984262CC202E}" srcOrd="0" destOrd="0" parTransId="{C7F73AE3-383D-5045-A3A2-66E14482798E}" sibTransId="{AE9E7B97-1826-444C-B348-C4FF989676E7}"/>
    <dgm:cxn modelId="{6E09800E-1479-A845-B98C-F2B11667919C}" type="presOf" srcId="{71D5564E-E6C2-F64E-A724-26F128832469}" destId="{F7DDE589-21A6-9941-A88C-FE82BC5B9DB8}" srcOrd="0" destOrd="0" presId="urn:microsoft.com/office/officeart/2005/8/layout/vList6"/>
    <dgm:cxn modelId="{A871C079-E59E-1441-A86D-F1E45C752915}" srcId="{5DFF7F2B-FAB8-4E4B-B23A-787E2BABDB89}" destId="{DC97E06D-AA1F-5E4B-89F1-581636FCD5CE}" srcOrd="1" destOrd="0" parTransId="{9DC03CC0-CEE6-A347-9091-C905B0ABBFB4}" sibTransId="{5A68F82F-C199-CE4B-A531-DE34A3918343}"/>
    <dgm:cxn modelId="{B71F067E-796F-E64E-8D5C-31330B4320DE}" srcId="{AECCEDC8-75BC-9740-B9C0-EEB36138BF00}" destId="{C90EFD77-9A96-B54B-B91B-5C31A6D674DE}" srcOrd="0" destOrd="0" parTransId="{1E8941FD-93CE-9E4A-84BA-AD98E1765CC1}" sibTransId="{9DE954BF-8B6F-864B-B9F4-EF0A61B4C9CE}"/>
    <dgm:cxn modelId="{6C5F945F-B0E1-5A43-BDB0-60190DAB0FA7}" type="presOf" srcId="{16DE7752-BA78-4D4A-A075-FB045A84BD80}" destId="{4D4164AF-5A2E-344C-AF92-033DF4EE0A9D}" srcOrd="0" destOrd="0" presId="urn:microsoft.com/office/officeart/2005/8/layout/vList6"/>
    <dgm:cxn modelId="{AC91664D-453D-7A4C-BA4D-DBE9F127593B}" type="presOf" srcId="{0FA3E04A-BFA3-0E4C-ADD6-8B12C4DB516F}" destId="{F8C5A11B-4CC2-4C4A-85DA-4D2EB9345F37}" srcOrd="0" destOrd="1" presId="urn:microsoft.com/office/officeart/2005/8/layout/vList6"/>
    <dgm:cxn modelId="{982C1D27-D127-344A-BAF7-DEFF2B9E65FB}" srcId="{A6FBBAC8-3342-1746-81B2-6718FB5259E2}" destId="{458209BF-114F-CD4D-B1E2-61E6E62DD83A}" srcOrd="0" destOrd="0" parTransId="{A50B714F-CAFD-3E46-BF0D-F9E4760C2563}" sibTransId="{CD1BC7ED-7674-AD4E-90F6-6B66D4309CB1}"/>
    <dgm:cxn modelId="{40502C5D-5047-B043-9CF8-D1EFAFC52ED6}" type="presParOf" srcId="{F7DDE589-21A6-9941-A88C-FE82BC5B9DB8}" destId="{EE982F19-1833-6D41-9E5E-EB4712AA2496}" srcOrd="0" destOrd="0" presId="urn:microsoft.com/office/officeart/2005/8/layout/vList6"/>
    <dgm:cxn modelId="{4776D471-9614-CF48-8965-FA979BC7E982}" type="presParOf" srcId="{EE982F19-1833-6D41-9E5E-EB4712AA2496}" destId="{1E33C8AA-17BB-1C42-B800-B1DDDA3979FA}" srcOrd="0" destOrd="0" presId="urn:microsoft.com/office/officeart/2005/8/layout/vList6"/>
    <dgm:cxn modelId="{4B2C8173-BA58-B043-AD7E-AA8124624657}" type="presParOf" srcId="{EE982F19-1833-6D41-9E5E-EB4712AA2496}" destId="{2192BC9B-846C-B045-9F23-42BCD64007E6}" srcOrd="1" destOrd="0" presId="urn:microsoft.com/office/officeart/2005/8/layout/vList6"/>
    <dgm:cxn modelId="{49FF3EA4-61D7-3645-A1B3-92C5757708C8}" type="presParOf" srcId="{F7DDE589-21A6-9941-A88C-FE82BC5B9DB8}" destId="{96AEBAB5-C6B8-5747-989B-2365371C5515}" srcOrd="1" destOrd="0" presId="urn:microsoft.com/office/officeart/2005/8/layout/vList6"/>
    <dgm:cxn modelId="{C9FA8ABD-58A4-9F42-8B67-78800D530479}" type="presParOf" srcId="{F7DDE589-21A6-9941-A88C-FE82BC5B9DB8}" destId="{75B6A78E-D2A9-F945-AA2C-AC082D7924CC}" srcOrd="2" destOrd="0" presId="urn:microsoft.com/office/officeart/2005/8/layout/vList6"/>
    <dgm:cxn modelId="{714C2AAE-D150-AC42-B8C2-E6AC12191985}" type="presParOf" srcId="{75B6A78E-D2A9-F945-AA2C-AC082D7924CC}" destId="{4D4164AF-5A2E-344C-AF92-033DF4EE0A9D}" srcOrd="0" destOrd="0" presId="urn:microsoft.com/office/officeart/2005/8/layout/vList6"/>
    <dgm:cxn modelId="{163EA9BC-757C-6C4B-A520-1FB7D0F1E383}" type="presParOf" srcId="{75B6A78E-D2A9-F945-AA2C-AC082D7924CC}" destId="{F8C5A11B-4CC2-4C4A-85DA-4D2EB9345F37}" srcOrd="1" destOrd="0" presId="urn:microsoft.com/office/officeart/2005/8/layout/vList6"/>
    <dgm:cxn modelId="{AF068281-5E78-514C-B158-F07660D24B00}" type="presParOf" srcId="{F7DDE589-21A6-9941-A88C-FE82BC5B9DB8}" destId="{1DC35E09-5738-8647-ABD2-70B3A7D19E7E}" srcOrd="3" destOrd="0" presId="urn:microsoft.com/office/officeart/2005/8/layout/vList6"/>
    <dgm:cxn modelId="{DD23158C-41B5-1E40-863E-4335C247AC7E}" type="presParOf" srcId="{F7DDE589-21A6-9941-A88C-FE82BC5B9DB8}" destId="{5BBF6034-1792-DD41-857A-504BF0F6CC4B}" srcOrd="4" destOrd="0" presId="urn:microsoft.com/office/officeart/2005/8/layout/vList6"/>
    <dgm:cxn modelId="{E39C221D-C39B-CA4B-AC57-4ED3F5A74017}" type="presParOf" srcId="{5BBF6034-1792-DD41-857A-504BF0F6CC4B}" destId="{64ED08BA-9D14-6849-84E5-DA8A89ED2AE9}" srcOrd="0" destOrd="0" presId="urn:microsoft.com/office/officeart/2005/8/layout/vList6"/>
    <dgm:cxn modelId="{0EB826FF-B318-4D46-90F7-24A845A8DEDD}" type="presParOf" srcId="{5BBF6034-1792-DD41-857A-504BF0F6CC4B}" destId="{EEDDF76F-A501-0543-8831-FF9F29D7D8FE}" srcOrd="1" destOrd="0" presId="urn:microsoft.com/office/officeart/2005/8/layout/vList6"/>
    <dgm:cxn modelId="{A04015C7-F1C5-B14E-B666-F4CFA241D216}" type="presParOf" srcId="{F7DDE589-21A6-9941-A88C-FE82BC5B9DB8}" destId="{5EF2B9B7-C4AD-8F49-9C6A-CE97D360909B}" srcOrd="5" destOrd="0" presId="urn:microsoft.com/office/officeart/2005/8/layout/vList6"/>
    <dgm:cxn modelId="{968F3FEA-AEBD-294C-9DF8-B6B424ABFE1F}" type="presParOf" srcId="{F7DDE589-21A6-9941-A88C-FE82BC5B9DB8}" destId="{DC1A5F1A-39BF-F94F-AA66-1D8150510C39}" srcOrd="6" destOrd="0" presId="urn:microsoft.com/office/officeart/2005/8/layout/vList6"/>
    <dgm:cxn modelId="{3071BE9B-480B-3243-8F5F-6617A855EF1E}" type="presParOf" srcId="{DC1A5F1A-39BF-F94F-AA66-1D8150510C39}" destId="{2CD6406B-4DE8-1648-B956-D91513BD3BB0}" srcOrd="0" destOrd="0" presId="urn:microsoft.com/office/officeart/2005/8/layout/vList6"/>
    <dgm:cxn modelId="{B55A8859-828E-0548-B673-8D0D67E5316F}" type="presParOf" srcId="{DC1A5F1A-39BF-F94F-AA66-1D8150510C39}" destId="{4295CA2F-7C8B-B34E-9AEC-6C68D9FF4D76}" srcOrd="1" destOrd="0" presId="urn:microsoft.com/office/officeart/2005/8/layout/vList6"/>
    <dgm:cxn modelId="{A973EA17-7528-F94A-9443-D18475E680B0}" type="presParOf" srcId="{F7DDE589-21A6-9941-A88C-FE82BC5B9DB8}" destId="{AA8EF784-543D-7743-9D73-C7D00B20CB76}" srcOrd="7" destOrd="0" presId="urn:microsoft.com/office/officeart/2005/8/layout/vList6"/>
    <dgm:cxn modelId="{58CBE0B4-D518-7B4E-A86E-C33A3CC4D280}" type="presParOf" srcId="{F7DDE589-21A6-9941-A88C-FE82BC5B9DB8}" destId="{BA2AC8D8-120B-A64B-B247-9AEB32BD8C0B}" srcOrd="8" destOrd="0" presId="urn:microsoft.com/office/officeart/2005/8/layout/vList6"/>
    <dgm:cxn modelId="{37F92EA3-26E3-2E40-997C-CB22EF12E8A2}" type="presParOf" srcId="{BA2AC8D8-120B-A64B-B247-9AEB32BD8C0B}" destId="{8C62D7EC-8E02-5F43-AC02-0DF3641884D2}" srcOrd="0" destOrd="0" presId="urn:microsoft.com/office/officeart/2005/8/layout/vList6"/>
    <dgm:cxn modelId="{8135408E-2A4C-8D41-9AFF-0D7F9FFDBDAB}" type="presParOf" srcId="{BA2AC8D8-120B-A64B-B247-9AEB32BD8C0B}" destId="{4395CE05-5B59-624B-8624-3CBF83BC0D8A}" srcOrd="1" destOrd="0" presId="urn:microsoft.com/office/officeart/2005/8/layout/vList6"/>
  </dgm:cxnLst>
  <dgm:bg/>
  <dgm:whole/>
</dgm:dataModel>
</file>

<file path=ppt/diagrams/data8.xml><?xml version="1.0" encoding="utf-8"?>
<dgm:dataModel xmlns:dgm="http://schemas.openxmlformats.org/drawingml/2006/diagram" xmlns:a="http://schemas.openxmlformats.org/drawingml/2006/main">
  <dgm:ptLst>
    <dgm:pt modelId="{9E04D73D-A124-4DA7-9AEB-A331E3A9D219}"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nl-BE"/>
        </a:p>
      </dgm:t>
    </dgm:pt>
    <dgm:pt modelId="{463E4FD5-7B16-4C8B-85A9-85C13AEC067A}">
      <dgm:prSet phldrT="[Text]" custT="1"/>
      <dgm:spPr>
        <a:solidFill>
          <a:srgbClr val="002060"/>
        </a:solidFill>
      </dgm:spPr>
      <dgm:t>
        <a:bodyPr/>
        <a:lstStyle/>
        <a:p>
          <a:r>
            <a:rPr lang="nl-BE" sz="1400" b="1" dirty="0" smtClean="0"/>
            <a:t>Remote Managed Services</a:t>
          </a:r>
          <a:endParaRPr lang="nl-BE" sz="1400" b="1" dirty="0"/>
        </a:p>
      </dgm:t>
    </dgm:pt>
    <dgm:pt modelId="{D463E4BC-6CA6-4125-8A74-604E50E76C30}" type="parTrans" cxnId="{24EAED6F-CC7B-406D-9108-BABE2A4AB816}">
      <dgm:prSet/>
      <dgm:spPr/>
      <dgm:t>
        <a:bodyPr/>
        <a:lstStyle/>
        <a:p>
          <a:endParaRPr lang="nl-BE" sz="1200"/>
        </a:p>
      </dgm:t>
    </dgm:pt>
    <dgm:pt modelId="{2949388D-148B-431D-8E65-0E71E687EB40}" type="sibTrans" cxnId="{24EAED6F-CC7B-406D-9108-BABE2A4AB816}">
      <dgm:prSet/>
      <dgm:spPr/>
      <dgm:t>
        <a:bodyPr/>
        <a:lstStyle/>
        <a:p>
          <a:endParaRPr lang="nl-BE" sz="1200"/>
        </a:p>
      </dgm:t>
    </dgm:pt>
    <dgm:pt modelId="{EF098DA7-108F-4D20-8D71-5054F5FAD8E8}">
      <dgm:prSet phldrT="[Text]" custT="1"/>
      <dgm:spPr>
        <a:solidFill>
          <a:srgbClr val="002060"/>
        </a:solidFill>
      </dgm:spPr>
      <dgm:t>
        <a:bodyPr/>
        <a:lstStyle/>
        <a:p>
          <a:r>
            <a:rPr lang="nl-BE" sz="1400" b="1" dirty="0" smtClean="0"/>
            <a:t>Data Center</a:t>
          </a:r>
          <a:endParaRPr lang="nl-BE" sz="1400" b="1" dirty="0"/>
        </a:p>
      </dgm:t>
    </dgm:pt>
    <dgm:pt modelId="{F651E8E0-9A4B-4E47-A9B0-A2DD225B8A8B}" type="parTrans" cxnId="{A5D6095F-D0FB-4E9E-A1EA-8E15DB914F88}">
      <dgm:prSet/>
      <dgm:spPr/>
      <dgm:t>
        <a:bodyPr/>
        <a:lstStyle/>
        <a:p>
          <a:endParaRPr lang="nl-BE" sz="1200"/>
        </a:p>
      </dgm:t>
    </dgm:pt>
    <dgm:pt modelId="{62A6A013-E5DC-4524-A436-4E7824638BCC}" type="sibTrans" cxnId="{A5D6095F-D0FB-4E9E-A1EA-8E15DB914F88}">
      <dgm:prSet/>
      <dgm:spPr/>
      <dgm:t>
        <a:bodyPr/>
        <a:lstStyle/>
        <a:p>
          <a:endParaRPr lang="nl-BE" sz="1200"/>
        </a:p>
      </dgm:t>
    </dgm:pt>
    <dgm:pt modelId="{99EB44F4-6F8A-416C-974A-A3DA2EC2D7F0}">
      <dgm:prSet phldrT="[Text]" custT="1"/>
      <dgm:spPr/>
      <dgm:t>
        <a:bodyPr/>
        <a:lstStyle/>
        <a:p>
          <a:r>
            <a:rPr lang="nl-BE" sz="1400" dirty="0" smtClean="0"/>
            <a:t>Co-location (Housing)</a:t>
          </a:r>
          <a:endParaRPr lang="nl-BE" sz="1400" dirty="0"/>
        </a:p>
      </dgm:t>
    </dgm:pt>
    <dgm:pt modelId="{78DF838C-5A4B-4D9C-8238-622F50F6058E}" type="parTrans" cxnId="{17D3A334-26DB-4885-9EF4-9C19C6577086}">
      <dgm:prSet/>
      <dgm:spPr/>
      <dgm:t>
        <a:bodyPr/>
        <a:lstStyle/>
        <a:p>
          <a:endParaRPr lang="nl-BE" sz="1200"/>
        </a:p>
      </dgm:t>
    </dgm:pt>
    <dgm:pt modelId="{8C12F268-9C22-4A82-B998-E9CB4856D1AC}" type="sibTrans" cxnId="{17D3A334-26DB-4885-9EF4-9C19C6577086}">
      <dgm:prSet/>
      <dgm:spPr/>
      <dgm:t>
        <a:bodyPr/>
        <a:lstStyle/>
        <a:p>
          <a:endParaRPr lang="nl-BE" sz="1200"/>
        </a:p>
      </dgm:t>
    </dgm:pt>
    <dgm:pt modelId="{E6C340C3-AAB4-4482-AA09-03937D8FC018}">
      <dgm:prSet phldrT="[Text]" custT="1"/>
      <dgm:spPr/>
      <dgm:t>
        <a:bodyPr/>
        <a:lstStyle/>
        <a:p>
          <a:r>
            <a:rPr lang="nl-BE" sz="1400" dirty="0" smtClean="0"/>
            <a:t>Hosting</a:t>
          </a:r>
          <a:endParaRPr lang="nl-BE" sz="1400" dirty="0"/>
        </a:p>
      </dgm:t>
    </dgm:pt>
    <dgm:pt modelId="{9EB24ADF-F670-4C8A-B097-B7AE99554918}" type="parTrans" cxnId="{67654F7D-35EE-4277-90C8-CEA7AD21109B}">
      <dgm:prSet/>
      <dgm:spPr/>
      <dgm:t>
        <a:bodyPr/>
        <a:lstStyle/>
        <a:p>
          <a:endParaRPr lang="nl-BE" sz="1200"/>
        </a:p>
      </dgm:t>
    </dgm:pt>
    <dgm:pt modelId="{06A166A0-74F4-4923-956B-48C856D4BBC5}" type="sibTrans" cxnId="{67654F7D-35EE-4277-90C8-CEA7AD21109B}">
      <dgm:prSet/>
      <dgm:spPr/>
      <dgm:t>
        <a:bodyPr/>
        <a:lstStyle/>
        <a:p>
          <a:endParaRPr lang="nl-BE" sz="1200"/>
        </a:p>
      </dgm:t>
    </dgm:pt>
    <dgm:pt modelId="{B5F7C4C7-81F4-4ADB-92E2-B0ACAB057CAE}">
      <dgm:prSet phldrT="[Text]" custT="1"/>
      <dgm:spPr>
        <a:solidFill>
          <a:srgbClr val="002060"/>
        </a:solidFill>
      </dgm:spPr>
      <dgm:t>
        <a:bodyPr/>
        <a:lstStyle/>
        <a:p>
          <a:r>
            <a:rPr lang="nl-BE" sz="1400" b="1" dirty="0" smtClean="0"/>
            <a:t>Sourcing</a:t>
          </a:r>
          <a:endParaRPr lang="nl-BE" sz="1400" b="1" dirty="0"/>
        </a:p>
      </dgm:t>
    </dgm:pt>
    <dgm:pt modelId="{AC7B7EAE-8CF1-4D6C-B01D-E18E19606109}" type="parTrans" cxnId="{A5EAD8DE-D60F-48B4-A9B9-C5F5C71AFD84}">
      <dgm:prSet/>
      <dgm:spPr/>
      <dgm:t>
        <a:bodyPr/>
        <a:lstStyle/>
        <a:p>
          <a:endParaRPr lang="nl-BE" sz="1200"/>
        </a:p>
      </dgm:t>
    </dgm:pt>
    <dgm:pt modelId="{FA7F9BB6-C53E-4526-AA68-2B23417D02D8}" type="sibTrans" cxnId="{A5EAD8DE-D60F-48B4-A9B9-C5F5C71AFD84}">
      <dgm:prSet/>
      <dgm:spPr/>
      <dgm:t>
        <a:bodyPr/>
        <a:lstStyle/>
        <a:p>
          <a:endParaRPr lang="nl-BE" sz="1200"/>
        </a:p>
      </dgm:t>
    </dgm:pt>
    <dgm:pt modelId="{D7993952-4B33-49DB-93CD-3342C1C17A9D}">
      <dgm:prSet phldrT="[Text]" custT="1"/>
      <dgm:spPr/>
      <dgm:t>
        <a:bodyPr/>
        <a:lstStyle/>
        <a:p>
          <a:r>
            <a:rPr lang="nl-BE" sz="1400" dirty="0" smtClean="0"/>
            <a:t>In-Sourcing</a:t>
          </a:r>
          <a:endParaRPr lang="nl-BE" sz="1400" dirty="0"/>
        </a:p>
      </dgm:t>
    </dgm:pt>
    <dgm:pt modelId="{CE2098F3-57F6-40DF-9435-9BC039786A1E}" type="parTrans" cxnId="{D4BE3A56-D82C-47A9-8ADB-877DA6D07E74}">
      <dgm:prSet/>
      <dgm:spPr/>
      <dgm:t>
        <a:bodyPr/>
        <a:lstStyle/>
        <a:p>
          <a:endParaRPr lang="nl-BE" sz="1200"/>
        </a:p>
      </dgm:t>
    </dgm:pt>
    <dgm:pt modelId="{7002CC67-49AE-4A49-BF20-7D339AB13657}" type="sibTrans" cxnId="{D4BE3A56-D82C-47A9-8ADB-877DA6D07E74}">
      <dgm:prSet/>
      <dgm:spPr/>
      <dgm:t>
        <a:bodyPr/>
        <a:lstStyle/>
        <a:p>
          <a:endParaRPr lang="nl-BE" sz="1200"/>
        </a:p>
      </dgm:t>
    </dgm:pt>
    <dgm:pt modelId="{B89176DF-9A81-4316-9B7B-7174D9D05716}">
      <dgm:prSet phldrT="[Text]" custT="1"/>
      <dgm:spPr/>
      <dgm:t>
        <a:bodyPr/>
        <a:lstStyle/>
        <a:p>
          <a:r>
            <a:rPr lang="nl-BE" sz="1400" dirty="0" smtClean="0"/>
            <a:t>24/7 Servicedesk</a:t>
          </a:r>
          <a:br>
            <a:rPr lang="nl-BE" sz="1400" dirty="0" smtClean="0"/>
          </a:br>
          <a:r>
            <a:rPr lang="nl-BE" sz="1400" dirty="0" smtClean="0"/>
            <a:t>2nd and 3rd Line support</a:t>
          </a:r>
          <a:endParaRPr lang="nl-BE" sz="1400" dirty="0"/>
        </a:p>
      </dgm:t>
    </dgm:pt>
    <dgm:pt modelId="{E1934905-AC55-4AA8-BD50-695D303F225F}" type="parTrans" cxnId="{3B5D37C9-74A8-43CC-A19C-6DD7254D4F66}">
      <dgm:prSet/>
      <dgm:spPr/>
      <dgm:t>
        <a:bodyPr/>
        <a:lstStyle/>
        <a:p>
          <a:endParaRPr lang="nl-BE" sz="1200"/>
        </a:p>
      </dgm:t>
    </dgm:pt>
    <dgm:pt modelId="{08FD96DD-DB65-4B34-8E1E-05FA824E1C1F}" type="sibTrans" cxnId="{3B5D37C9-74A8-43CC-A19C-6DD7254D4F66}">
      <dgm:prSet/>
      <dgm:spPr/>
      <dgm:t>
        <a:bodyPr/>
        <a:lstStyle/>
        <a:p>
          <a:endParaRPr lang="nl-BE" sz="1200"/>
        </a:p>
      </dgm:t>
    </dgm:pt>
    <dgm:pt modelId="{6131DDAD-48B6-4D29-ADD8-1FCF6F249F5D}">
      <dgm:prSet phldrT="[Text]" custT="1"/>
      <dgm:spPr/>
      <dgm:t>
        <a:bodyPr/>
        <a:lstStyle/>
        <a:p>
          <a:r>
            <a:rPr lang="nl-BE" sz="1400" dirty="0" smtClean="0"/>
            <a:t>Services on Request</a:t>
          </a:r>
          <a:endParaRPr lang="nl-BE" sz="1400" dirty="0"/>
        </a:p>
      </dgm:t>
    </dgm:pt>
    <dgm:pt modelId="{E0F4ED40-96DE-4659-BB82-1171C16A2E73}" type="parTrans" cxnId="{67E31568-283A-4BE5-8501-D1510C7170DD}">
      <dgm:prSet/>
      <dgm:spPr/>
      <dgm:t>
        <a:bodyPr/>
        <a:lstStyle/>
        <a:p>
          <a:endParaRPr lang="nl-BE" sz="1200"/>
        </a:p>
      </dgm:t>
    </dgm:pt>
    <dgm:pt modelId="{0AADCECA-2D4E-4BB2-BB6B-BEE2808751E2}" type="sibTrans" cxnId="{67E31568-283A-4BE5-8501-D1510C7170DD}">
      <dgm:prSet/>
      <dgm:spPr/>
      <dgm:t>
        <a:bodyPr/>
        <a:lstStyle/>
        <a:p>
          <a:endParaRPr lang="nl-BE" sz="1200"/>
        </a:p>
      </dgm:t>
    </dgm:pt>
    <dgm:pt modelId="{CDED918A-2189-4347-AEEE-0C1B63AF48E5}">
      <dgm:prSet phldrT="[Text]" custT="1"/>
      <dgm:spPr/>
      <dgm:t>
        <a:bodyPr/>
        <a:lstStyle/>
        <a:p>
          <a:r>
            <a:rPr lang="nl-BE" sz="1400" dirty="0" smtClean="0"/>
            <a:t>(Remote) Monitoring</a:t>
          </a:r>
          <a:br>
            <a:rPr lang="nl-BE" sz="1400" dirty="0" smtClean="0"/>
          </a:br>
          <a:r>
            <a:rPr lang="nl-BE" sz="1400" dirty="0" smtClean="0"/>
            <a:t>(Remote) Management</a:t>
          </a:r>
          <a:endParaRPr lang="nl-BE" sz="1400" dirty="0"/>
        </a:p>
      </dgm:t>
    </dgm:pt>
    <dgm:pt modelId="{D1522864-F9B8-47B1-9442-ABD5BD61BC0F}" type="parTrans" cxnId="{AA1401AA-3D92-41C6-B3C0-ED6D83B031A6}">
      <dgm:prSet/>
      <dgm:spPr/>
      <dgm:t>
        <a:bodyPr/>
        <a:lstStyle/>
        <a:p>
          <a:endParaRPr lang="nl-BE" sz="1200"/>
        </a:p>
      </dgm:t>
    </dgm:pt>
    <dgm:pt modelId="{3BF888F0-FAE6-4C9D-AFB8-46E41A0EB37F}" type="sibTrans" cxnId="{AA1401AA-3D92-41C6-B3C0-ED6D83B031A6}">
      <dgm:prSet/>
      <dgm:spPr/>
      <dgm:t>
        <a:bodyPr/>
        <a:lstStyle/>
        <a:p>
          <a:endParaRPr lang="nl-BE" sz="1200"/>
        </a:p>
      </dgm:t>
    </dgm:pt>
    <dgm:pt modelId="{05CEAED3-749C-4633-A9BB-4E1D448E994D}">
      <dgm:prSet phldrT="[Text]" custT="1"/>
      <dgm:spPr/>
      <dgm:t>
        <a:bodyPr/>
        <a:lstStyle/>
        <a:p>
          <a:r>
            <a:rPr lang="nl-BE" sz="1400" dirty="0" smtClean="0"/>
            <a:t>Co-Sourcing</a:t>
          </a:r>
          <a:endParaRPr lang="nl-BE" sz="1400" dirty="0"/>
        </a:p>
      </dgm:t>
    </dgm:pt>
    <dgm:pt modelId="{D90CB260-02FD-4A3A-BCD2-0CDEA0D68EA2}" type="parTrans" cxnId="{20592D2B-CBD2-43AB-81C7-7C1D1B290EDC}">
      <dgm:prSet/>
      <dgm:spPr/>
      <dgm:t>
        <a:bodyPr/>
        <a:lstStyle/>
        <a:p>
          <a:endParaRPr lang="nl-BE"/>
        </a:p>
      </dgm:t>
    </dgm:pt>
    <dgm:pt modelId="{E9638050-AF03-4C2A-8A72-136697E3A9A1}" type="sibTrans" cxnId="{20592D2B-CBD2-43AB-81C7-7C1D1B290EDC}">
      <dgm:prSet/>
      <dgm:spPr/>
      <dgm:t>
        <a:bodyPr/>
        <a:lstStyle/>
        <a:p>
          <a:endParaRPr lang="nl-BE"/>
        </a:p>
      </dgm:t>
    </dgm:pt>
    <dgm:pt modelId="{A5DDE7FD-93D1-48CA-AA56-C4F9E4315324}">
      <dgm:prSet phldrT="[Text]" custT="1"/>
      <dgm:spPr/>
      <dgm:t>
        <a:bodyPr/>
        <a:lstStyle/>
        <a:p>
          <a:r>
            <a:rPr lang="nl-BE" sz="1400" dirty="0" smtClean="0"/>
            <a:t>Outsourcing</a:t>
          </a:r>
          <a:endParaRPr lang="nl-BE" sz="1400" dirty="0"/>
        </a:p>
      </dgm:t>
    </dgm:pt>
    <dgm:pt modelId="{6187DFB6-4BB0-43DA-95CB-663979E096F5}" type="parTrans" cxnId="{22474F7A-7DC3-48CA-9C04-16A1BB65AAA8}">
      <dgm:prSet/>
      <dgm:spPr/>
      <dgm:t>
        <a:bodyPr/>
        <a:lstStyle/>
        <a:p>
          <a:endParaRPr lang="nl-BE"/>
        </a:p>
      </dgm:t>
    </dgm:pt>
    <dgm:pt modelId="{550F2369-B936-41AE-8ACC-EACBC306E240}" type="sibTrans" cxnId="{22474F7A-7DC3-48CA-9C04-16A1BB65AAA8}">
      <dgm:prSet/>
      <dgm:spPr/>
      <dgm:t>
        <a:bodyPr/>
        <a:lstStyle/>
        <a:p>
          <a:endParaRPr lang="nl-BE"/>
        </a:p>
      </dgm:t>
    </dgm:pt>
    <dgm:pt modelId="{450BEA25-9609-469D-AB51-324B772B9265}" type="pres">
      <dgm:prSet presAssocID="{9E04D73D-A124-4DA7-9AEB-A331E3A9D219}" presName="Name0" presStyleCnt="0">
        <dgm:presLayoutVars>
          <dgm:dir/>
          <dgm:animLvl val="lvl"/>
          <dgm:resizeHandles val="exact"/>
        </dgm:presLayoutVars>
      </dgm:prSet>
      <dgm:spPr/>
      <dgm:t>
        <a:bodyPr/>
        <a:lstStyle/>
        <a:p>
          <a:endParaRPr lang="en-US"/>
        </a:p>
      </dgm:t>
    </dgm:pt>
    <dgm:pt modelId="{3FCF5A45-01D9-4D93-840B-7F46FC5FE7DA}" type="pres">
      <dgm:prSet presAssocID="{B5F7C4C7-81F4-4ADB-92E2-B0ACAB057CAE}" presName="boxAndChildren" presStyleCnt="0"/>
      <dgm:spPr/>
    </dgm:pt>
    <dgm:pt modelId="{E48E841E-B62E-4AD6-AFC6-7F4D1DFEB605}" type="pres">
      <dgm:prSet presAssocID="{B5F7C4C7-81F4-4ADB-92E2-B0ACAB057CAE}" presName="parentTextBox" presStyleLbl="node1" presStyleIdx="0" presStyleCnt="3"/>
      <dgm:spPr/>
      <dgm:t>
        <a:bodyPr/>
        <a:lstStyle/>
        <a:p>
          <a:endParaRPr lang="en-US"/>
        </a:p>
      </dgm:t>
    </dgm:pt>
    <dgm:pt modelId="{C6D0CB05-9369-42AA-B140-FAB69FC7180E}" type="pres">
      <dgm:prSet presAssocID="{B5F7C4C7-81F4-4ADB-92E2-B0ACAB057CAE}" presName="entireBox" presStyleLbl="node1" presStyleIdx="0" presStyleCnt="3"/>
      <dgm:spPr/>
      <dgm:t>
        <a:bodyPr/>
        <a:lstStyle/>
        <a:p>
          <a:endParaRPr lang="en-US"/>
        </a:p>
      </dgm:t>
    </dgm:pt>
    <dgm:pt modelId="{F9B17C34-C963-4CBD-AFBB-625AAB52063F}" type="pres">
      <dgm:prSet presAssocID="{B5F7C4C7-81F4-4ADB-92E2-B0ACAB057CAE}" presName="descendantBox" presStyleCnt="0"/>
      <dgm:spPr/>
    </dgm:pt>
    <dgm:pt modelId="{CBA3204B-9E62-406C-82E7-DF845717A882}" type="pres">
      <dgm:prSet presAssocID="{D7993952-4B33-49DB-93CD-3342C1C17A9D}" presName="childTextBox" presStyleLbl="fgAccFollowNode1" presStyleIdx="0" presStyleCnt="8">
        <dgm:presLayoutVars>
          <dgm:bulletEnabled val="1"/>
        </dgm:presLayoutVars>
      </dgm:prSet>
      <dgm:spPr/>
      <dgm:t>
        <a:bodyPr/>
        <a:lstStyle/>
        <a:p>
          <a:endParaRPr lang="en-US"/>
        </a:p>
      </dgm:t>
    </dgm:pt>
    <dgm:pt modelId="{35BCBE20-4D12-47D5-AB72-B5807C43879A}" type="pres">
      <dgm:prSet presAssocID="{05CEAED3-749C-4633-A9BB-4E1D448E994D}" presName="childTextBox" presStyleLbl="fgAccFollowNode1" presStyleIdx="1" presStyleCnt="8">
        <dgm:presLayoutVars>
          <dgm:bulletEnabled val="1"/>
        </dgm:presLayoutVars>
      </dgm:prSet>
      <dgm:spPr/>
      <dgm:t>
        <a:bodyPr/>
        <a:lstStyle/>
        <a:p>
          <a:endParaRPr lang="en-US"/>
        </a:p>
      </dgm:t>
    </dgm:pt>
    <dgm:pt modelId="{885D2D59-27CB-40BC-94F8-5BB0AE12E873}" type="pres">
      <dgm:prSet presAssocID="{A5DDE7FD-93D1-48CA-AA56-C4F9E4315324}" presName="childTextBox" presStyleLbl="fgAccFollowNode1" presStyleIdx="2" presStyleCnt="8">
        <dgm:presLayoutVars>
          <dgm:bulletEnabled val="1"/>
        </dgm:presLayoutVars>
      </dgm:prSet>
      <dgm:spPr/>
      <dgm:t>
        <a:bodyPr/>
        <a:lstStyle/>
        <a:p>
          <a:endParaRPr lang="en-US"/>
        </a:p>
      </dgm:t>
    </dgm:pt>
    <dgm:pt modelId="{B1E45DCA-014E-4886-95B3-2E769CD40424}" type="pres">
      <dgm:prSet presAssocID="{62A6A013-E5DC-4524-A436-4E7824638BCC}" presName="sp" presStyleCnt="0"/>
      <dgm:spPr/>
    </dgm:pt>
    <dgm:pt modelId="{548DF07D-8E43-4068-AE88-53282C0665BD}" type="pres">
      <dgm:prSet presAssocID="{EF098DA7-108F-4D20-8D71-5054F5FAD8E8}" presName="arrowAndChildren" presStyleCnt="0"/>
      <dgm:spPr/>
    </dgm:pt>
    <dgm:pt modelId="{E8C792EC-D1FB-4B43-8EAA-C49337E75BBB}" type="pres">
      <dgm:prSet presAssocID="{EF098DA7-108F-4D20-8D71-5054F5FAD8E8}" presName="parentTextArrow" presStyleLbl="node1" presStyleIdx="0" presStyleCnt="3"/>
      <dgm:spPr/>
      <dgm:t>
        <a:bodyPr/>
        <a:lstStyle/>
        <a:p>
          <a:endParaRPr lang="en-US"/>
        </a:p>
      </dgm:t>
    </dgm:pt>
    <dgm:pt modelId="{8779832D-522C-495E-9302-3BF04377FAD0}" type="pres">
      <dgm:prSet presAssocID="{EF098DA7-108F-4D20-8D71-5054F5FAD8E8}" presName="arrow" presStyleLbl="node1" presStyleIdx="1" presStyleCnt="3"/>
      <dgm:spPr/>
      <dgm:t>
        <a:bodyPr/>
        <a:lstStyle/>
        <a:p>
          <a:endParaRPr lang="en-US"/>
        </a:p>
      </dgm:t>
    </dgm:pt>
    <dgm:pt modelId="{C52A2856-241E-46BF-BAE2-80BED815FA4C}" type="pres">
      <dgm:prSet presAssocID="{EF098DA7-108F-4D20-8D71-5054F5FAD8E8}" presName="descendantArrow" presStyleCnt="0"/>
      <dgm:spPr/>
    </dgm:pt>
    <dgm:pt modelId="{052189D2-9EC9-441F-9A56-C8928964C019}" type="pres">
      <dgm:prSet presAssocID="{99EB44F4-6F8A-416C-974A-A3DA2EC2D7F0}" presName="childTextArrow" presStyleLbl="fgAccFollowNode1" presStyleIdx="3" presStyleCnt="8">
        <dgm:presLayoutVars>
          <dgm:bulletEnabled val="1"/>
        </dgm:presLayoutVars>
      </dgm:prSet>
      <dgm:spPr/>
      <dgm:t>
        <a:bodyPr/>
        <a:lstStyle/>
        <a:p>
          <a:endParaRPr lang="en-US"/>
        </a:p>
      </dgm:t>
    </dgm:pt>
    <dgm:pt modelId="{739F7B3F-1B17-4F43-9244-5F45B8A8A7EE}" type="pres">
      <dgm:prSet presAssocID="{E6C340C3-AAB4-4482-AA09-03937D8FC018}" presName="childTextArrow" presStyleLbl="fgAccFollowNode1" presStyleIdx="4" presStyleCnt="8">
        <dgm:presLayoutVars>
          <dgm:bulletEnabled val="1"/>
        </dgm:presLayoutVars>
      </dgm:prSet>
      <dgm:spPr/>
      <dgm:t>
        <a:bodyPr/>
        <a:lstStyle/>
        <a:p>
          <a:endParaRPr lang="nl-BE"/>
        </a:p>
      </dgm:t>
    </dgm:pt>
    <dgm:pt modelId="{DEA9AC58-51DD-4DFC-BB4E-DB6829DF4FE9}" type="pres">
      <dgm:prSet presAssocID="{2949388D-148B-431D-8E65-0E71E687EB40}" presName="sp" presStyleCnt="0"/>
      <dgm:spPr/>
    </dgm:pt>
    <dgm:pt modelId="{2C6B07FF-5E13-43D0-96C9-8818DC128B34}" type="pres">
      <dgm:prSet presAssocID="{463E4FD5-7B16-4C8B-85A9-85C13AEC067A}" presName="arrowAndChildren" presStyleCnt="0"/>
      <dgm:spPr/>
    </dgm:pt>
    <dgm:pt modelId="{FC14EB86-C240-46BF-B482-94814E7B6591}" type="pres">
      <dgm:prSet presAssocID="{463E4FD5-7B16-4C8B-85A9-85C13AEC067A}" presName="parentTextArrow" presStyleLbl="node1" presStyleIdx="1" presStyleCnt="3"/>
      <dgm:spPr/>
      <dgm:t>
        <a:bodyPr/>
        <a:lstStyle/>
        <a:p>
          <a:endParaRPr lang="nl-BE"/>
        </a:p>
      </dgm:t>
    </dgm:pt>
    <dgm:pt modelId="{B7D6C35D-A07F-4548-8A15-4CE10A1E8303}" type="pres">
      <dgm:prSet presAssocID="{463E4FD5-7B16-4C8B-85A9-85C13AEC067A}" presName="arrow" presStyleLbl="node1" presStyleIdx="2" presStyleCnt="3" custLinFactNeighborX="724" custLinFactNeighborY="-4236"/>
      <dgm:spPr/>
      <dgm:t>
        <a:bodyPr/>
        <a:lstStyle/>
        <a:p>
          <a:endParaRPr lang="nl-BE"/>
        </a:p>
      </dgm:t>
    </dgm:pt>
    <dgm:pt modelId="{FD5185DD-EDFC-4F02-A9FD-98EC7938C05A}" type="pres">
      <dgm:prSet presAssocID="{463E4FD5-7B16-4C8B-85A9-85C13AEC067A}" presName="descendantArrow" presStyleCnt="0"/>
      <dgm:spPr/>
    </dgm:pt>
    <dgm:pt modelId="{3CF1E75B-46E3-45E1-B0C5-009001D2E05D}" type="pres">
      <dgm:prSet presAssocID="{CDED918A-2189-4347-AEEE-0C1B63AF48E5}" presName="childTextArrow" presStyleLbl="fgAccFollowNode1" presStyleIdx="5" presStyleCnt="8">
        <dgm:presLayoutVars>
          <dgm:bulletEnabled val="1"/>
        </dgm:presLayoutVars>
      </dgm:prSet>
      <dgm:spPr/>
      <dgm:t>
        <a:bodyPr/>
        <a:lstStyle/>
        <a:p>
          <a:endParaRPr lang="nl-BE"/>
        </a:p>
      </dgm:t>
    </dgm:pt>
    <dgm:pt modelId="{83B561F7-7B44-4FD5-BF33-C0CFF6357563}" type="pres">
      <dgm:prSet presAssocID="{6131DDAD-48B6-4D29-ADD8-1FCF6F249F5D}" presName="childTextArrow" presStyleLbl="fgAccFollowNode1" presStyleIdx="6" presStyleCnt="8">
        <dgm:presLayoutVars>
          <dgm:bulletEnabled val="1"/>
        </dgm:presLayoutVars>
      </dgm:prSet>
      <dgm:spPr/>
      <dgm:t>
        <a:bodyPr/>
        <a:lstStyle/>
        <a:p>
          <a:endParaRPr lang="en-US"/>
        </a:p>
      </dgm:t>
    </dgm:pt>
    <dgm:pt modelId="{F9475DCE-F72E-48EC-A00A-8BF270FA7604}" type="pres">
      <dgm:prSet presAssocID="{B89176DF-9A81-4316-9B7B-7174D9D05716}" presName="childTextArrow" presStyleLbl="fgAccFollowNode1" presStyleIdx="7" presStyleCnt="8">
        <dgm:presLayoutVars>
          <dgm:bulletEnabled val="1"/>
        </dgm:presLayoutVars>
      </dgm:prSet>
      <dgm:spPr/>
      <dgm:t>
        <a:bodyPr/>
        <a:lstStyle/>
        <a:p>
          <a:endParaRPr lang="nl-BE"/>
        </a:p>
      </dgm:t>
    </dgm:pt>
  </dgm:ptLst>
  <dgm:cxnLst>
    <dgm:cxn modelId="{801F59DC-D0B2-634A-A7DB-C050968B8753}" type="presOf" srcId="{9E04D73D-A124-4DA7-9AEB-A331E3A9D219}" destId="{450BEA25-9609-469D-AB51-324B772B9265}" srcOrd="0" destOrd="0" presId="urn:microsoft.com/office/officeart/2005/8/layout/process4"/>
    <dgm:cxn modelId="{D4BE3A56-D82C-47A9-8ADB-877DA6D07E74}" srcId="{B5F7C4C7-81F4-4ADB-92E2-B0ACAB057CAE}" destId="{D7993952-4B33-49DB-93CD-3342C1C17A9D}" srcOrd="0" destOrd="0" parTransId="{CE2098F3-57F6-40DF-9435-9BC039786A1E}" sibTransId="{7002CC67-49AE-4A49-BF20-7D339AB13657}"/>
    <dgm:cxn modelId="{24EAED6F-CC7B-406D-9108-BABE2A4AB816}" srcId="{9E04D73D-A124-4DA7-9AEB-A331E3A9D219}" destId="{463E4FD5-7B16-4C8B-85A9-85C13AEC067A}" srcOrd="0" destOrd="0" parTransId="{D463E4BC-6CA6-4125-8A74-604E50E76C30}" sibTransId="{2949388D-148B-431D-8E65-0E71E687EB40}"/>
    <dgm:cxn modelId="{9663E0AE-390A-CE41-9C73-476DBFA35D0C}" type="presOf" srcId="{B89176DF-9A81-4316-9B7B-7174D9D05716}" destId="{F9475DCE-F72E-48EC-A00A-8BF270FA7604}" srcOrd="0" destOrd="0" presId="urn:microsoft.com/office/officeart/2005/8/layout/process4"/>
    <dgm:cxn modelId="{69E5F937-181F-4D4D-8215-22799740F46A}" type="presOf" srcId="{E6C340C3-AAB4-4482-AA09-03937D8FC018}" destId="{739F7B3F-1B17-4F43-9244-5F45B8A8A7EE}" srcOrd="0" destOrd="0" presId="urn:microsoft.com/office/officeart/2005/8/layout/process4"/>
    <dgm:cxn modelId="{17D3A334-26DB-4885-9EF4-9C19C6577086}" srcId="{EF098DA7-108F-4D20-8D71-5054F5FAD8E8}" destId="{99EB44F4-6F8A-416C-974A-A3DA2EC2D7F0}" srcOrd="0" destOrd="0" parTransId="{78DF838C-5A4B-4D9C-8238-622F50F6058E}" sibTransId="{8C12F268-9C22-4A82-B998-E9CB4856D1AC}"/>
    <dgm:cxn modelId="{225CC4AE-6C0A-B34F-BF06-2FDABC9B2FE4}" type="presOf" srcId="{99EB44F4-6F8A-416C-974A-A3DA2EC2D7F0}" destId="{052189D2-9EC9-441F-9A56-C8928964C019}" srcOrd="0" destOrd="0" presId="urn:microsoft.com/office/officeart/2005/8/layout/process4"/>
    <dgm:cxn modelId="{A5EAD8DE-D60F-48B4-A9B9-C5F5C71AFD84}" srcId="{9E04D73D-A124-4DA7-9AEB-A331E3A9D219}" destId="{B5F7C4C7-81F4-4ADB-92E2-B0ACAB057CAE}" srcOrd="2" destOrd="0" parTransId="{AC7B7EAE-8CF1-4D6C-B01D-E18E19606109}" sibTransId="{FA7F9BB6-C53E-4526-AA68-2B23417D02D8}"/>
    <dgm:cxn modelId="{20592D2B-CBD2-43AB-81C7-7C1D1B290EDC}" srcId="{B5F7C4C7-81F4-4ADB-92E2-B0ACAB057CAE}" destId="{05CEAED3-749C-4633-A9BB-4E1D448E994D}" srcOrd="1" destOrd="0" parTransId="{D90CB260-02FD-4A3A-BCD2-0CDEA0D68EA2}" sibTransId="{E9638050-AF03-4C2A-8A72-136697E3A9A1}"/>
    <dgm:cxn modelId="{22474F7A-7DC3-48CA-9C04-16A1BB65AAA8}" srcId="{B5F7C4C7-81F4-4ADB-92E2-B0ACAB057CAE}" destId="{A5DDE7FD-93D1-48CA-AA56-C4F9E4315324}" srcOrd="2" destOrd="0" parTransId="{6187DFB6-4BB0-43DA-95CB-663979E096F5}" sibTransId="{550F2369-B936-41AE-8ACC-EACBC306E240}"/>
    <dgm:cxn modelId="{A5D6095F-D0FB-4E9E-A1EA-8E15DB914F88}" srcId="{9E04D73D-A124-4DA7-9AEB-A331E3A9D219}" destId="{EF098DA7-108F-4D20-8D71-5054F5FAD8E8}" srcOrd="1" destOrd="0" parTransId="{F651E8E0-9A4B-4E47-A9B0-A2DD225B8A8B}" sibTransId="{62A6A013-E5DC-4524-A436-4E7824638BCC}"/>
    <dgm:cxn modelId="{5793EE5D-5FEF-6745-A676-99934B447B48}" type="presOf" srcId="{D7993952-4B33-49DB-93CD-3342C1C17A9D}" destId="{CBA3204B-9E62-406C-82E7-DF845717A882}" srcOrd="0" destOrd="0" presId="urn:microsoft.com/office/officeart/2005/8/layout/process4"/>
    <dgm:cxn modelId="{B7C4A6E3-380A-3642-B22E-71F88C9D283F}" type="presOf" srcId="{463E4FD5-7B16-4C8B-85A9-85C13AEC067A}" destId="{B7D6C35D-A07F-4548-8A15-4CE10A1E8303}" srcOrd="1" destOrd="0" presId="urn:microsoft.com/office/officeart/2005/8/layout/process4"/>
    <dgm:cxn modelId="{AA4CEB2E-124F-5942-ACB9-9A928B3CCFAA}" type="presOf" srcId="{6131DDAD-48B6-4D29-ADD8-1FCF6F249F5D}" destId="{83B561F7-7B44-4FD5-BF33-C0CFF6357563}" srcOrd="0" destOrd="0" presId="urn:microsoft.com/office/officeart/2005/8/layout/process4"/>
    <dgm:cxn modelId="{3B5D37C9-74A8-43CC-A19C-6DD7254D4F66}" srcId="{463E4FD5-7B16-4C8B-85A9-85C13AEC067A}" destId="{B89176DF-9A81-4316-9B7B-7174D9D05716}" srcOrd="2" destOrd="0" parTransId="{E1934905-AC55-4AA8-BD50-695D303F225F}" sibTransId="{08FD96DD-DB65-4B34-8E1E-05FA824E1C1F}"/>
    <dgm:cxn modelId="{9625DDE4-C3B3-7148-B4FE-111E7E3228FA}" type="presOf" srcId="{B5F7C4C7-81F4-4ADB-92E2-B0ACAB057CAE}" destId="{E48E841E-B62E-4AD6-AFC6-7F4D1DFEB605}" srcOrd="0" destOrd="0" presId="urn:microsoft.com/office/officeart/2005/8/layout/process4"/>
    <dgm:cxn modelId="{E621418F-58D4-C14C-AAD8-220ACED745BA}" type="presOf" srcId="{463E4FD5-7B16-4C8B-85A9-85C13AEC067A}" destId="{FC14EB86-C240-46BF-B482-94814E7B6591}" srcOrd="0" destOrd="0" presId="urn:microsoft.com/office/officeart/2005/8/layout/process4"/>
    <dgm:cxn modelId="{AA1401AA-3D92-41C6-B3C0-ED6D83B031A6}" srcId="{463E4FD5-7B16-4C8B-85A9-85C13AEC067A}" destId="{CDED918A-2189-4347-AEEE-0C1B63AF48E5}" srcOrd="0" destOrd="0" parTransId="{D1522864-F9B8-47B1-9442-ABD5BD61BC0F}" sibTransId="{3BF888F0-FAE6-4C9D-AFB8-46E41A0EB37F}"/>
    <dgm:cxn modelId="{8745C99E-DC7E-0948-B772-C39F3DD23756}" type="presOf" srcId="{EF098DA7-108F-4D20-8D71-5054F5FAD8E8}" destId="{8779832D-522C-495E-9302-3BF04377FAD0}" srcOrd="1" destOrd="0" presId="urn:microsoft.com/office/officeart/2005/8/layout/process4"/>
    <dgm:cxn modelId="{60CD8B6A-B766-1E48-A5C0-0449B699A5C4}" type="presOf" srcId="{A5DDE7FD-93D1-48CA-AA56-C4F9E4315324}" destId="{885D2D59-27CB-40BC-94F8-5BB0AE12E873}" srcOrd="0" destOrd="0" presId="urn:microsoft.com/office/officeart/2005/8/layout/process4"/>
    <dgm:cxn modelId="{67654F7D-35EE-4277-90C8-CEA7AD21109B}" srcId="{EF098DA7-108F-4D20-8D71-5054F5FAD8E8}" destId="{E6C340C3-AAB4-4482-AA09-03937D8FC018}" srcOrd="1" destOrd="0" parTransId="{9EB24ADF-F670-4C8A-B097-B7AE99554918}" sibTransId="{06A166A0-74F4-4923-956B-48C856D4BBC5}"/>
    <dgm:cxn modelId="{C2A3C31D-32FD-4E49-B7A7-E1CCF42C9EBB}" type="presOf" srcId="{05CEAED3-749C-4633-A9BB-4E1D448E994D}" destId="{35BCBE20-4D12-47D5-AB72-B5807C43879A}" srcOrd="0" destOrd="0" presId="urn:microsoft.com/office/officeart/2005/8/layout/process4"/>
    <dgm:cxn modelId="{85D0C964-D328-D04B-8888-8EB4A5ECCCB6}" type="presOf" srcId="{B5F7C4C7-81F4-4ADB-92E2-B0ACAB057CAE}" destId="{C6D0CB05-9369-42AA-B140-FAB69FC7180E}" srcOrd="1" destOrd="0" presId="urn:microsoft.com/office/officeart/2005/8/layout/process4"/>
    <dgm:cxn modelId="{CB9077E8-8474-A748-AAE6-F5D726B1563D}" type="presOf" srcId="{CDED918A-2189-4347-AEEE-0C1B63AF48E5}" destId="{3CF1E75B-46E3-45E1-B0C5-009001D2E05D}" srcOrd="0" destOrd="0" presId="urn:microsoft.com/office/officeart/2005/8/layout/process4"/>
    <dgm:cxn modelId="{67E31568-283A-4BE5-8501-D1510C7170DD}" srcId="{463E4FD5-7B16-4C8B-85A9-85C13AEC067A}" destId="{6131DDAD-48B6-4D29-ADD8-1FCF6F249F5D}" srcOrd="1" destOrd="0" parTransId="{E0F4ED40-96DE-4659-BB82-1171C16A2E73}" sibTransId="{0AADCECA-2D4E-4BB2-BB6B-BEE2808751E2}"/>
    <dgm:cxn modelId="{267BA4E8-BF7B-774C-B534-838255A31E80}" type="presOf" srcId="{EF098DA7-108F-4D20-8D71-5054F5FAD8E8}" destId="{E8C792EC-D1FB-4B43-8EAA-C49337E75BBB}" srcOrd="0" destOrd="0" presId="urn:microsoft.com/office/officeart/2005/8/layout/process4"/>
    <dgm:cxn modelId="{A5CF6C9E-D5C1-1849-A369-FE815EC2CEAA}" type="presParOf" srcId="{450BEA25-9609-469D-AB51-324B772B9265}" destId="{3FCF5A45-01D9-4D93-840B-7F46FC5FE7DA}" srcOrd="0" destOrd="0" presId="urn:microsoft.com/office/officeart/2005/8/layout/process4"/>
    <dgm:cxn modelId="{751A84E5-7BA2-BD4A-AF93-C3805230C368}" type="presParOf" srcId="{3FCF5A45-01D9-4D93-840B-7F46FC5FE7DA}" destId="{E48E841E-B62E-4AD6-AFC6-7F4D1DFEB605}" srcOrd="0" destOrd="0" presId="urn:microsoft.com/office/officeart/2005/8/layout/process4"/>
    <dgm:cxn modelId="{8ED5FAEA-DEF6-9546-8D01-CA86E16AD44E}" type="presParOf" srcId="{3FCF5A45-01D9-4D93-840B-7F46FC5FE7DA}" destId="{C6D0CB05-9369-42AA-B140-FAB69FC7180E}" srcOrd="1" destOrd="0" presId="urn:microsoft.com/office/officeart/2005/8/layout/process4"/>
    <dgm:cxn modelId="{16292BAE-B65E-864A-AA24-97FFAD9D5F2C}" type="presParOf" srcId="{3FCF5A45-01D9-4D93-840B-7F46FC5FE7DA}" destId="{F9B17C34-C963-4CBD-AFBB-625AAB52063F}" srcOrd="2" destOrd="0" presId="urn:microsoft.com/office/officeart/2005/8/layout/process4"/>
    <dgm:cxn modelId="{50F66612-9488-794B-B525-FF4270D26DB3}" type="presParOf" srcId="{F9B17C34-C963-4CBD-AFBB-625AAB52063F}" destId="{CBA3204B-9E62-406C-82E7-DF845717A882}" srcOrd="0" destOrd="0" presId="urn:microsoft.com/office/officeart/2005/8/layout/process4"/>
    <dgm:cxn modelId="{D81F3656-245B-D546-82B3-AF23AA117FE1}" type="presParOf" srcId="{F9B17C34-C963-4CBD-AFBB-625AAB52063F}" destId="{35BCBE20-4D12-47D5-AB72-B5807C43879A}" srcOrd="1" destOrd="0" presId="urn:microsoft.com/office/officeart/2005/8/layout/process4"/>
    <dgm:cxn modelId="{F20BB1EC-0051-6D45-92E7-B41F8ADB044E}" type="presParOf" srcId="{F9B17C34-C963-4CBD-AFBB-625AAB52063F}" destId="{885D2D59-27CB-40BC-94F8-5BB0AE12E873}" srcOrd="2" destOrd="0" presId="urn:microsoft.com/office/officeart/2005/8/layout/process4"/>
    <dgm:cxn modelId="{5C72E3D9-F902-7446-9D39-654EA559F9C3}" type="presParOf" srcId="{450BEA25-9609-469D-AB51-324B772B9265}" destId="{B1E45DCA-014E-4886-95B3-2E769CD40424}" srcOrd="1" destOrd="0" presId="urn:microsoft.com/office/officeart/2005/8/layout/process4"/>
    <dgm:cxn modelId="{C7DBDD88-4DCA-B040-BD09-635BD5F85712}" type="presParOf" srcId="{450BEA25-9609-469D-AB51-324B772B9265}" destId="{548DF07D-8E43-4068-AE88-53282C0665BD}" srcOrd="2" destOrd="0" presId="urn:microsoft.com/office/officeart/2005/8/layout/process4"/>
    <dgm:cxn modelId="{8A1DDC3B-A6F0-D549-84ED-E4C9FF47B531}" type="presParOf" srcId="{548DF07D-8E43-4068-AE88-53282C0665BD}" destId="{E8C792EC-D1FB-4B43-8EAA-C49337E75BBB}" srcOrd="0" destOrd="0" presId="urn:microsoft.com/office/officeart/2005/8/layout/process4"/>
    <dgm:cxn modelId="{47AFC1D6-7633-804E-A742-F7A407558550}" type="presParOf" srcId="{548DF07D-8E43-4068-AE88-53282C0665BD}" destId="{8779832D-522C-495E-9302-3BF04377FAD0}" srcOrd="1" destOrd="0" presId="urn:microsoft.com/office/officeart/2005/8/layout/process4"/>
    <dgm:cxn modelId="{326CD726-C777-1D48-B37D-AF4002B5C4AE}" type="presParOf" srcId="{548DF07D-8E43-4068-AE88-53282C0665BD}" destId="{C52A2856-241E-46BF-BAE2-80BED815FA4C}" srcOrd="2" destOrd="0" presId="urn:microsoft.com/office/officeart/2005/8/layout/process4"/>
    <dgm:cxn modelId="{1E1BAE23-0817-8D43-AF33-F29E08DB71DD}" type="presParOf" srcId="{C52A2856-241E-46BF-BAE2-80BED815FA4C}" destId="{052189D2-9EC9-441F-9A56-C8928964C019}" srcOrd="0" destOrd="0" presId="urn:microsoft.com/office/officeart/2005/8/layout/process4"/>
    <dgm:cxn modelId="{CE54271C-7D35-6C4C-827E-874131E47929}" type="presParOf" srcId="{C52A2856-241E-46BF-BAE2-80BED815FA4C}" destId="{739F7B3F-1B17-4F43-9244-5F45B8A8A7EE}" srcOrd="1" destOrd="0" presId="urn:microsoft.com/office/officeart/2005/8/layout/process4"/>
    <dgm:cxn modelId="{707AEEDB-1996-6D40-BED7-960CAB09958C}" type="presParOf" srcId="{450BEA25-9609-469D-AB51-324B772B9265}" destId="{DEA9AC58-51DD-4DFC-BB4E-DB6829DF4FE9}" srcOrd="3" destOrd="0" presId="urn:microsoft.com/office/officeart/2005/8/layout/process4"/>
    <dgm:cxn modelId="{7A64E932-437C-A94C-AF9D-071E62E9F58A}" type="presParOf" srcId="{450BEA25-9609-469D-AB51-324B772B9265}" destId="{2C6B07FF-5E13-43D0-96C9-8818DC128B34}" srcOrd="4" destOrd="0" presId="urn:microsoft.com/office/officeart/2005/8/layout/process4"/>
    <dgm:cxn modelId="{3787D472-713F-0B47-91E1-10F87764F1C9}" type="presParOf" srcId="{2C6B07FF-5E13-43D0-96C9-8818DC128B34}" destId="{FC14EB86-C240-46BF-B482-94814E7B6591}" srcOrd="0" destOrd="0" presId="urn:microsoft.com/office/officeart/2005/8/layout/process4"/>
    <dgm:cxn modelId="{22154D8D-7AD3-ED48-810A-0A9B74AB57EF}" type="presParOf" srcId="{2C6B07FF-5E13-43D0-96C9-8818DC128B34}" destId="{B7D6C35D-A07F-4548-8A15-4CE10A1E8303}" srcOrd="1" destOrd="0" presId="urn:microsoft.com/office/officeart/2005/8/layout/process4"/>
    <dgm:cxn modelId="{B62B04AA-2924-5540-A4B1-C384E23B4C98}" type="presParOf" srcId="{2C6B07FF-5E13-43D0-96C9-8818DC128B34}" destId="{FD5185DD-EDFC-4F02-A9FD-98EC7938C05A}" srcOrd="2" destOrd="0" presId="urn:microsoft.com/office/officeart/2005/8/layout/process4"/>
    <dgm:cxn modelId="{FF743E47-C2FB-EC42-A5F4-B5597BD7D40C}" type="presParOf" srcId="{FD5185DD-EDFC-4F02-A9FD-98EC7938C05A}" destId="{3CF1E75B-46E3-45E1-B0C5-009001D2E05D}" srcOrd="0" destOrd="0" presId="urn:microsoft.com/office/officeart/2005/8/layout/process4"/>
    <dgm:cxn modelId="{28B2A8A0-7C08-054C-9BE5-D0DF4A6A7219}" type="presParOf" srcId="{FD5185DD-EDFC-4F02-A9FD-98EC7938C05A}" destId="{83B561F7-7B44-4FD5-BF33-C0CFF6357563}" srcOrd="1" destOrd="0" presId="urn:microsoft.com/office/officeart/2005/8/layout/process4"/>
    <dgm:cxn modelId="{980AA07C-08F7-6548-97EC-05A34464644D}" type="presParOf" srcId="{FD5185DD-EDFC-4F02-A9FD-98EC7938C05A}" destId="{F9475DCE-F72E-48EC-A00A-8BF270FA7604}" srcOrd="2" destOrd="0" presId="urn:microsoft.com/office/officeart/2005/8/layout/process4"/>
  </dgm:cxnLst>
  <dgm:bg/>
  <dgm:whole/>
</dgm:dataModel>
</file>

<file path=ppt/diagrams/data9.xml><?xml version="1.0" encoding="utf-8"?>
<dgm:dataModel xmlns:dgm="http://schemas.openxmlformats.org/drawingml/2006/diagram" xmlns:a="http://schemas.openxmlformats.org/drawingml/2006/main">
  <dgm:ptLst>
    <dgm:pt modelId="{9E04D73D-A124-4DA7-9AEB-A331E3A9D219}"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nl-BE"/>
        </a:p>
      </dgm:t>
    </dgm:pt>
    <dgm:pt modelId="{463E4FD5-7B16-4C8B-85A9-85C13AEC067A}">
      <dgm:prSet phldrT="[Text]" custT="1"/>
      <dgm:spPr>
        <a:solidFill>
          <a:srgbClr val="002060"/>
        </a:solidFill>
      </dgm:spPr>
      <dgm:t>
        <a:bodyPr/>
        <a:lstStyle/>
        <a:p>
          <a:r>
            <a:rPr lang="nl-BE" sz="1400" b="1" dirty="0" smtClean="0"/>
            <a:t>Remote Managed Services</a:t>
          </a:r>
          <a:endParaRPr lang="nl-BE" sz="1400" b="1" dirty="0"/>
        </a:p>
      </dgm:t>
    </dgm:pt>
    <dgm:pt modelId="{D463E4BC-6CA6-4125-8A74-604E50E76C30}" type="parTrans" cxnId="{24EAED6F-CC7B-406D-9108-BABE2A4AB816}">
      <dgm:prSet/>
      <dgm:spPr/>
      <dgm:t>
        <a:bodyPr/>
        <a:lstStyle/>
        <a:p>
          <a:endParaRPr lang="nl-BE" sz="1200"/>
        </a:p>
      </dgm:t>
    </dgm:pt>
    <dgm:pt modelId="{2949388D-148B-431D-8E65-0E71E687EB40}" type="sibTrans" cxnId="{24EAED6F-CC7B-406D-9108-BABE2A4AB816}">
      <dgm:prSet/>
      <dgm:spPr/>
      <dgm:t>
        <a:bodyPr/>
        <a:lstStyle/>
        <a:p>
          <a:endParaRPr lang="nl-BE" sz="1200"/>
        </a:p>
      </dgm:t>
    </dgm:pt>
    <dgm:pt modelId="{EF098DA7-108F-4D20-8D71-5054F5FAD8E8}">
      <dgm:prSet phldrT="[Text]" custT="1"/>
      <dgm:spPr>
        <a:solidFill>
          <a:srgbClr val="002060"/>
        </a:solidFill>
      </dgm:spPr>
      <dgm:t>
        <a:bodyPr/>
        <a:lstStyle/>
        <a:p>
          <a:r>
            <a:rPr lang="nl-BE" sz="1400" b="1" dirty="0" smtClean="0"/>
            <a:t>Data Center</a:t>
          </a:r>
          <a:endParaRPr lang="nl-BE" sz="1400" b="1" dirty="0"/>
        </a:p>
      </dgm:t>
    </dgm:pt>
    <dgm:pt modelId="{F651E8E0-9A4B-4E47-A9B0-A2DD225B8A8B}" type="parTrans" cxnId="{A5D6095F-D0FB-4E9E-A1EA-8E15DB914F88}">
      <dgm:prSet/>
      <dgm:spPr/>
      <dgm:t>
        <a:bodyPr/>
        <a:lstStyle/>
        <a:p>
          <a:endParaRPr lang="nl-BE" sz="1200"/>
        </a:p>
      </dgm:t>
    </dgm:pt>
    <dgm:pt modelId="{62A6A013-E5DC-4524-A436-4E7824638BCC}" type="sibTrans" cxnId="{A5D6095F-D0FB-4E9E-A1EA-8E15DB914F88}">
      <dgm:prSet/>
      <dgm:spPr/>
      <dgm:t>
        <a:bodyPr/>
        <a:lstStyle/>
        <a:p>
          <a:endParaRPr lang="nl-BE" sz="1200"/>
        </a:p>
      </dgm:t>
    </dgm:pt>
    <dgm:pt modelId="{99EB44F4-6F8A-416C-974A-A3DA2EC2D7F0}">
      <dgm:prSet phldrT="[Text]" custT="1"/>
      <dgm:spPr/>
      <dgm:t>
        <a:bodyPr/>
        <a:lstStyle/>
        <a:p>
          <a:r>
            <a:rPr lang="nl-BE" sz="1400" dirty="0" smtClean="0"/>
            <a:t>Co-location (Housing)</a:t>
          </a:r>
          <a:endParaRPr lang="nl-BE" sz="1400" dirty="0"/>
        </a:p>
      </dgm:t>
    </dgm:pt>
    <dgm:pt modelId="{78DF838C-5A4B-4D9C-8238-622F50F6058E}" type="parTrans" cxnId="{17D3A334-26DB-4885-9EF4-9C19C6577086}">
      <dgm:prSet/>
      <dgm:spPr/>
      <dgm:t>
        <a:bodyPr/>
        <a:lstStyle/>
        <a:p>
          <a:endParaRPr lang="nl-BE" sz="1200"/>
        </a:p>
      </dgm:t>
    </dgm:pt>
    <dgm:pt modelId="{8C12F268-9C22-4A82-B998-E9CB4856D1AC}" type="sibTrans" cxnId="{17D3A334-26DB-4885-9EF4-9C19C6577086}">
      <dgm:prSet/>
      <dgm:spPr/>
      <dgm:t>
        <a:bodyPr/>
        <a:lstStyle/>
        <a:p>
          <a:endParaRPr lang="nl-BE" sz="1200"/>
        </a:p>
      </dgm:t>
    </dgm:pt>
    <dgm:pt modelId="{E6C340C3-AAB4-4482-AA09-03937D8FC018}">
      <dgm:prSet phldrT="[Text]" custT="1"/>
      <dgm:spPr/>
      <dgm:t>
        <a:bodyPr/>
        <a:lstStyle/>
        <a:p>
          <a:r>
            <a:rPr lang="nl-BE" sz="1400" dirty="0" smtClean="0"/>
            <a:t>Hosting</a:t>
          </a:r>
          <a:endParaRPr lang="nl-BE" sz="1400" dirty="0"/>
        </a:p>
      </dgm:t>
    </dgm:pt>
    <dgm:pt modelId="{9EB24ADF-F670-4C8A-B097-B7AE99554918}" type="parTrans" cxnId="{67654F7D-35EE-4277-90C8-CEA7AD21109B}">
      <dgm:prSet/>
      <dgm:spPr/>
      <dgm:t>
        <a:bodyPr/>
        <a:lstStyle/>
        <a:p>
          <a:endParaRPr lang="nl-BE" sz="1200"/>
        </a:p>
      </dgm:t>
    </dgm:pt>
    <dgm:pt modelId="{06A166A0-74F4-4923-956B-48C856D4BBC5}" type="sibTrans" cxnId="{67654F7D-35EE-4277-90C8-CEA7AD21109B}">
      <dgm:prSet/>
      <dgm:spPr/>
      <dgm:t>
        <a:bodyPr/>
        <a:lstStyle/>
        <a:p>
          <a:endParaRPr lang="nl-BE" sz="1200"/>
        </a:p>
      </dgm:t>
    </dgm:pt>
    <dgm:pt modelId="{B5F7C4C7-81F4-4ADB-92E2-B0ACAB057CAE}">
      <dgm:prSet phldrT="[Text]" custT="1"/>
      <dgm:spPr>
        <a:solidFill>
          <a:srgbClr val="002060"/>
        </a:solidFill>
      </dgm:spPr>
      <dgm:t>
        <a:bodyPr/>
        <a:lstStyle/>
        <a:p>
          <a:r>
            <a:rPr lang="nl-BE" sz="1400" b="1" dirty="0" smtClean="0"/>
            <a:t>Sourcing</a:t>
          </a:r>
          <a:endParaRPr lang="nl-BE" sz="1400" b="1" dirty="0"/>
        </a:p>
      </dgm:t>
    </dgm:pt>
    <dgm:pt modelId="{AC7B7EAE-8CF1-4D6C-B01D-E18E19606109}" type="parTrans" cxnId="{A5EAD8DE-D60F-48B4-A9B9-C5F5C71AFD84}">
      <dgm:prSet/>
      <dgm:spPr/>
      <dgm:t>
        <a:bodyPr/>
        <a:lstStyle/>
        <a:p>
          <a:endParaRPr lang="nl-BE" sz="1200"/>
        </a:p>
      </dgm:t>
    </dgm:pt>
    <dgm:pt modelId="{FA7F9BB6-C53E-4526-AA68-2B23417D02D8}" type="sibTrans" cxnId="{A5EAD8DE-D60F-48B4-A9B9-C5F5C71AFD84}">
      <dgm:prSet/>
      <dgm:spPr/>
      <dgm:t>
        <a:bodyPr/>
        <a:lstStyle/>
        <a:p>
          <a:endParaRPr lang="nl-BE" sz="1200"/>
        </a:p>
      </dgm:t>
    </dgm:pt>
    <dgm:pt modelId="{D7993952-4B33-49DB-93CD-3342C1C17A9D}">
      <dgm:prSet phldrT="[Text]" custT="1"/>
      <dgm:spPr/>
      <dgm:t>
        <a:bodyPr/>
        <a:lstStyle/>
        <a:p>
          <a:r>
            <a:rPr lang="nl-BE" sz="1400" dirty="0" smtClean="0"/>
            <a:t>In-Sourcing</a:t>
          </a:r>
          <a:endParaRPr lang="nl-BE" sz="1400" dirty="0"/>
        </a:p>
      </dgm:t>
    </dgm:pt>
    <dgm:pt modelId="{CE2098F3-57F6-40DF-9435-9BC039786A1E}" type="parTrans" cxnId="{D4BE3A56-D82C-47A9-8ADB-877DA6D07E74}">
      <dgm:prSet/>
      <dgm:spPr/>
      <dgm:t>
        <a:bodyPr/>
        <a:lstStyle/>
        <a:p>
          <a:endParaRPr lang="nl-BE" sz="1200"/>
        </a:p>
      </dgm:t>
    </dgm:pt>
    <dgm:pt modelId="{7002CC67-49AE-4A49-BF20-7D339AB13657}" type="sibTrans" cxnId="{D4BE3A56-D82C-47A9-8ADB-877DA6D07E74}">
      <dgm:prSet/>
      <dgm:spPr/>
      <dgm:t>
        <a:bodyPr/>
        <a:lstStyle/>
        <a:p>
          <a:endParaRPr lang="nl-BE" sz="1200"/>
        </a:p>
      </dgm:t>
    </dgm:pt>
    <dgm:pt modelId="{B89176DF-9A81-4316-9B7B-7174D9D05716}">
      <dgm:prSet phldrT="[Text]" custT="1"/>
      <dgm:spPr/>
      <dgm:t>
        <a:bodyPr/>
        <a:lstStyle/>
        <a:p>
          <a:r>
            <a:rPr lang="nl-BE" sz="1400" dirty="0" smtClean="0"/>
            <a:t>24/7 Servicedesk</a:t>
          </a:r>
          <a:br>
            <a:rPr lang="nl-BE" sz="1400" dirty="0" smtClean="0"/>
          </a:br>
          <a:r>
            <a:rPr lang="nl-BE" sz="1400" dirty="0" smtClean="0"/>
            <a:t>2nd and 3rd Line support</a:t>
          </a:r>
          <a:endParaRPr lang="nl-BE" sz="1400" dirty="0"/>
        </a:p>
      </dgm:t>
    </dgm:pt>
    <dgm:pt modelId="{E1934905-AC55-4AA8-BD50-695D303F225F}" type="parTrans" cxnId="{3B5D37C9-74A8-43CC-A19C-6DD7254D4F66}">
      <dgm:prSet/>
      <dgm:spPr/>
      <dgm:t>
        <a:bodyPr/>
        <a:lstStyle/>
        <a:p>
          <a:endParaRPr lang="nl-BE" sz="1200"/>
        </a:p>
      </dgm:t>
    </dgm:pt>
    <dgm:pt modelId="{08FD96DD-DB65-4B34-8E1E-05FA824E1C1F}" type="sibTrans" cxnId="{3B5D37C9-74A8-43CC-A19C-6DD7254D4F66}">
      <dgm:prSet/>
      <dgm:spPr/>
      <dgm:t>
        <a:bodyPr/>
        <a:lstStyle/>
        <a:p>
          <a:endParaRPr lang="nl-BE" sz="1200"/>
        </a:p>
      </dgm:t>
    </dgm:pt>
    <dgm:pt modelId="{6131DDAD-48B6-4D29-ADD8-1FCF6F249F5D}">
      <dgm:prSet phldrT="[Text]" custT="1"/>
      <dgm:spPr/>
      <dgm:t>
        <a:bodyPr/>
        <a:lstStyle/>
        <a:p>
          <a:r>
            <a:rPr lang="nl-BE" sz="1400" dirty="0" smtClean="0"/>
            <a:t>Services on Request</a:t>
          </a:r>
          <a:endParaRPr lang="nl-BE" sz="1400" dirty="0"/>
        </a:p>
      </dgm:t>
    </dgm:pt>
    <dgm:pt modelId="{E0F4ED40-96DE-4659-BB82-1171C16A2E73}" type="parTrans" cxnId="{67E31568-283A-4BE5-8501-D1510C7170DD}">
      <dgm:prSet/>
      <dgm:spPr/>
      <dgm:t>
        <a:bodyPr/>
        <a:lstStyle/>
        <a:p>
          <a:endParaRPr lang="nl-BE" sz="1200"/>
        </a:p>
      </dgm:t>
    </dgm:pt>
    <dgm:pt modelId="{0AADCECA-2D4E-4BB2-BB6B-BEE2808751E2}" type="sibTrans" cxnId="{67E31568-283A-4BE5-8501-D1510C7170DD}">
      <dgm:prSet/>
      <dgm:spPr/>
      <dgm:t>
        <a:bodyPr/>
        <a:lstStyle/>
        <a:p>
          <a:endParaRPr lang="nl-BE" sz="1200"/>
        </a:p>
      </dgm:t>
    </dgm:pt>
    <dgm:pt modelId="{CDED918A-2189-4347-AEEE-0C1B63AF48E5}">
      <dgm:prSet phldrT="[Text]" custT="1"/>
      <dgm:spPr/>
      <dgm:t>
        <a:bodyPr/>
        <a:lstStyle/>
        <a:p>
          <a:r>
            <a:rPr lang="nl-BE" sz="1400" dirty="0" smtClean="0"/>
            <a:t>(Remote) Monitoring</a:t>
          </a:r>
          <a:br>
            <a:rPr lang="nl-BE" sz="1400" dirty="0" smtClean="0"/>
          </a:br>
          <a:r>
            <a:rPr lang="nl-BE" sz="1400" dirty="0" smtClean="0"/>
            <a:t>(Remote) Management</a:t>
          </a:r>
          <a:endParaRPr lang="nl-BE" sz="1400" dirty="0"/>
        </a:p>
      </dgm:t>
    </dgm:pt>
    <dgm:pt modelId="{D1522864-F9B8-47B1-9442-ABD5BD61BC0F}" type="parTrans" cxnId="{AA1401AA-3D92-41C6-B3C0-ED6D83B031A6}">
      <dgm:prSet/>
      <dgm:spPr/>
      <dgm:t>
        <a:bodyPr/>
        <a:lstStyle/>
        <a:p>
          <a:endParaRPr lang="nl-BE" sz="1200"/>
        </a:p>
      </dgm:t>
    </dgm:pt>
    <dgm:pt modelId="{3BF888F0-FAE6-4C9D-AFB8-46E41A0EB37F}" type="sibTrans" cxnId="{AA1401AA-3D92-41C6-B3C0-ED6D83B031A6}">
      <dgm:prSet/>
      <dgm:spPr/>
      <dgm:t>
        <a:bodyPr/>
        <a:lstStyle/>
        <a:p>
          <a:endParaRPr lang="nl-BE" sz="1200"/>
        </a:p>
      </dgm:t>
    </dgm:pt>
    <dgm:pt modelId="{05CEAED3-749C-4633-A9BB-4E1D448E994D}">
      <dgm:prSet phldrT="[Text]" custT="1"/>
      <dgm:spPr/>
      <dgm:t>
        <a:bodyPr/>
        <a:lstStyle/>
        <a:p>
          <a:r>
            <a:rPr lang="nl-BE" sz="1400" dirty="0" smtClean="0"/>
            <a:t>Co-Sourcing</a:t>
          </a:r>
          <a:endParaRPr lang="nl-BE" sz="1400" dirty="0"/>
        </a:p>
      </dgm:t>
    </dgm:pt>
    <dgm:pt modelId="{D90CB260-02FD-4A3A-BCD2-0CDEA0D68EA2}" type="parTrans" cxnId="{20592D2B-CBD2-43AB-81C7-7C1D1B290EDC}">
      <dgm:prSet/>
      <dgm:spPr/>
      <dgm:t>
        <a:bodyPr/>
        <a:lstStyle/>
        <a:p>
          <a:endParaRPr lang="nl-BE"/>
        </a:p>
      </dgm:t>
    </dgm:pt>
    <dgm:pt modelId="{E9638050-AF03-4C2A-8A72-136697E3A9A1}" type="sibTrans" cxnId="{20592D2B-CBD2-43AB-81C7-7C1D1B290EDC}">
      <dgm:prSet/>
      <dgm:spPr/>
      <dgm:t>
        <a:bodyPr/>
        <a:lstStyle/>
        <a:p>
          <a:endParaRPr lang="nl-BE"/>
        </a:p>
      </dgm:t>
    </dgm:pt>
    <dgm:pt modelId="{A5DDE7FD-93D1-48CA-AA56-C4F9E4315324}">
      <dgm:prSet phldrT="[Text]" custT="1"/>
      <dgm:spPr/>
      <dgm:t>
        <a:bodyPr/>
        <a:lstStyle/>
        <a:p>
          <a:r>
            <a:rPr lang="nl-BE" sz="1400" dirty="0" smtClean="0"/>
            <a:t>Outsourcing</a:t>
          </a:r>
          <a:endParaRPr lang="nl-BE" sz="1400" dirty="0"/>
        </a:p>
      </dgm:t>
    </dgm:pt>
    <dgm:pt modelId="{6187DFB6-4BB0-43DA-95CB-663979E096F5}" type="parTrans" cxnId="{22474F7A-7DC3-48CA-9C04-16A1BB65AAA8}">
      <dgm:prSet/>
      <dgm:spPr/>
      <dgm:t>
        <a:bodyPr/>
        <a:lstStyle/>
        <a:p>
          <a:endParaRPr lang="nl-BE"/>
        </a:p>
      </dgm:t>
    </dgm:pt>
    <dgm:pt modelId="{550F2369-B936-41AE-8ACC-EACBC306E240}" type="sibTrans" cxnId="{22474F7A-7DC3-48CA-9C04-16A1BB65AAA8}">
      <dgm:prSet/>
      <dgm:spPr/>
      <dgm:t>
        <a:bodyPr/>
        <a:lstStyle/>
        <a:p>
          <a:endParaRPr lang="nl-BE"/>
        </a:p>
      </dgm:t>
    </dgm:pt>
    <dgm:pt modelId="{450BEA25-9609-469D-AB51-324B772B9265}" type="pres">
      <dgm:prSet presAssocID="{9E04D73D-A124-4DA7-9AEB-A331E3A9D219}" presName="Name0" presStyleCnt="0">
        <dgm:presLayoutVars>
          <dgm:dir/>
          <dgm:animLvl val="lvl"/>
          <dgm:resizeHandles val="exact"/>
        </dgm:presLayoutVars>
      </dgm:prSet>
      <dgm:spPr/>
      <dgm:t>
        <a:bodyPr/>
        <a:lstStyle/>
        <a:p>
          <a:endParaRPr lang="en-US"/>
        </a:p>
      </dgm:t>
    </dgm:pt>
    <dgm:pt modelId="{3FCF5A45-01D9-4D93-840B-7F46FC5FE7DA}" type="pres">
      <dgm:prSet presAssocID="{B5F7C4C7-81F4-4ADB-92E2-B0ACAB057CAE}" presName="boxAndChildren" presStyleCnt="0"/>
      <dgm:spPr/>
    </dgm:pt>
    <dgm:pt modelId="{E48E841E-B62E-4AD6-AFC6-7F4D1DFEB605}" type="pres">
      <dgm:prSet presAssocID="{B5F7C4C7-81F4-4ADB-92E2-B0ACAB057CAE}" presName="parentTextBox" presStyleLbl="node1" presStyleIdx="0" presStyleCnt="3"/>
      <dgm:spPr/>
      <dgm:t>
        <a:bodyPr/>
        <a:lstStyle/>
        <a:p>
          <a:endParaRPr lang="en-US"/>
        </a:p>
      </dgm:t>
    </dgm:pt>
    <dgm:pt modelId="{C6D0CB05-9369-42AA-B140-FAB69FC7180E}" type="pres">
      <dgm:prSet presAssocID="{B5F7C4C7-81F4-4ADB-92E2-B0ACAB057CAE}" presName="entireBox" presStyleLbl="node1" presStyleIdx="0" presStyleCnt="3"/>
      <dgm:spPr/>
      <dgm:t>
        <a:bodyPr/>
        <a:lstStyle/>
        <a:p>
          <a:endParaRPr lang="en-US"/>
        </a:p>
      </dgm:t>
    </dgm:pt>
    <dgm:pt modelId="{F9B17C34-C963-4CBD-AFBB-625AAB52063F}" type="pres">
      <dgm:prSet presAssocID="{B5F7C4C7-81F4-4ADB-92E2-B0ACAB057CAE}" presName="descendantBox" presStyleCnt="0"/>
      <dgm:spPr/>
    </dgm:pt>
    <dgm:pt modelId="{CBA3204B-9E62-406C-82E7-DF845717A882}" type="pres">
      <dgm:prSet presAssocID="{D7993952-4B33-49DB-93CD-3342C1C17A9D}" presName="childTextBox" presStyleLbl="fgAccFollowNode1" presStyleIdx="0" presStyleCnt="8">
        <dgm:presLayoutVars>
          <dgm:bulletEnabled val="1"/>
        </dgm:presLayoutVars>
      </dgm:prSet>
      <dgm:spPr/>
      <dgm:t>
        <a:bodyPr/>
        <a:lstStyle/>
        <a:p>
          <a:endParaRPr lang="en-US"/>
        </a:p>
      </dgm:t>
    </dgm:pt>
    <dgm:pt modelId="{35BCBE20-4D12-47D5-AB72-B5807C43879A}" type="pres">
      <dgm:prSet presAssocID="{05CEAED3-749C-4633-A9BB-4E1D448E994D}" presName="childTextBox" presStyleLbl="fgAccFollowNode1" presStyleIdx="1" presStyleCnt="8">
        <dgm:presLayoutVars>
          <dgm:bulletEnabled val="1"/>
        </dgm:presLayoutVars>
      </dgm:prSet>
      <dgm:spPr/>
      <dgm:t>
        <a:bodyPr/>
        <a:lstStyle/>
        <a:p>
          <a:endParaRPr lang="en-US"/>
        </a:p>
      </dgm:t>
    </dgm:pt>
    <dgm:pt modelId="{885D2D59-27CB-40BC-94F8-5BB0AE12E873}" type="pres">
      <dgm:prSet presAssocID="{A5DDE7FD-93D1-48CA-AA56-C4F9E4315324}" presName="childTextBox" presStyleLbl="fgAccFollowNode1" presStyleIdx="2" presStyleCnt="8">
        <dgm:presLayoutVars>
          <dgm:bulletEnabled val="1"/>
        </dgm:presLayoutVars>
      </dgm:prSet>
      <dgm:spPr/>
      <dgm:t>
        <a:bodyPr/>
        <a:lstStyle/>
        <a:p>
          <a:endParaRPr lang="en-US"/>
        </a:p>
      </dgm:t>
    </dgm:pt>
    <dgm:pt modelId="{B1E45DCA-014E-4886-95B3-2E769CD40424}" type="pres">
      <dgm:prSet presAssocID="{62A6A013-E5DC-4524-A436-4E7824638BCC}" presName="sp" presStyleCnt="0"/>
      <dgm:spPr/>
    </dgm:pt>
    <dgm:pt modelId="{548DF07D-8E43-4068-AE88-53282C0665BD}" type="pres">
      <dgm:prSet presAssocID="{EF098DA7-108F-4D20-8D71-5054F5FAD8E8}" presName="arrowAndChildren" presStyleCnt="0"/>
      <dgm:spPr/>
    </dgm:pt>
    <dgm:pt modelId="{E8C792EC-D1FB-4B43-8EAA-C49337E75BBB}" type="pres">
      <dgm:prSet presAssocID="{EF098DA7-108F-4D20-8D71-5054F5FAD8E8}" presName="parentTextArrow" presStyleLbl="node1" presStyleIdx="0" presStyleCnt="3"/>
      <dgm:spPr/>
      <dgm:t>
        <a:bodyPr/>
        <a:lstStyle/>
        <a:p>
          <a:endParaRPr lang="en-US"/>
        </a:p>
      </dgm:t>
    </dgm:pt>
    <dgm:pt modelId="{8779832D-522C-495E-9302-3BF04377FAD0}" type="pres">
      <dgm:prSet presAssocID="{EF098DA7-108F-4D20-8D71-5054F5FAD8E8}" presName="arrow" presStyleLbl="node1" presStyleIdx="1" presStyleCnt="3"/>
      <dgm:spPr/>
      <dgm:t>
        <a:bodyPr/>
        <a:lstStyle/>
        <a:p>
          <a:endParaRPr lang="en-US"/>
        </a:p>
      </dgm:t>
    </dgm:pt>
    <dgm:pt modelId="{C52A2856-241E-46BF-BAE2-80BED815FA4C}" type="pres">
      <dgm:prSet presAssocID="{EF098DA7-108F-4D20-8D71-5054F5FAD8E8}" presName="descendantArrow" presStyleCnt="0"/>
      <dgm:spPr/>
    </dgm:pt>
    <dgm:pt modelId="{052189D2-9EC9-441F-9A56-C8928964C019}" type="pres">
      <dgm:prSet presAssocID="{99EB44F4-6F8A-416C-974A-A3DA2EC2D7F0}" presName="childTextArrow" presStyleLbl="fgAccFollowNode1" presStyleIdx="3" presStyleCnt="8">
        <dgm:presLayoutVars>
          <dgm:bulletEnabled val="1"/>
        </dgm:presLayoutVars>
      </dgm:prSet>
      <dgm:spPr/>
      <dgm:t>
        <a:bodyPr/>
        <a:lstStyle/>
        <a:p>
          <a:endParaRPr lang="en-US"/>
        </a:p>
      </dgm:t>
    </dgm:pt>
    <dgm:pt modelId="{739F7B3F-1B17-4F43-9244-5F45B8A8A7EE}" type="pres">
      <dgm:prSet presAssocID="{E6C340C3-AAB4-4482-AA09-03937D8FC018}" presName="childTextArrow" presStyleLbl="fgAccFollowNode1" presStyleIdx="4" presStyleCnt="8">
        <dgm:presLayoutVars>
          <dgm:bulletEnabled val="1"/>
        </dgm:presLayoutVars>
      </dgm:prSet>
      <dgm:spPr/>
      <dgm:t>
        <a:bodyPr/>
        <a:lstStyle/>
        <a:p>
          <a:endParaRPr lang="nl-BE"/>
        </a:p>
      </dgm:t>
    </dgm:pt>
    <dgm:pt modelId="{DEA9AC58-51DD-4DFC-BB4E-DB6829DF4FE9}" type="pres">
      <dgm:prSet presAssocID="{2949388D-148B-431D-8E65-0E71E687EB40}" presName="sp" presStyleCnt="0"/>
      <dgm:spPr/>
    </dgm:pt>
    <dgm:pt modelId="{2C6B07FF-5E13-43D0-96C9-8818DC128B34}" type="pres">
      <dgm:prSet presAssocID="{463E4FD5-7B16-4C8B-85A9-85C13AEC067A}" presName="arrowAndChildren" presStyleCnt="0"/>
      <dgm:spPr/>
    </dgm:pt>
    <dgm:pt modelId="{FC14EB86-C240-46BF-B482-94814E7B6591}" type="pres">
      <dgm:prSet presAssocID="{463E4FD5-7B16-4C8B-85A9-85C13AEC067A}" presName="parentTextArrow" presStyleLbl="node1" presStyleIdx="1" presStyleCnt="3"/>
      <dgm:spPr/>
      <dgm:t>
        <a:bodyPr/>
        <a:lstStyle/>
        <a:p>
          <a:endParaRPr lang="nl-BE"/>
        </a:p>
      </dgm:t>
    </dgm:pt>
    <dgm:pt modelId="{B7D6C35D-A07F-4548-8A15-4CE10A1E8303}" type="pres">
      <dgm:prSet presAssocID="{463E4FD5-7B16-4C8B-85A9-85C13AEC067A}" presName="arrow" presStyleLbl="node1" presStyleIdx="2" presStyleCnt="3" custLinFactNeighborX="724" custLinFactNeighborY="-4236"/>
      <dgm:spPr/>
      <dgm:t>
        <a:bodyPr/>
        <a:lstStyle/>
        <a:p>
          <a:endParaRPr lang="nl-BE"/>
        </a:p>
      </dgm:t>
    </dgm:pt>
    <dgm:pt modelId="{FD5185DD-EDFC-4F02-A9FD-98EC7938C05A}" type="pres">
      <dgm:prSet presAssocID="{463E4FD5-7B16-4C8B-85A9-85C13AEC067A}" presName="descendantArrow" presStyleCnt="0"/>
      <dgm:spPr/>
    </dgm:pt>
    <dgm:pt modelId="{3CF1E75B-46E3-45E1-B0C5-009001D2E05D}" type="pres">
      <dgm:prSet presAssocID="{CDED918A-2189-4347-AEEE-0C1B63AF48E5}" presName="childTextArrow" presStyleLbl="fgAccFollowNode1" presStyleIdx="5" presStyleCnt="8">
        <dgm:presLayoutVars>
          <dgm:bulletEnabled val="1"/>
        </dgm:presLayoutVars>
      </dgm:prSet>
      <dgm:spPr/>
      <dgm:t>
        <a:bodyPr/>
        <a:lstStyle/>
        <a:p>
          <a:endParaRPr lang="nl-BE"/>
        </a:p>
      </dgm:t>
    </dgm:pt>
    <dgm:pt modelId="{83B561F7-7B44-4FD5-BF33-C0CFF6357563}" type="pres">
      <dgm:prSet presAssocID="{6131DDAD-48B6-4D29-ADD8-1FCF6F249F5D}" presName="childTextArrow" presStyleLbl="fgAccFollowNode1" presStyleIdx="6" presStyleCnt="8">
        <dgm:presLayoutVars>
          <dgm:bulletEnabled val="1"/>
        </dgm:presLayoutVars>
      </dgm:prSet>
      <dgm:spPr/>
      <dgm:t>
        <a:bodyPr/>
        <a:lstStyle/>
        <a:p>
          <a:endParaRPr lang="en-US"/>
        </a:p>
      </dgm:t>
    </dgm:pt>
    <dgm:pt modelId="{F9475DCE-F72E-48EC-A00A-8BF270FA7604}" type="pres">
      <dgm:prSet presAssocID="{B89176DF-9A81-4316-9B7B-7174D9D05716}" presName="childTextArrow" presStyleLbl="fgAccFollowNode1" presStyleIdx="7" presStyleCnt="8">
        <dgm:presLayoutVars>
          <dgm:bulletEnabled val="1"/>
        </dgm:presLayoutVars>
      </dgm:prSet>
      <dgm:spPr/>
      <dgm:t>
        <a:bodyPr/>
        <a:lstStyle/>
        <a:p>
          <a:endParaRPr lang="nl-BE"/>
        </a:p>
      </dgm:t>
    </dgm:pt>
  </dgm:ptLst>
  <dgm:cxnLst>
    <dgm:cxn modelId="{24EAED6F-CC7B-406D-9108-BABE2A4AB816}" srcId="{9E04D73D-A124-4DA7-9AEB-A331E3A9D219}" destId="{463E4FD5-7B16-4C8B-85A9-85C13AEC067A}" srcOrd="0" destOrd="0" parTransId="{D463E4BC-6CA6-4125-8A74-604E50E76C30}" sibTransId="{2949388D-148B-431D-8E65-0E71E687EB40}"/>
    <dgm:cxn modelId="{D4BE3A56-D82C-47A9-8ADB-877DA6D07E74}" srcId="{B5F7C4C7-81F4-4ADB-92E2-B0ACAB057CAE}" destId="{D7993952-4B33-49DB-93CD-3342C1C17A9D}" srcOrd="0" destOrd="0" parTransId="{CE2098F3-57F6-40DF-9435-9BC039786A1E}" sibTransId="{7002CC67-49AE-4A49-BF20-7D339AB13657}"/>
    <dgm:cxn modelId="{444C7093-4692-B14B-9A03-5C763643400D}" type="presOf" srcId="{E6C340C3-AAB4-4482-AA09-03937D8FC018}" destId="{739F7B3F-1B17-4F43-9244-5F45B8A8A7EE}" srcOrd="0" destOrd="0" presId="urn:microsoft.com/office/officeart/2005/8/layout/process4"/>
    <dgm:cxn modelId="{D40E8CAD-2D6D-1545-A485-ED68CADC9F78}" type="presOf" srcId="{EF098DA7-108F-4D20-8D71-5054F5FAD8E8}" destId="{8779832D-522C-495E-9302-3BF04377FAD0}" srcOrd="1" destOrd="0" presId="urn:microsoft.com/office/officeart/2005/8/layout/process4"/>
    <dgm:cxn modelId="{3883E3A4-FDE3-3B43-AB89-626C074E03CE}" type="presOf" srcId="{D7993952-4B33-49DB-93CD-3342C1C17A9D}" destId="{CBA3204B-9E62-406C-82E7-DF845717A882}" srcOrd="0" destOrd="0" presId="urn:microsoft.com/office/officeart/2005/8/layout/process4"/>
    <dgm:cxn modelId="{25A12543-56E9-0445-A2AE-7C2FA832183E}" type="presOf" srcId="{6131DDAD-48B6-4D29-ADD8-1FCF6F249F5D}" destId="{83B561F7-7B44-4FD5-BF33-C0CFF6357563}" srcOrd="0" destOrd="0" presId="urn:microsoft.com/office/officeart/2005/8/layout/process4"/>
    <dgm:cxn modelId="{E73F88AD-2D83-3B43-AD8D-F4463790C3C7}" type="presOf" srcId="{B5F7C4C7-81F4-4ADB-92E2-B0ACAB057CAE}" destId="{C6D0CB05-9369-42AA-B140-FAB69FC7180E}" srcOrd="1" destOrd="0" presId="urn:microsoft.com/office/officeart/2005/8/layout/process4"/>
    <dgm:cxn modelId="{B0A8949D-2F73-D147-8E38-F36C0D55B618}" type="presOf" srcId="{99EB44F4-6F8A-416C-974A-A3DA2EC2D7F0}" destId="{052189D2-9EC9-441F-9A56-C8928964C019}" srcOrd="0" destOrd="0" presId="urn:microsoft.com/office/officeart/2005/8/layout/process4"/>
    <dgm:cxn modelId="{9DEBA70F-099F-6840-8AA4-F31EFA51598B}" type="presOf" srcId="{9E04D73D-A124-4DA7-9AEB-A331E3A9D219}" destId="{450BEA25-9609-469D-AB51-324B772B9265}" srcOrd="0" destOrd="0" presId="urn:microsoft.com/office/officeart/2005/8/layout/process4"/>
    <dgm:cxn modelId="{17D3A334-26DB-4885-9EF4-9C19C6577086}" srcId="{EF098DA7-108F-4D20-8D71-5054F5FAD8E8}" destId="{99EB44F4-6F8A-416C-974A-A3DA2EC2D7F0}" srcOrd="0" destOrd="0" parTransId="{78DF838C-5A4B-4D9C-8238-622F50F6058E}" sibTransId="{8C12F268-9C22-4A82-B998-E9CB4856D1AC}"/>
    <dgm:cxn modelId="{A5EAD8DE-D60F-48B4-A9B9-C5F5C71AFD84}" srcId="{9E04D73D-A124-4DA7-9AEB-A331E3A9D219}" destId="{B5F7C4C7-81F4-4ADB-92E2-B0ACAB057CAE}" srcOrd="2" destOrd="0" parTransId="{AC7B7EAE-8CF1-4D6C-B01D-E18E19606109}" sibTransId="{FA7F9BB6-C53E-4526-AA68-2B23417D02D8}"/>
    <dgm:cxn modelId="{20592D2B-CBD2-43AB-81C7-7C1D1B290EDC}" srcId="{B5F7C4C7-81F4-4ADB-92E2-B0ACAB057CAE}" destId="{05CEAED3-749C-4633-A9BB-4E1D448E994D}" srcOrd="1" destOrd="0" parTransId="{D90CB260-02FD-4A3A-BCD2-0CDEA0D68EA2}" sibTransId="{E9638050-AF03-4C2A-8A72-136697E3A9A1}"/>
    <dgm:cxn modelId="{463D4535-EF83-1140-8EAC-D29E61E8BDD4}" type="presOf" srcId="{CDED918A-2189-4347-AEEE-0C1B63AF48E5}" destId="{3CF1E75B-46E3-45E1-B0C5-009001D2E05D}" srcOrd="0" destOrd="0" presId="urn:microsoft.com/office/officeart/2005/8/layout/process4"/>
    <dgm:cxn modelId="{22474F7A-7DC3-48CA-9C04-16A1BB65AAA8}" srcId="{B5F7C4C7-81F4-4ADB-92E2-B0ACAB057CAE}" destId="{A5DDE7FD-93D1-48CA-AA56-C4F9E4315324}" srcOrd="2" destOrd="0" parTransId="{6187DFB6-4BB0-43DA-95CB-663979E096F5}" sibTransId="{550F2369-B936-41AE-8ACC-EACBC306E240}"/>
    <dgm:cxn modelId="{2790A4C7-A618-F749-8D36-E50E3DD99123}" type="presOf" srcId="{B89176DF-9A81-4316-9B7B-7174D9D05716}" destId="{F9475DCE-F72E-48EC-A00A-8BF270FA7604}" srcOrd="0" destOrd="0" presId="urn:microsoft.com/office/officeart/2005/8/layout/process4"/>
    <dgm:cxn modelId="{A5D6095F-D0FB-4E9E-A1EA-8E15DB914F88}" srcId="{9E04D73D-A124-4DA7-9AEB-A331E3A9D219}" destId="{EF098DA7-108F-4D20-8D71-5054F5FAD8E8}" srcOrd="1" destOrd="0" parTransId="{F651E8E0-9A4B-4E47-A9B0-A2DD225B8A8B}" sibTransId="{62A6A013-E5DC-4524-A436-4E7824638BCC}"/>
    <dgm:cxn modelId="{7428529A-7863-BA4C-ABD0-A2AA17AFD622}" type="presOf" srcId="{B5F7C4C7-81F4-4ADB-92E2-B0ACAB057CAE}" destId="{E48E841E-B62E-4AD6-AFC6-7F4D1DFEB605}" srcOrd="0" destOrd="0" presId="urn:microsoft.com/office/officeart/2005/8/layout/process4"/>
    <dgm:cxn modelId="{3B5D37C9-74A8-43CC-A19C-6DD7254D4F66}" srcId="{463E4FD5-7B16-4C8B-85A9-85C13AEC067A}" destId="{B89176DF-9A81-4316-9B7B-7174D9D05716}" srcOrd="2" destOrd="0" parTransId="{E1934905-AC55-4AA8-BD50-695D303F225F}" sibTransId="{08FD96DD-DB65-4B34-8E1E-05FA824E1C1F}"/>
    <dgm:cxn modelId="{AA1401AA-3D92-41C6-B3C0-ED6D83B031A6}" srcId="{463E4FD5-7B16-4C8B-85A9-85C13AEC067A}" destId="{CDED918A-2189-4347-AEEE-0C1B63AF48E5}" srcOrd="0" destOrd="0" parTransId="{D1522864-F9B8-47B1-9442-ABD5BD61BC0F}" sibTransId="{3BF888F0-FAE6-4C9D-AFB8-46E41A0EB37F}"/>
    <dgm:cxn modelId="{0BFDFE6B-D918-914C-893B-DE724F0038A3}" type="presOf" srcId="{463E4FD5-7B16-4C8B-85A9-85C13AEC067A}" destId="{FC14EB86-C240-46BF-B482-94814E7B6591}" srcOrd="0" destOrd="0" presId="urn:microsoft.com/office/officeart/2005/8/layout/process4"/>
    <dgm:cxn modelId="{F98815E3-93EF-8E41-9E80-2317190A649D}" type="presOf" srcId="{05CEAED3-749C-4633-A9BB-4E1D448E994D}" destId="{35BCBE20-4D12-47D5-AB72-B5807C43879A}" srcOrd="0" destOrd="0" presId="urn:microsoft.com/office/officeart/2005/8/layout/process4"/>
    <dgm:cxn modelId="{D06A3319-C9D6-4E46-AB91-A4BCE4FE4996}" type="presOf" srcId="{EF098DA7-108F-4D20-8D71-5054F5FAD8E8}" destId="{E8C792EC-D1FB-4B43-8EAA-C49337E75BBB}" srcOrd="0" destOrd="0" presId="urn:microsoft.com/office/officeart/2005/8/layout/process4"/>
    <dgm:cxn modelId="{67654F7D-35EE-4277-90C8-CEA7AD21109B}" srcId="{EF098DA7-108F-4D20-8D71-5054F5FAD8E8}" destId="{E6C340C3-AAB4-4482-AA09-03937D8FC018}" srcOrd="1" destOrd="0" parTransId="{9EB24ADF-F670-4C8A-B097-B7AE99554918}" sibTransId="{06A166A0-74F4-4923-956B-48C856D4BBC5}"/>
    <dgm:cxn modelId="{60454DAC-6649-7F43-B1C2-A64FEFE03088}" type="presOf" srcId="{463E4FD5-7B16-4C8B-85A9-85C13AEC067A}" destId="{B7D6C35D-A07F-4548-8A15-4CE10A1E8303}" srcOrd="1" destOrd="0" presId="urn:microsoft.com/office/officeart/2005/8/layout/process4"/>
    <dgm:cxn modelId="{1057F255-ED47-A248-92C1-218A6BE12128}" type="presOf" srcId="{A5DDE7FD-93D1-48CA-AA56-C4F9E4315324}" destId="{885D2D59-27CB-40BC-94F8-5BB0AE12E873}" srcOrd="0" destOrd="0" presId="urn:microsoft.com/office/officeart/2005/8/layout/process4"/>
    <dgm:cxn modelId="{67E31568-283A-4BE5-8501-D1510C7170DD}" srcId="{463E4FD5-7B16-4C8B-85A9-85C13AEC067A}" destId="{6131DDAD-48B6-4D29-ADD8-1FCF6F249F5D}" srcOrd="1" destOrd="0" parTransId="{E0F4ED40-96DE-4659-BB82-1171C16A2E73}" sibTransId="{0AADCECA-2D4E-4BB2-BB6B-BEE2808751E2}"/>
    <dgm:cxn modelId="{0BFD4224-6AE1-7E47-97D5-52E321257E44}" type="presParOf" srcId="{450BEA25-9609-469D-AB51-324B772B9265}" destId="{3FCF5A45-01D9-4D93-840B-7F46FC5FE7DA}" srcOrd="0" destOrd="0" presId="urn:microsoft.com/office/officeart/2005/8/layout/process4"/>
    <dgm:cxn modelId="{432542A1-8CF2-1446-A5D6-E68ABD2D4E46}" type="presParOf" srcId="{3FCF5A45-01D9-4D93-840B-7F46FC5FE7DA}" destId="{E48E841E-B62E-4AD6-AFC6-7F4D1DFEB605}" srcOrd="0" destOrd="0" presId="urn:microsoft.com/office/officeart/2005/8/layout/process4"/>
    <dgm:cxn modelId="{754497DB-090F-1E47-9064-3AB10D850CF4}" type="presParOf" srcId="{3FCF5A45-01D9-4D93-840B-7F46FC5FE7DA}" destId="{C6D0CB05-9369-42AA-B140-FAB69FC7180E}" srcOrd="1" destOrd="0" presId="urn:microsoft.com/office/officeart/2005/8/layout/process4"/>
    <dgm:cxn modelId="{282CF7A9-1D37-7C45-BF52-7EA890D04561}" type="presParOf" srcId="{3FCF5A45-01D9-4D93-840B-7F46FC5FE7DA}" destId="{F9B17C34-C963-4CBD-AFBB-625AAB52063F}" srcOrd="2" destOrd="0" presId="urn:microsoft.com/office/officeart/2005/8/layout/process4"/>
    <dgm:cxn modelId="{65FE4775-BFC7-1F44-8BBA-4CDE64336182}" type="presParOf" srcId="{F9B17C34-C963-4CBD-AFBB-625AAB52063F}" destId="{CBA3204B-9E62-406C-82E7-DF845717A882}" srcOrd="0" destOrd="0" presId="urn:microsoft.com/office/officeart/2005/8/layout/process4"/>
    <dgm:cxn modelId="{9960C931-3736-F547-B698-A9DEAEB9E933}" type="presParOf" srcId="{F9B17C34-C963-4CBD-AFBB-625AAB52063F}" destId="{35BCBE20-4D12-47D5-AB72-B5807C43879A}" srcOrd="1" destOrd="0" presId="urn:microsoft.com/office/officeart/2005/8/layout/process4"/>
    <dgm:cxn modelId="{F0205198-463D-8E44-85E7-3C42349FAD67}" type="presParOf" srcId="{F9B17C34-C963-4CBD-AFBB-625AAB52063F}" destId="{885D2D59-27CB-40BC-94F8-5BB0AE12E873}" srcOrd="2" destOrd="0" presId="urn:microsoft.com/office/officeart/2005/8/layout/process4"/>
    <dgm:cxn modelId="{88709371-A494-764B-BC57-BD12BC2A9863}" type="presParOf" srcId="{450BEA25-9609-469D-AB51-324B772B9265}" destId="{B1E45DCA-014E-4886-95B3-2E769CD40424}" srcOrd="1" destOrd="0" presId="urn:microsoft.com/office/officeart/2005/8/layout/process4"/>
    <dgm:cxn modelId="{890A8DA2-FB88-C041-B1B6-1CE941D699A5}" type="presParOf" srcId="{450BEA25-9609-469D-AB51-324B772B9265}" destId="{548DF07D-8E43-4068-AE88-53282C0665BD}" srcOrd="2" destOrd="0" presId="urn:microsoft.com/office/officeart/2005/8/layout/process4"/>
    <dgm:cxn modelId="{30DF7F47-75CE-AB4C-A3D0-CB911D93F8DA}" type="presParOf" srcId="{548DF07D-8E43-4068-AE88-53282C0665BD}" destId="{E8C792EC-D1FB-4B43-8EAA-C49337E75BBB}" srcOrd="0" destOrd="0" presId="urn:microsoft.com/office/officeart/2005/8/layout/process4"/>
    <dgm:cxn modelId="{ABA65502-91AA-7545-8370-FC3F347C5CD4}" type="presParOf" srcId="{548DF07D-8E43-4068-AE88-53282C0665BD}" destId="{8779832D-522C-495E-9302-3BF04377FAD0}" srcOrd="1" destOrd="0" presId="urn:microsoft.com/office/officeart/2005/8/layout/process4"/>
    <dgm:cxn modelId="{BFBB3310-E4B2-FC46-A231-96F2F8CFC9D3}" type="presParOf" srcId="{548DF07D-8E43-4068-AE88-53282C0665BD}" destId="{C52A2856-241E-46BF-BAE2-80BED815FA4C}" srcOrd="2" destOrd="0" presId="urn:microsoft.com/office/officeart/2005/8/layout/process4"/>
    <dgm:cxn modelId="{DA65D2D6-4FC5-EA42-A138-17C5275D2920}" type="presParOf" srcId="{C52A2856-241E-46BF-BAE2-80BED815FA4C}" destId="{052189D2-9EC9-441F-9A56-C8928964C019}" srcOrd="0" destOrd="0" presId="urn:microsoft.com/office/officeart/2005/8/layout/process4"/>
    <dgm:cxn modelId="{D5AD8EF6-D4BB-C846-B59A-F8F5FF745BAA}" type="presParOf" srcId="{C52A2856-241E-46BF-BAE2-80BED815FA4C}" destId="{739F7B3F-1B17-4F43-9244-5F45B8A8A7EE}" srcOrd="1" destOrd="0" presId="urn:microsoft.com/office/officeart/2005/8/layout/process4"/>
    <dgm:cxn modelId="{A07FDBDE-4B27-6D47-B5E7-926D24E620AE}" type="presParOf" srcId="{450BEA25-9609-469D-AB51-324B772B9265}" destId="{DEA9AC58-51DD-4DFC-BB4E-DB6829DF4FE9}" srcOrd="3" destOrd="0" presId="urn:microsoft.com/office/officeart/2005/8/layout/process4"/>
    <dgm:cxn modelId="{0AB69114-563A-4D47-8731-0049498F77EC}" type="presParOf" srcId="{450BEA25-9609-469D-AB51-324B772B9265}" destId="{2C6B07FF-5E13-43D0-96C9-8818DC128B34}" srcOrd="4" destOrd="0" presId="urn:microsoft.com/office/officeart/2005/8/layout/process4"/>
    <dgm:cxn modelId="{CAAA1A3F-A974-EA4E-8D90-4787E2CA96DA}" type="presParOf" srcId="{2C6B07FF-5E13-43D0-96C9-8818DC128B34}" destId="{FC14EB86-C240-46BF-B482-94814E7B6591}" srcOrd="0" destOrd="0" presId="urn:microsoft.com/office/officeart/2005/8/layout/process4"/>
    <dgm:cxn modelId="{9F5BEE71-17DA-124F-9A0D-E187B36B090C}" type="presParOf" srcId="{2C6B07FF-5E13-43D0-96C9-8818DC128B34}" destId="{B7D6C35D-A07F-4548-8A15-4CE10A1E8303}" srcOrd="1" destOrd="0" presId="urn:microsoft.com/office/officeart/2005/8/layout/process4"/>
    <dgm:cxn modelId="{E219BC89-8BCF-3744-BE12-3BAC7B6A592A}" type="presParOf" srcId="{2C6B07FF-5E13-43D0-96C9-8818DC128B34}" destId="{FD5185DD-EDFC-4F02-A9FD-98EC7938C05A}" srcOrd="2" destOrd="0" presId="urn:microsoft.com/office/officeart/2005/8/layout/process4"/>
    <dgm:cxn modelId="{9700160D-9752-0E40-983F-51DE2BF484AC}" type="presParOf" srcId="{FD5185DD-EDFC-4F02-A9FD-98EC7938C05A}" destId="{3CF1E75B-46E3-45E1-B0C5-009001D2E05D}" srcOrd="0" destOrd="0" presId="urn:microsoft.com/office/officeart/2005/8/layout/process4"/>
    <dgm:cxn modelId="{04C58948-A14F-6E4A-B7DB-D4FCCCD6A3BE}" type="presParOf" srcId="{FD5185DD-EDFC-4F02-A9FD-98EC7938C05A}" destId="{83B561F7-7B44-4FD5-BF33-C0CFF6357563}" srcOrd="1" destOrd="0" presId="urn:microsoft.com/office/officeart/2005/8/layout/process4"/>
    <dgm:cxn modelId="{3B1ECE2F-88C0-2B41-97A2-FF7B3F2A5679}" type="presParOf" srcId="{FD5185DD-EDFC-4F02-A9FD-98EC7938C05A}" destId="{F9475DCE-F72E-48EC-A00A-8BF270FA7604}" srcOrd="2" destOrd="0" presId="urn:microsoft.com/office/officeart/2005/8/layout/process4"/>
  </dgm:cxnLst>
  <dgm:bg/>
  <dgm:whole/>
</dgm:dataModel>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BBDC572-0A57-604E-9812-8D09136F2778}" type="datetimeFigureOut">
              <a:rPr lang="en-US" smtClean="0"/>
              <a:pPr/>
              <a:t>1/28/09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AA6DC4F-C3A0-B64D-BE76-E740F04AE613}"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10437DA-2F27-874D-A650-76A1FDFC0CB1}" type="datetimeFigureOut">
              <a:rPr lang="en-US" smtClean="0"/>
              <a:pPr/>
              <a:t>1/28/09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nl-BE" smtClean="0"/>
              <a:t>Click to edit Master text styles</a:t>
            </a:r>
          </a:p>
          <a:p>
            <a:pPr lvl="1"/>
            <a:r>
              <a:rPr lang="nl-BE" smtClean="0"/>
              <a:t>Second level</a:t>
            </a:r>
          </a:p>
          <a:p>
            <a:pPr lvl="2"/>
            <a:r>
              <a:rPr lang="nl-BE" smtClean="0"/>
              <a:t>Third level</a:t>
            </a:r>
          </a:p>
          <a:p>
            <a:pPr lvl="3"/>
            <a:r>
              <a:rPr lang="nl-BE" smtClean="0"/>
              <a:t>Fourth level</a:t>
            </a:r>
          </a:p>
          <a:p>
            <a:pPr lvl="4"/>
            <a:r>
              <a:rPr lang="nl-BE"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72AD89-C6DE-D243-A32D-A53E0D8C52D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C25C6E1D-BEC1-2A40-B9AF-C460CC6292FE}" type="slidenum">
              <a:rPr lang="en-US">
                <a:latin typeface="Arial" charset="0"/>
                <a:ea typeface="Arial" charset="0"/>
                <a:cs typeface="Arial" charset="0"/>
              </a:rPr>
              <a:pPr/>
              <a:t>2</a:t>
            </a:fld>
            <a:endParaRPr lang="en-US">
              <a:latin typeface="Arial" charset="0"/>
              <a:ea typeface="Arial" charset="0"/>
              <a:cs typeface="Arial" charset="0"/>
            </a:endParaRPr>
          </a:p>
        </p:txBody>
      </p:sp>
      <p:sp>
        <p:nvSpPr>
          <p:cNvPr id="30723" name="Rectangle 2"/>
          <p:cNvSpPr>
            <a:spLocks noGrp="1" noRot="1" noChangeAspect="1" noChangeArrowheads="1" noTextEdit="1"/>
          </p:cNvSpPr>
          <p:nvPr>
            <p:ph type="sldImg"/>
          </p:nvPr>
        </p:nvSpPr>
        <p:spPr>
          <a:xfrm>
            <a:off x="1143000" y="684213"/>
            <a:ext cx="4575175" cy="3430587"/>
          </a:xfrm>
          <a:ln/>
        </p:spPr>
      </p:sp>
      <p:sp>
        <p:nvSpPr>
          <p:cNvPr id="30724"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C25C6E1D-BEC1-2A40-B9AF-C460CC6292FE}" type="slidenum">
              <a:rPr lang="en-US">
                <a:latin typeface="Arial" charset="0"/>
                <a:ea typeface="Arial" charset="0"/>
                <a:cs typeface="Arial" charset="0"/>
              </a:rPr>
              <a:pPr/>
              <a:t>3</a:t>
            </a:fld>
            <a:endParaRPr lang="en-US">
              <a:latin typeface="Arial" charset="0"/>
              <a:ea typeface="Arial" charset="0"/>
              <a:cs typeface="Arial" charset="0"/>
            </a:endParaRPr>
          </a:p>
        </p:txBody>
      </p:sp>
      <p:sp>
        <p:nvSpPr>
          <p:cNvPr id="30723" name="Rectangle 2"/>
          <p:cNvSpPr>
            <a:spLocks noGrp="1" noRot="1" noChangeAspect="1" noChangeArrowheads="1" noTextEdit="1"/>
          </p:cNvSpPr>
          <p:nvPr>
            <p:ph type="sldImg"/>
          </p:nvPr>
        </p:nvSpPr>
        <p:spPr>
          <a:xfrm>
            <a:off x="1143000" y="684213"/>
            <a:ext cx="4575175" cy="3430587"/>
          </a:xfrm>
          <a:ln/>
        </p:spPr>
      </p:sp>
      <p:sp>
        <p:nvSpPr>
          <p:cNvPr id="30724"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p>
            <a:fld id="{024C5883-4327-494C-8477-DE4F95107424}" type="slidenum">
              <a:rPr lang="en-US">
                <a:latin typeface="Arial" charset="0"/>
                <a:ea typeface="Arial" charset="0"/>
                <a:cs typeface="Arial" charset="0"/>
              </a:rPr>
              <a:pPr/>
              <a:t>4</a:t>
            </a:fld>
            <a:endParaRPr lang="en-US">
              <a:latin typeface="Arial" charset="0"/>
              <a:ea typeface="Arial" charset="0"/>
              <a:cs typeface="Arial" charset="0"/>
            </a:endParaRPr>
          </a:p>
        </p:txBody>
      </p:sp>
      <p:sp>
        <p:nvSpPr>
          <p:cNvPr id="36867" name="Rectangle 2"/>
          <p:cNvSpPr>
            <a:spLocks noGrp="1" noRot="1" noChangeAspect="1" noChangeArrowheads="1" noTextEdit="1"/>
          </p:cNvSpPr>
          <p:nvPr>
            <p:ph type="sldImg"/>
          </p:nvPr>
        </p:nvSpPr>
        <p:spPr>
          <a:xfrm>
            <a:off x="720466" y="684742"/>
            <a:ext cx="5420263" cy="3429547"/>
          </a:xfrm>
          <a:ln/>
        </p:spPr>
      </p:sp>
      <p:sp>
        <p:nvSpPr>
          <p:cNvPr id="36868"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74BF4670-0999-8C4E-9738-31A14E2D4560}" type="slidenum">
              <a:rPr lang="en-US">
                <a:latin typeface="Arial" charset="0"/>
                <a:ea typeface="Arial" charset="0"/>
                <a:cs typeface="Arial" charset="0"/>
              </a:rPr>
              <a:pPr/>
              <a:t>5</a:t>
            </a:fld>
            <a:endParaRPr lang="en-US">
              <a:latin typeface="Arial" charset="0"/>
              <a:ea typeface="Arial" charset="0"/>
              <a:cs typeface="Arial" charset="0"/>
            </a:endParaRPr>
          </a:p>
        </p:txBody>
      </p:sp>
      <p:sp>
        <p:nvSpPr>
          <p:cNvPr id="34819" name="Rectangle 2"/>
          <p:cNvSpPr>
            <a:spLocks noGrp="1" noRot="1" noChangeAspect="1" noChangeArrowheads="1" noTextEdit="1"/>
          </p:cNvSpPr>
          <p:nvPr>
            <p:ph type="sldImg"/>
          </p:nvPr>
        </p:nvSpPr>
        <p:spPr>
          <a:xfrm>
            <a:off x="1143000" y="684213"/>
            <a:ext cx="4575175" cy="3430587"/>
          </a:xfrm>
          <a:ln/>
        </p:spPr>
      </p:sp>
      <p:sp>
        <p:nvSpPr>
          <p:cNvPr id="34820"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p>
            <a:fld id="{41526792-B064-0543-B0BE-3ACDB371F044}" type="slidenum">
              <a:rPr lang="en-US">
                <a:latin typeface="Arial" charset="0"/>
                <a:ea typeface="Arial" charset="0"/>
                <a:cs typeface="Arial" charset="0"/>
              </a:rPr>
              <a:pPr/>
              <a:t>6</a:t>
            </a:fld>
            <a:endParaRPr lang="en-US">
              <a:latin typeface="Arial" charset="0"/>
              <a:ea typeface="Arial" charset="0"/>
              <a:cs typeface="Arial" charset="0"/>
            </a:endParaRPr>
          </a:p>
        </p:txBody>
      </p:sp>
      <p:sp>
        <p:nvSpPr>
          <p:cNvPr id="40963" name="Rectangle 2"/>
          <p:cNvSpPr>
            <a:spLocks noGrp="1" noRot="1" noChangeAspect="1" noChangeArrowheads="1" noTextEdit="1"/>
          </p:cNvSpPr>
          <p:nvPr>
            <p:ph type="sldImg"/>
          </p:nvPr>
        </p:nvSpPr>
        <p:spPr>
          <a:xfrm>
            <a:off x="1143000" y="684213"/>
            <a:ext cx="4575175" cy="3430587"/>
          </a:xfrm>
          <a:ln/>
        </p:spPr>
      </p:sp>
      <p:sp>
        <p:nvSpPr>
          <p:cNvPr id="40964"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C2906FC9-3B2E-AC49-A748-53FDB8C3992C}" type="slidenum">
              <a:rPr lang="en-US">
                <a:latin typeface="Arial" charset="0"/>
                <a:ea typeface="Arial" charset="0"/>
                <a:cs typeface="Arial" charset="0"/>
              </a:rPr>
              <a:pPr/>
              <a:t>7</a:t>
            </a:fld>
            <a:endParaRPr lang="en-US">
              <a:latin typeface="Arial" charset="0"/>
              <a:ea typeface="Arial" charset="0"/>
              <a:cs typeface="Arial" charset="0"/>
            </a:endParaRPr>
          </a:p>
        </p:txBody>
      </p:sp>
      <p:sp>
        <p:nvSpPr>
          <p:cNvPr id="43011" name="Rectangle 2"/>
          <p:cNvSpPr>
            <a:spLocks noGrp="1" noRot="1" noChangeAspect="1" noChangeArrowheads="1" noTextEdit="1"/>
          </p:cNvSpPr>
          <p:nvPr>
            <p:ph type="sldImg"/>
          </p:nvPr>
        </p:nvSpPr>
        <p:spPr>
          <a:xfrm>
            <a:off x="1143000" y="684213"/>
            <a:ext cx="4575175" cy="3430587"/>
          </a:xfrm>
          <a:ln/>
        </p:spPr>
      </p:sp>
      <p:sp>
        <p:nvSpPr>
          <p:cNvPr id="43012"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p>
            <a:fld id="{D3DE6513-F851-8E46-BD52-C7F6F176AFF1}" type="slidenum">
              <a:rPr lang="en-US">
                <a:latin typeface="Arial" charset="0"/>
                <a:ea typeface="Arial" charset="0"/>
                <a:cs typeface="Arial" charset="0"/>
              </a:rPr>
              <a:pPr/>
              <a:t>8</a:t>
            </a:fld>
            <a:endParaRPr lang="en-US">
              <a:latin typeface="Arial" charset="0"/>
              <a:ea typeface="Arial" charset="0"/>
              <a:cs typeface="Arial" charset="0"/>
            </a:endParaRPr>
          </a:p>
        </p:txBody>
      </p:sp>
      <p:sp>
        <p:nvSpPr>
          <p:cNvPr id="45059" name="Rectangle 2"/>
          <p:cNvSpPr>
            <a:spLocks noGrp="1" noRot="1" noChangeAspect="1" noChangeArrowheads="1" noTextEdit="1"/>
          </p:cNvSpPr>
          <p:nvPr>
            <p:ph type="sldImg"/>
          </p:nvPr>
        </p:nvSpPr>
        <p:spPr>
          <a:xfrm>
            <a:off x="1143000" y="684213"/>
            <a:ext cx="4575175" cy="3430587"/>
          </a:xfrm>
          <a:ln/>
        </p:spPr>
      </p:sp>
      <p:sp>
        <p:nvSpPr>
          <p:cNvPr id="45060"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2B92A581-EAA9-FD40-A459-0951ADD4B762}" type="slidenum">
              <a:rPr lang="en-US">
                <a:latin typeface="Arial" charset="0"/>
                <a:ea typeface="Arial" charset="0"/>
                <a:cs typeface="Arial" charset="0"/>
              </a:rPr>
              <a:pPr/>
              <a:t>9</a:t>
            </a:fld>
            <a:endParaRPr lang="en-US">
              <a:latin typeface="Arial" charset="0"/>
              <a:ea typeface="Arial" charset="0"/>
              <a:cs typeface="Arial" charset="0"/>
            </a:endParaRPr>
          </a:p>
        </p:txBody>
      </p:sp>
      <p:sp>
        <p:nvSpPr>
          <p:cNvPr id="47107" name="Rectangle 2"/>
          <p:cNvSpPr>
            <a:spLocks noGrp="1" noRot="1" noChangeAspect="1" noChangeArrowheads="1" noTextEdit="1"/>
          </p:cNvSpPr>
          <p:nvPr>
            <p:ph type="sldImg"/>
          </p:nvPr>
        </p:nvSpPr>
        <p:spPr>
          <a:xfrm>
            <a:off x="1143000" y="684213"/>
            <a:ext cx="4575175" cy="3430587"/>
          </a:xfrm>
          <a:ln/>
        </p:spPr>
      </p:sp>
      <p:sp>
        <p:nvSpPr>
          <p:cNvPr id="47108"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p>
            <a:fld id="{2B92A581-EAA9-FD40-A459-0951ADD4B762}" type="slidenum">
              <a:rPr lang="en-US">
                <a:latin typeface="Arial" charset="0"/>
                <a:ea typeface="Arial" charset="0"/>
                <a:cs typeface="Arial" charset="0"/>
              </a:rPr>
              <a:pPr/>
              <a:t>10</a:t>
            </a:fld>
            <a:endParaRPr lang="en-US">
              <a:latin typeface="Arial" charset="0"/>
              <a:ea typeface="Arial" charset="0"/>
              <a:cs typeface="Arial" charset="0"/>
            </a:endParaRPr>
          </a:p>
        </p:txBody>
      </p:sp>
      <p:sp>
        <p:nvSpPr>
          <p:cNvPr id="47107" name="Rectangle 2"/>
          <p:cNvSpPr>
            <a:spLocks noGrp="1" noRot="1" noChangeAspect="1" noChangeArrowheads="1" noTextEdit="1"/>
          </p:cNvSpPr>
          <p:nvPr>
            <p:ph type="sldImg"/>
          </p:nvPr>
        </p:nvSpPr>
        <p:spPr>
          <a:xfrm>
            <a:off x="1143000" y="684213"/>
            <a:ext cx="4575175" cy="3430587"/>
          </a:xfrm>
          <a:ln/>
        </p:spPr>
      </p:sp>
      <p:sp>
        <p:nvSpPr>
          <p:cNvPr id="47108"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332D9867-0D9E-9F4F-8FC6-B1AC4078C2A6}" type="slidenum">
              <a:rPr lang="en-US">
                <a:latin typeface="Arial" charset="0"/>
                <a:ea typeface="Arial" charset="0"/>
                <a:cs typeface="Arial" charset="0"/>
              </a:rPr>
              <a:pPr/>
              <a:t>11</a:t>
            </a:fld>
            <a:endParaRPr lang="en-US">
              <a:latin typeface="Arial" charset="0"/>
              <a:ea typeface="Arial" charset="0"/>
              <a:cs typeface="Arial" charset="0"/>
            </a:endParaRPr>
          </a:p>
        </p:txBody>
      </p:sp>
      <p:sp>
        <p:nvSpPr>
          <p:cNvPr id="49155" name="Rectangle 2"/>
          <p:cNvSpPr>
            <a:spLocks noGrp="1" noRot="1" noChangeAspect="1" noChangeArrowheads="1" noTextEdit="1"/>
          </p:cNvSpPr>
          <p:nvPr>
            <p:ph type="sldImg"/>
          </p:nvPr>
        </p:nvSpPr>
        <p:spPr>
          <a:xfrm>
            <a:off x="1143000" y="684213"/>
            <a:ext cx="4575175" cy="3430587"/>
          </a:xfrm>
          <a:ln/>
        </p:spPr>
      </p:sp>
      <p:sp>
        <p:nvSpPr>
          <p:cNvPr id="49156"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p>
            <a:fld id="{9F515D62-FF15-F347-8CC3-D08202BEADD3}" type="slidenum">
              <a:rPr lang="en-US">
                <a:latin typeface="Arial" charset="0"/>
                <a:ea typeface="Arial" charset="0"/>
                <a:cs typeface="Arial" charset="0"/>
              </a:rPr>
              <a:pPr/>
              <a:t>12</a:t>
            </a:fld>
            <a:endParaRPr lang="en-US">
              <a:latin typeface="Arial" charset="0"/>
              <a:ea typeface="Arial" charset="0"/>
              <a:cs typeface="Arial" charset="0"/>
            </a:endParaRPr>
          </a:p>
        </p:txBody>
      </p:sp>
      <p:sp>
        <p:nvSpPr>
          <p:cNvPr id="53251" name="Rectangle 2"/>
          <p:cNvSpPr>
            <a:spLocks noGrp="1" noRot="1" noChangeAspect="1" noChangeArrowheads="1" noTextEdit="1"/>
          </p:cNvSpPr>
          <p:nvPr>
            <p:ph type="sldImg"/>
          </p:nvPr>
        </p:nvSpPr>
        <p:spPr>
          <a:xfrm>
            <a:off x="1143000" y="684213"/>
            <a:ext cx="4575175" cy="3430587"/>
          </a:xfrm>
          <a:ln/>
        </p:spPr>
      </p:sp>
      <p:sp>
        <p:nvSpPr>
          <p:cNvPr id="53252"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46B70CE0-F5EC-C142-8CD2-1848EE960586}" type="slidenum">
              <a:rPr lang="en-US">
                <a:latin typeface="Arial" charset="0"/>
                <a:ea typeface="Arial" charset="0"/>
                <a:cs typeface="Arial" charset="0"/>
              </a:rPr>
              <a:pPr/>
              <a:t>13</a:t>
            </a:fld>
            <a:endParaRPr lang="en-US">
              <a:latin typeface="Arial" charset="0"/>
              <a:ea typeface="Arial" charset="0"/>
              <a:cs typeface="Arial" charset="0"/>
            </a:endParaRPr>
          </a:p>
        </p:txBody>
      </p:sp>
      <p:sp>
        <p:nvSpPr>
          <p:cNvPr id="55299" name="Rectangle 2"/>
          <p:cNvSpPr>
            <a:spLocks noGrp="1" noRot="1" noChangeAspect="1" noChangeArrowheads="1" noTextEdit="1"/>
          </p:cNvSpPr>
          <p:nvPr>
            <p:ph type="sldImg"/>
          </p:nvPr>
        </p:nvSpPr>
        <p:spPr>
          <a:xfrm>
            <a:off x="1143000" y="684213"/>
            <a:ext cx="4575175" cy="3430587"/>
          </a:xfrm>
          <a:ln/>
        </p:spPr>
      </p:sp>
      <p:sp>
        <p:nvSpPr>
          <p:cNvPr id="55300"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p>
            <a:fld id="{332D9867-0D9E-9F4F-8FC6-B1AC4078C2A6}" type="slidenum">
              <a:rPr lang="en-US">
                <a:latin typeface="Arial" charset="0"/>
                <a:ea typeface="Arial" charset="0"/>
                <a:cs typeface="Arial" charset="0"/>
              </a:rPr>
              <a:pPr/>
              <a:t>14</a:t>
            </a:fld>
            <a:endParaRPr lang="en-US">
              <a:latin typeface="Arial" charset="0"/>
              <a:ea typeface="Arial" charset="0"/>
              <a:cs typeface="Arial" charset="0"/>
            </a:endParaRPr>
          </a:p>
        </p:txBody>
      </p:sp>
      <p:sp>
        <p:nvSpPr>
          <p:cNvPr id="49155" name="Rectangle 2"/>
          <p:cNvSpPr>
            <a:spLocks noGrp="1" noRot="1" noChangeAspect="1" noChangeArrowheads="1" noTextEdit="1"/>
          </p:cNvSpPr>
          <p:nvPr>
            <p:ph type="sldImg"/>
          </p:nvPr>
        </p:nvSpPr>
        <p:spPr>
          <a:xfrm>
            <a:off x="1143000" y="684213"/>
            <a:ext cx="4575175" cy="3430587"/>
          </a:xfrm>
          <a:ln/>
        </p:spPr>
      </p:sp>
      <p:sp>
        <p:nvSpPr>
          <p:cNvPr id="49156"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C25C6E1D-BEC1-2A40-B9AF-C460CC6292FE}" type="slidenum">
              <a:rPr lang="en-US">
                <a:latin typeface="Arial" charset="0"/>
                <a:ea typeface="Arial" charset="0"/>
                <a:cs typeface="Arial" charset="0"/>
              </a:rPr>
              <a:pPr/>
              <a:t>15</a:t>
            </a:fld>
            <a:endParaRPr lang="en-US">
              <a:latin typeface="Arial" charset="0"/>
              <a:ea typeface="Arial" charset="0"/>
              <a:cs typeface="Arial" charset="0"/>
            </a:endParaRPr>
          </a:p>
        </p:txBody>
      </p:sp>
      <p:sp>
        <p:nvSpPr>
          <p:cNvPr id="30723" name="Rectangle 2"/>
          <p:cNvSpPr>
            <a:spLocks noGrp="1" noRot="1" noChangeAspect="1" noChangeArrowheads="1" noTextEdit="1"/>
          </p:cNvSpPr>
          <p:nvPr>
            <p:ph type="sldImg"/>
          </p:nvPr>
        </p:nvSpPr>
        <p:spPr>
          <a:xfrm>
            <a:off x="1143000" y="684213"/>
            <a:ext cx="4575175" cy="3430587"/>
          </a:xfrm>
          <a:ln/>
        </p:spPr>
      </p:sp>
      <p:sp>
        <p:nvSpPr>
          <p:cNvPr id="30724"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C25C6E1D-BEC1-2A40-B9AF-C460CC6292FE}" type="slidenum">
              <a:rPr lang="en-US">
                <a:latin typeface="Arial" charset="0"/>
                <a:ea typeface="Arial" charset="0"/>
                <a:cs typeface="Arial" charset="0"/>
              </a:rPr>
              <a:pPr/>
              <a:t>16</a:t>
            </a:fld>
            <a:endParaRPr lang="en-US">
              <a:latin typeface="Arial" charset="0"/>
              <a:ea typeface="Arial" charset="0"/>
              <a:cs typeface="Arial" charset="0"/>
            </a:endParaRPr>
          </a:p>
        </p:txBody>
      </p:sp>
      <p:sp>
        <p:nvSpPr>
          <p:cNvPr id="30723" name="Rectangle 2"/>
          <p:cNvSpPr>
            <a:spLocks noGrp="1" noRot="1" noChangeAspect="1" noChangeArrowheads="1" noTextEdit="1"/>
          </p:cNvSpPr>
          <p:nvPr>
            <p:ph type="sldImg"/>
          </p:nvPr>
        </p:nvSpPr>
        <p:spPr>
          <a:xfrm>
            <a:off x="1143000" y="684213"/>
            <a:ext cx="4575175" cy="3430587"/>
          </a:xfrm>
          <a:ln/>
        </p:spPr>
      </p:sp>
      <p:sp>
        <p:nvSpPr>
          <p:cNvPr id="30724"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C25C6E1D-BEC1-2A40-B9AF-C460CC6292FE}" type="slidenum">
              <a:rPr lang="en-US">
                <a:latin typeface="Arial" charset="0"/>
                <a:ea typeface="Arial" charset="0"/>
                <a:cs typeface="Arial" charset="0"/>
              </a:rPr>
              <a:pPr/>
              <a:t>17</a:t>
            </a:fld>
            <a:endParaRPr lang="en-US">
              <a:latin typeface="Arial" charset="0"/>
              <a:ea typeface="Arial" charset="0"/>
              <a:cs typeface="Arial" charset="0"/>
            </a:endParaRPr>
          </a:p>
        </p:txBody>
      </p:sp>
      <p:sp>
        <p:nvSpPr>
          <p:cNvPr id="30723" name="Rectangle 2"/>
          <p:cNvSpPr>
            <a:spLocks noGrp="1" noRot="1" noChangeAspect="1" noChangeArrowheads="1" noTextEdit="1"/>
          </p:cNvSpPr>
          <p:nvPr>
            <p:ph type="sldImg"/>
          </p:nvPr>
        </p:nvSpPr>
        <p:spPr>
          <a:xfrm>
            <a:off x="1143000" y="684213"/>
            <a:ext cx="4575175" cy="3430587"/>
          </a:xfrm>
          <a:ln/>
        </p:spPr>
      </p:sp>
      <p:sp>
        <p:nvSpPr>
          <p:cNvPr id="30724"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C25C6E1D-BEC1-2A40-B9AF-C460CC6292FE}" type="slidenum">
              <a:rPr lang="en-US">
                <a:latin typeface="Arial" charset="0"/>
                <a:ea typeface="Arial" charset="0"/>
                <a:cs typeface="Arial" charset="0"/>
              </a:rPr>
              <a:pPr/>
              <a:t>18</a:t>
            </a:fld>
            <a:endParaRPr lang="en-US">
              <a:latin typeface="Arial" charset="0"/>
              <a:ea typeface="Arial" charset="0"/>
              <a:cs typeface="Arial" charset="0"/>
            </a:endParaRPr>
          </a:p>
        </p:txBody>
      </p:sp>
      <p:sp>
        <p:nvSpPr>
          <p:cNvPr id="30723" name="Rectangle 2"/>
          <p:cNvSpPr>
            <a:spLocks noGrp="1" noRot="1" noChangeAspect="1" noChangeArrowheads="1" noTextEdit="1"/>
          </p:cNvSpPr>
          <p:nvPr>
            <p:ph type="sldImg"/>
          </p:nvPr>
        </p:nvSpPr>
        <p:spPr>
          <a:xfrm>
            <a:off x="1143000" y="684213"/>
            <a:ext cx="4575175" cy="3430587"/>
          </a:xfrm>
          <a:ln/>
        </p:spPr>
      </p:sp>
      <p:sp>
        <p:nvSpPr>
          <p:cNvPr id="30724"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C25C6E1D-BEC1-2A40-B9AF-C460CC6292FE}" type="slidenum">
              <a:rPr lang="en-US">
                <a:latin typeface="Arial" charset="0"/>
                <a:ea typeface="Arial" charset="0"/>
                <a:cs typeface="Arial" charset="0"/>
              </a:rPr>
              <a:pPr/>
              <a:t>19</a:t>
            </a:fld>
            <a:endParaRPr lang="en-US">
              <a:latin typeface="Arial" charset="0"/>
              <a:ea typeface="Arial" charset="0"/>
              <a:cs typeface="Arial" charset="0"/>
            </a:endParaRPr>
          </a:p>
        </p:txBody>
      </p:sp>
      <p:sp>
        <p:nvSpPr>
          <p:cNvPr id="30723" name="Rectangle 2"/>
          <p:cNvSpPr>
            <a:spLocks noGrp="1" noRot="1" noChangeAspect="1" noChangeArrowheads="1" noTextEdit="1"/>
          </p:cNvSpPr>
          <p:nvPr>
            <p:ph type="sldImg"/>
          </p:nvPr>
        </p:nvSpPr>
        <p:spPr>
          <a:xfrm>
            <a:off x="1143000" y="684213"/>
            <a:ext cx="4575175" cy="3430587"/>
          </a:xfrm>
          <a:ln/>
        </p:spPr>
      </p:sp>
      <p:sp>
        <p:nvSpPr>
          <p:cNvPr id="30724"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C25C6E1D-BEC1-2A40-B9AF-C460CC6292FE}" type="slidenum">
              <a:rPr lang="en-US">
                <a:latin typeface="Arial" charset="0"/>
                <a:ea typeface="Arial" charset="0"/>
                <a:cs typeface="Arial" charset="0"/>
              </a:rPr>
              <a:pPr/>
              <a:t>20</a:t>
            </a:fld>
            <a:endParaRPr lang="en-US">
              <a:latin typeface="Arial" charset="0"/>
              <a:ea typeface="Arial" charset="0"/>
              <a:cs typeface="Arial" charset="0"/>
            </a:endParaRPr>
          </a:p>
        </p:txBody>
      </p:sp>
      <p:sp>
        <p:nvSpPr>
          <p:cNvPr id="30723" name="Rectangle 2"/>
          <p:cNvSpPr>
            <a:spLocks noGrp="1" noRot="1" noChangeAspect="1" noChangeArrowheads="1" noTextEdit="1"/>
          </p:cNvSpPr>
          <p:nvPr>
            <p:ph type="sldImg"/>
          </p:nvPr>
        </p:nvSpPr>
        <p:spPr>
          <a:xfrm>
            <a:off x="1143000" y="684213"/>
            <a:ext cx="4575175" cy="3430587"/>
          </a:xfrm>
          <a:ln/>
        </p:spPr>
      </p:sp>
      <p:sp>
        <p:nvSpPr>
          <p:cNvPr id="30724"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C25C6E1D-BEC1-2A40-B9AF-C460CC6292FE}" type="slidenum">
              <a:rPr lang="en-US">
                <a:latin typeface="Arial" charset="0"/>
                <a:ea typeface="Arial" charset="0"/>
                <a:cs typeface="Arial" charset="0"/>
              </a:rPr>
              <a:pPr/>
              <a:t>21</a:t>
            </a:fld>
            <a:endParaRPr lang="en-US">
              <a:latin typeface="Arial" charset="0"/>
              <a:ea typeface="Arial" charset="0"/>
              <a:cs typeface="Arial" charset="0"/>
            </a:endParaRPr>
          </a:p>
        </p:txBody>
      </p:sp>
      <p:sp>
        <p:nvSpPr>
          <p:cNvPr id="30723" name="Rectangle 2"/>
          <p:cNvSpPr>
            <a:spLocks noGrp="1" noRot="1" noChangeAspect="1" noChangeArrowheads="1" noTextEdit="1"/>
          </p:cNvSpPr>
          <p:nvPr>
            <p:ph type="sldImg"/>
          </p:nvPr>
        </p:nvSpPr>
        <p:spPr>
          <a:xfrm>
            <a:off x="1143000" y="684213"/>
            <a:ext cx="4575175" cy="3430587"/>
          </a:xfrm>
          <a:ln/>
        </p:spPr>
      </p:sp>
      <p:sp>
        <p:nvSpPr>
          <p:cNvPr id="30724"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C25C6E1D-BEC1-2A40-B9AF-C460CC6292FE}" type="slidenum">
              <a:rPr lang="en-US">
                <a:latin typeface="Arial" charset="0"/>
                <a:ea typeface="Arial" charset="0"/>
                <a:cs typeface="Arial" charset="0"/>
              </a:rPr>
              <a:pPr/>
              <a:t>22</a:t>
            </a:fld>
            <a:endParaRPr lang="en-US">
              <a:latin typeface="Arial" charset="0"/>
              <a:ea typeface="Arial" charset="0"/>
              <a:cs typeface="Arial" charset="0"/>
            </a:endParaRPr>
          </a:p>
        </p:txBody>
      </p:sp>
      <p:sp>
        <p:nvSpPr>
          <p:cNvPr id="30723" name="Rectangle 2"/>
          <p:cNvSpPr>
            <a:spLocks noGrp="1" noRot="1" noChangeAspect="1" noChangeArrowheads="1" noTextEdit="1"/>
          </p:cNvSpPr>
          <p:nvPr>
            <p:ph type="sldImg"/>
          </p:nvPr>
        </p:nvSpPr>
        <p:spPr>
          <a:xfrm>
            <a:off x="1143000" y="684213"/>
            <a:ext cx="4575175" cy="3430587"/>
          </a:xfrm>
          <a:ln/>
        </p:spPr>
      </p:sp>
      <p:sp>
        <p:nvSpPr>
          <p:cNvPr id="30724" name="Rectangle 3"/>
          <p:cNvSpPr>
            <a:spLocks noGrp="1" noChangeArrowheads="1"/>
          </p:cNvSpPr>
          <p:nvPr>
            <p:ph type="body" idx="1"/>
          </p:nvPr>
        </p:nvSpPr>
        <p:spPr>
          <a:xfrm>
            <a:off x="913761" y="4342049"/>
            <a:ext cx="5030478" cy="4117209"/>
          </a:xfrm>
          <a:noFill/>
          <a:ln/>
        </p:spPr>
        <p:txBody>
          <a:bodyPr/>
          <a:lstStyle/>
          <a:p>
            <a:pPr eaLnBrk="1" hangingPunct="1"/>
            <a:endParaRPr lang="nl-NL">
              <a:latin typeface="Arial" charset="0"/>
              <a:ea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F372E74-2DE1-42B0-9FC4-5526261A199B}" type="datetimeFigureOut">
              <a:rPr lang="en-US" smtClean="0"/>
              <a:pPr/>
              <a:t>1/28/09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F372E74-2DE1-42B0-9FC4-5526261A199B}" type="datetimeFigureOut">
              <a:rPr lang="en-US" smtClean="0"/>
              <a:pPr/>
              <a:t>1/28/09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F372E74-2DE1-42B0-9FC4-5526261A199B}" type="datetimeFigureOut">
              <a:rPr lang="en-US" smtClean="0"/>
              <a:pPr/>
              <a:t>1/28/09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F372E74-2DE1-42B0-9FC4-5526261A199B}" type="datetimeFigureOut">
              <a:rPr lang="en-US" smtClean="0"/>
              <a:pPr/>
              <a:t>1/28/09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F372E74-2DE1-42B0-9FC4-5526261A199B}" type="datetimeFigureOut">
              <a:rPr lang="en-US" smtClean="0"/>
              <a:pPr/>
              <a:t>1/28/09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F372E74-2DE1-42B0-9FC4-5526261A199B}" type="datetimeFigureOut">
              <a:rPr lang="en-US" smtClean="0"/>
              <a:pPr/>
              <a:t>1/28/09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372E74-2DE1-42B0-9FC4-5526261A199B}" type="datetimeFigureOut">
              <a:rPr lang="en-US" smtClean="0"/>
              <a:pPr/>
              <a:t>1/28/09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372E74-2DE1-42B0-9FC4-5526261A199B}" type="datetimeFigureOut">
              <a:rPr lang="en-US" smtClean="0"/>
              <a:pPr/>
              <a:t>1/28/09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372E74-2DE1-42B0-9FC4-5526261A199B}" type="datetimeFigureOut">
              <a:rPr lang="en-US" smtClean="0"/>
              <a:pPr/>
              <a:t>1/28/09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F372E74-2DE1-42B0-9FC4-5526261A199B}" type="datetimeFigureOut">
              <a:rPr lang="en-US" smtClean="0"/>
              <a:pPr/>
              <a:t>1/28/09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F372E74-2DE1-42B0-9FC4-5526261A199B}" type="datetimeFigureOut">
              <a:rPr lang="en-US" smtClean="0"/>
              <a:pPr/>
              <a:t>1/28/09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7B2C2B-2D93-4C13-BBB4-9645AF8C09C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4" Type="http://schemas.openxmlformats.org/officeDocument/2006/relationships/slideLayout" Target="../slideLayouts/slideLayout4.xml"/><Relationship Id="rId7" Type="http://schemas.openxmlformats.org/officeDocument/2006/relationships/slideLayout" Target="../slideLayouts/slideLayout7.xml"/><Relationship Id="rId11" Type="http://schemas.openxmlformats.org/officeDocument/2006/relationships/slideLayout" Target="../slideLayouts/slideLayout11.xml"/><Relationship Id="rId1" Type="http://schemas.openxmlformats.org/officeDocument/2006/relationships/slideLayout" Target="../slideLayouts/slideLayout1.xml"/><Relationship Id="rId6" Type="http://schemas.openxmlformats.org/officeDocument/2006/relationships/slideLayout" Target="../slideLayouts/slideLayout6.xml"/><Relationship Id="rId8" Type="http://schemas.openxmlformats.org/officeDocument/2006/relationships/slideLayout" Target="../slideLayouts/slideLayout8.xml"/><Relationship Id="rId13" Type="http://schemas.openxmlformats.org/officeDocument/2006/relationships/image" Target="../media/image1.jpeg"/><Relationship Id="rId10" Type="http://schemas.openxmlformats.org/officeDocument/2006/relationships/slideLayout" Target="../slideLayouts/slideLayout10.xml"/><Relationship Id="rId5" Type="http://schemas.openxmlformats.org/officeDocument/2006/relationships/slideLayout" Target="../slideLayouts/slideLayout5.xml"/><Relationship Id="rId12" Type="http://schemas.openxmlformats.org/officeDocument/2006/relationships/theme" Target="../theme/theme1.xml"/><Relationship Id="rId2" Type="http://schemas.openxmlformats.org/officeDocument/2006/relationships/slideLayout" Target="../slideLayouts/slideLayout2.xml"/><Relationship Id="rId9" Type="http://schemas.openxmlformats.org/officeDocument/2006/relationships/slideLayout" Target="../slideLayouts/slideLayout9.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372E74-2DE1-42B0-9FC4-5526261A199B}" type="datetimeFigureOut">
              <a:rPr lang="en-US" smtClean="0"/>
              <a:pPr/>
              <a:t>1/28/09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7B2C2B-2D93-4C13-BBB4-9645AF8C09C1}" type="slidenum">
              <a:rPr lang="en-US" smtClean="0"/>
              <a:pPr/>
              <a:t>‹#›</a:t>
            </a:fld>
            <a:endParaRPr lang="en-US"/>
          </a:p>
        </p:txBody>
      </p:sp>
      <p:pic>
        <p:nvPicPr>
          <p:cNvPr id="7" name="Picture 6" descr="IRISLink09-template-ppt-pro-2.jpg"/>
          <p:cNvPicPr>
            <a:picLocks noChangeAspect="1"/>
          </p:cNvPicPr>
          <p:nvPr userDrawn="1"/>
        </p:nvPicPr>
        <p:blipFill>
          <a:blip r:embed="rId13"/>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6" Type="http://schemas.openxmlformats.org/officeDocument/2006/relationships/diagramColors" Target="../diagrams/colors1.xml"/><Relationship Id="rId4" Type="http://schemas.openxmlformats.org/officeDocument/2006/relationships/diagramLayout" Target="../diagrams/layout1.xml"/><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diagramData" Target="../diagrams/data1.xml"/><Relationship Id="rId5"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6" Type="http://schemas.openxmlformats.org/officeDocument/2006/relationships/diagramColors" Target="../diagrams/colors2.xml"/><Relationship Id="rId4" Type="http://schemas.openxmlformats.org/officeDocument/2006/relationships/diagramLayout" Target="../diagrams/layout2.xml"/><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diagramData" Target="../diagrams/data2.xml"/><Relationship Id="rId5"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3"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3"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0.jpeg"/><Relationship Id="rId4" Type="http://schemas.openxmlformats.org/officeDocument/2006/relationships/image" Target="../media/image6.jpeg"/><Relationship Id="rId5" Type="http://schemas.openxmlformats.org/officeDocument/2006/relationships/image" Target="../media/image7.jpeg"/><Relationship Id="rId7" Type="http://schemas.openxmlformats.org/officeDocument/2006/relationships/image" Target="../media/image9.jpeg"/><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jpeg"/><Relationship Id="rId6"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4" Type="http://schemas.openxmlformats.org/officeDocument/2006/relationships/diagramLayout" Target="../diagrams/layout3.xml"/><Relationship Id="rId5" Type="http://schemas.openxmlformats.org/officeDocument/2006/relationships/diagramQuickStyle" Target="../diagrams/quickStyle3.xml"/><Relationship Id="rId7"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diagramData" Target="../diagrams/data3.xml"/><Relationship Id="rId6" Type="http://schemas.openxmlformats.org/officeDocument/2006/relationships/diagramColors" Target="../diagrams/colors3.xml"/></Relationships>
</file>

<file path=ppt/slides/_rels/slide10.xml.rels><?xml version="1.0" encoding="UTF-8" standalone="yes"?>
<Relationships xmlns="http://schemas.openxmlformats.org/package/2006/relationships"><Relationship Id="rId4" Type="http://schemas.openxmlformats.org/officeDocument/2006/relationships/image" Target="../media/image13.png"/><Relationship Id="rId7" Type="http://schemas.openxmlformats.org/officeDocument/2006/relationships/image" Target="../media/image16.png"/><Relationship Id="rId11"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15.png"/><Relationship Id="rId8" Type="http://schemas.openxmlformats.org/officeDocument/2006/relationships/image" Target="../media/image17.png"/><Relationship Id="rId13" Type="http://schemas.openxmlformats.org/officeDocument/2006/relationships/image" Target="../media/image22.jpeg"/><Relationship Id="rId10" Type="http://schemas.openxmlformats.org/officeDocument/2006/relationships/image" Target="../media/image19.png"/><Relationship Id="rId5" Type="http://schemas.openxmlformats.org/officeDocument/2006/relationships/image" Target="../media/image14.jpeg"/><Relationship Id="rId12" Type="http://schemas.openxmlformats.org/officeDocument/2006/relationships/image" Target="../media/image21.jpeg"/><Relationship Id="rId2" Type="http://schemas.openxmlformats.org/officeDocument/2006/relationships/notesSlide" Target="../notesSlides/notesSlide9.xml"/><Relationship Id="rId9" Type="http://schemas.openxmlformats.org/officeDocument/2006/relationships/image" Target="../media/image18.png"/><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6" Type="http://schemas.openxmlformats.org/officeDocument/2006/relationships/diagramColors" Target="../diagrams/colors4.xml"/><Relationship Id="rId4" Type="http://schemas.openxmlformats.org/officeDocument/2006/relationships/diagramLayout" Target="../diagrams/layout4.xml"/><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diagramData" Target="../diagrams/data4.xml"/><Relationship Id="rId5"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8" Type="http://schemas.openxmlformats.org/officeDocument/2006/relationships/image" Target="../media/image24.png"/><Relationship Id="rId4" Type="http://schemas.openxmlformats.org/officeDocument/2006/relationships/diagramData" Target="../diagrams/data5.xml"/><Relationship Id="rId5" Type="http://schemas.openxmlformats.org/officeDocument/2006/relationships/diagramLayout" Target="../diagrams/layout5.xml"/><Relationship Id="rId7" Type="http://schemas.openxmlformats.org/officeDocument/2006/relationships/diagramColors" Target="../diagrams/colors5.xml"/><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3.png"/><Relationship Id="rId6"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8" Type="http://schemas.openxmlformats.org/officeDocument/2006/relationships/image" Target="../media/image25.png"/><Relationship Id="rId4" Type="http://schemas.openxmlformats.org/officeDocument/2006/relationships/diagramLayout" Target="../diagrams/layout6.xml"/><Relationship Id="rId5" Type="http://schemas.openxmlformats.org/officeDocument/2006/relationships/diagramQuickStyle" Target="../diagrams/quickStyle6.xml"/><Relationship Id="rId7"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diagramData" Target="../diagrams/data6.xml"/><Relationship Id="rId6" Type="http://schemas.openxmlformats.org/officeDocument/2006/relationships/diagramColors" Target="../diagrams/colors6.xml"/></Relationships>
</file>

<file path=ppt/slides/_rels/slide14.xml.rels><?xml version="1.0" encoding="UTF-8" standalone="yes"?>
<Relationships xmlns="http://schemas.openxmlformats.org/package/2006/relationships"><Relationship Id="rId6" Type="http://schemas.openxmlformats.org/officeDocument/2006/relationships/diagramColors" Target="../diagrams/colors7.xml"/><Relationship Id="rId4" Type="http://schemas.openxmlformats.org/officeDocument/2006/relationships/diagramLayout" Target="../diagrams/layout7.xml"/><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diagramData" Target="../diagrams/data7.xml"/><Relationship Id="rId5"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6" Type="http://schemas.openxmlformats.org/officeDocument/2006/relationships/diagramColors" Target="../diagrams/colors8.xml"/><Relationship Id="rId4" Type="http://schemas.openxmlformats.org/officeDocument/2006/relationships/diagramLayout" Target="../diagrams/layout8.xml"/><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diagramData" Target="../diagrams/data8.xml"/><Relationship Id="rId5"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6" Type="http://schemas.openxmlformats.org/officeDocument/2006/relationships/diagramColors" Target="../diagrams/colors9.xml"/><Relationship Id="rId4" Type="http://schemas.openxmlformats.org/officeDocument/2006/relationships/diagramLayout" Target="../diagrams/layout9.xml"/><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diagramData" Target="../diagrams/data9.xml"/><Relationship Id="rId5"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3" Type="http://schemas.openxmlformats.org/officeDocument/2006/relationships/image" Target="../media/image2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3" Type="http://schemas.openxmlformats.org/officeDocument/2006/relationships/image" Target="../media/image2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4" Type="http://schemas.openxmlformats.org/officeDocument/2006/relationships/image" Target="../media/image29.jpeg"/><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8.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4" Type="http://schemas.openxmlformats.org/officeDocument/2006/relationships/image" Target="../media/image31.png"/><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30.png"/><Relationship Id="rId5" Type="http://schemas.openxmlformats.org/officeDocument/2006/relationships/image" Target="../media/image32.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4" Type="http://schemas.openxmlformats.org/officeDocument/2006/relationships/image" Target="../media/image35.emf"/><Relationship Id="rId1" Type="http://schemas.openxmlformats.org/officeDocument/2006/relationships/slideLayout" Target="../slideLayouts/slideLayout2.xml"/><Relationship Id="rId2" Type="http://schemas.openxmlformats.org/officeDocument/2006/relationships/image" Target="../media/image33.wmf"/><Relationship Id="rId3" Type="http://schemas.openxmlformats.org/officeDocument/2006/relationships/image" Target="../media/image34.wmf"/><Relationship Id="rId5" Type="http://schemas.openxmlformats.org/officeDocument/2006/relationships/image" Target="../media/image36.w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descr="IRISLink09-template-ppt-pro.jpg"/>
          <p:cNvPicPr>
            <a:picLocks noChangeAspect="1"/>
          </p:cNvPicPr>
          <p:nvPr/>
        </p:nvPicPr>
        <p:blipFill>
          <a:blip r:embed="rId2"/>
          <a:stretch>
            <a:fillRect/>
          </a:stretch>
        </p:blipFill>
        <p:spPr>
          <a:xfrm>
            <a:off x="0" y="0"/>
            <a:ext cx="9144000" cy="6858000"/>
          </a:xfrm>
          <a:prstGeom prst="rect">
            <a:avLst/>
          </a:prstGeom>
        </p:spPr>
      </p:pic>
      <p:sp>
        <p:nvSpPr>
          <p:cNvPr id="2" name="Title 1"/>
          <p:cNvSpPr>
            <a:spLocks noGrp="1"/>
          </p:cNvSpPr>
          <p:nvPr>
            <p:ph type="ctrTitle"/>
          </p:nvPr>
        </p:nvSpPr>
        <p:spPr>
          <a:xfrm>
            <a:off x="685800" y="1453944"/>
            <a:ext cx="7772400" cy="1470025"/>
          </a:xfrm>
        </p:spPr>
        <p:txBody>
          <a:bodyPr/>
          <a:lstStyle/>
          <a:p>
            <a:r>
              <a:rPr lang="en-US" dirty="0" smtClean="0">
                <a:solidFill>
                  <a:srgbClr val="002060"/>
                </a:solidFill>
              </a:rPr>
              <a:t>A practical approach to Managed Operations</a:t>
            </a:r>
            <a:endParaRPr lang="en-US" dirty="0">
              <a:solidFill>
                <a:srgbClr val="002060"/>
              </a:solidFill>
            </a:endParaRPr>
          </a:p>
        </p:txBody>
      </p:sp>
      <p:sp>
        <p:nvSpPr>
          <p:cNvPr id="3" name="Subtitle 2"/>
          <p:cNvSpPr>
            <a:spLocks noGrp="1"/>
          </p:cNvSpPr>
          <p:nvPr>
            <p:ph type="subTitle" idx="1"/>
          </p:nvPr>
        </p:nvSpPr>
        <p:spPr>
          <a:xfrm>
            <a:off x="880161" y="3113615"/>
            <a:ext cx="7391400" cy="862437"/>
          </a:xfrm>
        </p:spPr>
        <p:txBody>
          <a:bodyPr/>
          <a:lstStyle/>
          <a:p>
            <a:r>
              <a:rPr lang="en-US" dirty="0" smtClean="0"/>
              <a:t>How I.R.I.S. ICT can facilitate your Business</a:t>
            </a:r>
            <a:endParaRPr lang="en-US" dirty="0"/>
          </a:p>
        </p:txBody>
      </p:sp>
      <p:sp>
        <p:nvSpPr>
          <p:cNvPr id="5" name="TextBox 4"/>
          <p:cNvSpPr txBox="1"/>
          <p:nvPr/>
        </p:nvSpPr>
        <p:spPr>
          <a:xfrm>
            <a:off x="1339072" y="4929184"/>
            <a:ext cx="3051421" cy="931024"/>
          </a:xfrm>
          <a:prstGeom prst="rect">
            <a:avLst/>
          </a:prstGeom>
          <a:noFill/>
        </p:spPr>
        <p:txBody>
          <a:bodyPr wrap="square" rtlCol="0">
            <a:spAutoFit/>
          </a:bodyPr>
          <a:lstStyle/>
          <a:p>
            <a:pPr algn="ctr"/>
            <a:r>
              <a:rPr lang="en-US" sz="2800" b="1" dirty="0" smtClean="0">
                <a:solidFill>
                  <a:srgbClr val="002060"/>
                </a:solidFill>
              </a:rPr>
              <a:t>Marnix Vrambout</a:t>
            </a:r>
          </a:p>
          <a:p>
            <a:pPr algn="ctr"/>
            <a:endParaRPr lang="en-US" sz="1050" b="1" dirty="0" smtClean="0">
              <a:solidFill>
                <a:srgbClr val="002060"/>
              </a:solidFill>
            </a:endParaRPr>
          </a:p>
          <a:p>
            <a:pPr algn="ctr"/>
            <a:r>
              <a:rPr lang="en-US" sz="1600" b="1" dirty="0" smtClean="0">
                <a:solidFill>
                  <a:schemeClr val="bg1">
                    <a:lumMod val="65000"/>
                  </a:schemeClr>
                </a:solidFill>
              </a:rPr>
              <a:t>Responsible Managed Services</a:t>
            </a:r>
            <a:endParaRPr lang="en-US" sz="1600" b="1" dirty="0">
              <a:solidFill>
                <a:schemeClr val="bg1">
                  <a:lumMod val="65000"/>
                </a:schemeClr>
              </a:solidFill>
            </a:endParaRPr>
          </a:p>
        </p:txBody>
      </p:sp>
      <p:sp>
        <p:nvSpPr>
          <p:cNvPr id="6" name="TextBox 5"/>
          <p:cNvSpPr txBox="1"/>
          <p:nvPr/>
        </p:nvSpPr>
        <p:spPr>
          <a:xfrm>
            <a:off x="4666591" y="4929184"/>
            <a:ext cx="3243599" cy="931024"/>
          </a:xfrm>
          <a:prstGeom prst="rect">
            <a:avLst/>
          </a:prstGeom>
          <a:noFill/>
        </p:spPr>
        <p:txBody>
          <a:bodyPr wrap="square" rtlCol="0">
            <a:spAutoFit/>
          </a:bodyPr>
          <a:lstStyle/>
          <a:p>
            <a:pPr algn="ctr"/>
            <a:r>
              <a:rPr lang="en-US" sz="2800" b="1" dirty="0" smtClean="0">
                <a:solidFill>
                  <a:srgbClr val="002060"/>
                </a:solidFill>
              </a:rPr>
              <a:t>Lode Vermeiren</a:t>
            </a:r>
          </a:p>
          <a:p>
            <a:pPr algn="ctr"/>
            <a:endParaRPr lang="en-US" sz="1050" b="1" dirty="0" smtClean="0">
              <a:solidFill>
                <a:srgbClr val="002060"/>
              </a:solidFill>
            </a:endParaRPr>
          </a:p>
          <a:p>
            <a:pPr algn="ctr"/>
            <a:r>
              <a:rPr lang="en-US" sz="1600" b="1" dirty="0" smtClean="0">
                <a:solidFill>
                  <a:srgbClr val="A6A6A6"/>
                </a:solidFill>
              </a:rPr>
              <a:t>Responsible Datacenter Operations</a:t>
            </a:r>
            <a:endParaRPr lang="en-US" sz="1600" b="1" dirty="0">
              <a:solidFill>
                <a:srgbClr val="A6A6A6"/>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Title 1"/>
          <p:cNvSpPr>
            <a:spLocks noGrp="1"/>
          </p:cNvSpPr>
          <p:nvPr>
            <p:ph type="title"/>
          </p:nvPr>
        </p:nvSpPr>
        <p:spPr bwMode="auto">
          <a:xfrm>
            <a:off x="457200" y="0"/>
            <a:ext cx="8475785" cy="68580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nl-BE" sz="2800" smtClean="0">
                <a:solidFill>
                  <a:schemeClr val="accent2"/>
                </a:solidFill>
                <a:latin typeface="Verdana" charset="0"/>
              </a:rPr>
              <a:t>Managed Operations</a:t>
            </a:r>
          </a:p>
        </p:txBody>
      </p:sp>
      <p:graphicFrame>
        <p:nvGraphicFramePr>
          <p:cNvPr id="7" name="Diagram 6"/>
          <p:cNvGraphicFramePr/>
          <p:nvPr/>
        </p:nvGraphicFramePr>
        <p:xfrm>
          <a:off x="1905000" y="762000"/>
          <a:ext cx="6477024" cy="4786346"/>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Title 1"/>
          <p:cNvSpPr>
            <a:spLocks noGrp="1"/>
          </p:cNvSpPr>
          <p:nvPr>
            <p:ph type="title"/>
          </p:nvPr>
        </p:nvSpPr>
        <p:spPr bwMode="auto">
          <a:xfrm>
            <a:off x="457200" y="0"/>
            <a:ext cx="8475785" cy="68580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nl-BE" sz="2800" smtClean="0">
                <a:solidFill>
                  <a:schemeClr val="accent2"/>
                </a:solidFill>
                <a:latin typeface="Verdana" charset="0"/>
              </a:rPr>
              <a:t>Managed Operations</a:t>
            </a:r>
          </a:p>
        </p:txBody>
      </p:sp>
      <p:graphicFrame>
        <p:nvGraphicFramePr>
          <p:cNvPr id="7" name="Diagram 6"/>
          <p:cNvGraphicFramePr/>
          <p:nvPr/>
        </p:nvGraphicFramePr>
        <p:xfrm>
          <a:off x="1905000" y="762000"/>
          <a:ext cx="6477024" cy="4786346"/>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
        <p:nvSpPr>
          <p:cNvPr id="4" name="Rectangle 3"/>
          <p:cNvSpPr/>
          <p:nvPr/>
        </p:nvSpPr>
        <p:spPr bwMode="auto">
          <a:xfrm>
            <a:off x="1905072" y="1955800"/>
            <a:ext cx="6474484" cy="3606801"/>
          </a:xfrm>
          <a:prstGeom prst="rect">
            <a:avLst/>
          </a:prstGeom>
          <a:solidFill>
            <a:schemeClr val="bg1">
              <a:alpha val="79000"/>
            </a:schemeClr>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anchor="b">
            <a:prstTxWarp prst="textNoShape">
              <a:avLst/>
            </a:prstTxWarp>
          </a:bodyPr>
          <a:lstStyle/>
          <a:p>
            <a:pPr>
              <a:defRPr/>
            </a:pPr>
            <a:endParaRPr lang="en-US">
              <a:solidFill>
                <a:schemeClr val="accent2"/>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bwMode="auto">
          <a:xfrm>
            <a:off x="457200" y="0"/>
            <a:ext cx="8686800" cy="69215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en-US" sz="2800" smtClean="0">
                <a:solidFill>
                  <a:schemeClr val="accent2"/>
                </a:solidFill>
                <a:latin typeface="Verdana" charset="0"/>
              </a:rPr>
              <a:t>What happens when your infrastructure fails?</a:t>
            </a:r>
          </a:p>
        </p:txBody>
      </p:sp>
      <p:pic>
        <p:nvPicPr>
          <p:cNvPr id="35843" name="Picture 5"/>
          <p:cNvPicPr>
            <a:picLocks noChangeAspect="1"/>
          </p:cNvPicPr>
          <p:nvPr/>
        </p:nvPicPr>
        <p:blipFill>
          <a:blip r:embed="rId3"/>
          <a:srcRect/>
          <a:stretch>
            <a:fillRect/>
          </a:stretch>
        </p:blipFill>
        <p:spPr bwMode="auto">
          <a:xfrm>
            <a:off x="2470638" y="928688"/>
            <a:ext cx="4714143" cy="5105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bwMode="auto">
          <a:xfrm>
            <a:off x="457201" y="0"/>
            <a:ext cx="8519746" cy="69215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en-US" sz="2800" dirty="0" smtClean="0">
                <a:solidFill>
                  <a:schemeClr val="accent2"/>
                </a:solidFill>
                <a:latin typeface="Verdana" charset="0"/>
              </a:rPr>
              <a:t>Managed Services?</a:t>
            </a:r>
          </a:p>
        </p:txBody>
      </p:sp>
      <p:sp>
        <p:nvSpPr>
          <p:cNvPr id="33796" name="TextBox 5"/>
          <p:cNvSpPr txBox="1">
            <a:spLocks noChangeArrowheads="1"/>
          </p:cNvSpPr>
          <p:nvPr/>
        </p:nvSpPr>
        <p:spPr bwMode="auto">
          <a:xfrm>
            <a:off x="3189642" y="950052"/>
            <a:ext cx="5622680" cy="4278095"/>
          </a:xfrm>
          <a:prstGeom prst="rect">
            <a:avLst/>
          </a:prstGeom>
          <a:noFill/>
          <a:ln w="9525">
            <a:noFill/>
            <a:miter lim="800000"/>
            <a:headEnd/>
            <a:tailEnd/>
          </a:ln>
        </p:spPr>
        <p:txBody>
          <a:bodyPr>
            <a:prstTxWarp prst="textNoShape">
              <a:avLst/>
            </a:prstTxWarp>
            <a:spAutoFit/>
          </a:bodyPr>
          <a:lstStyle/>
          <a:p>
            <a:pPr algn="l"/>
            <a:r>
              <a:rPr lang="en-US" sz="2000" b="1" dirty="0">
                <a:solidFill>
                  <a:srgbClr val="002060"/>
                </a:solidFill>
                <a:latin typeface="Verdana" charset="0"/>
                <a:ea typeface="Verdana" charset="0"/>
                <a:cs typeface="Verdana" charset="0"/>
              </a:rPr>
              <a:t>According to Wikipedia:</a:t>
            </a:r>
          </a:p>
          <a:p>
            <a:pPr algn="l"/>
            <a:endParaRPr lang="en-US" dirty="0">
              <a:solidFill>
                <a:srgbClr val="002060"/>
              </a:solidFill>
              <a:latin typeface="Verdana" charset="0"/>
              <a:ea typeface="Verdana" charset="0"/>
              <a:cs typeface="Verdana" charset="0"/>
            </a:endParaRPr>
          </a:p>
          <a:p>
            <a:pPr algn="just"/>
            <a:r>
              <a:rPr lang="en-US" b="1" dirty="0">
                <a:solidFill>
                  <a:srgbClr val="002060"/>
                </a:solidFill>
                <a:latin typeface="Verdana" charset="0"/>
                <a:ea typeface="Verdana" charset="0"/>
                <a:cs typeface="Verdana" charset="0"/>
              </a:rPr>
              <a:t>Managed services </a:t>
            </a:r>
            <a:r>
              <a:rPr lang="en-US" dirty="0">
                <a:solidFill>
                  <a:srgbClr val="002060"/>
                </a:solidFill>
                <a:latin typeface="Verdana" charset="0"/>
                <a:ea typeface="Verdana" charset="0"/>
                <a:cs typeface="Verdana" charset="0"/>
              </a:rPr>
              <a:t>(as defined by Dr. Gerard </a:t>
            </a:r>
            <a:r>
              <a:rPr lang="en-US" dirty="0" err="1">
                <a:solidFill>
                  <a:srgbClr val="002060"/>
                </a:solidFill>
                <a:latin typeface="Verdana" charset="0"/>
                <a:ea typeface="Verdana" charset="0"/>
                <a:cs typeface="Verdana" charset="0"/>
              </a:rPr>
              <a:t>Macioce</a:t>
            </a:r>
            <a:r>
              <a:rPr lang="en-US" dirty="0">
                <a:solidFill>
                  <a:srgbClr val="002060"/>
                </a:solidFill>
                <a:latin typeface="Verdana" charset="0"/>
                <a:ea typeface="Verdana" charset="0"/>
                <a:cs typeface="Verdana" charset="0"/>
              </a:rPr>
              <a:t>) is the practice of transferring day-to-day related management responsibility as a strategic method for </a:t>
            </a:r>
            <a:r>
              <a:rPr lang="en-US" u="sng" dirty="0">
                <a:solidFill>
                  <a:srgbClr val="002060"/>
                </a:solidFill>
                <a:latin typeface="Verdana" charset="0"/>
                <a:ea typeface="Verdana" charset="0"/>
                <a:cs typeface="Verdana" charset="0"/>
              </a:rPr>
              <a:t>improved effective and efficient operations. </a:t>
            </a:r>
          </a:p>
          <a:p>
            <a:pPr algn="just"/>
            <a:endParaRPr lang="en-US" dirty="0">
              <a:solidFill>
                <a:srgbClr val="002060"/>
              </a:solidFill>
              <a:latin typeface="Verdana" charset="0"/>
              <a:ea typeface="Verdana" charset="0"/>
              <a:cs typeface="Verdana" charset="0"/>
            </a:endParaRPr>
          </a:p>
          <a:p>
            <a:pPr algn="just"/>
            <a:r>
              <a:rPr lang="en-US" dirty="0">
                <a:solidFill>
                  <a:srgbClr val="002060"/>
                </a:solidFill>
                <a:latin typeface="Verdana" charset="0"/>
                <a:ea typeface="Verdana" charset="0"/>
                <a:cs typeface="Verdana" charset="0"/>
              </a:rPr>
              <a:t>The person or organization who owns or has direct oversight of the organization or system being managed is referred to as the </a:t>
            </a:r>
            <a:r>
              <a:rPr lang="en-US" b="1" dirty="0" err="1">
                <a:solidFill>
                  <a:srgbClr val="002060"/>
                </a:solidFill>
                <a:latin typeface="Verdana" charset="0"/>
                <a:ea typeface="Verdana" charset="0"/>
                <a:cs typeface="Verdana" charset="0"/>
              </a:rPr>
              <a:t>offerer</a:t>
            </a:r>
            <a:r>
              <a:rPr lang="en-US" b="1" dirty="0">
                <a:solidFill>
                  <a:srgbClr val="002060"/>
                </a:solidFill>
                <a:latin typeface="Verdana" charset="0"/>
                <a:ea typeface="Verdana" charset="0"/>
                <a:cs typeface="Verdana" charset="0"/>
              </a:rPr>
              <a:t>, client, or customer</a:t>
            </a:r>
            <a:r>
              <a:rPr lang="en-US" dirty="0">
                <a:solidFill>
                  <a:srgbClr val="002060"/>
                </a:solidFill>
                <a:latin typeface="Verdana" charset="0"/>
                <a:ea typeface="Verdana" charset="0"/>
                <a:cs typeface="Verdana" charset="0"/>
              </a:rPr>
              <a:t>. The person or organization that accepts and provides the managed service is regarded as the </a:t>
            </a:r>
            <a:r>
              <a:rPr lang="en-US" b="1" dirty="0">
                <a:solidFill>
                  <a:srgbClr val="002060"/>
                </a:solidFill>
                <a:latin typeface="Verdana" charset="0"/>
                <a:ea typeface="Verdana" charset="0"/>
                <a:cs typeface="Verdana" charset="0"/>
              </a:rPr>
              <a:t>service provider</a:t>
            </a:r>
            <a:r>
              <a:rPr lang="en-US" dirty="0">
                <a:solidFill>
                  <a:srgbClr val="002060"/>
                </a:solidFill>
                <a:latin typeface="Verdana" charset="0"/>
                <a:ea typeface="Verdana" charset="0"/>
                <a:cs typeface="Verdana" charset="0"/>
              </a:rPr>
              <a:t>.</a:t>
            </a:r>
          </a:p>
        </p:txBody>
      </p:sp>
      <p:pic>
        <p:nvPicPr>
          <p:cNvPr id="5" name="Picture 4"/>
          <p:cNvPicPr>
            <a:picLocks noChangeAspect="1"/>
          </p:cNvPicPr>
          <p:nvPr/>
        </p:nvPicPr>
        <p:blipFill>
          <a:blip r:embed="rId3"/>
          <a:stretch>
            <a:fillRect/>
          </a:stretch>
        </p:blipFill>
        <p:spPr>
          <a:xfrm>
            <a:off x="652973" y="956860"/>
            <a:ext cx="1676400" cy="19812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457200" y="0"/>
            <a:ext cx="8686800" cy="69215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en-US" sz="2800" smtClean="0">
                <a:solidFill>
                  <a:schemeClr val="accent2"/>
                </a:solidFill>
                <a:latin typeface="Verdana" charset="0"/>
              </a:rPr>
              <a:t>What will you do when:</a:t>
            </a:r>
          </a:p>
        </p:txBody>
      </p:sp>
      <p:pic>
        <p:nvPicPr>
          <p:cNvPr id="5" name="Picture 4" descr="bsod.jpg"/>
          <p:cNvPicPr>
            <a:picLocks/>
          </p:cNvPicPr>
          <p:nvPr/>
        </p:nvPicPr>
        <p:blipFill>
          <a:blip r:embed="rId3"/>
          <a:stretch>
            <a:fillRect/>
          </a:stretch>
        </p:blipFill>
        <p:spPr>
          <a:xfrm>
            <a:off x="376284" y="923281"/>
            <a:ext cx="2629580" cy="2016000"/>
          </a:xfrm>
          <a:prstGeom prst="rect">
            <a:avLst/>
          </a:prstGeom>
        </p:spPr>
      </p:pic>
      <p:pic>
        <p:nvPicPr>
          <p:cNvPr id="9" name="Picture 8" descr="Burning House_ok.jpg"/>
          <p:cNvPicPr>
            <a:picLocks/>
          </p:cNvPicPr>
          <p:nvPr/>
        </p:nvPicPr>
        <p:blipFill>
          <a:blip r:embed="rId4"/>
          <a:stretch>
            <a:fillRect/>
          </a:stretch>
        </p:blipFill>
        <p:spPr>
          <a:xfrm>
            <a:off x="3194203" y="928901"/>
            <a:ext cx="2628000" cy="1998000"/>
          </a:xfrm>
          <a:prstGeom prst="rect">
            <a:avLst/>
          </a:prstGeom>
        </p:spPr>
      </p:pic>
      <p:pic>
        <p:nvPicPr>
          <p:cNvPr id="10" name="Picture 9" descr="Circuit board_ok.jpg"/>
          <p:cNvPicPr>
            <a:picLocks/>
          </p:cNvPicPr>
          <p:nvPr/>
        </p:nvPicPr>
        <p:blipFill>
          <a:blip r:embed="rId5"/>
          <a:stretch>
            <a:fillRect/>
          </a:stretch>
        </p:blipFill>
        <p:spPr>
          <a:xfrm>
            <a:off x="6027855" y="925641"/>
            <a:ext cx="2628000" cy="2016000"/>
          </a:xfrm>
          <a:prstGeom prst="rect">
            <a:avLst/>
          </a:prstGeom>
        </p:spPr>
      </p:pic>
      <p:pic>
        <p:nvPicPr>
          <p:cNvPr id="11" name="Picture 10" descr="Cubicles_ok.jpg"/>
          <p:cNvPicPr>
            <a:picLocks/>
          </p:cNvPicPr>
          <p:nvPr/>
        </p:nvPicPr>
        <p:blipFill>
          <a:blip r:embed="rId6"/>
          <a:stretch>
            <a:fillRect/>
          </a:stretch>
        </p:blipFill>
        <p:spPr>
          <a:xfrm>
            <a:off x="388044" y="3139453"/>
            <a:ext cx="2628000" cy="2016000"/>
          </a:xfrm>
          <a:prstGeom prst="rect">
            <a:avLst/>
          </a:prstGeom>
        </p:spPr>
      </p:pic>
      <p:pic>
        <p:nvPicPr>
          <p:cNvPr id="12" name="Picture 11" descr="help button_ok.jpg"/>
          <p:cNvPicPr>
            <a:picLocks/>
          </p:cNvPicPr>
          <p:nvPr/>
        </p:nvPicPr>
        <p:blipFill>
          <a:blip r:embed="rId7"/>
          <a:stretch>
            <a:fillRect/>
          </a:stretch>
        </p:blipFill>
        <p:spPr>
          <a:xfrm>
            <a:off x="3187808" y="3128678"/>
            <a:ext cx="2628000" cy="2016000"/>
          </a:xfrm>
          <a:prstGeom prst="rect">
            <a:avLst/>
          </a:prstGeom>
        </p:spPr>
      </p:pic>
      <p:pic>
        <p:nvPicPr>
          <p:cNvPr id="13" name="Picture 12" descr="heartbeat.jpg"/>
          <p:cNvPicPr>
            <a:picLocks noChangeAspect="1"/>
          </p:cNvPicPr>
          <p:nvPr/>
        </p:nvPicPr>
        <p:blipFill>
          <a:blip r:embed="rId8"/>
          <a:stretch>
            <a:fillRect/>
          </a:stretch>
        </p:blipFill>
        <p:spPr>
          <a:xfrm>
            <a:off x="6033457" y="3136521"/>
            <a:ext cx="2628000" cy="2017195"/>
          </a:xfrm>
          <a:prstGeom prst="rect">
            <a:avLst/>
          </a:prstGeom>
        </p:spPr>
      </p:pic>
      <p:sp>
        <p:nvSpPr>
          <p:cNvPr id="14" name="TextBox 13"/>
          <p:cNvSpPr txBox="1"/>
          <p:nvPr/>
        </p:nvSpPr>
        <p:spPr>
          <a:xfrm>
            <a:off x="293972" y="2163517"/>
            <a:ext cx="2775096" cy="400110"/>
          </a:xfrm>
          <a:prstGeom prst="rect">
            <a:avLst/>
          </a:prstGeom>
          <a:solidFill>
            <a:schemeClr val="bg1">
              <a:alpha val="63000"/>
            </a:schemeClr>
          </a:solidFill>
        </p:spPr>
        <p:txBody>
          <a:bodyPr wrap="square" rtlCol="0">
            <a:spAutoFit/>
          </a:bodyPr>
          <a:lstStyle/>
          <a:p>
            <a:pPr algn="ctr"/>
            <a:r>
              <a:rPr lang="en-US" sz="2000" dirty="0" smtClean="0"/>
              <a:t>Server Crash</a:t>
            </a:r>
            <a:endParaRPr lang="en-US" sz="2000" dirty="0"/>
          </a:p>
        </p:txBody>
      </p:sp>
      <p:sp>
        <p:nvSpPr>
          <p:cNvPr id="15" name="TextBox 14"/>
          <p:cNvSpPr txBox="1"/>
          <p:nvPr/>
        </p:nvSpPr>
        <p:spPr>
          <a:xfrm>
            <a:off x="3139621" y="2163060"/>
            <a:ext cx="2739820" cy="400110"/>
          </a:xfrm>
          <a:prstGeom prst="rect">
            <a:avLst/>
          </a:prstGeom>
          <a:solidFill>
            <a:schemeClr val="bg1">
              <a:alpha val="63000"/>
            </a:schemeClr>
          </a:solidFill>
        </p:spPr>
        <p:txBody>
          <a:bodyPr wrap="square" rtlCol="0">
            <a:spAutoFit/>
          </a:bodyPr>
          <a:lstStyle/>
          <a:p>
            <a:pPr algn="ctr"/>
            <a:r>
              <a:rPr lang="en-US" sz="2000" dirty="0" smtClean="0"/>
              <a:t>Disaster</a:t>
            </a:r>
            <a:endParaRPr lang="en-US" sz="2000" dirty="0"/>
          </a:p>
        </p:txBody>
      </p:sp>
      <p:sp>
        <p:nvSpPr>
          <p:cNvPr id="16" name="TextBox 15"/>
          <p:cNvSpPr txBox="1"/>
          <p:nvPr/>
        </p:nvSpPr>
        <p:spPr>
          <a:xfrm>
            <a:off x="5973046" y="2162603"/>
            <a:ext cx="2739820" cy="400110"/>
          </a:xfrm>
          <a:prstGeom prst="rect">
            <a:avLst/>
          </a:prstGeom>
          <a:solidFill>
            <a:schemeClr val="bg1">
              <a:alpha val="63000"/>
            </a:schemeClr>
          </a:solidFill>
        </p:spPr>
        <p:txBody>
          <a:bodyPr wrap="square" rtlCol="0">
            <a:spAutoFit/>
          </a:bodyPr>
          <a:lstStyle/>
          <a:p>
            <a:pPr algn="ctr"/>
            <a:r>
              <a:rPr lang="en-US" sz="2000" dirty="0" smtClean="0"/>
              <a:t>HW Failure</a:t>
            </a:r>
            <a:endParaRPr lang="en-US" sz="2000" dirty="0"/>
          </a:p>
        </p:txBody>
      </p:sp>
      <p:sp>
        <p:nvSpPr>
          <p:cNvPr id="17" name="TextBox 16"/>
          <p:cNvSpPr txBox="1"/>
          <p:nvPr/>
        </p:nvSpPr>
        <p:spPr>
          <a:xfrm>
            <a:off x="316558" y="4372697"/>
            <a:ext cx="2739820" cy="400110"/>
          </a:xfrm>
          <a:prstGeom prst="rect">
            <a:avLst/>
          </a:prstGeom>
          <a:solidFill>
            <a:schemeClr val="bg1">
              <a:alpha val="63000"/>
            </a:schemeClr>
          </a:solidFill>
        </p:spPr>
        <p:txBody>
          <a:bodyPr wrap="square" rtlCol="0">
            <a:spAutoFit/>
          </a:bodyPr>
          <a:lstStyle/>
          <a:p>
            <a:pPr algn="ctr"/>
            <a:r>
              <a:rPr lang="en-US" sz="2000" dirty="0" smtClean="0"/>
              <a:t>Additional Manpower</a:t>
            </a:r>
            <a:endParaRPr lang="en-US" sz="2000" dirty="0"/>
          </a:p>
        </p:txBody>
      </p:sp>
      <p:sp>
        <p:nvSpPr>
          <p:cNvPr id="18" name="TextBox 17"/>
          <p:cNvSpPr txBox="1"/>
          <p:nvPr/>
        </p:nvSpPr>
        <p:spPr>
          <a:xfrm>
            <a:off x="3138224" y="4372240"/>
            <a:ext cx="2739820" cy="400110"/>
          </a:xfrm>
          <a:prstGeom prst="rect">
            <a:avLst/>
          </a:prstGeom>
          <a:solidFill>
            <a:schemeClr val="bg1">
              <a:alpha val="63000"/>
            </a:schemeClr>
          </a:solidFill>
        </p:spPr>
        <p:txBody>
          <a:bodyPr wrap="square" rtlCol="0">
            <a:spAutoFit/>
          </a:bodyPr>
          <a:lstStyle/>
          <a:p>
            <a:pPr algn="ctr"/>
            <a:r>
              <a:rPr lang="en-US" sz="2000" dirty="0" smtClean="0"/>
              <a:t>Help</a:t>
            </a:r>
            <a:endParaRPr lang="en-US" sz="2000" dirty="0"/>
          </a:p>
        </p:txBody>
      </p:sp>
      <p:sp>
        <p:nvSpPr>
          <p:cNvPr id="19" name="TextBox 18"/>
          <p:cNvSpPr txBox="1"/>
          <p:nvPr/>
        </p:nvSpPr>
        <p:spPr>
          <a:xfrm>
            <a:off x="5983407" y="4371783"/>
            <a:ext cx="2739820" cy="400110"/>
          </a:xfrm>
          <a:prstGeom prst="rect">
            <a:avLst/>
          </a:prstGeom>
          <a:solidFill>
            <a:schemeClr val="bg1">
              <a:alpha val="63000"/>
            </a:schemeClr>
          </a:solidFill>
        </p:spPr>
        <p:txBody>
          <a:bodyPr wrap="square" rtlCol="0">
            <a:spAutoFit/>
          </a:bodyPr>
          <a:lstStyle/>
          <a:p>
            <a:pPr algn="ctr"/>
            <a:r>
              <a:rPr lang="en-US" sz="2000" dirty="0" smtClean="0"/>
              <a:t>Monitoring</a:t>
            </a:r>
            <a:endParaRPr lang="en-US" sz="20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bwMode="auto">
          <a:xfrm>
            <a:off x="457200" y="0"/>
            <a:ext cx="8546123" cy="69215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en-US" sz="2800" dirty="0" smtClean="0">
                <a:solidFill>
                  <a:schemeClr val="accent2"/>
                </a:solidFill>
                <a:latin typeface="Verdana" charset="0"/>
              </a:rPr>
              <a:t>The Solution? I.R.I.S. ICT RMS Offering!</a:t>
            </a:r>
          </a:p>
        </p:txBody>
      </p:sp>
      <p:sp>
        <p:nvSpPr>
          <p:cNvPr id="41987" name="Rectangle 3"/>
          <p:cNvSpPr>
            <a:spLocks noGrp="1" noChangeArrowheads="1"/>
          </p:cNvSpPr>
          <p:nvPr>
            <p:ph idx="1"/>
          </p:nvPr>
        </p:nvSpPr>
        <p:spPr bwMode="auto">
          <a:xfrm>
            <a:off x="1195968" y="2649591"/>
            <a:ext cx="7737231" cy="2141538"/>
          </a:xfrm>
          <a:noFill/>
          <a:ln>
            <a:miter lim="800000"/>
            <a:headEnd/>
            <a:tailEnd/>
          </a:ln>
        </p:spPr>
        <p:txBody>
          <a:bodyPr wrap="square" lIns="0" tIns="0" rIns="0" bIns="0" numCol="1" anchor="t" anchorCtr="0" compatLnSpc="1">
            <a:prstTxWarp prst="textNoShape">
              <a:avLst/>
            </a:prstTxWarp>
            <a:spAutoFit/>
          </a:bodyPr>
          <a:lstStyle/>
          <a:p>
            <a:pPr eaLnBrk="1" hangingPunct="1">
              <a:buFont typeface="Wingdings" charset="2"/>
              <a:buChar char="§"/>
            </a:pPr>
            <a:r>
              <a:rPr lang="nl-BE" sz="2400" dirty="0" smtClean="0">
                <a:solidFill>
                  <a:srgbClr val="002060"/>
                </a:solidFill>
                <a:latin typeface="Verdana" charset="0"/>
              </a:rPr>
              <a:t>(Remote) Monitoring</a:t>
            </a:r>
          </a:p>
          <a:p>
            <a:pPr eaLnBrk="1" hangingPunct="1">
              <a:buFont typeface="Wingdings" charset="2"/>
              <a:buChar char="§"/>
            </a:pPr>
            <a:r>
              <a:rPr lang="nl-BE" sz="2400" dirty="0" smtClean="0">
                <a:solidFill>
                  <a:srgbClr val="002060"/>
                </a:solidFill>
                <a:latin typeface="Verdana" charset="0"/>
              </a:rPr>
              <a:t>(Remote) Managed Services &amp; Operations</a:t>
            </a:r>
          </a:p>
          <a:p>
            <a:pPr eaLnBrk="1" hangingPunct="1">
              <a:buFont typeface="Wingdings" charset="2"/>
              <a:buChar char="§"/>
            </a:pPr>
            <a:r>
              <a:rPr lang="nl-BE" sz="2400" dirty="0" smtClean="0">
                <a:solidFill>
                  <a:srgbClr val="002060"/>
                </a:solidFill>
                <a:latin typeface="Verdana" charset="0"/>
              </a:rPr>
              <a:t>2nd and 3rd Line Support</a:t>
            </a:r>
          </a:p>
          <a:p>
            <a:pPr eaLnBrk="1" hangingPunct="1">
              <a:buFont typeface="Wingdings" charset="2"/>
              <a:buChar char="§"/>
            </a:pPr>
            <a:r>
              <a:rPr lang="nl-BE" sz="2400" dirty="0" smtClean="0">
                <a:solidFill>
                  <a:srgbClr val="002060"/>
                </a:solidFill>
                <a:latin typeface="Verdana" charset="0"/>
              </a:rPr>
              <a:t>Services On Request</a:t>
            </a:r>
          </a:p>
          <a:p>
            <a:pPr eaLnBrk="1" hangingPunct="1">
              <a:buFont typeface="Wingdings" charset="2"/>
              <a:buChar char="§"/>
            </a:pPr>
            <a:r>
              <a:rPr lang="nl-BE" sz="2400" dirty="0" smtClean="0">
                <a:solidFill>
                  <a:srgbClr val="002060"/>
                </a:solidFill>
                <a:latin typeface="Verdana" charset="0"/>
              </a:rPr>
              <a:t>24/7 Standby Services &amp; Support</a:t>
            </a:r>
          </a:p>
        </p:txBody>
      </p:sp>
      <p:sp>
        <p:nvSpPr>
          <p:cNvPr id="5" name="Rectangle 3"/>
          <p:cNvSpPr txBox="1">
            <a:spLocks noChangeArrowheads="1"/>
          </p:cNvSpPr>
          <p:nvPr/>
        </p:nvSpPr>
        <p:spPr bwMode="auto">
          <a:xfrm>
            <a:off x="480610" y="890884"/>
            <a:ext cx="8440615" cy="1372877"/>
          </a:xfrm>
          <a:prstGeom prst="rect">
            <a:avLst/>
          </a:prstGeom>
          <a:gradFill>
            <a:gsLst>
              <a:gs pos="0">
                <a:srgbClr val="E73536">
                  <a:alpha val="29000"/>
                </a:srgbClr>
              </a:gs>
              <a:gs pos="80000">
                <a:schemeClr val="accent2">
                  <a:shade val="93000"/>
                  <a:satMod val="130000"/>
                </a:schemeClr>
              </a:gs>
              <a:gs pos="100000">
                <a:schemeClr val="accent2">
                  <a:shade val="94000"/>
                  <a:satMod val="135000"/>
                </a:schemeClr>
              </a:gs>
            </a:gsLst>
          </a:gradFill>
          <a:ln>
            <a:headEnd/>
            <a:tailEnd/>
          </a:ln>
          <a:effectLst>
            <a:outerShdw blurRad="40000" dist="23000" dir="5400000" rotWithShape="0">
              <a:srgbClr val="000000">
                <a:alpha val="35000"/>
              </a:srgbClr>
            </a:outerShdw>
          </a:effectLst>
        </p:spPr>
        <p:style>
          <a:lnRef idx="1">
            <a:schemeClr val="accent2"/>
          </a:lnRef>
          <a:fillRef idx="3">
            <a:schemeClr val="accent2"/>
          </a:fillRef>
          <a:effectRef idx="2">
            <a:schemeClr val="accent2"/>
          </a:effectRef>
          <a:fontRef idx="minor">
            <a:schemeClr val="lt1"/>
          </a:fontRef>
        </p:style>
        <p:txBody>
          <a:bodyPr lIns="108000" tIns="46800" rIns="108000" bIns="93600">
            <a:prstTxWarp prst="textNoShape">
              <a:avLst/>
            </a:prstTxWarp>
            <a:spAutoFit/>
          </a:bodyPr>
          <a:lstStyle/>
          <a:p>
            <a:pPr algn="l">
              <a:defRPr/>
            </a:pPr>
            <a:r>
              <a:rPr lang="en-US" sz="2000" i="1" dirty="0">
                <a:solidFill>
                  <a:schemeClr val="bg1"/>
                </a:solidFill>
              </a:rPr>
              <a:t>“As one of the leading infrastructure optimization providers</a:t>
            </a:r>
            <a:r>
              <a:rPr lang="en-US" sz="2000" i="1" dirty="0" smtClean="0">
                <a:solidFill>
                  <a:schemeClr val="bg1"/>
                </a:solidFill>
              </a:rPr>
              <a:t>, I.R.I.S. ICT </a:t>
            </a:r>
            <a:r>
              <a:rPr lang="en-US" sz="2000" i="1" dirty="0">
                <a:solidFill>
                  <a:schemeClr val="bg1"/>
                </a:solidFill>
              </a:rPr>
              <a:t>leverages its organization and substantial know-how in providing demanding customers with the appropriate service levels and services they need.”</a:t>
            </a:r>
          </a:p>
          <a:p>
            <a:pPr marL="342900" indent="-342900" algn="l">
              <a:spcBef>
                <a:spcPct val="20000"/>
              </a:spcBef>
              <a:defRPr/>
            </a:pPr>
            <a:endParaRPr lang="en-US" sz="2000" i="1" kern="0" dirty="0">
              <a:solidFill>
                <a:srgbClr val="CCFFFF"/>
              </a:solidFill>
              <a:latin typeface="Verdana" pitchFamily="-65" charset="0"/>
            </a:endParaRPr>
          </a:p>
        </p:txBody>
      </p:sp>
      <p:sp>
        <p:nvSpPr>
          <p:cNvPr id="6" name="Rectangle 3"/>
          <p:cNvSpPr txBox="1">
            <a:spLocks noChangeArrowheads="1"/>
          </p:cNvSpPr>
          <p:nvPr/>
        </p:nvSpPr>
        <p:spPr bwMode="auto">
          <a:xfrm>
            <a:off x="2833890" y="5502864"/>
            <a:ext cx="6087334" cy="1065101"/>
          </a:xfrm>
          <a:prstGeom prst="rect">
            <a:avLst/>
          </a:prstGeom>
          <a:noFill/>
          <a:ln>
            <a:noFill/>
            <a:headEnd/>
            <a:tailEnd/>
          </a:ln>
          <a:effectLst>
            <a:outerShdw blurRad="40000" dist="23000" dir="5400000" rotWithShape="0">
              <a:srgbClr val="000000">
                <a:alpha val="35000"/>
              </a:srgbClr>
            </a:outerShdw>
          </a:effectLst>
        </p:spPr>
        <p:style>
          <a:lnRef idx="1">
            <a:schemeClr val="accent2"/>
          </a:lnRef>
          <a:fillRef idx="3">
            <a:schemeClr val="accent2"/>
          </a:fillRef>
          <a:effectRef idx="2">
            <a:schemeClr val="accent2"/>
          </a:effectRef>
          <a:fontRef idx="minor">
            <a:schemeClr val="lt1"/>
          </a:fontRef>
        </p:style>
        <p:txBody>
          <a:bodyPr wrap="square" lIns="108000" tIns="46800" rIns="108000" bIns="93600">
            <a:prstTxWarp prst="textNoShape">
              <a:avLst/>
            </a:prstTxWarp>
            <a:spAutoFit/>
          </a:bodyPr>
          <a:lstStyle/>
          <a:p>
            <a:pPr algn="l">
              <a:defRPr/>
            </a:pPr>
            <a:r>
              <a:rPr lang="en-US" sz="2000" dirty="0">
                <a:solidFill>
                  <a:srgbClr val="E73536"/>
                </a:solidFill>
              </a:rPr>
              <a:t>“The</a:t>
            </a:r>
            <a:r>
              <a:rPr lang="en-US" sz="2000" dirty="0" smtClean="0">
                <a:solidFill>
                  <a:srgbClr val="E73536"/>
                </a:solidFill>
              </a:rPr>
              <a:t> I.R.I.S. ICT RMS </a:t>
            </a:r>
            <a:r>
              <a:rPr lang="en-US" sz="2000" dirty="0">
                <a:solidFill>
                  <a:srgbClr val="E73536"/>
                </a:solidFill>
              </a:rPr>
              <a:t>contract is based on standard building blocks or modules</a:t>
            </a:r>
            <a:r>
              <a:rPr lang="en-US" sz="2000" dirty="0" smtClean="0">
                <a:solidFill>
                  <a:srgbClr val="E73536"/>
                </a:solidFill>
              </a:rPr>
              <a:t>. This </a:t>
            </a:r>
            <a:r>
              <a:rPr lang="en-US" sz="2000" dirty="0">
                <a:solidFill>
                  <a:srgbClr val="E73536"/>
                </a:solidFill>
              </a:rPr>
              <a:t>makes it easy to provide a tailored solution to practically any </a:t>
            </a:r>
            <a:r>
              <a:rPr lang="en-US" sz="2000" dirty="0" smtClean="0">
                <a:solidFill>
                  <a:srgbClr val="E73536"/>
                </a:solidFill>
              </a:rPr>
              <a:t>needs!”</a:t>
            </a:r>
            <a:endParaRPr lang="en-US" sz="2000" i="1" dirty="0">
              <a:solidFill>
                <a:srgbClr val="E73536"/>
              </a:solidFill>
              <a:latin typeface="Verdana" pitchFamily="-110"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bwMode="auto">
          <a:xfrm>
            <a:off x="457200" y="0"/>
            <a:ext cx="8546123" cy="69215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en-US" sz="2800" dirty="0" smtClean="0">
                <a:solidFill>
                  <a:schemeClr val="accent2"/>
                </a:solidFill>
                <a:latin typeface="Verdana" charset="0"/>
              </a:rPr>
              <a:t>The </a:t>
            </a:r>
            <a:r>
              <a:rPr lang="en-US" sz="2800" dirty="0" smtClean="0">
                <a:solidFill>
                  <a:srgbClr val="C0506B"/>
                </a:solidFill>
                <a:latin typeface="Verdana" charset="0"/>
              </a:rPr>
              <a:t>I.R.I.S. ICT </a:t>
            </a:r>
            <a:r>
              <a:rPr lang="en-US" sz="2800" dirty="0" smtClean="0">
                <a:solidFill>
                  <a:schemeClr val="accent2"/>
                </a:solidFill>
                <a:latin typeface="Verdana" charset="0"/>
              </a:rPr>
              <a:t>Value Proposition</a:t>
            </a:r>
          </a:p>
        </p:txBody>
      </p:sp>
      <p:sp>
        <p:nvSpPr>
          <p:cNvPr id="44035" name="Rectangle 3"/>
          <p:cNvSpPr>
            <a:spLocks noGrp="1" noChangeArrowheads="1"/>
          </p:cNvSpPr>
          <p:nvPr>
            <p:ph idx="1"/>
          </p:nvPr>
        </p:nvSpPr>
        <p:spPr bwMode="auto">
          <a:xfrm>
            <a:off x="1137174" y="1453747"/>
            <a:ext cx="7737231" cy="3471863"/>
          </a:xfrm>
          <a:noFill/>
          <a:ln>
            <a:miter lim="800000"/>
            <a:headEnd/>
            <a:tailEnd/>
          </a:ln>
        </p:spPr>
        <p:txBody>
          <a:bodyPr wrap="square" lIns="0" tIns="0" rIns="0" bIns="0" numCol="1" anchor="t" anchorCtr="0" compatLnSpc="1">
            <a:prstTxWarp prst="textNoShape">
              <a:avLst/>
            </a:prstTxWarp>
            <a:spAutoFit/>
          </a:bodyPr>
          <a:lstStyle/>
          <a:p>
            <a:pPr eaLnBrk="1" hangingPunct="1">
              <a:buFont typeface="Wingdings" charset="2"/>
              <a:buChar char="§"/>
            </a:pPr>
            <a:r>
              <a:rPr lang="nl-BE" sz="2400" dirty="0" smtClean="0">
                <a:solidFill>
                  <a:srgbClr val="002060"/>
                </a:solidFill>
                <a:latin typeface="Verdana" charset="0"/>
              </a:rPr>
              <a:t>Improved Management of IT infrastructure</a:t>
            </a:r>
          </a:p>
          <a:p>
            <a:pPr eaLnBrk="1" hangingPunct="1">
              <a:buFont typeface="Wingdings" charset="2"/>
              <a:buChar char="§"/>
            </a:pPr>
            <a:r>
              <a:rPr lang="nl-BE" sz="2400" dirty="0" smtClean="0">
                <a:solidFill>
                  <a:srgbClr val="002060"/>
                </a:solidFill>
                <a:latin typeface="Verdana" charset="0"/>
              </a:rPr>
              <a:t>Improved Customer Service</a:t>
            </a:r>
          </a:p>
          <a:p>
            <a:pPr eaLnBrk="1" hangingPunct="1">
              <a:buFont typeface="Wingdings" charset="2"/>
              <a:buChar char="§"/>
            </a:pPr>
            <a:r>
              <a:rPr lang="nl-BE" sz="2400" dirty="0" smtClean="0">
                <a:solidFill>
                  <a:srgbClr val="002060"/>
                </a:solidFill>
                <a:latin typeface="Verdana" charset="0"/>
              </a:rPr>
              <a:t>Reduced Operational Costs</a:t>
            </a:r>
          </a:p>
          <a:p>
            <a:pPr eaLnBrk="1" hangingPunct="1">
              <a:buFont typeface="Wingdings" charset="2"/>
              <a:buChar char="§"/>
            </a:pPr>
            <a:r>
              <a:rPr lang="nl-BE" sz="2400" dirty="0" smtClean="0">
                <a:solidFill>
                  <a:srgbClr val="002060"/>
                </a:solidFill>
                <a:latin typeface="Verdana" charset="0"/>
              </a:rPr>
              <a:t>Freed internal resources</a:t>
            </a:r>
          </a:p>
          <a:p>
            <a:pPr eaLnBrk="1" hangingPunct="1">
              <a:buFont typeface="Wingdings" charset="2"/>
              <a:buChar char="§"/>
            </a:pPr>
            <a:r>
              <a:rPr lang="nl-BE" sz="2400" dirty="0" smtClean="0">
                <a:solidFill>
                  <a:srgbClr val="002060"/>
                </a:solidFill>
                <a:latin typeface="Verdana" charset="0"/>
              </a:rPr>
              <a:t>Access to best IT experts</a:t>
            </a:r>
          </a:p>
          <a:p>
            <a:pPr eaLnBrk="1" hangingPunct="1">
              <a:buFont typeface="Wingdings" charset="2"/>
              <a:buChar char="§"/>
            </a:pPr>
            <a:r>
              <a:rPr lang="nl-BE" sz="2400" dirty="0" smtClean="0">
                <a:solidFill>
                  <a:srgbClr val="002060"/>
                </a:solidFill>
                <a:latin typeface="Verdana" charset="0"/>
              </a:rPr>
              <a:t>Leverage industry best practices</a:t>
            </a:r>
          </a:p>
          <a:p>
            <a:pPr eaLnBrk="1" hangingPunct="1">
              <a:buFont typeface="Wingdings" charset="2"/>
              <a:buChar char="§"/>
            </a:pPr>
            <a:r>
              <a:rPr lang="nl-BE" sz="2400" dirty="0" smtClean="0">
                <a:solidFill>
                  <a:srgbClr val="002060"/>
                </a:solidFill>
                <a:latin typeface="Verdana" charset="0"/>
              </a:rPr>
              <a:t>Decrease in Business Risk</a:t>
            </a:r>
          </a:p>
          <a:p>
            <a:pPr eaLnBrk="1" hangingPunct="1">
              <a:buFont typeface="Wingdings" charset="2"/>
              <a:buChar char="§"/>
            </a:pPr>
            <a:r>
              <a:rPr lang="nl-BE" sz="2400" dirty="0" smtClean="0">
                <a:solidFill>
                  <a:srgbClr val="002060"/>
                </a:solidFill>
                <a:latin typeface="Verdana" charset="0"/>
              </a:rPr>
              <a:t>Increase quality of Service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457200" y="0"/>
            <a:ext cx="8475785" cy="533400"/>
          </a:xfrm>
          <a:prstGeom prst="rect">
            <a:avLst/>
          </a:prstGeom>
          <a:noFill/>
          <a:ln>
            <a:miter lim="800000"/>
            <a:headEnd/>
            <a:tailEnd/>
          </a:ln>
        </p:spPr>
        <p:txBody>
          <a:bodyPr>
            <a:prstTxWarp prst="textNoShape">
              <a:avLst/>
            </a:prstTxWarp>
          </a:bodyPr>
          <a:lstStyle/>
          <a:p>
            <a:pPr algn="r">
              <a:defRPr/>
            </a:pPr>
            <a:r>
              <a:rPr lang="nl-BE" sz="2800" dirty="0">
                <a:solidFill>
                  <a:srgbClr val="C0506B"/>
                </a:solidFill>
                <a:latin typeface="Arial" pitchFamily="-110" charset="0"/>
                <a:ea typeface="ＭＳ Ｐゴシック" pitchFamily="-110" charset="-128"/>
                <a:cs typeface="Arial" pitchFamily="-110" charset="0"/>
              </a:rPr>
              <a:t>(Remote) Managed Services</a:t>
            </a:r>
            <a:endParaRPr lang="en-US" sz="2800" kern="0" dirty="0">
              <a:solidFill>
                <a:srgbClr val="C0506B"/>
              </a:solidFill>
              <a:latin typeface="Verdana" pitchFamily="-110" charset="0"/>
              <a:ea typeface="+mj-ea"/>
              <a:cs typeface="+mj-cs"/>
            </a:endParaRPr>
          </a:p>
        </p:txBody>
      </p:sp>
      <p:graphicFrame>
        <p:nvGraphicFramePr>
          <p:cNvPr id="8" name="Diagram 7"/>
          <p:cNvGraphicFramePr/>
          <p:nvPr/>
        </p:nvGraphicFramePr>
        <p:xfrm>
          <a:off x="2786051" y="1060457"/>
          <a:ext cx="3214710" cy="3368677"/>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
        <p:nvSpPr>
          <p:cNvPr id="46084" name="TextBox 8"/>
          <p:cNvSpPr txBox="1">
            <a:spLocks noChangeArrowheads="1"/>
          </p:cNvSpPr>
          <p:nvPr/>
        </p:nvSpPr>
        <p:spPr bwMode="auto">
          <a:xfrm>
            <a:off x="492370" y="838200"/>
            <a:ext cx="3877985" cy="369332"/>
          </a:xfrm>
          <a:prstGeom prst="rect">
            <a:avLst/>
          </a:prstGeom>
          <a:noFill/>
          <a:ln w="9525">
            <a:noFill/>
            <a:miter lim="800000"/>
            <a:headEnd/>
            <a:tailEnd/>
          </a:ln>
        </p:spPr>
        <p:txBody>
          <a:bodyPr wrap="none">
            <a:prstTxWarp prst="textNoShape">
              <a:avLst/>
            </a:prstTxWarp>
            <a:spAutoFit/>
          </a:bodyPr>
          <a:lstStyle/>
          <a:p>
            <a:r>
              <a:rPr lang="nl-BE">
                <a:solidFill>
                  <a:srgbClr val="002060"/>
                </a:solidFill>
                <a:latin typeface="Calibri" charset="0"/>
              </a:rPr>
              <a:t>(Remote) Monitoring and Management</a:t>
            </a:r>
          </a:p>
        </p:txBody>
      </p:sp>
      <p:sp>
        <p:nvSpPr>
          <p:cNvPr id="46085" name="TextBox 9"/>
          <p:cNvSpPr txBox="1">
            <a:spLocks noChangeArrowheads="1"/>
          </p:cNvSpPr>
          <p:nvPr/>
        </p:nvSpPr>
        <p:spPr bwMode="auto">
          <a:xfrm>
            <a:off x="0" y="3614738"/>
            <a:ext cx="9144000" cy="600075"/>
          </a:xfrm>
          <a:prstGeom prst="rect">
            <a:avLst/>
          </a:prstGeom>
          <a:noFill/>
          <a:ln w="9525">
            <a:noFill/>
            <a:miter lim="800000"/>
            <a:headEnd/>
            <a:tailEnd/>
          </a:ln>
        </p:spPr>
        <p:txBody>
          <a:bodyPr>
            <a:prstTxWarp prst="textNoShape">
              <a:avLst/>
            </a:prstTxWarp>
            <a:spAutoFit/>
          </a:bodyPr>
          <a:lstStyle/>
          <a:p>
            <a:r>
              <a:rPr lang="nl-BE" sz="1700" b="1" dirty="0">
                <a:solidFill>
                  <a:srgbClr val="002060"/>
                </a:solidFill>
                <a:latin typeface="Calibri" charset="0"/>
              </a:rPr>
              <a:t>(Remote) Monitoring</a:t>
            </a:r>
          </a:p>
          <a:p>
            <a:r>
              <a:rPr lang="nl-BE" sz="1600" dirty="0">
                <a:solidFill>
                  <a:srgbClr val="002060"/>
                </a:solidFill>
                <a:latin typeface="Calibri" charset="0"/>
              </a:rPr>
              <a:t>allows</a:t>
            </a:r>
            <a:r>
              <a:rPr lang="nl-BE" sz="1600" dirty="0" smtClean="0">
                <a:solidFill>
                  <a:srgbClr val="002060"/>
                </a:solidFill>
                <a:latin typeface="Calibri" charset="0"/>
              </a:rPr>
              <a:t> I.R.I.S. ICT </a:t>
            </a:r>
            <a:r>
              <a:rPr lang="nl-BE" sz="1600" dirty="0">
                <a:solidFill>
                  <a:srgbClr val="002060"/>
                </a:solidFill>
                <a:latin typeface="Calibri" charset="0"/>
              </a:rPr>
              <a:t>to anticipate or identify potential issues before they become actual problems</a:t>
            </a:r>
          </a:p>
        </p:txBody>
      </p:sp>
      <p:sp>
        <p:nvSpPr>
          <p:cNvPr id="11" name="Down Arrow 10"/>
          <p:cNvSpPr/>
          <p:nvPr/>
        </p:nvSpPr>
        <p:spPr>
          <a:xfrm>
            <a:off x="4217378" y="4286250"/>
            <a:ext cx="426427" cy="285750"/>
          </a:xfrm>
          <a:prstGeom prst="downArrow">
            <a:avLst/>
          </a:prstGeom>
          <a:blipFill rotWithShape="0">
            <a:blip r:embed="rId7"/>
            <a:stretch>
              <a:fillRect/>
            </a:stretch>
          </a:blipFill>
        </p:spPr>
        <p:style>
          <a:lnRef idx="2">
            <a:schemeClr val="lt1">
              <a:hueOff val="0"/>
              <a:satOff val="0"/>
              <a:lumOff val="0"/>
              <a:alphaOff val="0"/>
            </a:schemeClr>
          </a:lnRef>
          <a:fillRef idx="1">
            <a:scrgbClr r="0" g="0" b="0"/>
          </a:fillRef>
          <a:effectRef idx="0">
            <a:schemeClr val="accent1">
              <a:tint val="60000"/>
              <a:hueOff val="0"/>
              <a:satOff val="0"/>
              <a:lumOff val="0"/>
              <a:alphaOff val="0"/>
            </a:schemeClr>
          </a:effectRef>
          <a:fontRef idx="minor">
            <a:schemeClr val="dk1">
              <a:hueOff val="0"/>
              <a:satOff val="0"/>
              <a:lumOff val="0"/>
              <a:alphaOff val="0"/>
            </a:schemeClr>
          </a:fontRef>
        </p:style>
      </p:sp>
      <p:grpSp>
        <p:nvGrpSpPr>
          <p:cNvPr id="2" name="Group 6"/>
          <p:cNvGrpSpPr>
            <a:grpSpLocks/>
          </p:cNvGrpSpPr>
          <p:nvPr/>
        </p:nvGrpSpPr>
        <p:grpSpPr bwMode="auto">
          <a:xfrm>
            <a:off x="0" y="4625869"/>
            <a:ext cx="9144000" cy="614363"/>
            <a:chOff x="461374" y="1795703"/>
            <a:chExt cx="1669877" cy="613924"/>
          </a:xfrm>
        </p:grpSpPr>
        <p:sp>
          <p:nvSpPr>
            <p:cNvPr id="13" name="Rectangle 12"/>
            <p:cNvSpPr/>
            <p:nvPr/>
          </p:nvSpPr>
          <p:spPr>
            <a:xfrm>
              <a:off x="532826" y="1795703"/>
              <a:ext cx="1598425" cy="399764"/>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4" name="Rectangle 13"/>
            <p:cNvSpPr/>
            <p:nvPr/>
          </p:nvSpPr>
          <p:spPr>
            <a:xfrm>
              <a:off x="461374" y="2009863"/>
              <a:ext cx="1669877" cy="39976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lIns="99568" tIns="99568" rIns="99568" bIns="99568" anchor="ctr">
              <a:prstTxWarp prst="textNoShape">
                <a:avLst/>
              </a:prstTxWarp>
            </a:bodyPr>
            <a:lstStyle/>
            <a:p>
              <a:pPr defTabSz="622300">
                <a:lnSpc>
                  <a:spcPct val="90000"/>
                </a:lnSpc>
                <a:spcAft>
                  <a:spcPct val="35000"/>
                </a:spcAft>
                <a:defRPr/>
              </a:pPr>
              <a:r>
                <a:rPr lang="nl-BE" b="1" dirty="0">
                  <a:solidFill>
                    <a:srgbClr val="002060"/>
                  </a:solidFill>
                  <a:ea typeface="ＭＳ Ｐゴシック" pitchFamily="-110" charset="-128"/>
                  <a:cs typeface="ＭＳ Ｐゴシック" pitchFamily="-110" charset="-128"/>
                </a:rPr>
                <a:t>(Remote) Management</a:t>
              </a:r>
            </a:p>
            <a:p>
              <a:pPr defTabSz="622300">
                <a:lnSpc>
                  <a:spcPct val="90000"/>
                </a:lnSpc>
                <a:spcAft>
                  <a:spcPct val="35000"/>
                </a:spcAft>
                <a:defRPr/>
              </a:pPr>
              <a:r>
                <a:rPr lang="nl-BE" sz="1600" dirty="0">
                  <a:solidFill>
                    <a:srgbClr val="002060"/>
                  </a:solidFill>
                  <a:ea typeface="ＭＳ Ｐゴシック" pitchFamily="-110" charset="-128"/>
                  <a:cs typeface="ＭＳ Ｐゴシック" pitchFamily="-110" charset="-128"/>
                </a:rPr>
                <a:t>allows</a:t>
              </a:r>
              <a:r>
                <a:rPr lang="nl-BE" sz="1600" dirty="0" smtClean="0">
                  <a:solidFill>
                    <a:srgbClr val="002060"/>
                  </a:solidFill>
                  <a:ea typeface="ＭＳ Ｐゴシック" pitchFamily="-110" charset="-128"/>
                  <a:cs typeface="ＭＳ Ｐゴシック" pitchFamily="-110" charset="-128"/>
                </a:rPr>
                <a:t> </a:t>
              </a:r>
              <a:r>
                <a:rPr lang="nl-BE" sz="1600" dirty="0" smtClean="0">
                  <a:solidFill>
                    <a:srgbClr val="002060"/>
                  </a:solidFill>
                  <a:latin typeface="Calibri" charset="0"/>
                </a:rPr>
                <a:t> I.R.I.S. ICT </a:t>
              </a:r>
              <a:r>
                <a:rPr lang="nl-BE" sz="1600" dirty="0" smtClean="0">
                  <a:solidFill>
                    <a:srgbClr val="002060"/>
                  </a:solidFill>
                  <a:ea typeface="ＭＳ Ｐゴシック" pitchFamily="-110" charset="-128"/>
                  <a:cs typeface="ＭＳ Ｐゴシック" pitchFamily="-110" charset="-128"/>
                </a:rPr>
                <a:t>to </a:t>
              </a:r>
              <a:r>
                <a:rPr lang="nl-BE" sz="1600" dirty="0">
                  <a:solidFill>
                    <a:srgbClr val="002060"/>
                  </a:solidFill>
                  <a:ea typeface="ＭＳ Ｐゴシック" pitchFamily="-110" charset="-128"/>
                  <a:cs typeface="ＭＳ Ｐゴシック" pitchFamily="-110" charset="-128"/>
                </a:rPr>
                <a:t>manage your complete (or predefined subset) of your IT environment, </a:t>
              </a:r>
              <a:br>
                <a:rPr lang="nl-BE" sz="1600" dirty="0">
                  <a:solidFill>
                    <a:srgbClr val="002060"/>
                  </a:solidFill>
                  <a:ea typeface="ＭＳ Ｐゴシック" pitchFamily="-110" charset="-128"/>
                  <a:cs typeface="ＭＳ Ｐゴシック" pitchFamily="-110" charset="-128"/>
                </a:rPr>
              </a:br>
              <a:r>
                <a:rPr lang="nl-BE" sz="1600" dirty="0">
                  <a:solidFill>
                    <a:srgbClr val="002060"/>
                  </a:solidFill>
                  <a:ea typeface="ＭＳ Ｐゴシック" pitchFamily="-110" charset="-128"/>
                  <a:cs typeface="ＭＳ Ｐゴシック" pitchFamily="-110" charset="-128"/>
                </a:rPr>
                <a:t>based on defined service level agreements</a:t>
              </a:r>
            </a:p>
          </p:txBody>
        </p:sp>
      </p:grpSp>
      <p:sp>
        <p:nvSpPr>
          <p:cNvPr id="15" name="TextBox 14"/>
          <p:cNvSpPr txBox="1"/>
          <p:nvPr/>
        </p:nvSpPr>
        <p:spPr>
          <a:xfrm>
            <a:off x="577362" y="1955801"/>
            <a:ext cx="2551235" cy="830263"/>
          </a:xfrm>
          <a:prstGeom prst="rect">
            <a:avLst/>
          </a:prstGeom>
          <a:noFill/>
        </p:spPr>
        <p:txBody>
          <a:bodyPr wrap="none">
            <a:spAutoFit/>
          </a:bodyPr>
          <a:lstStyle/>
          <a:p>
            <a:pPr algn="r">
              <a:defRPr/>
            </a:pPr>
            <a:r>
              <a:rPr lang="nl-BE" sz="1600" dirty="0">
                <a:solidFill>
                  <a:srgbClr val="002060"/>
                </a:solidFill>
                <a:latin typeface="+mn-lt"/>
                <a:ea typeface="ＭＳ Ｐゴシック" pitchFamily="-111" charset="-128"/>
                <a:cs typeface="+mn-cs"/>
              </a:rPr>
              <a:t>(Virtual) Servers Status</a:t>
            </a:r>
          </a:p>
          <a:p>
            <a:pPr algn="r">
              <a:defRPr/>
            </a:pPr>
            <a:r>
              <a:rPr lang="nl-BE" sz="1600" dirty="0">
                <a:solidFill>
                  <a:srgbClr val="002060"/>
                </a:solidFill>
                <a:latin typeface="+mn-lt"/>
                <a:ea typeface="ＭＳ Ｐゴシック" pitchFamily="-111" charset="-128"/>
                <a:cs typeface="+mn-cs"/>
              </a:rPr>
              <a:t>Storage Components Status</a:t>
            </a:r>
          </a:p>
          <a:p>
            <a:pPr algn="r">
              <a:defRPr/>
            </a:pPr>
            <a:r>
              <a:rPr lang="nl-BE" sz="1600" dirty="0">
                <a:solidFill>
                  <a:srgbClr val="002060"/>
                </a:solidFill>
                <a:latin typeface="+mn-lt"/>
                <a:ea typeface="ＭＳ Ｐゴシック" pitchFamily="-111" charset="-128"/>
                <a:cs typeface="+mn-cs"/>
              </a:rPr>
              <a:t>Network Status</a:t>
            </a:r>
          </a:p>
        </p:txBody>
      </p:sp>
      <p:sp>
        <p:nvSpPr>
          <p:cNvPr id="46089" name="Rectangle 15"/>
          <p:cNvSpPr>
            <a:spLocks noChangeArrowheads="1"/>
          </p:cNvSpPr>
          <p:nvPr/>
        </p:nvSpPr>
        <p:spPr bwMode="auto">
          <a:xfrm>
            <a:off x="5622681" y="1955801"/>
            <a:ext cx="2878015" cy="830263"/>
          </a:xfrm>
          <a:prstGeom prst="rect">
            <a:avLst/>
          </a:prstGeom>
          <a:noFill/>
          <a:ln w="9525">
            <a:noFill/>
            <a:miter lim="800000"/>
            <a:headEnd/>
            <a:tailEnd/>
          </a:ln>
        </p:spPr>
        <p:txBody>
          <a:bodyPr>
            <a:prstTxWarp prst="textNoShape">
              <a:avLst/>
            </a:prstTxWarp>
            <a:spAutoFit/>
          </a:bodyPr>
          <a:lstStyle/>
          <a:p>
            <a:r>
              <a:rPr lang="nl-BE" sz="1600">
                <a:solidFill>
                  <a:srgbClr val="002060"/>
                </a:solidFill>
                <a:latin typeface="Calibri" charset="0"/>
              </a:rPr>
              <a:t>Status Backup Environment</a:t>
            </a:r>
          </a:p>
          <a:p>
            <a:r>
              <a:rPr lang="nl-BE" sz="1600">
                <a:solidFill>
                  <a:srgbClr val="002060"/>
                </a:solidFill>
                <a:latin typeface="Calibri" charset="0"/>
              </a:rPr>
              <a:t>Status Services</a:t>
            </a:r>
          </a:p>
          <a:p>
            <a:r>
              <a:rPr lang="nl-BE" sz="1600">
                <a:solidFill>
                  <a:srgbClr val="002060"/>
                </a:solidFill>
                <a:latin typeface="Calibri" charset="0"/>
              </a:rPr>
              <a:t>Status Applications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 name="Rectangle 2"/>
          <p:cNvSpPr txBox="1">
            <a:spLocks noChangeArrowheads="1"/>
          </p:cNvSpPr>
          <p:nvPr/>
        </p:nvSpPr>
        <p:spPr bwMode="auto">
          <a:xfrm>
            <a:off x="457200" y="0"/>
            <a:ext cx="8475785" cy="533400"/>
          </a:xfrm>
          <a:prstGeom prst="rect">
            <a:avLst/>
          </a:prstGeom>
          <a:noFill/>
          <a:ln>
            <a:miter lim="800000"/>
            <a:headEnd/>
            <a:tailEnd/>
          </a:ln>
        </p:spPr>
        <p:txBody>
          <a:bodyPr>
            <a:prstTxWarp prst="textNoShape">
              <a:avLst/>
            </a:prstTxWarp>
          </a:bodyPr>
          <a:lstStyle/>
          <a:p>
            <a:pPr algn="r">
              <a:defRPr/>
            </a:pPr>
            <a:r>
              <a:rPr lang="nl-BE" sz="2800" dirty="0" smtClean="0">
                <a:solidFill>
                  <a:srgbClr val="C0506B"/>
                </a:solidFill>
                <a:latin typeface="Arial" pitchFamily="-110" charset="0"/>
                <a:ea typeface="ＭＳ Ｐゴシック" pitchFamily="-110" charset="-128"/>
                <a:cs typeface="Arial" pitchFamily="-110" charset="0"/>
              </a:rPr>
              <a:t>Remote?</a:t>
            </a:r>
            <a:endParaRPr lang="en-US" sz="2800" kern="0" dirty="0">
              <a:solidFill>
                <a:srgbClr val="C0506B"/>
              </a:solidFill>
              <a:latin typeface="Verdana" pitchFamily="-110" charset="0"/>
              <a:ea typeface="+mj-ea"/>
              <a:cs typeface="+mj-cs"/>
            </a:endParaRPr>
          </a:p>
        </p:txBody>
      </p:sp>
      <p:pic>
        <p:nvPicPr>
          <p:cNvPr id="16" name="Picture 15" descr="kaart belgie.psd @ 100% (Layer 2, RGB_8).png"/>
          <p:cNvPicPr>
            <a:picLocks noChangeAspect="1"/>
          </p:cNvPicPr>
          <p:nvPr/>
        </p:nvPicPr>
        <p:blipFill>
          <a:blip r:embed="rId3">
            <a:clrChange>
              <a:clrFrom>
                <a:srgbClr val="FFFFFF"/>
              </a:clrFrom>
              <a:clrTo>
                <a:srgbClr val="FFFFFF">
                  <a:alpha val="0"/>
                </a:srgbClr>
              </a:clrTo>
            </a:clrChange>
            <a:alphaModFix amt="41000"/>
          </a:blip>
          <a:stretch>
            <a:fillRect/>
          </a:stretch>
        </p:blipFill>
        <p:spPr>
          <a:xfrm>
            <a:off x="927071" y="227281"/>
            <a:ext cx="7572720" cy="6221808"/>
          </a:xfrm>
          <a:prstGeom prst="rect">
            <a:avLst/>
          </a:prstGeom>
        </p:spPr>
      </p:pic>
      <p:pic>
        <p:nvPicPr>
          <p:cNvPr id="22" name="Picture 21" descr="BU005259.png"/>
          <p:cNvPicPr>
            <a:picLocks noChangeAspect="1"/>
          </p:cNvPicPr>
          <p:nvPr/>
        </p:nvPicPr>
        <p:blipFill>
          <a:blip r:embed="rId4">
            <a:duotone>
              <a:prstClr val="black"/>
              <a:schemeClr val="accent1">
                <a:tint val="45000"/>
                <a:satMod val="400000"/>
              </a:schemeClr>
            </a:duotone>
          </a:blip>
          <a:stretch>
            <a:fillRect/>
          </a:stretch>
        </p:blipFill>
        <p:spPr>
          <a:xfrm>
            <a:off x="4642491" y="2074390"/>
            <a:ext cx="638195" cy="570675"/>
          </a:xfrm>
          <a:prstGeom prst="rect">
            <a:avLst/>
          </a:prstGeom>
        </p:spPr>
      </p:pic>
      <p:sp>
        <p:nvSpPr>
          <p:cNvPr id="25" name="Oval 24"/>
          <p:cNvSpPr/>
          <p:nvPr/>
        </p:nvSpPr>
        <p:spPr>
          <a:xfrm>
            <a:off x="4738828" y="834837"/>
            <a:ext cx="152866" cy="152857"/>
          </a:xfrm>
          <a:prstGeom prst="ellipse">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7" name="Straight Connector 26"/>
          <p:cNvCxnSpPr>
            <a:stCxn id="25" idx="0"/>
          </p:cNvCxnSpPr>
          <p:nvPr/>
        </p:nvCxnSpPr>
        <p:spPr>
          <a:xfrm rot="5400000" flipH="1" flipV="1">
            <a:off x="5592779" y="-45153"/>
            <a:ext cx="102473" cy="1657509"/>
          </a:xfrm>
          <a:prstGeom prst="line">
            <a:avLst/>
          </a:prstGeom>
          <a:ln w="12700" cap="flat" cmpd="sng" algn="ctr">
            <a:solidFill>
              <a:schemeClr val="accent1"/>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a:stCxn id="25" idx="4"/>
          </p:cNvCxnSpPr>
          <p:nvPr/>
        </p:nvCxnSpPr>
        <p:spPr>
          <a:xfrm rot="16200000" flipH="1">
            <a:off x="5143028" y="659927"/>
            <a:ext cx="1001973" cy="1657506"/>
          </a:xfrm>
          <a:prstGeom prst="line">
            <a:avLst/>
          </a:prstGeom>
          <a:ln w="12700" cap="flat" cmpd="sng" algn="ctr">
            <a:solidFill>
              <a:schemeClr val="accent1"/>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pic>
        <p:nvPicPr>
          <p:cNvPr id="24" name="Picture 23" descr="NOC_ok.jpg"/>
          <p:cNvPicPr>
            <a:picLocks noChangeAspect="1"/>
          </p:cNvPicPr>
          <p:nvPr/>
        </p:nvPicPr>
        <p:blipFill>
          <a:blip r:embed="rId5"/>
          <a:stretch>
            <a:fillRect/>
          </a:stretch>
        </p:blipFill>
        <p:spPr>
          <a:xfrm>
            <a:off x="6461700" y="717252"/>
            <a:ext cx="2306015" cy="1272881"/>
          </a:xfrm>
          <a:prstGeom prst="rect">
            <a:avLst/>
          </a:prstGeom>
        </p:spPr>
      </p:pic>
      <p:cxnSp>
        <p:nvCxnSpPr>
          <p:cNvPr id="33" name="Straight Arrow Connector 32"/>
          <p:cNvCxnSpPr>
            <a:endCxn id="22" idx="0"/>
          </p:cNvCxnSpPr>
          <p:nvPr/>
        </p:nvCxnSpPr>
        <p:spPr>
          <a:xfrm rot="16200000" flipH="1">
            <a:off x="4368833" y="1481633"/>
            <a:ext cx="1028757" cy="156756"/>
          </a:xfrm>
          <a:prstGeom prst="straightConnector1">
            <a:avLst/>
          </a:prstGeom>
          <a:ln>
            <a:solidFill>
              <a:srgbClr val="FF0000"/>
            </a:solidFill>
            <a:headEnd type="arrow"/>
            <a:tailEnd type="arrow"/>
          </a:ln>
        </p:spPr>
        <p:style>
          <a:lnRef idx="2">
            <a:schemeClr val="accent1"/>
          </a:lnRef>
          <a:fillRef idx="0">
            <a:schemeClr val="accent1"/>
          </a:fillRef>
          <a:effectRef idx="1">
            <a:schemeClr val="accent1"/>
          </a:effectRef>
          <a:fontRef idx="minor">
            <a:schemeClr val="tx1"/>
          </a:fontRef>
        </p:style>
      </p:cxnSp>
      <p:pic>
        <p:nvPicPr>
          <p:cNvPr id="34" name="Picture 33" descr="AA044539.png"/>
          <p:cNvPicPr>
            <a:picLocks noChangeAspect="1"/>
          </p:cNvPicPr>
          <p:nvPr/>
        </p:nvPicPr>
        <p:blipFill>
          <a:blip r:embed="rId6"/>
          <a:stretch>
            <a:fillRect/>
          </a:stretch>
        </p:blipFill>
        <p:spPr>
          <a:xfrm>
            <a:off x="2928488" y="2869014"/>
            <a:ext cx="895132" cy="1501561"/>
          </a:xfrm>
          <a:prstGeom prst="rect">
            <a:avLst/>
          </a:prstGeom>
        </p:spPr>
      </p:pic>
      <p:pic>
        <p:nvPicPr>
          <p:cNvPr id="35" name="Picture 34" descr="AA053844.png"/>
          <p:cNvPicPr>
            <a:picLocks noChangeAspect="1"/>
          </p:cNvPicPr>
          <p:nvPr/>
        </p:nvPicPr>
        <p:blipFill>
          <a:blip r:embed="rId7"/>
          <a:stretch>
            <a:fillRect/>
          </a:stretch>
        </p:blipFill>
        <p:spPr>
          <a:xfrm>
            <a:off x="3725936" y="270440"/>
            <a:ext cx="539180" cy="1501456"/>
          </a:xfrm>
          <a:prstGeom prst="rect">
            <a:avLst/>
          </a:prstGeom>
        </p:spPr>
      </p:pic>
      <p:pic>
        <p:nvPicPr>
          <p:cNvPr id="36" name="Picture 35" descr="72884537.png"/>
          <p:cNvPicPr>
            <a:picLocks noChangeAspect="1"/>
          </p:cNvPicPr>
          <p:nvPr/>
        </p:nvPicPr>
        <p:blipFill>
          <a:blip r:embed="rId8"/>
          <a:stretch>
            <a:fillRect/>
          </a:stretch>
        </p:blipFill>
        <p:spPr>
          <a:xfrm>
            <a:off x="5654978" y="3715607"/>
            <a:ext cx="1514370" cy="1514370"/>
          </a:xfrm>
          <a:prstGeom prst="rect">
            <a:avLst/>
          </a:prstGeom>
        </p:spPr>
      </p:pic>
      <p:pic>
        <p:nvPicPr>
          <p:cNvPr id="37" name="Picture 36" descr="BU003722.png"/>
          <p:cNvPicPr>
            <a:picLocks noChangeAspect="1"/>
          </p:cNvPicPr>
          <p:nvPr/>
        </p:nvPicPr>
        <p:blipFill>
          <a:blip r:embed="rId9"/>
          <a:stretch>
            <a:fillRect/>
          </a:stretch>
        </p:blipFill>
        <p:spPr>
          <a:xfrm>
            <a:off x="1551774" y="540880"/>
            <a:ext cx="478084" cy="1525832"/>
          </a:xfrm>
          <a:prstGeom prst="rect">
            <a:avLst/>
          </a:prstGeom>
        </p:spPr>
      </p:pic>
      <p:sp>
        <p:nvSpPr>
          <p:cNvPr id="38" name="Oval 37"/>
          <p:cNvSpPr/>
          <p:nvPr/>
        </p:nvSpPr>
        <p:spPr>
          <a:xfrm>
            <a:off x="2116132" y="1492841"/>
            <a:ext cx="152866" cy="152857"/>
          </a:xfrm>
          <a:prstGeom prst="ellipse">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9" name="Oval 38"/>
          <p:cNvSpPr/>
          <p:nvPr/>
        </p:nvSpPr>
        <p:spPr>
          <a:xfrm>
            <a:off x="6019615" y="3785242"/>
            <a:ext cx="152866" cy="152857"/>
          </a:xfrm>
          <a:prstGeom prst="ellipse">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0" name="Oval 39"/>
          <p:cNvSpPr/>
          <p:nvPr/>
        </p:nvSpPr>
        <p:spPr>
          <a:xfrm>
            <a:off x="6560058" y="2655993"/>
            <a:ext cx="152866" cy="152857"/>
          </a:xfrm>
          <a:prstGeom prst="ellipse">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Oval 40"/>
          <p:cNvSpPr/>
          <p:nvPr/>
        </p:nvSpPr>
        <p:spPr>
          <a:xfrm>
            <a:off x="4278369" y="1221029"/>
            <a:ext cx="152866" cy="152857"/>
          </a:xfrm>
          <a:prstGeom prst="ellipse">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Oval 41"/>
          <p:cNvSpPr/>
          <p:nvPr/>
        </p:nvSpPr>
        <p:spPr>
          <a:xfrm>
            <a:off x="3820240" y="2973466"/>
            <a:ext cx="152866" cy="152857"/>
          </a:xfrm>
          <a:prstGeom prst="ellipse">
            <a:avLst/>
          </a:prstGeom>
          <a:solidFill>
            <a:srgbClr val="008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44" name="Straight Arrow Connector 43"/>
          <p:cNvCxnSpPr/>
          <p:nvPr/>
        </p:nvCxnSpPr>
        <p:spPr>
          <a:xfrm rot="16200000" flipH="1">
            <a:off x="5009313" y="2774925"/>
            <a:ext cx="1117034" cy="811363"/>
          </a:xfrm>
          <a:prstGeom prst="straightConnector1">
            <a:avLst/>
          </a:prstGeom>
          <a:ln>
            <a:solidFill>
              <a:srgbClr val="000090"/>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46" name="Straight Arrow Connector 45"/>
          <p:cNvCxnSpPr/>
          <p:nvPr/>
        </p:nvCxnSpPr>
        <p:spPr>
          <a:xfrm rot="16200000" flipH="1">
            <a:off x="4344921" y="1581477"/>
            <a:ext cx="540880" cy="293972"/>
          </a:xfrm>
          <a:prstGeom prst="straightConnector1">
            <a:avLst/>
          </a:prstGeom>
          <a:ln>
            <a:solidFill>
              <a:srgbClr val="000090"/>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48" name="Straight Arrow Connector 47"/>
          <p:cNvCxnSpPr/>
          <p:nvPr/>
        </p:nvCxnSpPr>
        <p:spPr>
          <a:xfrm>
            <a:off x="2328258" y="1599122"/>
            <a:ext cx="2245947" cy="658462"/>
          </a:xfrm>
          <a:prstGeom prst="straightConnector1">
            <a:avLst/>
          </a:prstGeom>
          <a:ln>
            <a:solidFill>
              <a:srgbClr val="000090"/>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p:nvPr/>
        </p:nvCxnSpPr>
        <p:spPr>
          <a:xfrm flipV="1">
            <a:off x="4009778" y="2528024"/>
            <a:ext cx="623221" cy="446814"/>
          </a:xfrm>
          <a:prstGeom prst="straightConnector1">
            <a:avLst/>
          </a:prstGeom>
          <a:ln>
            <a:solidFill>
              <a:srgbClr val="000090"/>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52" name="Straight Arrow Connector 51"/>
          <p:cNvCxnSpPr/>
          <p:nvPr/>
        </p:nvCxnSpPr>
        <p:spPr>
          <a:xfrm>
            <a:off x="5350291" y="2410441"/>
            <a:ext cx="1058299" cy="270440"/>
          </a:xfrm>
          <a:prstGeom prst="straightConnector1">
            <a:avLst/>
          </a:prstGeom>
          <a:ln>
            <a:solidFill>
              <a:srgbClr val="000090"/>
            </a:solidFill>
            <a:headEnd type="arrow"/>
            <a:tailEnd type="arrow"/>
          </a:ln>
        </p:spPr>
        <p:style>
          <a:lnRef idx="2">
            <a:schemeClr val="accent1"/>
          </a:lnRef>
          <a:fillRef idx="0">
            <a:schemeClr val="accent1"/>
          </a:fillRef>
          <a:effectRef idx="1">
            <a:schemeClr val="accent1"/>
          </a:effectRef>
          <a:fontRef idx="minor">
            <a:schemeClr val="tx1"/>
          </a:fontRef>
        </p:style>
      </p:cxnSp>
      <p:pic>
        <p:nvPicPr>
          <p:cNvPr id="55" name="Picture 54" descr="BU003715.png"/>
          <p:cNvPicPr>
            <a:picLocks noChangeAspect="1"/>
          </p:cNvPicPr>
          <p:nvPr/>
        </p:nvPicPr>
        <p:blipFill>
          <a:blip r:embed="rId10"/>
          <a:stretch>
            <a:fillRect/>
          </a:stretch>
        </p:blipFill>
        <p:spPr>
          <a:xfrm>
            <a:off x="6784560" y="2198794"/>
            <a:ext cx="580238" cy="1443982"/>
          </a:xfrm>
          <a:prstGeom prst="rect">
            <a:avLst/>
          </a:prstGeom>
        </p:spPr>
      </p:pic>
      <p:grpSp>
        <p:nvGrpSpPr>
          <p:cNvPr id="71" name="Group 70"/>
          <p:cNvGrpSpPr/>
          <p:nvPr/>
        </p:nvGrpSpPr>
        <p:grpSpPr>
          <a:xfrm>
            <a:off x="6065811" y="5814205"/>
            <a:ext cx="2870200" cy="646331"/>
            <a:chOff x="203201" y="3530600"/>
            <a:chExt cx="2870200" cy="646331"/>
          </a:xfrm>
        </p:grpSpPr>
        <p:sp>
          <p:nvSpPr>
            <p:cNvPr id="69" name="TextBox 68"/>
            <p:cNvSpPr txBox="1"/>
            <p:nvPr/>
          </p:nvSpPr>
          <p:spPr>
            <a:xfrm>
              <a:off x="203201" y="3530600"/>
              <a:ext cx="2870200" cy="646331"/>
            </a:xfrm>
            <a:prstGeom prst="rect">
              <a:avLst/>
            </a:prstGeom>
            <a:solidFill>
              <a:srgbClr val="FFFFFF">
                <a:alpha val="38000"/>
              </a:srgbClr>
            </a:solidFill>
            <a:ln w="22225" cap="flat" cmpd="sng" algn="ctr">
              <a:solidFill>
                <a:srgbClr val="E73536"/>
              </a:solidFill>
              <a:prstDash val="solid"/>
              <a:round/>
              <a:headEnd type="none" w="med" len="med"/>
              <a:tailEnd type="none" w="med" len="med"/>
            </a:ln>
          </p:spPr>
          <p:txBody>
            <a:bodyPr wrap="square" rtlCol="0">
              <a:spAutoFit/>
            </a:bodyPr>
            <a:lstStyle/>
            <a:p>
              <a:r>
                <a:rPr lang="en-US" dirty="0" smtClean="0">
                  <a:solidFill>
                    <a:srgbClr val="002060"/>
                  </a:solidFill>
                </a:rPr>
                <a:t>	VPN to customer</a:t>
              </a:r>
            </a:p>
            <a:p>
              <a:r>
                <a:rPr lang="en-US" dirty="0" smtClean="0">
                  <a:solidFill>
                    <a:srgbClr val="002060"/>
                  </a:solidFill>
                </a:rPr>
                <a:t>	VPN to NOC</a:t>
              </a:r>
              <a:endParaRPr lang="en-US" dirty="0">
                <a:solidFill>
                  <a:srgbClr val="002060"/>
                </a:solidFill>
              </a:endParaRPr>
            </a:p>
          </p:txBody>
        </p:sp>
        <p:cxnSp>
          <p:nvCxnSpPr>
            <p:cNvPr id="56" name="Straight Arrow Connector 55"/>
            <p:cNvCxnSpPr/>
            <p:nvPr/>
          </p:nvCxnSpPr>
          <p:spPr>
            <a:xfrm flipV="1">
              <a:off x="361232" y="4029698"/>
              <a:ext cx="576186" cy="1"/>
            </a:xfrm>
            <a:prstGeom prst="straightConnector1">
              <a:avLst/>
            </a:prstGeom>
            <a:ln>
              <a:solidFill>
                <a:srgbClr val="000090"/>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68" name="Straight Arrow Connector 67"/>
            <p:cNvCxnSpPr/>
            <p:nvPr/>
          </p:nvCxnSpPr>
          <p:spPr>
            <a:xfrm flipV="1">
              <a:off x="361232" y="3741832"/>
              <a:ext cx="576186" cy="1"/>
            </a:xfrm>
            <a:prstGeom prst="straightConnector1">
              <a:avLst/>
            </a:prstGeom>
            <a:ln>
              <a:solidFill>
                <a:srgbClr val="FF0000"/>
              </a:solidFill>
              <a:headEnd type="arrow"/>
              <a:tailEnd type="arrow"/>
            </a:ln>
          </p:spPr>
          <p:style>
            <a:lnRef idx="2">
              <a:schemeClr val="accent1"/>
            </a:lnRef>
            <a:fillRef idx="0">
              <a:schemeClr val="accent1"/>
            </a:fillRef>
            <a:effectRef idx="1">
              <a:schemeClr val="accent1"/>
            </a:effectRef>
            <a:fontRef idx="minor">
              <a:schemeClr val="tx1"/>
            </a:fontRef>
          </p:style>
        </p:cxnSp>
      </p:grpSp>
      <p:pic>
        <p:nvPicPr>
          <p:cNvPr id="72" name="Picture 71" descr="Laptop_ok.jpg"/>
          <p:cNvPicPr>
            <a:picLocks noChangeAspect="1"/>
          </p:cNvPicPr>
          <p:nvPr/>
        </p:nvPicPr>
        <p:blipFill>
          <a:blip r:embed="rId11">
            <a:clrChange>
              <a:clrFrom>
                <a:srgbClr val="FFFFFF"/>
              </a:clrFrom>
              <a:clrTo>
                <a:srgbClr val="FFFFFF">
                  <a:alpha val="0"/>
                </a:srgbClr>
              </a:clrTo>
            </a:clrChange>
          </a:blip>
          <a:stretch>
            <a:fillRect/>
          </a:stretch>
        </p:blipFill>
        <p:spPr>
          <a:xfrm>
            <a:off x="3035620" y="4531839"/>
            <a:ext cx="1973664" cy="1576619"/>
          </a:xfrm>
          <a:prstGeom prst="rect">
            <a:avLst/>
          </a:prstGeom>
        </p:spPr>
      </p:pic>
      <p:pic>
        <p:nvPicPr>
          <p:cNvPr id="73" name="Picture 72" descr="PDA_ok.jpg"/>
          <p:cNvPicPr>
            <a:picLocks noChangeAspect="1"/>
          </p:cNvPicPr>
          <p:nvPr/>
        </p:nvPicPr>
        <p:blipFill>
          <a:blip r:embed="rId12">
            <a:clrChange>
              <a:clrFrom>
                <a:srgbClr val="FFFFFF"/>
              </a:clrFrom>
              <a:clrTo>
                <a:srgbClr val="FFFFFF">
                  <a:alpha val="0"/>
                </a:srgbClr>
              </a:clrTo>
            </a:clrChange>
          </a:blip>
          <a:stretch>
            <a:fillRect/>
          </a:stretch>
        </p:blipFill>
        <p:spPr>
          <a:xfrm>
            <a:off x="152866" y="2477978"/>
            <a:ext cx="1186391" cy="917599"/>
          </a:xfrm>
          <a:prstGeom prst="rect">
            <a:avLst/>
          </a:prstGeom>
        </p:spPr>
      </p:pic>
      <p:pic>
        <p:nvPicPr>
          <p:cNvPr id="75" name="Picture 74" descr="RSA_ok.jpg"/>
          <p:cNvPicPr>
            <a:picLocks noChangeAspect="1"/>
          </p:cNvPicPr>
          <p:nvPr/>
        </p:nvPicPr>
        <p:blipFill>
          <a:blip r:embed="rId13">
            <a:clrChange>
              <a:clrFrom>
                <a:srgbClr val="FEFEFE"/>
              </a:clrFrom>
              <a:clrTo>
                <a:srgbClr val="FEFEFE">
                  <a:alpha val="0"/>
                </a:srgbClr>
              </a:clrTo>
            </a:clrChange>
          </a:blip>
          <a:stretch>
            <a:fillRect/>
          </a:stretch>
        </p:blipFill>
        <p:spPr>
          <a:xfrm rot="20093792">
            <a:off x="492573" y="3162718"/>
            <a:ext cx="1194726" cy="564695"/>
          </a:xfrm>
          <a:prstGeom prst="rect">
            <a:avLst/>
          </a:prstGeom>
        </p:spPr>
      </p:pic>
      <p:pic>
        <p:nvPicPr>
          <p:cNvPr id="76" name="Picture 75" descr="RSA_ok.jpg"/>
          <p:cNvPicPr>
            <a:picLocks noChangeAspect="1"/>
          </p:cNvPicPr>
          <p:nvPr/>
        </p:nvPicPr>
        <p:blipFill>
          <a:blip r:embed="rId13">
            <a:clrChange>
              <a:clrFrom>
                <a:srgbClr val="FEFEFE"/>
              </a:clrFrom>
              <a:clrTo>
                <a:srgbClr val="FEFEFE">
                  <a:alpha val="0"/>
                </a:srgbClr>
              </a:clrTo>
            </a:clrChange>
          </a:blip>
          <a:stretch>
            <a:fillRect/>
          </a:stretch>
        </p:blipFill>
        <p:spPr>
          <a:xfrm rot="20093792">
            <a:off x="3949218" y="5854901"/>
            <a:ext cx="1194726" cy="564695"/>
          </a:xfrm>
          <a:prstGeom prst="rect">
            <a:avLst/>
          </a:prstGeom>
        </p:spPr>
      </p:pic>
      <p:cxnSp>
        <p:nvCxnSpPr>
          <p:cNvPr id="78" name="Straight Arrow Connector 77"/>
          <p:cNvCxnSpPr/>
          <p:nvPr/>
        </p:nvCxnSpPr>
        <p:spPr>
          <a:xfrm flipV="1">
            <a:off x="1646243" y="2398683"/>
            <a:ext cx="2963238" cy="776045"/>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cxnSp>
        <p:nvCxnSpPr>
          <p:cNvPr id="80" name="Straight Arrow Connector 79"/>
          <p:cNvCxnSpPr/>
          <p:nvPr/>
        </p:nvCxnSpPr>
        <p:spPr>
          <a:xfrm rot="16200000" flipV="1">
            <a:off x="3451310" y="4191816"/>
            <a:ext cx="2904288" cy="23517"/>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1000"/>
                                        <p:tgtEl>
                                          <p:spTgt spid="27"/>
                                        </p:tgtEl>
                                      </p:cBhvr>
                                    </p:animEffect>
                                  </p:childTnLst>
                                </p:cTn>
                              </p:par>
                              <p:par>
                                <p:cTn id="11" presetID="10" presetClass="entr" presetSubtype="0"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1000"/>
                                        <p:tgtEl>
                                          <p:spTgt spid="24"/>
                                        </p:tgtEl>
                                      </p:cBhvr>
                                    </p:animEffect>
                                  </p:childTnLst>
                                </p:cTn>
                              </p:par>
                            </p:childTnLst>
                          </p:cTn>
                        </p:par>
                        <p:par>
                          <p:cTn id="14" fill="hold">
                            <p:stCondLst>
                              <p:cond delay="1000"/>
                            </p:stCondLst>
                            <p:childTnLst>
                              <p:par>
                                <p:cTn id="15" presetID="37" presetClass="entr" presetSubtype="0" fill="hold" nodeType="after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fade">
                                      <p:cBhvr>
                                        <p:cTn id="17" dur="1000"/>
                                        <p:tgtEl>
                                          <p:spTgt spid="55"/>
                                        </p:tgtEl>
                                      </p:cBhvr>
                                    </p:animEffect>
                                    <p:anim calcmode="lin" valueType="num">
                                      <p:cBhvr>
                                        <p:cTn id="18" dur="1000" fill="hold"/>
                                        <p:tgtEl>
                                          <p:spTgt spid="55"/>
                                        </p:tgtEl>
                                        <p:attrNameLst>
                                          <p:attrName>ppt_x</p:attrName>
                                        </p:attrNameLst>
                                      </p:cBhvr>
                                      <p:tavLst>
                                        <p:tav tm="0">
                                          <p:val>
                                            <p:strVal val="#ppt_x"/>
                                          </p:val>
                                        </p:tav>
                                        <p:tav tm="100000">
                                          <p:val>
                                            <p:strVal val="#ppt_x"/>
                                          </p:val>
                                        </p:tav>
                                      </p:tavLst>
                                    </p:anim>
                                    <p:anim calcmode="lin" valueType="num">
                                      <p:cBhvr>
                                        <p:cTn id="19" dur="900" decel="100000" fill="hold"/>
                                        <p:tgtEl>
                                          <p:spTgt spid="55"/>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childTnLst>
                          </p:cTn>
                        </p:par>
                        <p:par>
                          <p:cTn id="21" fill="hold">
                            <p:stCondLst>
                              <p:cond delay="2000"/>
                            </p:stCondLst>
                            <p:childTnLst>
                              <p:par>
                                <p:cTn id="22" presetID="37" presetClass="entr" presetSubtype="0" fill="hold"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1000"/>
                                        <p:tgtEl>
                                          <p:spTgt spid="36"/>
                                        </p:tgtEl>
                                      </p:cBhvr>
                                    </p:animEffect>
                                    <p:anim calcmode="lin" valueType="num">
                                      <p:cBhvr>
                                        <p:cTn id="25" dur="1000" fill="hold"/>
                                        <p:tgtEl>
                                          <p:spTgt spid="36"/>
                                        </p:tgtEl>
                                        <p:attrNameLst>
                                          <p:attrName>ppt_x</p:attrName>
                                        </p:attrNameLst>
                                      </p:cBhvr>
                                      <p:tavLst>
                                        <p:tav tm="0">
                                          <p:val>
                                            <p:strVal val="#ppt_x"/>
                                          </p:val>
                                        </p:tav>
                                        <p:tav tm="100000">
                                          <p:val>
                                            <p:strVal val="#ppt_x"/>
                                          </p:val>
                                        </p:tav>
                                      </p:tavLst>
                                    </p:anim>
                                    <p:anim calcmode="lin" valueType="num">
                                      <p:cBhvr>
                                        <p:cTn id="26" dur="900" decel="100000" fill="hold"/>
                                        <p:tgtEl>
                                          <p:spTgt spid="36"/>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36"/>
                                        </p:tgtEl>
                                        <p:attrNameLst>
                                          <p:attrName>ppt_y</p:attrName>
                                        </p:attrNameLst>
                                      </p:cBhvr>
                                      <p:tavLst>
                                        <p:tav tm="0">
                                          <p:val>
                                            <p:strVal val="#ppt_y-.03"/>
                                          </p:val>
                                        </p:tav>
                                        <p:tav tm="100000">
                                          <p:val>
                                            <p:strVal val="#ppt_y"/>
                                          </p:val>
                                        </p:tav>
                                      </p:tavLst>
                                    </p:anim>
                                  </p:childTnLst>
                                </p:cTn>
                              </p:par>
                            </p:childTnLst>
                          </p:cTn>
                        </p:par>
                        <p:par>
                          <p:cTn id="28" fill="hold">
                            <p:stCondLst>
                              <p:cond delay="3000"/>
                            </p:stCondLst>
                            <p:childTnLst>
                              <p:par>
                                <p:cTn id="29" presetID="37" presetClass="entr" presetSubtype="0" fill="hold"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1000"/>
                                        <p:tgtEl>
                                          <p:spTgt spid="34"/>
                                        </p:tgtEl>
                                      </p:cBhvr>
                                    </p:animEffect>
                                    <p:anim calcmode="lin" valueType="num">
                                      <p:cBhvr>
                                        <p:cTn id="32" dur="1000" fill="hold"/>
                                        <p:tgtEl>
                                          <p:spTgt spid="34"/>
                                        </p:tgtEl>
                                        <p:attrNameLst>
                                          <p:attrName>ppt_x</p:attrName>
                                        </p:attrNameLst>
                                      </p:cBhvr>
                                      <p:tavLst>
                                        <p:tav tm="0">
                                          <p:val>
                                            <p:strVal val="#ppt_x"/>
                                          </p:val>
                                        </p:tav>
                                        <p:tav tm="100000">
                                          <p:val>
                                            <p:strVal val="#ppt_x"/>
                                          </p:val>
                                        </p:tav>
                                      </p:tavLst>
                                    </p:anim>
                                    <p:anim calcmode="lin" valueType="num">
                                      <p:cBhvr>
                                        <p:cTn id="33" dur="900" decel="100000" fill="hold"/>
                                        <p:tgtEl>
                                          <p:spTgt spid="34"/>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4"/>
                                        </p:tgtEl>
                                        <p:attrNameLst>
                                          <p:attrName>ppt_y</p:attrName>
                                        </p:attrNameLst>
                                      </p:cBhvr>
                                      <p:tavLst>
                                        <p:tav tm="0">
                                          <p:val>
                                            <p:strVal val="#ppt_y-.03"/>
                                          </p:val>
                                        </p:tav>
                                        <p:tav tm="100000">
                                          <p:val>
                                            <p:strVal val="#ppt_y"/>
                                          </p:val>
                                        </p:tav>
                                      </p:tavLst>
                                    </p:anim>
                                  </p:childTnLst>
                                </p:cTn>
                              </p:par>
                            </p:childTnLst>
                          </p:cTn>
                        </p:par>
                        <p:par>
                          <p:cTn id="35" fill="hold">
                            <p:stCondLst>
                              <p:cond delay="4000"/>
                            </p:stCondLst>
                            <p:childTnLst>
                              <p:par>
                                <p:cTn id="36" presetID="37" presetClass="entr" presetSubtype="0" fill="hold" nodeType="after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fade">
                                      <p:cBhvr>
                                        <p:cTn id="38" dur="1000"/>
                                        <p:tgtEl>
                                          <p:spTgt spid="37"/>
                                        </p:tgtEl>
                                      </p:cBhvr>
                                    </p:animEffect>
                                    <p:anim calcmode="lin" valueType="num">
                                      <p:cBhvr>
                                        <p:cTn id="39" dur="1000" fill="hold"/>
                                        <p:tgtEl>
                                          <p:spTgt spid="37"/>
                                        </p:tgtEl>
                                        <p:attrNameLst>
                                          <p:attrName>ppt_x</p:attrName>
                                        </p:attrNameLst>
                                      </p:cBhvr>
                                      <p:tavLst>
                                        <p:tav tm="0">
                                          <p:val>
                                            <p:strVal val="#ppt_x"/>
                                          </p:val>
                                        </p:tav>
                                        <p:tav tm="100000">
                                          <p:val>
                                            <p:strVal val="#ppt_x"/>
                                          </p:val>
                                        </p:tav>
                                      </p:tavLst>
                                    </p:anim>
                                    <p:anim calcmode="lin" valueType="num">
                                      <p:cBhvr>
                                        <p:cTn id="40" dur="900" decel="100000" fill="hold"/>
                                        <p:tgtEl>
                                          <p:spTgt spid="37"/>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37"/>
                                        </p:tgtEl>
                                        <p:attrNameLst>
                                          <p:attrName>ppt_y</p:attrName>
                                        </p:attrNameLst>
                                      </p:cBhvr>
                                      <p:tavLst>
                                        <p:tav tm="0">
                                          <p:val>
                                            <p:strVal val="#ppt_y-.03"/>
                                          </p:val>
                                        </p:tav>
                                        <p:tav tm="100000">
                                          <p:val>
                                            <p:strVal val="#ppt_y"/>
                                          </p:val>
                                        </p:tav>
                                      </p:tavLst>
                                    </p:anim>
                                  </p:childTnLst>
                                </p:cTn>
                              </p:par>
                            </p:childTnLst>
                          </p:cTn>
                        </p:par>
                        <p:par>
                          <p:cTn id="42" fill="hold">
                            <p:stCondLst>
                              <p:cond delay="5000"/>
                            </p:stCondLst>
                            <p:childTnLst>
                              <p:par>
                                <p:cTn id="43" presetID="37" presetClass="entr" presetSubtype="0" fill="hold"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1000"/>
                                        <p:tgtEl>
                                          <p:spTgt spid="35"/>
                                        </p:tgtEl>
                                      </p:cBhvr>
                                    </p:animEffect>
                                    <p:anim calcmode="lin" valueType="num">
                                      <p:cBhvr>
                                        <p:cTn id="46" dur="1000" fill="hold"/>
                                        <p:tgtEl>
                                          <p:spTgt spid="35"/>
                                        </p:tgtEl>
                                        <p:attrNameLst>
                                          <p:attrName>ppt_x</p:attrName>
                                        </p:attrNameLst>
                                      </p:cBhvr>
                                      <p:tavLst>
                                        <p:tav tm="0">
                                          <p:val>
                                            <p:strVal val="#ppt_x"/>
                                          </p:val>
                                        </p:tav>
                                        <p:tav tm="100000">
                                          <p:val>
                                            <p:strVal val="#ppt_x"/>
                                          </p:val>
                                        </p:tav>
                                      </p:tavLst>
                                    </p:anim>
                                    <p:anim calcmode="lin" valueType="num">
                                      <p:cBhvr>
                                        <p:cTn id="47" dur="900" decel="100000" fill="hold"/>
                                        <p:tgtEl>
                                          <p:spTgt spid="35"/>
                                        </p:tgtEl>
                                        <p:attrNameLst>
                                          <p:attrName>ppt_y</p:attrName>
                                        </p:attrNameLst>
                                      </p:cBhvr>
                                      <p:tavLst>
                                        <p:tav tm="0">
                                          <p:val>
                                            <p:strVal val="#ppt_y+1"/>
                                          </p:val>
                                        </p:tav>
                                        <p:tav tm="100000">
                                          <p:val>
                                            <p:strVal val="#ppt_y-.03"/>
                                          </p:val>
                                        </p:tav>
                                      </p:tavLst>
                                    </p:anim>
                                    <p:anim calcmode="lin" valueType="num">
                                      <p:cBhvr>
                                        <p:cTn id="48"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 presetClass="exit" presetSubtype="0" fill="hold" nodeType="clickEffect">
                                  <p:stCondLst>
                                    <p:cond delay="0"/>
                                  </p:stCondLst>
                                  <p:childTnLst>
                                    <p:set>
                                      <p:cBhvr>
                                        <p:cTn id="52" dur="1" fill="hold">
                                          <p:stCondLst>
                                            <p:cond delay="0"/>
                                          </p:stCondLst>
                                        </p:cTn>
                                        <p:tgtEl>
                                          <p:spTgt spid="29"/>
                                        </p:tgtEl>
                                        <p:attrNameLst>
                                          <p:attrName>style.visibility</p:attrName>
                                        </p:attrNameLst>
                                      </p:cBhvr>
                                      <p:to>
                                        <p:strVal val="hidden"/>
                                      </p:to>
                                    </p:set>
                                  </p:childTnLst>
                                </p:cTn>
                              </p:par>
                              <p:par>
                                <p:cTn id="53" presetID="1" presetClass="exit" presetSubtype="0" fill="hold" nodeType="withEffect">
                                  <p:stCondLst>
                                    <p:cond delay="0"/>
                                  </p:stCondLst>
                                  <p:childTnLst>
                                    <p:set>
                                      <p:cBhvr>
                                        <p:cTn id="54" dur="1" fill="hold">
                                          <p:stCondLst>
                                            <p:cond delay="0"/>
                                          </p:stCondLst>
                                        </p:cTn>
                                        <p:tgtEl>
                                          <p:spTgt spid="36"/>
                                        </p:tgtEl>
                                        <p:attrNameLst>
                                          <p:attrName>style.visibility</p:attrName>
                                        </p:attrNameLst>
                                      </p:cBhvr>
                                      <p:to>
                                        <p:strVal val="hidden"/>
                                      </p:to>
                                    </p:set>
                                  </p:childTnLst>
                                </p:cTn>
                              </p:par>
                              <p:par>
                                <p:cTn id="55" presetID="1" presetClass="exit" presetSubtype="0" fill="hold" nodeType="withEffect">
                                  <p:stCondLst>
                                    <p:cond delay="0"/>
                                  </p:stCondLst>
                                  <p:childTnLst>
                                    <p:set>
                                      <p:cBhvr>
                                        <p:cTn id="56" dur="1" fill="hold">
                                          <p:stCondLst>
                                            <p:cond delay="0"/>
                                          </p:stCondLst>
                                        </p:cTn>
                                        <p:tgtEl>
                                          <p:spTgt spid="35"/>
                                        </p:tgtEl>
                                        <p:attrNameLst>
                                          <p:attrName>style.visibility</p:attrName>
                                        </p:attrNameLst>
                                      </p:cBhvr>
                                      <p:to>
                                        <p:strVal val="hidden"/>
                                      </p:to>
                                    </p:set>
                                  </p:childTnLst>
                                </p:cTn>
                              </p:par>
                              <p:par>
                                <p:cTn id="57" presetID="1" presetClass="exit" presetSubtype="0" fill="hold" nodeType="withEffect">
                                  <p:stCondLst>
                                    <p:cond delay="0"/>
                                  </p:stCondLst>
                                  <p:childTnLst>
                                    <p:set>
                                      <p:cBhvr>
                                        <p:cTn id="58" dur="1" fill="hold">
                                          <p:stCondLst>
                                            <p:cond delay="0"/>
                                          </p:stCondLst>
                                        </p:cTn>
                                        <p:tgtEl>
                                          <p:spTgt spid="37"/>
                                        </p:tgtEl>
                                        <p:attrNameLst>
                                          <p:attrName>style.visibility</p:attrName>
                                        </p:attrNameLst>
                                      </p:cBhvr>
                                      <p:to>
                                        <p:strVal val="hidden"/>
                                      </p:to>
                                    </p:set>
                                  </p:childTnLst>
                                </p:cTn>
                              </p:par>
                              <p:par>
                                <p:cTn id="59" presetID="1" presetClass="exit" presetSubtype="0" fill="hold" nodeType="withEffect">
                                  <p:stCondLst>
                                    <p:cond delay="0"/>
                                  </p:stCondLst>
                                  <p:childTnLst>
                                    <p:set>
                                      <p:cBhvr>
                                        <p:cTn id="60" dur="1" fill="hold">
                                          <p:stCondLst>
                                            <p:cond delay="0"/>
                                          </p:stCondLst>
                                        </p:cTn>
                                        <p:tgtEl>
                                          <p:spTgt spid="27"/>
                                        </p:tgtEl>
                                        <p:attrNameLst>
                                          <p:attrName>style.visibility</p:attrName>
                                        </p:attrNameLst>
                                      </p:cBhvr>
                                      <p:to>
                                        <p:strVal val="hidden"/>
                                      </p:to>
                                    </p:set>
                                  </p:childTnLst>
                                </p:cTn>
                              </p:par>
                              <p:par>
                                <p:cTn id="61" presetID="1" presetClass="exit" presetSubtype="0" fill="hold" nodeType="withEffect">
                                  <p:stCondLst>
                                    <p:cond delay="0"/>
                                  </p:stCondLst>
                                  <p:childTnLst>
                                    <p:set>
                                      <p:cBhvr>
                                        <p:cTn id="62" dur="1" fill="hold">
                                          <p:stCondLst>
                                            <p:cond delay="0"/>
                                          </p:stCondLst>
                                        </p:cTn>
                                        <p:tgtEl>
                                          <p:spTgt spid="55"/>
                                        </p:tgtEl>
                                        <p:attrNameLst>
                                          <p:attrName>style.visibility</p:attrName>
                                        </p:attrNameLst>
                                      </p:cBhvr>
                                      <p:to>
                                        <p:strVal val="hidden"/>
                                      </p:to>
                                    </p:set>
                                  </p:childTnLst>
                                </p:cTn>
                              </p:par>
                              <p:par>
                                <p:cTn id="63" presetID="1" presetClass="exit" presetSubtype="0" fill="hold" nodeType="withEffect">
                                  <p:stCondLst>
                                    <p:cond delay="0"/>
                                  </p:stCondLst>
                                  <p:childTnLst>
                                    <p:set>
                                      <p:cBhvr>
                                        <p:cTn id="64" dur="1" fill="hold">
                                          <p:stCondLst>
                                            <p:cond delay="0"/>
                                          </p:stCondLst>
                                        </p:cTn>
                                        <p:tgtEl>
                                          <p:spTgt spid="34"/>
                                        </p:tgtEl>
                                        <p:attrNameLst>
                                          <p:attrName>style.visibility</p:attrName>
                                        </p:attrNameLst>
                                      </p:cBhvr>
                                      <p:to>
                                        <p:strVal val="hidden"/>
                                      </p:to>
                                    </p:set>
                                  </p:childTnLst>
                                </p:cTn>
                              </p:par>
                              <p:par>
                                <p:cTn id="65" presetID="1" presetClass="exit" presetSubtype="0" fill="hold" nodeType="withEffect">
                                  <p:stCondLst>
                                    <p:cond delay="0"/>
                                  </p:stCondLst>
                                  <p:childTnLst>
                                    <p:set>
                                      <p:cBhvr>
                                        <p:cTn id="66" dur="1" fill="hold">
                                          <p:stCondLst>
                                            <p:cond delay="0"/>
                                          </p:stCondLst>
                                        </p:cTn>
                                        <p:tgtEl>
                                          <p:spTgt spid="24"/>
                                        </p:tgtEl>
                                        <p:attrNameLst>
                                          <p:attrName>style.visibility</p:attrName>
                                        </p:attrNameLst>
                                      </p:cBhvr>
                                      <p:to>
                                        <p:strVal val="hidden"/>
                                      </p:to>
                                    </p:set>
                                  </p:childTnLst>
                                </p:cTn>
                              </p:par>
                            </p:childTnLst>
                          </p:cTn>
                        </p:par>
                      </p:childTnLst>
                    </p:cTn>
                  </p:par>
                  <p:par>
                    <p:cTn id="67" fill="hold">
                      <p:stCondLst>
                        <p:cond delay="indefinite"/>
                      </p:stCondLst>
                      <p:childTnLst>
                        <p:par>
                          <p:cTn id="68" fill="hold">
                            <p:stCondLst>
                              <p:cond delay="0"/>
                            </p:stCondLst>
                            <p:childTnLst>
                              <p:par>
                                <p:cTn id="69" presetID="12" presetClass="entr" presetSubtype="4" fill="hold" nodeType="clickEffect">
                                  <p:stCondLst>
                                    <p:cond delay="0"/>
                                  </p:stCondLst>
                                  <p:childTnLst>
                                    <p:set>
                                      <p:cBhvr>
                                        <p:cTn id="70" dur="1" fill="hold">
                                          <p:stCondLst>
                                            <p:cond delay="0"/>
                                          </p:stCondLst>
                                        </p:cTn>
                                        <p:tgtEl>
                                          <p:spTgt spid="73"/>
                                        </p:tgtEl>
                                        <p:attrNameLst>
                                          <p:attrName>style.visibility</p:attrName>
                                        </p:attrNameLst>
                                      </p:cBhvr>
                                      <p:to>
                                        <p:strVal val="visible"/>
                                      </p:to>
                                    </p:set>
                                    <p:animEffect transition="in" filter="slide(fromBottom)">
                                      <p:cBhvr>
                                        <p:cTn id="71" dur="500"/>
                                        <p:tgtEl>
                                          <p:spTgt spid="73"/>
                                        </p:tgtEl>
                                      </p:cBhvr>
                                    </p:animEffect>
                                  </p:childTnLst>
                                </p:cTn>
                              </p:par>
                              <p:par>
                                <p:cTn id="72" presetID="12" presetClass="entr" presetSubtype="4" fill="hold" nodeType="withEffect">
                                  <p:stCondLst>
                                    <p:cond delay="0"/>
                                  </p:stCondLst>
                                  <p:childTnLst>
                                    <p:set>
                                      <p:cBhvr>
                                        <p:cTn id="73" dur="1" fill="hold">
                                          <p:stCondLst>
                                            <p:cond delay="0"/>
                                          </p:stCondLst>
                                        </p:cTn>
                                        <p:tgtEl>
                                          <p:spTgt spid="72"/>
                                        </p:tgtEl>
                                        <p:attrNameLst>
                                          <p:attrName>style.visibility</p:attrName>
                                        </p:attrNameLst>
                                      </p:cBhvr>
                                      <p:to>
                                        <p:strVal val="visible"/>
                                      </p:to>
                                    </p:set>
                                    <p:animEffect transition="in" filter="slide(fromBottom)">
                                      <p:cBhvr>
                                        <p:cTn id="74" dur="500"/>
                                        <p:tgtEl>
                                          <p:spTgt spid="72"/>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75"/>
                                        </p:tgtEl>
                                        <p:attrNameLst>
                                          <p:attrName>style.visibility</p:attrName>
                                        </p:attrNameLst>
                                      </p:cBhvr>
                                      <p:to>
                                        <p:strVal val="visible"/>
                                      </p:to>
                                    </p:set>
                                    <p:animEffect transition="in" filter="fade">
                                      <p:cBhvr>
                                        <p:cTn id="79" dur="1000"/>
                                        <p:tgtEl>
                                          <p:spTgt spid="75"/>
                                        </p:tgtEl>
                                      </p:cBhvr>
                                    </p:animEffect>
                                  </p:childTnLst>
                                </p:cTn>
                              </p:par>
                              <p:par>
                                <p:cTn id="80" presetID="10" presetClass="entr" presetSubtype="0" fill="hold" nodeType="withEffect">
                                  <p:stCondLst>
                                    <p:cond delay="0"/>
                                  </p:stCondLst>
                                  <p:childTnLst>
                                    <p:set>
                                      <p:cBhvr>
                                        <p:cTn id="81" dur="1" fill="hold">
                                          <p:stCondLst>
                                            <p:cond delay="0"/>
                                          </p:stCondLst>
                                        </p:cTn>
                                        <p:tgtEl>
                                          <p:spTgt spid="76"/>
                                        </p:tgtEl>
                                        <p:attrNameLst>
                                          <p:attrName>style.visibility</p:attrName>
                                        </p:attrNameLst>
                                      </p:cBhvr>
                                      <p:to>
                                        <p:strVal val="visible"/>
                                      </p:to>
                                    </p:set>
                                    <p:animEffect transition="in" filter="fade">
                                      <p:cBhvr>
                                        <p:cTn id="82" dur="1000"/>
                                        <p:tgtEl>
                                          <p:spTgt spid="76"/>
                                        </p:tgtEl>
                                      </p:cBhvr>
                                    </p:animEffect>
                                  </p:childTnLst>
                                </p:cTn>
                              </p:par>
                              <p:par>
                                <p:cTn id="83" presetID="10" presetClass="entr" presetSubtype="0" fill="hold" nodeType="withEffect">
                                  <p:stCondLst>
                                    <p:cond delay="0"/>
                                  </p:stCondLst>
                                  <p:childTnLst>
                                    <p:set>
                                      <p:cBhvr>
                                        <p:cTn id="84" dur="1" fill="hold">
                                          <p:stCondLst>
                                            <p:cond delay="0"/>
                                          </p:stCondLst>
                                        </p:cTn>
                                        <p:tgtEl>
                                          <p:spTgt spid="78"/>
                                        </p:tgtEl>
                                        <p:attrNameLst>
                                          <p:attrName>style.visibility</p:attrName>
                                        </p:attrNameLst>
                                      </p:cBhvr>
                                      <p:to>
                                        <p:strVal val="visible"/>
                                      </p:to>
                                    </p:set>
                                    <p:animEffect transition="in" filter="fade">
                                      <p:cBhvr>
                                        <p:cTn id="85" dur="1000"/>
                                        <p:tgtEl>
                                          <p:spTgt spid="78"/>
                                        </p:tgtEl>
                                      </p:cBhvr>
                                    </p:animEffect>
                                  </p:childTnLst>
                                </p:cTn>
                              </p:par>
                              <p:par>
                                <p:cTn id="86" presetID="10" presetClass="entr" presetSubtype="0" fill="hold" nodeType="withEffect">
                                  <p:stCondLst>
                                    <p:cond delay="0"/>
                                  </p:stCondLst>
                                  <p:childTnLst>
                                    <p:set>
                                      <p:cBhvr>
                                        <p:cTn id="87" dur="1" fill="hold">
                                          <p:stCondLst>
                                            <p:cond delay="0"/>
                                          </p:stCondLst>
                                        </p:cTn>
                                        <p:tgtEl>
                                          <p:spTgt spid="80"/>
                                        </p:tgtEl>
                                        <p:attrNameLst>
                                          <p:attrName>style.visibility</p:attrName>
                                        </p:attrNameLst>
                                      </p:cBhvr>
                                      <p:to>
                                        <p:strVal val="visible"/>
                                      </p:to>
                                    </p:set>
                                    <p:animEffect transition="in" filter="fade">
                                      <p:cBhvr>
                                        <p:cTn id="88" dur="10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bwMode="auto">
          <a:xfrm>
            <a:off x="457200" y="0"/>
            <a:ext cx="8546123" cy="69215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en-US" sz="2800" dirty="0" smtClean="0">
                <a:solidFill>
                  <a:schemeClr val="accent2"/>
                </a:solidFill>
                <a:latin typeface="Verdana" charset="0"/>
              </a:rPr>
              <a:t>How is I.R.I.S. ICT organized?</a:t>
            </a:r>
          </a:p>
        </p:txBody>
      </p:sp>
      <p:sp>
        <p:nvSpPr>
          <p:cNvPr id="48131" name="Rectangle 3"/>
          <p:cNvSpPr>
            <a:spLocks noGrp="1" noChangeArrowheads="1"/>
          </p:cNvSpPr>
          <p:nvPr>
            <p:ph idx="1"/>
          </p:nvPr>
        </p:nvSpPr>
        <p:spPr bwMode="auto">
          <a:xfrm>
            <a:off x="807925" y="963559"/>
            <a:ext cx="7737231" cy="369888"/>
          </a:xfrm>
          <a:noFill/>
          <a:ln>
            <a:miter lim="800000"/>
            <a:headEnd/>
            <a:tailEnd/>
          </a:ln>
        </p:spPr>
        <p:txBody>
          <a:bodyPr wrap="square" lIns="0" tIns="0" rIns="0" bIns="0" numCol="1" anchor="t" anchorCtr="0" compatLnSpc="1">
            <a:prstTxWarp prst="textNoShape">
              <a:avLst/>
            </a:prstTxWarp>
            <a:spAutoFit/>
          </a:bodyPr>
          <a:lstStyle/>
          <a:p>
            <a:pPr eaLnBrk="1" hangingPunct="1">
              <a:buFont typeface="Wingdings" charset="2"/>
              <a:buChar char="§"/>
            </a:pPr>
            <a:r>
              <a:rPr lang="nl-BE" sz="2400" dirty="0" smtClean="0">
                <a:solidFill>
                  <a:srgbClr val="002060"/>
                </a:solidFill>
                <a:latin typeface="Verdana" charset="0"/>
              </a:rPr>
              <a:t>Currently 3 Teams or knowledge groups</a:t>
            </a:r>
          </a:p>
        </p:txBody>
      </p:sp>
      <p:graphicFrame>
        <p:nvGraphicFramePr>
          <p:cNvPr id="8" name="Diagram 7"/>
          <p:cNvGraphicFramePr/>
          <p:nvPr/>
        </p:nvGraphicFramePr>
        <p:xfrm>
          <a:off x="815682" y="1472937"/>
          <a:ext cx="7940574" cy="4140929"/>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bwMode="auto">
          <a:xfrm>
            <a:off x="457200" y="0"/>
            <a:ext cx="8546123" cy="69215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en-US" sz="2800" smtClean="0">
                <a:solidFill>
                  <a:schemeClr val="accent2"/>
                </a:solidFill>
                <a:latin typeface="Verdana" charset="0"/>
              </a:rPr>
              <a:t>During the Day</a:t>
            </a:r>
          </a:p>
        </p:txBody>
      </p:sp>
      <p:pic>
        <p:nvPicPr>
          <p:cNvPr id="52227" name="Picture 6"/>
          <p:cNvPicPr>
            <a:picLocks noChangeAspect="1"/>
          </p:cNvPicPr>
          <p:nvPr/>
        </p:nvPicPr>
        <p:blipFill>
          <a:blip r:embed="rId3"/>
          <a:srcRect/>
          <a:stretch>
            <a:fillRect/>
          </a:stretch>
        </p:blipFill>
        <p:spPr bwMode="auto">
          <a:xfrm>
            <a:off x="457201" y="911225"/>
            <a:ext cx="2665535" cy="2044700"/>
          </a:xfrm>
          <a:prstGeom prst="rect">
            <a:avLst/>
          </a:prstGeom>
          <a:noFill/>
          <a:ln w="9525">
            <a:noFill/>
            <a:miter lim="800000"/>
            <a:headEnd/>
            <a:tailEnd/>
          </a:ln>
        </p:spPr>
      </p:pic>
      <p:graphicFrame>
        <p:nvGraphicFramePr>
          <p:cNvPr id="9" name="Diagram 8"/>
          <p:cNvGraphicFramePr/>
          <p:nvPr/>
        </p:nvGraphicFramePr>
        <p:xfrm>
          <a:off x="3524550" y="911180"/>
          <a:ext cx="4056960" cy="4646367"/>
        </p:xfrm>
        <a:graphic>
          <a:graphicData uri="http://schemas.openxmlformats.org/drawingml/2006/diagram">
            <a:relIds xmlns:dgm="http://schemas.openxmlformats.org/drawingml/2006/diagram" xmlns:r="http://schemas.openxmlformats.org/officeDocument/2006/relationships" r:dm="rId4" r:lo="rId5" r:qs="rId6" r:cs="rId7"/>
          </a:graphicData>
        </a:graphic>
      </p:graphicFrame>
      <p:pic>
        <p:nvPicPr>
          <p:cNvPr id="10" name="Picture 9"/>
          <p:cNvPicPr>
            <a:picLocks noChangeAspect="1"/>
          </p:cNvPicPr>
          <p:nvPr/>
        </p:nvPicPr>
        <p:blipFill>
          <a:blip r:embed="rId8">
            <a:clrChange>
              <a:clrFrom>
                <a:srgbClr val="FFFFFF"/>
              </a:clrFrom>
              <a:clrTo>
                <a:srgbClr val="FFFFFF">
                  <a:alpha val="0"/>
                </a:srgbClr>
              </a:clrTo>
            </a:clrChange>
            <a:duotone>
              <a:srgbClr val="008000"/>
              <a:srgbClr val="FFF1C1"/>
            </a:duotone>
          </a:blip>
          <a:stretch>
            <a:fillRect/>
          </a:stretch>
        </p:blipFill>
        <p:spPr>
          <a:xfrm>
            <a:off x="3289837" y="4647693"/>
            <a:ext cx="1507709" cy="1819706"/>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bwMode="auto">
          <a:xfrm>
            <a:off x="457200" y="0"/>
            <a:ext cx="8546123" cy="69215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en-US" sz="2800" smtClean="0">
                <a:solidFill>
                  <a:schemeClr val="accent2"/>
                </a:solidFill>
                <a:latin typeface="Verdana" charset="0"/>
              </a:rPr>
              <a:t>During the Night/Weekends</a:t>
            </a:r>
          </a:p>
        </p:txBody>
      </p:sp>
      <p:graphicFrame>
        <p:nvGraphicFramePr>
          <p:cNvPr id="9" name="Diagram 8"/>
          <p:cNvGraphicFramePr/>
          <p:nvPr/>
        </p:nvGraphicFramePr>
        <p:xfrm>
          <a:off x="3524550" y="911180"/>
          <a:ext cx="4056960" cy="4646367"/>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pic>
        <p:nvPicPr>
          <p:cNvPr id="10" name="Picture 9"/>
          <p:cNvPicPr>
            <a:picLocks noChangeAspect="1"/>
          </p:cNvPicPr>
          <p:nvPr/>
        </p:nvPicPr>
        <p:blipFill>
          <a:blip r:embed="rId7">
            <a:clrChange>
              <a:clrFrom>
                <a:srgbClr val="FFFFFF"/>
              </a:clrFrom>
              <a:clrTo>
                <a:srgbClr val="FFFFFF">
                  <a:alpha val="0"/>
                </a:srgbClr>
              </a:clrTo>
            </a:clrChange>
            <a:duotone>
              <a:srgbClr val="008000"/>
              <a:srgbClr val="FFF1C1"/>
            </a:duotone>
          </a:blip>
          <a:stretch>
            <a:fillRect/>
          </a:stretch>
        </p:blipFill>
        <p:spPr>
          <a:xfrm>
            <a:off x="3289837" y="4647693"/>
            <a:ext cx="1507709" cy="1819706"/>
          </a:xfrm>
          <a:prstGeom prst="rect">
            <a:avLst/>
          </a:prstGeom>
        </p:spPr>
      </p:pic>
      <p:pic>
        <p:nvPicPr>
          <p:cNvPr id="54277" name="Picture 5"/>
          <p:cNvPicPr>
            <a:picLocks noChangeAspect="1"/>
          </p:cNvPicPr>
          <p:nvPr/>
        </p:nvPicPr>
        <p:blipFill>
          <a:blip r:embed="rId8"/>
          <a:srcRect/>
          <a:stretch>
            <a:fillRect/>
          </a:stretch>
        </p:blipFill>
        <p:spPr bwMode="auto">
          <a:xfrm>
            <a:off x="750277" y="911226"/>
            <a:ext cx="2104292" cy="2079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bwMode="auto">
          <a:xfrm>
            <a:off x="457200" y="0"/>
            <a:ext cx="8546123" cy="69215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en-US" sz="2800" dirty="0" err="1" smtClean="0">
                <a:solidFill>
                  <a:schemeClr val="accent2"/>
                </a:solidFill>
                <a:latin typeface="Verdana" charset="0"/>
              </a:rPr>
              <a:t>SLA’s</a:t>
            </a:r>
            <a:r>
              <a:rPr lang="en-US" sz="2800" dirty="0" smtClean="0">
                <a:solidFill>
                  <a:schemeClr val="accent2"/>
                </a:solidFill>
                <a:latin typeface="Verdana" charset="0"/>
              </a:rPr>
              <a:t>?</a:t>
            </a:r>
          </a:p>
        </p:txBody>
      </p:sp>
      <p:graphicFrame>
        <p:nvGraphicFramePr>
          <p:cNvPr id="8" name="Diagram 7"/>
          <p:cNvGraphicFramePr/>
          <p:nvPr/>
        </p:nvGraphicFramePr>
        <p:xfrm>
          <a:off x="2099535" y="869763"/>
          <a:ext cx="6155776" cy="4647464"/>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Title 1"/>
          <p:cNvSpPr>
            <a:spLocks noGrp="1"/>
          </p:cNvSpPr>
          <p:nvPr>
            <p:ph type="title"/>
          </p:nvPr>
        </p:nvSpPr>
        <p:spPr bwMode="auto">
          <a:xfrm>
            <a:off x="457200" y="0"/>
            <a:ext cx="8475785" cy="68580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nl-BE" sz="2800" smtClean="0">
                <a:solidFill>
                  <a:schemeClr val="accent2"/>
                </a:solidFill>
                <a:latin typeface="Verdana" charset="0"/>
              </a:rPr>
              <a:t>Managed Operations</a:t>
            </a:r>
          </a:p>
        </p:txBody>
      </p:sp>
      <p:graphicFrame>
        <p:nvGraphicFramePr>
          <p:cNvPr id="7" name="Diagram 6"/>
          <p:cNvGraphicFramePr/>
          <p:nvPr/>
        </p:nvGraphicFramePr>
        <p:xfrm>
          <a:off x="1905000" y="762000"/>
          <a:ext cx="6477024" cy="4786346"/>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Title 1"/>
          <p:cNvSpPr>
            <a:spLocks noGrp="1"/>
          </p:cNvSpPr>
          <p:nvPr>
            <p:ph type="title"/>
          </p:nvPr>
        </p:nvSpPr>
        <p:spPr bwMode="auto">
          <a:xfrm>
            <a:off x="457200" y="0"/>
            <a:ext cx="8475785" cy="68580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nl-BE" sz="2800" smtClean="0">
                <a:solidFill>
                  <a:schemeClr val="accent2"/>
                </a:solidFill>
                <a:latin typeface="Verdana" charset="0"/>
              </a:rPr>
              <a:t>Managed Operations</a:t>
            </a:r>
          </a:p>
        </p:txBody>
      </p:sp>
      <p:graphicFrame>
        <p:nvGraphicFramePr>
          <p:cNvPr id="7" name="Diagram 6"/>
          <p:cNvGraphicFramePr/>
          <p:nvPr/>
        </p:nvGraphicFramePr>
        <p:xfrm>
          <a:off x="1905000" y="762000"/>
          <a:ext cx="6477024" cy="4786346"/>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
        <p:nvSpPr>
          <p:cNvPr id="4" name="Rectangle 3"/>
          <p:cNvSpPr/>
          <p:nvPr/>
        </p:nvSpPr>
        <p:spPr bwMode="auto">
          <a:xfrm>
            <a:off x="1905000" y="745510"/>
            <a:ext cx="6477000" cy="1808551"/>
          </a:xfrm>
          <a:prstGeom prst="rect">
            <a:avLst/>
          </a:prstGeom>
          <a:solidFill>
            <a:schemeClr val="bg1">
              <a:alpha val="79000"/>
            </a:schemeClr>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anchor="b">
            <a:prstTxWarp prst="textNoShape">
              <a:avLst/>
            </a:prstTxWarp>
          </a:bodyPr>
          <a:lstStyle/>
          <a:p>
            <a:pPr>
              <a:defRPr/>
            </a:pPr>
            <a:endParaRPr lang="en-US">
              <a:solidFill>
                <a:schemeClr val="accent2"/>
              </a:solidFill>
            </a:endParaRPr>
          </a:p>
        </p:txBody>
      </p:sp>
      <p:sp>
        <p:nvSpPr>
          <p:cNvPr id="6" name="Rectangle 5"/>
          <p:cNvSpPr/>
          <p:nvPr/>
        </p:nvSpPr>
        <p:spPr bwMode="auto">
          <a:xfrm>
            <a:off x="1919351" y="3728086"/>
            <a:ext cx="6477000" cy="1808551"/>
          </a:xfrm>
          <a:prstGeom prst="rect">
            <a:avLst/>
          </a:prstGeom>
          <a:solidFill>
            <a:schemeClr val="bg1">
              <a:alpha val="79000"/>
            </a:schemeClr>
          </a:solidFill>
          <a:ln>
            <a:noFill/>
            <a:headEnd type="none" w="med" len="med"/>
            <a:tailEnd type="none" w="med" len="med"/>
          </a:ln>
        </p:spPr>
        <p:style>
          <a:lnRef idx="1">
            <a:schemeClr val="accent3"/>
          </a:lnRef>
          <a:fillRef idx="3">
            <a:schemeClr val="accent3"/>
          </a:fillRef>
          <a:effectRef idx="2">
            <a:schemeClr val="accent3"/>
          </a:effectRef>
          <a:fontRef idx="minor">
            <a:schemeClr val="lt1"/>
          </a:fontRef>
        </p:style>
        <p:txBody>
          <a:bodyPr anchor="b">
            <a:prstTxWarp prst="textNoShape">
              <a:avLst/>
            </a:prstTxWarp>
          </a:bodyPr>
          <a:lstStyle/>
          <a:p>
            <a:pPr>
              <a:defRPr/>
            </a:pPr>
            <a:endParaRPr lang="en-US">
              <a:solidFill>
                <a:schemeClr val="accent2"/>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Title 1"/>
          <p:cNvSpPr>
            <a:spLocks noGrp="1"/>
          </p:cNvSpPr>
          <p:nvPr>
            <p:ph type="title"/>
          </p:nvPr>
        </p:nvSpPr>
        <p:spPr bwMode="auto">
          <a:xfrm>
            <a:off x="457200" y="0"/>
            <a:ext cx="8475785" cy="68580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nl-BE" sz="2800" dirty="0" smtClean="0">
                <a:solidFill>
                  <a:schemeClr val="accent2"/>
                </a:solidFill>
                <a:latin typeface="Verdana" charset="0"/>
              </a:rPr>
              <a:t>Data Center services</a:t>
            </a:r>
          </a:p>
        </p:txBody>
      </p:sp>
      <p:sp>
        <p:nvSpPr>
          <p:cNvPr id="9" name="Rectangle 8"/>
          <p:cNvSpPr/>
          <p:nvPr/>
        </p:nvSpPr>
        <p:spPr>
          <a:xfrm>
            <a:off x="754133" y="1241105"/>
            <a:ext cx="7900403" cy="1200329"/>
          </a:xfrm>
          <a:prstGeom prst="rect">
            <a:avLst/>
          </a:prstGeom>
        </p:spPr>
        <p:txBody>
          <a:bodyPr wrap="square">
            <a:spAutoFit/>
          </a:bodyPr>
          <a:lstStyle/>
          <a:p>
            <a:pPr>
              <a:buFont typeface="Wingdings" charset="2"/>
              <a:buChar char="§"/>
            </a:pPr>
            <a:r>
              <a:rPr lang="en-US" dirty="0" smtClean="0">
                <a:solidFill>
                  <a:srgbClr val="002060"/>
                </a:solidFill>
                <a:latin typeface="Verdana" charset="0"/>
              </a:rPr>
              <a:t> Eliminate the need for a dedicated computer room, air conditioning, backup power and redundant WAN connections by placing your equipment in our data centers. I.R.I.S. ICT operates private rooms in several datacenters.</a:t>
            </a:r>
          </a:p>
        </p:txBody>
      </p:sp>
      <p:pic>
        <p:nvPicPr>
          <p:cNvPr id="49154" name="Picture 2"/>
          <p:cNvPicPr>
            <a:picLocks noChangeAspect="1" noChangeArrowheads="1"/>
          </p:cNvPicPr>
          <p:nvPr/>
        </p:nvPicPr>
        <p:blipFill>
          <a:blip r:embed="rId3"/>
          <a:srcRect/>
          <a:stretch>
            <a:fillRect/>
          </a:stretch>
        </p:blipFill>
        <p:spPr bwMode="auto">
          <a:xfrm>
            <a:off x="5652049" y="2963457"/>
            <a:ext cx="3040607" cy="3040609"/>
          </a:xfrm>
          <a:prstGeom prst="rect">
            <a:avLst/>
          </a:prstGeom>
          <a:noFill/>
          <a:ln w="9525">
            <a:noFill/>
            <a:miter lim="800000"/>
            <a:headEnd/>
            <a:tailEnd/>
          </a:ln>
          <a:effectLst/>
        </p:spPr>
      </p:pic>
      <p:sp>
        <p:nvSpPr>
          <p:cNvPr id="10" name="Rectangle 9"/>
          <p:cNvSpPr/>
          <p:nvPr/>
        </p:nvSpPr>
        <p:spPr>
          <a:xfrm>
            <a:off x="798971" y="2947547"/>
            <a:ext cx="4770783" cy="1754327"/>
          </a:xfrm>
          <a:prstGeom prst="rect">
            <a:avLst/>
          </a:prstGeom>
        </p:spPr>
        <p:txBody>
          <a:bodyPr wrap="square">
            <a:spAutoFit/>
          </a:bodyPr>
          <a:lstStyle/>
          <a:p>
            <a:pPr>
              <a:buFont typeface="Wingdings" charset="2"/>
              <a:buChar char="§"/>
            </a:pPr>
            <a:r>
              <a:rPr lang="en-US" dirty="0" smtClean="0">
                <a:solidFill>
                  <a:srgbClr val="002060"/>
                </a:solidFill>
                <a:latin typeface="Verdana" charset="0"/>
              </a:rPr>
              <a:t> This tailor-made environments ensure us of necessary capacity to house even high-end systems, and gives us the flexibility to design our network to the needs of our customers.</a:t>
            </a:r>
          </a:p>
          <a:p>
            <a:pPr>
              <a:buFont typeface="Wingdings" charset="2"/>
              <a:buChar char="§"/>
            </a:pPr>
            <a:endParaRPr lang="en-US" dirty="0" smtClean="0">
              <a:solidFill>
                <a:srgbClr val="002060"/>
              </a:solidFill>
              <a:latin typeface="Verdana"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Title 1"/>
          <p:cNvSpPr>
            <a:spLocks noGrp="1"/>
          </p:cNvSpPr>
          <p:nvPr>
            <p:ph type="title"/>
          </p:nvPr>
        </p:nvSpPr>
        <p:spPr bwMode="auto">
          <a:xfrm>
            <a:off x="457200" y="0"/>
            <a:ext cx="8475785" cy="68580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nl-BE" sz="2800" dirty="0" smtClean="0">
                <a:solidFill>
                  <a:schemeClr val="accent2"/>
                </a:solidFill>
                <a:latin typeface="Verdana" charset="0"/>
              </a:rPr>
              <a:t>Data Center services</a:t>
            </a:r>
          </a:p>
        </p:txBody>
      </p:sp>
      <p:grpSp>
        <p:nvGrpSpPr>
          <p:cNvPr id="19" name="Group 18"/>
          <p:cNvGrpSpPr/>
          <p:nvPr/>
        </p:nvGrpSpPr>
        <p:grpSpPr>
          <a:xfrm>
            <a:off x="1727200" y="952500"/>
            <a:ext cx="7416800" cy="5676899"/>
            <a:chOff x="1727200" y="952500"/>
            <a:chExt cx="7416800" cy="5676899"/>
          </a:xfrm>
        </p:grpSpPr>
        <p:pic>
          <p:nvPicPr>
            <p:cNvPr id="12" name="Picture 11"/>
            <p:cNvPicPr>
              <a:picLocks noChangeAspect="1"/>
            </p:cNvPicPr>
            <p:nvPr/>
          </p:nvPicPr>
          <p:blipFill>
            <a:blip r:embed="rId3"/>
            <a:stretch>
              <a:fillRect/>
            </a:stretch>
          </p:blipFill>
          <p:spPr>
            <a:xfrm>
              <a:off x="2405893" y="2451100"/>
              <a:ext cx="6738107" cy="4178299"/>
            </a:xfrm>
            <a:prstGeom prst="rect">
              <a:avLst/>
            </a:prstGeom>
          </p:spPr>
        </p:pic>
        <p:sp>
          <p:nvSpPr>
            <p:cNvPr id="15" name="Rectangle 14"/>
            <p:cNvSpPr/>
            <p:nvPr/>
          </p:nvSpPr>
          <p:spPr>
            <a:xfrm>
              <a:off x="1727200" y="1930400"/>
              <a:ext cx="2451100" cy="28575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17"/>
            <p:cNvSpPr/>
            <p:nvPr/>
          </p:nvSpPr>
          <p:spPr>
            <a:xfrm>
              <a:off x="3594100" y="952500"/>
              <a:ext cx="2451100" cy="22479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7" name="Rectangle 16"/>
          <p:cNvSpPr/>
          <p:nvPr/>
        </p:nvSpPr>
        <p:spPr>
          <a:xfrm>
            <a:off x="728733" y="749300"/>
            <a:ext cx="7900403" cy="2369880"/>
          </a:xfrm>
          <a:prstGeom prst="rect">
            <a:avLst/>
          </a:prstGeom>
        </p:spPr>
        <p:txBody>
          <a:bodyPr wrap="square">
            <a:spAutoFit/>
          </a:bodyPr>
          <a:lstStyle/>
          <a:p>
            <a:pPr>
              <a:spcAft>
                <a:spcPts val="1200"/>
              </a:spcAft>
              <a:buFont typeface="Wingdings" charset="2"/>
              <a:buChar char="§"/>
            </a:pPr>
            <a:r>
              <a:rPr lang="en-US" dirty="0" smtClean="0">
                <a:solidFill>
                  <a:srgbClr val="002060"/>
                </a:solidFill>
                <a:latin typeface="Verdana" charset="0"/>
              </a:rPr>
              <a:t> Multiple secure sites</a:t>
            </a:r>
          </a:p>
          <a:p>
            <a:pPr>
              <a:spcAft>
                <a:spcPts val="1200"/>
              </a:spcAft>
              <a:buFont typeface="Wingdings" charset="2"/>
              <a:buChar char="§"/>
            </a:pPr>
            <a:r>
              <a:rPr lang="en-US" dirty="0" smtClean="0">
                <a:solidFill>
                  <a:srgbClr val="002060"/>
                </a:solidFill>
                <a:latin typeface="Verdana" charset="0"/>
              </a:rPr>
              <a:t> Private rooms</a:t>
            </a:r>
          </a:p>
          <a:p>
            <a:pPr>
              <a:spcAft>
                <a:spcPts val="1200"/>
              </a:spcAft>
              <a:buFont typeface="Wingdings" charset="2"/>
              <a:buChar char="§"/>
            </a:pPr>
            <a:r>
              <a:rPr lang="en-US" dirty="0" smtClean="0">
                <a:solidFill>
                  <a:srgbClr val="002060"/>
                </a:solidFill>
                <a:latin typeface="Verdana" charset="0"/>
              </a:rPr>
              <a:t> Plenty of power, space and cooling</a:t>
            </a:r>
          </a:p>
          <a:p>
            <a:pPr>
              <a:spcAft>
                <a:spcPts val="1200"/>
              </a:spcAft>
              <a:buFont typeface="Wingdings" charset="2"/>
              <a:buChar char="§"/>
            </a:pPr>
            <a:r>
              <a:rPr lang="en-US" dirty="0" smtClean="0">
                <a:solidFill>
                  <a:srgbClr val="002060"/>
                </a:solidFill>
                <a:latin typeface="Verdana" charset="0"/>
              </a:rPr>
              <a:t> Access to multiple carriers and </a:t>
            </a:r>
            <a:r>
              <a:rPr lang="en-US" dirty="0" err="1" smtClean="0">
                <a:solidFill>
                  <a:srgbClr val="002060"/>
                </a:solidFill>
                <a:latin typeface="Verdana" charset="0"/>
              </a:rPr>
              <a:t>fibre</a:t>
            </a:r>
            <a:r>
              <a:rPr lang="en-US" dirty="0" smtClean="0">
                <a:solidFill>
                  <a:srgbClr val="002060"/>
                </a:solidFill>
                <a:latin typeface="Verdana" charset="0"/>
              </a:rPr>
              <a:t> networks</a:t>
            </a:r>
          </a:p>
          <a:p>
            <a:pPr>
              <a:spcAft>
                <a:spcPts val="1200"/>
              </a:spcAft>
              <a:buFont typeface="Wingdings" charset="2"/>
              <a:buChar char="§"/>
            </a:pPr>
            <a:r>
              <a:rPr lang="en-US" dirty="0" smtClean="0">
                <a:solidFill>
                  <a:srgbClr val="002060"/>
                </a:solidFill>
                <a:latin typeface="Verdana" charset="0"/>
              </a:rPr>
              <a:t> Backup supporting services (</a:t>
            </a:r>
            <a:r>
              <a:rPr lang="en-US" dirty="0" err="1" smtClean="0">
                <a:solidFill>
                  <a:srgbClr val="002060"/>
                </a:solidFill>
                <a:latin typeface="Verdana" charset="0"/>
              </a:rPr>
              <a:t>dns</a:t>
            </a:r>
            <a:r>
              <a:rPr lang="en-US" dirty="0" smtClean="0">
                <a:solidFill>
                  <a:srgbClr val="002060"/>
                </a:solidFill>
                <a:latin typeface="Verdana" charset="0"/>
              </a:rPr>
              <a:t>, </a:t>
            </a:r>
            <a:r>
              <a:rPr lang="en-US" dirty="0" err="1" smtClean="0">
                <a:solidFill>
                  <a:srgbClr val="002060"/>
                </a:solidFill>
                <a:latin typeface="Verdana" charset="0"/>
              </a:rPr>
              <a:t>mx</a:t>
            </a:r>
            <a:r>
              <a:rPr lang="en-US" dirty="0" smtClean="0">
                <a:solidFill>
                  <a:srgbClr val="002060"/>
                </a:solidFill>
                <a:latin typeface="Verdana" charset="0"/>
              </a:rPr>
              <a:t>, …) distributed geographically</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3"/>
          <a:srcRect/>
          <a:stretch>
            <a:fillRect/>
          </a:stretch>
        </p:blipFill>
        <p:spPr bwMode="auto">
          <a:xfrm>
            <a:off x="6090759" y="1916596"/>
            <a:ext cx="2782786" cy="4174178"/>
          </a:xfrm>
          <a:prstGeom prst="rect">
            <a:avLst/>
          </a:prstGeom>
          <a:noFill/>
          <a:ln w="12700" cap="flat">
            <a:noFill/>
            <a:round/>
            <a:headEnd/>
            <a:tailEnd/>
          </a:ln>
        </p:spPr>
      </p:pic>
      <p:pic>
        <p:nvPicPr>
          <p:cNvPr id="6" name="Picture 1"/>
          <p:cNvPicPr>
            <a:picLocks noChangeAspect="1" noChangeArrowheads="1"/>
          </p:cNvPicPr>
          <p:nvPr/>
        </p:nvPicPr>
        <p:blipFill>
          <a:blip r:embed="rId4"/>
          <a:srcRect/>
          <a:stretch>
            <a:fillRect/>
          </a:stretch>
        </p:blipFill>
        <p:spPr bwMode="auto">
          <a:xfrm>
            <a:off x="1027910" y="2363409"/>
            <a:ext cx="4421307" cy="2947538"/>
          </a:xfrm>
          <a:prstGeom prst="rect">
            <a:avLst/>
          </a:prstGeom>
          <a:noFill/>
          <a:ln w="12700" cap="flat">
            <a:noFill/>
            <a:round/>
            <a:headEnd/>
            <a:tailEnd/>
          </a:ln>
        </p:spPr>
      </p:pic>
      <p:sp>
        <p:nvSpPr>
          <p:cNvPr id="29698" name="Title 1"/>
          <p:cNvSpPr>
            <a:spLocks noGrp="1"/>
          </p:cNvSpPr>
          <p:nvPr>
            <p:ph type="title"/>
          </p:nvPr>
        </p:nvSpPr>
        <p:spPr bwMode="auto">
          <a:xfrm>
            <a:off x="457200" y="0"/>
            <a:ext cx="8475785" cy="68580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nl-BE" sz="2800" dirty="0" smtClean="0">
                <a:solidFill>
                  <a:schemeClr val="accent2"/>
                </a:solidFill>
                <a:latin typeface="Verdana" charset="0"/>
              </a:rPr>
              <a:t>Data Center service: Housing</a:t>
            </a:r>
          </a:p>
        </p:txBody>
      </p:sp>
      <p:sp>
        <p:nvSpPr>
          <p:cNvPr id="9" name="Rectangle 8"/>
          <p:cNvSpPr/>
          <p:nvPr/>
        </p:nvSpPr>
        <p:spPr>
          <a:xfrm>
            <a:off x="754133" y="1241105"/>
            <a:ext cx="7900403" cy="2031325"/>
          </a:xfrm>
          <a:prstGeom prst="rect">
            <a:avLst/>
          </a:prstGeom>
        </p:spPr>
        <p:txBody>
          <a:bodyPr wrap="square">
            <a:spAutoFit/>
          </a:bodyPr>
          <a:lstStyle/>
          <a:p>
            <a:pPr>
              <a:buFont typeface="Wingdings" charset="2"/>
              <a:buChar char="§"/>
            </a:pPr>
            <a:r>
              <a:rPr lang="en-US" dirty="0" smtClean="0">
                <a:solidFill>
                  <a:srgbClr val="002060"/>
                </a:solidFill>
                <a:latin typeface="Verdana" charset="0"/>
              </a:rPr>
              <a:t> Pure co-location: servers, network devices, … are property of the customer.</a:t>
            </a:r>
          </a:p>
          <a:p>
            <a:pPr>
              <a:buFont typeface="Wingdings" charset="2"/>
              <a:buChar char="§"/>
            </a:pPr>
            <a:endParaRPr lang="en-US" dirty="0" smtClean="0">
              <a:solidFill>
                <a:srgbClr val="002060"/>
              </a:solidFill>
              <a:latin typeface="Verdana" charset="0"/>
            </a:endParaRPr>
          </a:p>
          <a:p>
            <a:pPr>
              <a:buFont typeface="Wingdings" charset="2"/>
              <a:buChar char="§"/>
            </a:pPr>
            <a:r>
              <a:rPr lang="en-US" dirty="0" smtClean="0">
                <a:solidFill>
                  <a:srgbClr val="002060"/>
                </a:solidFill>
                <a:latin typeface="Verdana" charset="0"/>
              </a:rPr>
              <a:t> Power, space and network provided by </a:t>
            </a:r>
          </a:p>
          <a:p>
            <a:r>
              <a:rPr lang="en-US" dirty="0" smtClean="0">
                <a:solidFill>
                  <a:srgbClr val="002060"/>
                </a:solidFill>
                <a:latin typeface="Verdana" charset="0"/>
              </a:rPr>
              <a:t>   I.R.I.S. ICT</a:t>
            </a:r>
          </a:p>
          <a:p>
            <a:pPr>
              <a:buFont typeface="Wingdings" charset="2"/>
              <a:buChar char="§"/>
            </a:pPr>
            <a:endParaRPr lang="en-US" dirty="0" smtClean="0">
              <a:solidFill>
                <a:srgbClr val="002060"/>
              </a:solidFill>
              <a:latin typeface="Verdana" charset="0"/>
            </a:endParaRPr>
          </a:p>
          <a:p>
            <a:pPr>
              <a:buFont typeface="Wingdings" charset="2"/>
              <a:buChar char="§"/>
            </a:pPr>
            <a:r>
              <a:rPr lang="en-US" dirty="0" smtClean="0">
                <a:solidFill>
                  <a:srgbClr val="002060"/>
                </a:solidFill>
                <a:latin typeface="Verdana" charset="0"/>
              </a:rPr>
              <a:t> From 1U to up to private rooms</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Title 1"/>
          <p:cNvSpPr>
            <a:spLocks noGrp="1"/>
          </p:cNvSpPr>
          <p:nvPr>
            <p:ph type="title"/>
          </p:nvPr>
        </p:nvSpPr>
        <p:spPr bwMode="auto">
          <a:xfrm>
            <a:off x="457200" y="0"/>
            <a:ext cx="8475785" cy="68580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nl-BE" sz="2800" dirty="0" smtClean="0">
                <a:solidFill>
                  <a:schemeClr val="accent2"/>
                </a:solidFill>
                <a:latin typeface="Verdana" charset="0"/>
              </a:rPr>
              <a:t>Data Center service: Hosting</a:t>
            </a:r>
          </a:p>
        </p:txBody>
      </p:sp>
      <p:sp>
        <p:nvSpPr>
          <p:cNvPr id="9" name="Rectangle 8"/>
          <p:cNvSpPr/>
          <p:nvPr/>
        </p:nvSpPr>
        <p:spPr>
          <a:xfrm>
            <a:off x="754133" y="1241104"/>
            <a:ext cx="7900403" cy="1892826"/>
          </a:xfrm>
          <a:prstGeom prst="rect">
            <a:avLst/>
          </a:prstGeom>
        </p:spPr>
        <p:txBody>
          <a:bodyPr wrap="square">
            <a:spAutoFit/>
          </a:bodyPr>
          <a:lstStyle/>
          <a:p>
            <a:pPr>
              <a:spcAft>
                <a:spcPts val="1800"/>
              </a:spcAft>
              <a:buFont typeface="Wingdings" charset="2"/>
              <a:buChar char="§"/>
            </a:pPr>
            <a:r>
              <a:rPr lang="en-US" dirty="0" smtClean="0">
                <a:solidFill>
                  <a:srgbClr val="002060"/>
                </a:solidFill>
                <a:latin typeface="Verdana" charset="0"/>
              </a:rPr>
              <a:t> Capacity is provided on demand by I.R.I.S. ICT</a:t>
            </a:r>
          </a:p>
          <a:p>
            <a:pPr>
              <a:spcAft>
                <a:spcPts val="1800"/>
              </a:spcAft>
              <a:buFont typeface="Wingdings" charset="2"/>
              <a:buChar char="§"/>
            </a:pPr>
            <a:r>
              <a:rPr lang="en-US" dirty="0" smtClean="0">
                <a:solidFill>
                  <a:srgbClr val="002060"/>
                </a:solidFill>
                <a:latin typeface="Verdana" charset="0"/>
              </a:rPr>
              <a:t> Very flexible</a:t>
            </a:r>
          </a:p>
          <a:p>
            <a:pPr>
              <a:spcAft>
                <a:spcPts val="1800"/>
              </a:spcAft>
              <a:buFont typeface="Wingdings" charset="2"/>
              <a:buChar char="§"/>
            </a:pPr>
            <a:r>
              <a:rPr lang="en-US" dirty="0" smtClean="0">
                <a:solidFill>
                  <a:srgbClr val="002060"/>
                </a:solidFill>
                <a:latin typeface="Verdana" charset="0"/>
              </a:rPr>
              <a:t> No capital expenditures</a:t>
            </a:r>
          </a:p>
          <a:p>
            <a:pPr>
              <a:spcAft>
                <a:spcPts val="1800"/>
              </a:spcAft>
              <a:buFont typeface="Wingdings" charset="2"/>
              <a:buChar char="§"/>
            </a:pPr>
            <a:r>
              <a:rPr lang="en-US" dirty="0" smtClean="0">
                <a:solidFill>
                  <a:srgbClr val="002060"/>
                </a:solidFill>
                <a:latin typeface="Verdana" charset="0"/>
              </a:rPr>
              <a:t> Leverage economies of scale of our high-end environments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Title 1"/>
          <p:cNvSpPr>
            <a:spLocks noGrp="1"/>
          </p:cNvSpPr>
          <p:nvPr>
            <p:ph type="title"/>
          </p:nvPr>
        </p:nvSpPr>
        <p:spPr bwMode="auto">
          <a:xfrm>
            <a:off x="457200" y="0"/>
            <a:ext cx="8475785" cy="685800"/>
          </a:xfrm>
          <a:noFill/>
          <a:ln>
            <a:miter lim="800000"/>
            <a:headEnd/>
            <a:tailEnd/>
          </a:ln>
        </p:spPr>
        <p:txBody>
          <a:bodyPr wrap="square" lIns="91440" tIns="45720" rIns="91440" bIns="45720" numCol="1" anchor="t" anchorCtr="0" compatLnSpc="1">
            <a:prstTxWarp prst="textNoShape">
              <a:avLst/>
            </a:prstTxWarp>
          </a:bodyPr>
          <a:lstStyle/>
          <a:p>
            <a:pPr algn="r" eaLnBrk="1" hangingPunct="1"/>
            <a:r>
              <a:rPr lang="nl-BE" sz="2800" dirty="0" smtClean="0">
                <a:solidFill>
                  <a:schemeClr val="accent2"/>
                </a:solidFill>
                <a:latin typeface="Verdana" charset="0"/>
              </a:rPr>
              <a:t>Hosting offer</a:t>
            </a:r>
          </a:p>
        </p:txBody>
      </p:sp>
      <p:sp>
        <p:nvSpPr>
          <p:cNvPr id="9" name="Rectangle 8"/>
          <p:cNvSpPr/>
          <p:nvPr/>
        </p:nvSpPr>
        <p:spPr>
          <a:xfrm>
            <a:off x="754133" y="1241104"/>
            <a:ext cx="7900403" cy="3524042"/>
          </a:xfrm>
          <a:prstGeom prst="rect">
            <a:avLst/>
          </a:prstGeom>
        </p:spPr>
        <p:txBody>
          <a:bodyPr wrap="square">
            <a:spAutoFit/>
          </a:bodyPr>
          <a:lstStyle/>
          <a:p>
            <a:pPr>
              <a:spcAft>
                <a:spcPts val="1800"/>
              </a:spcAft>
              <a:buFont typeface="Wingdings" charset="2"/>
              <a:buChar char="§"/>
            </a:pPr>
            <a:r>
              <a:rPr lang="en-US" dirty="0" smtClean="0">
                <a:solidFill>
                  <a:srgbClr val="002060"/>
                </a:solidFill>
                <a:latin typeface="Verdana" charset="0"/>
              </a:rPr>
              <a:t> Application hosting – </a:t>
            </a:r>
            <a:r>
              <a:rPr lang="en-US" dirty="0" err="1" smtClean="0">
                <a:solidFill>
                  <a:srgbClr val="002060"/>
                </a:solidFill>
                <a:latin typeface="Verdana" charset="0"/>
              </a:rPr>
              <a:t>SaaS</a:t>
            </a:r>
            <a:endParaRPr lang="en-US" dirty="0" smtClean="0">
              <a:solidFill>
                <a:srgbClr val="002060"/>
              </a:solidFill>
              <a:latin typeface="Verdana" charset="0"/>
            </a:endParaRPr>
          </a:p>
          <a:p>
            <a:pPr lvl="1">
              <a:spcAft>
                <a:spcPts val="1800"/>
              </a:spcAft>
            </a:pPr>
            <a:r>
              <a:rPr lang="en-US" sz="1200" dirty="0" smtClean="0">
                <a:solidFill>
                  <a:srgbClr val="002060"/>
                </a:solidFill>
                <a:latin typeface="Verdana" charset="0"/>
              </a:rPr>
              <a:t>We provide you with the capacity to host your application, and scale up as necessary. You don’t need to worry about upgrades, patches, backups</a:t>
            </a:r>
          </a:p>
          <a:p>
            <a:pPr>
              <a:spcAft>
                <a:spcPts val="1800"/>
              </a:spcAft>
              <a:buFont typeface="Wingdings" charset="2"/>
              <a:buChar char="§"/>
            </a:pPr>
            <a:r>
              <a:rPr lang="en-US" dirty="0" smtClean="0">
                <a:solidFill>
                  <a:srgbClr val="002060"/>
                </a:solidFill>
                <a:latin typeface="Verdana" charset="0"/>
              </a:rPr>
              <a:t> Dedicated virtual servers</a:t>
            </a:r>
          </a:p>
          <a:p>
            <a:pPr lvl="1">
              <a:spcAft>
                <a:spcPts val="1800"/>
              </a:spcAft>
            </a:pPr>
            <a:r>
              <a:rPr lang="en-US" sz="1400" dirty="0" smtClean="0">
                <a:solidFill>
                  <a:srgbClr val="002060"/>
                </a:solidFill>
                <a:latin typeface="Verdana" charset="0"/>
              </a:rPr>
              <a:t>Get your own dedicated virtual </a:t>
            </a:r>
            <a:r>
              <a:rPr lang="en-US" sz="1400" dirty="0" err="1" smtClean="0">
                <a:solidFill>
                  <a:srgbClr val="002060"/>
                </a:solidFill>
                <a:latin typeface="Verdana" charset="0"/>
              </a:rPr>
              <a:t>machine(s</a:t>
            </a:r>
            <a:r>
              <a:rPr lang="en-US" sz="1400" dirty="0" smtClean="0">
                <a:solidFill>
                  <a:srgbClr val="002060"/>
                </a:solidFill>
                <a:latin typeface="Verdana" charset="0"/>
              </a:rPr>
              <a:t>), with dedicated </a:t>
            </a:r>
            <a:r>
              <a:rPr lang="en-US" sz="1400" dirty="0" err="1" smtClean="0">
                <a:solidFill>
                  <a:srgbClr val="002060"/>
                </a:solidFill>
                <a:latin typeface="Verdana" charset="0"/>
              </a:rPr>
              <a:t>cpu</a:t>
            </a:r>
            <a:r>
              <a:rPr lang="en-US" sz="1400" dirty="0" smtClean="0">
                <a:solidFill>
                  <a:srgbClr val="002060"/>
                </a:solidFill>
                <a:latin typeface="Verdana" charset="0"/>
              </a:rPr>
              <a:t>, memory and disk capacity. By using virtualization you achieve “better than physical” uptime, manageability and scalability</a:t>
            </a:r>
          </a:p>
          <a:p>
            <a:pPr>
              <a:spcAft>
                <a:spcPts val="1800"/>
              </a:spcAft>
              <a:buFont typeface="Wingdings" charset="2"/>
              <a:buChar char="§"/>
            </a:pPr>
            <a:r>
              <a:rPr lang="en-US" dirty="0" smtClean="0">
                <a:solidFill>
                  <a:srgbClr val="002060"/>
                </a:solidFill>
                <a:latin typeface="Verdana" charset="0"/>
              </a:rPr>
              <a:t> Dedicated servers</a:t>
            </a:r>
          </a:p>
          <a:p>
            <a:pPr lvl="1">
              <a:spcAft>
                <a:spcPts val="1800"/>
              </a:spcAft>
            </a:pPr>
            <a:r>
              <a:rPr lang="en-US" sz="1400" dirty="0" smtClean="0">
                <a:solidFill>
                  <a:srgbClr val="002060"/>
                </a:solidFill>
                <a:latin typeface="Verdana" charset="0"/>
              </a:rPr>
              <a:t>Get your own, unshared physical server, according to your specifications, but without the up-front investment.</a:t>
            </a:r>
          </a:p>
        </p:txBody>
      </p:sp>
      <p:pic>
        <p:nvPicPr>
          <p:cNvPr id="7" name="Picture 8"/>
          <p:cNvPicPr>
            <a:picLocks noChangeArrowheads="1"/>
          </p:cNvPicPr>
          <p:nvPr/>
        </p:nvPicPr>
        <p:blipFill>
          <a:blip r:embed="rId3"/>
          <a:srcRect/>
          <a:stretch>
            <a:fillRect/>
          </a:stretch>
        </p:blipFill>
        <p:spPr bwMode="auto">
          <a:xfrm>
            <a:off x="6955415" y="4973739"/>
            <a:ext cx="1660087" cy="1536413"/>
          </a:xfrm>
          <a:prstGeom prst="rect">
            <a:avLst/>
          </a:prstGeom>
          <a:noFill/>
          <a:ln w="12700" cap="flat">
            <a:noFill/>
            <a:miter lim="800000"/>
            <a:headEnd/>
            <a:tailEnd/>
          </a:ln>
        </p:spPr>
      </p:pic>
      <p:pic>
        <p:nvPicPr>
          <p:cNvPr id="10" name="Picture 10"/>
          <p:cNvPicPr>
            <a:picLocks noChangeArrowheads="1"/>
          </p:cNvPicPr>
          <p:nvPr/>
        </p:nvPicPr>
        <p:blipFill>
          <a:blip r:embed="rId4"/>
          <a:srcRect/>
          <a:stretch>
            <a:fillRect/>
          </a:stretch>
        </p:blipFill>
        <p:spPr bwMode="auto">
          <a:xfrm>
            <a:off x="7144978" y="4562201"/>
            <a:ext cx="618679" cy="767825"/>
          </a:xfrm>
          <a:prstGeom prst="rect">
            <a:avLst/>
          </a:prstGeom>
          <a:noFill/>
          <a:ln w="12700" cap="flat">
            <a:noFill/>
            <a:round/>
            <a:headEnd/>
            <a:tailEnd/>
          </a:ln>
        </p:spPr>
      </p:pic>
      <p:pic>
        <p:nvPicPr>
          <p:cNvPr id="11" name="Picture 10"/>
          <p:cNvPicPr>
            <a:picLocks noChangeArrowheads="1"/>
          </p:cNvPicPr>
          <p:nvPr/>
        </p:nvPicPr>
        <p:blipFill>
          <a:blip r:embed="rId4"/>
          <a:srcRect/>
          <a:stretch>
            <a:fillRect/>
          </a:stretch>
        </p:blipFill>
        <p:spPr bwMode="auto">
          <a:xfrm>
            <a:off x="7661903" y="4726359"/>
            <a:ext cx="618679" cy="767825"/>
          </a:xfrm>
          <a:prstGeom prst="rect">
            <a:avLst/>
          </a:prstGeom>
          <a:noFill/>
          <a:ln w="12700" cap="flat">
            <a:noFill/>
            <a:round/>
            <a:headEnd/>
            <a:tailEnd/>
          </a:ln>
        </p:spPr>
      </p:pic>
      <p:pic>
        <p:nvPicPr>
          <p:cNvPr id="12" name="Picture 11"/>
          <p:cNvPicPr>
            <a:picLocks noChangeAspect="1" noChangeArrowheads="1"/>
          </p:cNvPicPr>
          <p:nvPr/>
        </p:nvPicPr>
        <p:blipFill>
          <a:blip r:embed="rId5"/>
          <a:srcRect/>
          <a:stretch>
            <a:fillRect/>
          </a:stretch>
        </p:blipFill>
        <p:spPr bwMode="auto">
          <a:xfrm>
            <a:off x="3205469" y="5906960"/>
            <a:ext cx="2869167" cy="436398"/>
          </a:xfrm>
          <a:prstGeom prst="rect">
            <a:avLst/>
          </a:prstGeom>
          <a:noFill/>
          <a:ln w="12700" cap="flat">
            <a:noFill/>
            <a:round/>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9698" name="Title 1"/>
          <p:cNvSpPr>
            <a:spLocks noGrp="1"/>
          </p:cNvSpPr>
          <p:nvPr>
            <p:ph type="title"/>
          </p:nvPr>
        </p:nvSpPr>
        <p:spPr bwMode="auto">
          <a:xfrm>
            <a:off x="457200" y="0"/>
            <a:ext cx="8475785" cy="685800"/>
          </a:xfrm>
          <a:noFill/>
          <a:ln>
            <a:miter lim="800000"/>
            <a:headEnd/>
            <a:tailEnd/>
          </a:ln>
        </p:spPr>
        <p:txBody>
          <a:bodyPr wrap="square" lIns="91440" tIns="45720" rIns="91440" bIns="45720" numCol="1" anchor="ctr" anchorCtr="0" compatLnSpc="1">
            <a:prstTxWarp prst="textNoShape">
              <a:avLst/>
            </a:prstTxWarp>
            <a:noAutofit/>
          </a:bodyPr>
          <a:lstStyle/>
          <a:p>
            <a:pPr algn="r" eaLnBrk="1" hangingPunct="1"/>
            <a:r>
              <a:rPr lang="nl-BE" sz="2000" dirty="0" smtClean="0">
                <a:solidFill>
                  <a:schemeClr val="accent2"/>
                </a:solidFill>
                <a:latin typeface="Verdana" charset="0"/>
              </a:rPr>
              <a:t>Specialized solutions: Business continuity &amp; Disaster Recovery</a:t>
            </a:r>
          </a:p>
        </p:txBody>
      </p:sp>
      <p:sp>
        <p:nvSpPr>
          <p:cNvPr id="9" name="Rectangle 8"/>
          <p:cNvSpPr/>
          <p:nvPr/>
        </p:nvSpPr>
        <p:spPr>
          <a:xfrm>
            <a:off x="754133" y="1241104"/>
            <a:ext cx="7900403" cy="2400657"/>
          </a:xfrm>
          <a:prstGeom prst="rect">
            <a:avLst/>
          </a:prstGeom>
        </p:spPr>
        <p:txBody>
          <a:bodyPr wrap="square">
            <a:spAutoFit/>
          </a:bodyPr>
          <a:lstStyle/>
          <a:p>
            <a:pPr>
              <a:spcAft>
                <a:spcPts val="1800"/>
              </a:spcAft>
              <a:buFont typeface="Wingdings" charset="2"/>
              <a:buChar char="§"/>
            </a:pPr>
            <a:r>
              <a:rPr lang="en-US" dirty="0" smtClean="0">
                <a:solidFill>
                  <a:srgbClr val="002060"/>
                </a:solidFill>
                <a:latin typeface="Verdana" charset="0"/>
              </a:rPr>
              <a:t> Remote backup</a:t>
            </a:r>
          </a:p>
          <a:p>
            <a:pPr lvl="1">
              <a:spcAft>
                <a:spcPts val="1800"/>
              </a:spcAft>
            </a:pPr>
            <a:r>
              <a:rPr lang="en-US" sz="1400" dirty="0" smtClean="0">
                <a:solidFill>
                  <a:srgbClr val="002060"/>
                </a:solidFill>
                <a:latin typeface="Verdana" charset="0"/>
              </a:rPr>
              <a:t>Remote storage copy, tape vaulting, …</a:t>
            </a:r>
          </a:p>
          <a:p>
            <a:pPr>
              <a:spcAft>
                <a:spcPts val="1800"/>
              </a:spcAft>
              <a:buFont typeface="Wingdings" charset="2"/>
              <a:buChar char="§"/>
            </a:pPr>
            <a:r>
              <a:rPr lang="en-US" dirty="0" smtClean="0">
                <a:solidFill>
                  <a:srgbClr val="002060"/>
                </a:solidFill>
                <a:latin typeface="Verdana" charset="0"/>
              </a:rPr>
              <a:t> Hot standby sites</a:t>
            </a:r>
          </a:p>
          <a:p>
            <a:pPr lvl="1">
              <a:spcAft>
                <a:spcPts val="1800"/>
              </a:spcAft>
            </a:pPr>
            <a:r>
              <a:rPr lang="en-US" sz="1200" dirty="0" smtClean="0">
                <a:solidFill>
                  <a:srgbClr val="002060"/>
                </a:solidFill>
                <a:latin typeface="Verdana" charset="0"/>
              </a:rPr>
              <a:t>Backup capacity, ready to roll in. Eliminate downtime from days to hours or minutes by leveraging storage mirroring, VMware Site Recovery Manager</a:t>
            </a:r>
          </a:p>
          <a:p>
            <a:pPr lvl="1">
              <a:spcAft>
                <a:spcPts val="1800"/>
              </a:spcAft>
            </a:pPr>
            <a:endParaRPr lang="en-US" sz="1200" dirty="0" smtClean="0">
              <a:solidFill>
                <a:srgbClr val="002060"/>
              </a:solidFill>
              <a:latin typeface="Verdana"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0483" name="Content Placeholder 2"/>
          <p:cNvSpPr>
            <a:spLocks noGrp="1"/>
          </p:cNvSpPr>
          <p:nvPr>
            <p:ph idx="1"/>
          </p:nvPr>
        </p:nvSpPr>
        <p:spPr>
          <a:xfrm>
            <a:off x="273050" y="1077913"/>
            <a:ext cx="8528050" cy="1690687"/>
          </a:xfrm>
        </p:spPr>
        <p:txBody>
          <a:bodyPr>
            <a:normAutofit/>
          </a:bodyPr>
          <a:lstStyle/>
          <a:p>
            <a:pPr>
              <a:buFontTx/>
              <a:buChar char="•"/>
            </a:pPr>
            <a:r>
              <a:rPr lang="nl-BE" sz="2000" b="1" dirty="0">
                <a:solidFill>
                  <a:schemeClr val="tx2">
                    <a:lumMod val="50000"/>
                  </a:schemeClr>
                </a:solidFill>
                <a:latin typeface="Verdana"/>
                <a:cs typeface="Verdana"/>
              </a:rPr>
              <a:t>W</a:t>
            </a:r>
            <a:r>
              <a:rPr lang="nl-BE" sz="2000" dirty="0">
                <a:solidFill>
                  <a:schemeClr val="tx2">
                    <a:lumMod val="50000"/>
                  </a:schemeClr>
                </a:solidFill>
                <a:latin typeface="Verdana"/>
                <a:cs typeface="Verdana"/>
              </a:rPr>
              <a:t>ide </a:t>
            </a:r>
            <a:r>
              <a:rPr lang="nl-BE" sz="2000" b="1" dirty="0">
                <a:solidFill>
                  <a:schemeClr val="tx2">
                    <a:lumMod val="50000"/>
                  </a:schemeClr>
                </a:solidFill>
                <a:latin typeface="Verdana"/>
                <a:cs typeface="Verdana"/>
              </a:rPr>
              <a:t>A</a:t>
            </a:r>
            <a:r>
              <a:rPr lang="nl-BE" sz="2000" dirty="0">
                <a:solidFill>
                  <a:schemeClr val="tx2">
                    <a:lumMod val="50000"/>
                  </a:schemeClr>
                </a:solidFill>
                <a:latin typeface="Verdana"/>
                <a:cs typeface="Verdana"/>
              </a:rPr>
              <a:t>rea </a:t>
            </a:r>
            <a:r>
              <a:rPr lang="nl-BE" sz="2000" b="1" dirty="0">
                <a:solidFill>
                  <a:schemeClr val="tx2">
                    <a:lumMod val="50000"/>
                  </a:schemeClr>
                </a:solidFill>
                <a:latin typeface="Verdana"/>
                <a:cs typeface="Verdana"/>
              </a:rPr>
              <a:t>A</a:t>
            </a:r>
            <a:r>
              <a:rPr lang="nl-BE" sz="2000" dirty="0">
                <a:solidFill>
                  <a:schemeClr val="tx2">
                    <a:lumMod val="50000"/>
                  </a:schemeClr>
                </a:solidFill>
                <a:latin typeface="Verdana"/>
                <a:cs typeface="Verdana"/>
              </a:rPr>
              <a:t>pplication </a:t>
            </a:r>
            <a:r>
              <a:rPr lang="nl-BE" sz="2000" b="1" dirty="0">
                <a:solidFill>
                  <a:schemeClr val="tx2">
                    <a:lumMod val="50000"/>
                  </a:schemeClr>
                </a:solidFill>
                <a:latin typeface="Verdana"/>
                <a:cs typeface="Verdana"/>
              </a:rPr>
              <a:t>S</a:t>
            </a:r>
            <a:r>
              <a:rPr lang="nl-BE" sz="2000" dirty="0">
                <a:solidFill>
                  <a:schemeClr val="tx2">
                    <a:lumMod val="50000"/>
                  </a:schemeClr>
                </a:solidFill>
                <a:latin typeface="Verdana"/>
                <a:cs typeface="Verdana"/>
              </a:rPr>
              <a:t>ervices</a:t>
            </a:r>
          </a:p>
          <a:p>
            <a:pPr>
              <a:buFontTx/>
              <a:buChar char="•"/>
            </a:pPr>
            <a:r>
              <a:rPr lang="en-US" sz="2000" dirty="0">
                <a:solidFill>
                  <a:schemeClr val="tx2">
                    <a:lumMod val="50000"/>
                  </a:schemeClr>
                </a:solidFill>
                <a:latin typeface="Verdana"/>
                <a:cs typeface="Verdana"/>
              </a:rPr>
              <a:t>leverages a hardware footprint (WAE) in the remote office and in the data center to overcome application performance problems in WAN </a:t>
            </a:r>
            <a:r>
              <a:rPr lang="en-US" sz="2000" dirty="0" smtClean="0">
                <a:solidFill>
                  <a:schemeClr val="tx2">
                    <a:lumMod val="50000"/>
                  </a:schemeClr>
                </a:solidFill>
                <a:latin typeface="Verdana"/>
                <a:cs typeface="Verdana"/>
              </a:rPr>
              <a:t>environments</a:t>
            </a:r>
          </a:p>
          <a:p>
            <a:pPr>
              <a:buNone/>
            </a:pPr>
            <a:endParaRPr lang="nl-BE" sz="2000" dirty="0" smtClean="0">
              <a:solidFill>
                <a:schemeClr val="tx2">
                  <a:lumMod val="50000"/>
                </a:schemeClr>
              </a:solidFill>
              <a:latin typeface="Verdana"/>
              <a:cs typeface="Verdana"/>
            </a:endParaRPr>
          </a:p>
          <a:p>
            <a:pPr>
              <a:buFontTx/>
              <a:buChar char="•"/>
            </a:pPr>
            <a:endParaRPr lang="en-US" sz="2000" dirty="0">
              <a:latin typeface="Verdana"/>
              <a:cs typeface="Verdana"/>
            </a:endParaRPr>
          </a:p>
        </p:txBody>
      </p:sp>
      <p:sp>
        <p:nvSpPr>
          <p:cNvPr id="20484" name="Line 3"/>
          <p:cNvSpPr>
            <a:spLocks noChangeShapeType="1"/>
          </p:cNvSpPr>
          <p:nvPr/>
        </p:nvSpPr>
        <p:spPr bwMode="auto">
          <a:xfrm>
            <a:off x="3271838" y="3581400"/>
            <a:ext cx="685800" cy="457200"/>
          </a:xfrm>
          <a:prstGeom prst="line">
            <a:avLst/>
          </a:prstGeom>
          <a:noFill/>
          <a:ln w="19050">
            <a:solidFill>
              <a:schemeClr val="tx1"/>
            </a:solidFill>
            <a:prstDash val="sysDot"/>
            <a:round/>
            <a:headEnd/>
            <a:tailEnd/>
          </a:ln>
        </p:spPr>
        <p:txBody>
          <a:bodyPr lIns="82124" tIns="41061" rIns="82124" bIns="41061">
            <a:prstTxWarp prst="textNoShape">
              <a:avLst/>
            </a:prstTxWarp>
          </a:bodyPr>
          <a:lstStyle/>
          <a:p>
            <a:endParaRPr lang="en-US"/>
          </a:p>
        </p:txBody>
      </p:sp>
      <p:sp>
        <p:nvSpPr>
          <p:cNvPr id="20485" name="Line 4"/>
          <p:cNvSpPr>
            <a:spLocks noChangeShapeType="1"/>
          </p:cNvSpPr>
          <p:nvPr/>
        </p:nvSpPr>
        <p:spPr bwMode="auto">
          <a:xfrm flipV="1">
            <a:off x="3271838" y="4724400"/>
            <a:ext cx="685800" cy="381000"/>
          </a:xfrm>
          <a:prstGeom prst="line">
            <a:avLst/>
          </a:prstGeom>
          <a:noFill/>
          <a:ln w="19050">
            <a:solidFill>
              <a:schemeClr val="tx1"/>
            </a:solidFill>
            <a:prstDash val="sysDot"/>
            <a:round/>
            <a:headEnd/>
            <a:tailEnd/>
          </a:ln>
        </p:spPr>
        <p:txBody>
          <a:bodyPr lIns="82124" tIns="41061" rIns="82124" bIns="41061">
            <a:prstTxWarp prst="textNoShape">
              <a:avLst/>
            </a:prstTxWarp>
          </a:bodyPr>
          <a:lstStyle/>
          <a:p>
            <a:endParaRPr lang="en-US"/>
          </a:p>
        </p:txBody>
      </p:sp>
      <p:sp>
        <p:nvSpPr>
          <p:cNvPr id="20486" name="Line 5"/>
          <p:cNvSpPr>
            <a:spLocks noChangeShapeType="1"/>
          </p:cNvSpPr>
          <p:nvPr/>
        </p:nvSpPr>
        <p:spPr bwMode="auto">
          <a:xfrm flipV="1">
            <a:off x="4643438" y="4343400"/>
            <a:ext cx="838200" cy="0"/>
          </a:xfrm>
          <a:prstGeom prst="line">
            <a:avLst/>
          </a:prstGeom>
          <a:noFill/>
          <a:ln w="19050">
            <a:solidFill>
              <a:schemeClr val="tx1"/>
            </a:solidFill>
            <a:prstDash val="sysDot"/>
            <a:round/>
            <a:headEnd/>
            <a:tailEnd/>
          </a:ln>
        </p:spPr>
        <p:txBody>
          <a:bodyPr lIns="82124" tIns="41061" rIns="82124" bIns="41061">
            <a:prstTxWarp prst="textNoShape">
              <a:avLst/>
            </a:prstTxWarp>
          </a:bodyPr>
          <a:lstStyle/>
          <a:p>
            <a:endParaRPr lang="en-US"/>
          </a:p>
        </p:txBody>
      </p:sp>
      <p:sp>
        <p:nvSpPr>
          <p:cNvPr id="20487" name="Line 6"/>
          <p:cNvSpPr>
            <a:spLocks noChangeShapeType="1"/>
          </p:cNvSpPr>
          <p:nvPr/>
        </p:nvSpPr>
        <p:spPr bwMode="auto">
          <a:xfrm>
            <a:off x="1501775" y="3505200"/>
            <a:ext cx="1600200" cy="0"/>
          </a:xfrm>
          <a:prstGeom prst="line">
            <a:avLst/>
          </a:prstGeom>
          <a:noFill/>
          <a:ln w="28575">
            <a:solidFill>
              <a:schemeClr val="tx1"/>
            </a:solidFill>
            <a:round/>
            <a:headEnd/>
            <a:tailEnd/>
          </a:ln>
        </p:spPr>
        <p:txBody>
          <a:bodyPr lIns="82124" tIns="41061" rIns="82124" bIns="41061">
            <a:prstTxWarp prst="textNoShape">
              <a:avLst/>
            </a:prstTxWarp>
          </a:bodyPr>
          <a:lstStyle/>
          <a:p>
            <a:endParaRPr lang="en-US"/>
          </a:p>
        </p:txBody>
      </p:sp>
      <p:sp>
        <p:nvSpPr>
          <p:cNvPr id="20488" name="Line 7"/>
          <p:cNvSpPr>
            <a:spLocks noChangeShapeType="1"/>
          </p:cNvSpPr>
          <p:nvPr/>
        </p:nvSpPr>
        <p:spPr bwMode="auto">
          <a:xfrm>
            <a:off x="5753100" y="4343400"/>
            <a:ext cx="1600200" cy="0"/>
          </a:xfrm>
          <a:prstGeom prst="line">
            <a:avLst/>
          </a:prstGeom>
          <a:noFill/>
          <a:ln w="28575">
            <a:solidFill>
              <a:schemeClr val="tx1"/>
            </a:solidFill>
            <a:round/>
            <a:headEnd/>
            <a:tailEnd/>
          </a:ln>
        </p:spPr>
        <p:txBody>
          <a:bodyPr lIns="82124" tIns="41061" rIns="82124" bIns="41061">
            <a:prstTxWarp prst="textNoShape">
              <a:avLst/>
            </a:prstTxWarp>
          </a:bodyPr>
          <a:lstStyle/>
          <a:p>
            <a:endParaRPr lang="en-US"/>
          </a:p>
        </p:txBody>
      </p:sp>
      <p:sp>
        <p:nvSpPr>
          <p:cNvPr id="20489" name="Line 8"/>
          <p:cNvSpPr>
            <a:spLocks noChangeShapeType="1"/>
          </p:cNvSpPr>
          <p:nvPr/>
        </p:nvSpPr>
        <p:spPr bwMode="auto">
          <a:xfrm flipV="1">
            <a:off x="6515100" y="4495800"/>
            <a:ext cx="0" cy="457200"/>
          </a:xfrm>
          <a:prstGeom prst="line">
            <a:avLst/>
          </a:prstGeom>
          <a:noFill/>
          <a:ln w="28575">
            <a:solidFill>
              <a:schemeClr val="tx1"/>
            </a:solidFill>
            <a:round/>
            <a:headEnd/>
            <a:tailEnd/>
          </a:ln>
        </p:spPr>
        <p:txBody>
          <a:bodyPr lIns="82124" tIns="41061" rIns="82124" bIns="41061">
            <a:prstTxWarp prst="textNoShape">
              <a:avLst/>
            </a:prstTxWarp>
          </a:bodyPr>
          <a:lstStyle/>
          <a:p>
            <a:endParaRPr lang="en-US"/>
          </a:p>
        </p:txBody>
      </p:sp>
      <p:sp>
        <p:nvSpPr>
          <p:cNvPr id="20490" name="Line 9"/>
          <p:cNvSpPr>
            <a:spLocks noChangeShapeType="1"/>
          </p:cNvSpPr>
          <p:nvPr/>
        </p:nvSpPr>
        <p:spPr bwMode="auto">
          <a:xfrm flipV="1">
            <a:off x="2339975" y="3581400"/>
            <a:ext cx="0" cy="457200"/>
          </a:xfrm>
          <a:prstGeom prst="line">
            <a:avLst/>
          </a:prstGeom>
          <a:noFill/>
          <a:ln w="28575">
            <a:solidFill>
              <a:schemeClr val="tx1"/>
            </a:solidFill>
            <a:round/>
            <a:headEnd/>
            <a:tailEnd/>
          </a:ln>
        </p:spPr>
        <p:txBody>
          <a:bodyPr lIns="82124" tIns="41061" rIns="82124" bIns="41061">
            <a:prstTxWarp prst="textNoShape">
              <a:avLst/>
            </a:prstTxWarp>
          </a:bodyPr>
          <a:lstStyle/>
          <a:p>
            <a:endParaRPr lang="en-US"/>
          </a:p>
        </p:txBody>
      </p:sp>
      <p:pic>
        <p:nvPicPr>
          <p:cNvPr id="20491" name="Picture 12"/>
          <p:cNvPicPr>
            <a:picLocks noChangeArrowheads="1"/>
          </p:cNvPicPr>
          <p:nvPr/>
        </p:nvPicPr>
        <p:blipFill>
          <a:blip r:embed="rId2"/>
          <a:srcRect/>
          <a:stretch>
            <a:fillRect/>
          </a:stretch>
        </p:blipFill>
        <p:spPr bwMode="auto">
          <a:xfrm>
            <a:off x="604838" y="3200400"/>
            <a:ext cx="457200" cy="762000"/>
          </a:xfrm>
          <a:prstGeom prst="rect">
            <a:avLst/>
          </a:prstGeom>
          <a:noFill/>
          <a:ln w="9525">
            <a:noFill/>
            <a:miter lim="800000"/>
            <a:headEnd/>
            <a:tailEnd/>
          </a:ln>
        </p:spPr>
      </p:pic>
      <p:grpSp>
        <p:nvGrpSpPr>
          <p:cNvPr id="2" name="Group 13"/>
          <p:cNvGrpSpPr>
            <a:grpSpLocks/>
          </p:cNvGrpSpPr>
          <p:nvPr/>
        </p:nvGrpSpPr>
        <p:grpSpPr bwMode="auto">
          <a:xfrm>
            <a:off x="2052638" y="3429000"/>
            <a:ext cx="515937" cy="228600"/>
            <a:chOff x="3264" y="2544"/>
            <a:chExt cx="514" cy="212"/>
          </a:xfrm>
        </p:grpSpPr>
        <p:sp>
          <p:nvSpPr>
            <p:cNvPr id="21058" name="Freeform 14"/>
            <p:cNvSpPr>
              <a:spLocks/>
            </p:cNvSpPr>
            <p:nvPr/>
          </p:nvSpPr>
          <p:spPr bwMode="auto">
            <a:xfrm>
              <a:off x="3264" y="2544"/>
              <a:ext cx="514" cy="106"/>
            </a:xfrm>
            <a:custGeom>
              <a:avLst/>
              <a:gdLst>
                <a:gd name="T0" fmla="*/ 0 w 1528"/>
                <a:gd name="T1" fmla="*/ 319 h 319"/>
                <a:gd name="T2" fmla="*/ 1210 w 1528"/>
                <a:gd name="T3" fmla="*/ 319 h 319"/>
                <a:gd name="T4" fmla="*/ 1528 w 1528"/>
                <a:gd name="T5" fmla="*/ 0 h 319"/>
                <a:gd name="T6" fmla="*/ 317 w 1528"/>
                <a:gd name="T7" fmla="*/ 0 h 319"/>
                <a:gd name="T8" fmla="*/ 0 w 1528"/>
                <a:gd name="T9" fmla="*/ 319 h 319"/>
                <a:gd name="T10" fmla="*/ 0 60000 65536"/>
                <a:gd name="T11" fmla="*/ 0 60000 65536"/>
                <a:gd name="T12" fmla="*/ 0 60000 65536"/>
                <a:gd name="T13" fmla="*/ 0 60000 65536"/>
                <a:gd name="T14" fmla="*/ 0 60000 65536"/>
                <a:gd name="T15" fmla="*/ 0 w 1528"/>
                <a:gd name="T16" fmla="*/ 0 h 319"/>
                <a:gd name="T17" fmla="*/ 1528 w 1528"/>
                <a:gd name="T18" fmla="*/ 319 h 319"/>
              </a:gdLst>
              <a:ahLst/>
              <a:cxnLst>
                <a:cxn ang="T10">
                  <a:pos x="T0" y="T1"/>
                </a:cxn>
                <a:cxn ang="T11">
                  <a:pos x="T2" y="T3"/>
                </a:cxn>
                <a:cxn ang="T12">
                  <a:pos x="T4" y="T5"/>
                </a:cxn>
                <a:cxn ang="T13">
                  <a:pos x="T6" y="T7"/>
                </a:cxn>
                <a:cxn ang="T14">
                  <a:pos x="T8" y="T9"/>
                </a:cxn>
              </a:cxnLst>
              <a:rect l="T15" t="T16" r="T17" b="T18"/>
              <a:pathLst>
                <a:path w="1528" h="319">
                  <a:moveTo>
                    <a:pt x="0" y="319"/>
                  </a:moveTo>
                  <a:lnTo>
                    <a:pt x="1210" y="319"/>
                  </a:lnTo>
                  <a:lnTo>
                    <a:pt x="1528" y="0"/>
                  </a:lnTo>
                  <a:lnTo>
                    <a:pt x="317" y="0"/>
                  </a:lnTo>
                  <a:lnTo>
                    <a:pt x="0" y="319"/>
                  </a:lnTo>
                  <a:close/>
                </a:path>
              </a:pathLst>
            </a:custGeom>
            <a:solidFill>
              <a:srgbClr val="0099FF"/>
            </a:solidFill>
            <a:ln w="3175">
              <a:noFill/>
              <a:round/>
              <a:headEnd/>
              <a:tailEnd/>
            </a:ln>
          </p:spPr>
          <p:txBody>
            <a:bodyPr>
              <a:prstTxWarp prst="textNoShape">
                <a:avLst/>
              </a:prstTxWarp>
            </a:bodyPr>
            <a:lstStyle/>
            <a:p>
              <a:endParaRPr lang="en-US"/>
            </a:p>
          </p:txBody>
        </p:sp>
        <p:sp>
          <p:nvSpPr>
            <p:cNvPr id="21059" name="Freeform 15"/>
            <p:cNvSpPr>
              <a:spLocks/>
            </p:cNvSpPr>
            <p:nvPr/>
          </p:nvSpPr>
          <p:spPr bwMode="auto">
            <a:xfrm>
              <a:off x="3671" y="2544"/>
              <a:ext cx="107" cy="212"/>
            </a:xfrm>
            <a:custGeom>
              <a:avLst/>
              <a:gdLst>
                <a:gd name="T0" fmla="*/ 318 w 318"/>
                <a:gd name="T1" fmla="*/ 0 h 638"/>
                <a:gd name="T2" fmla="*/ 318 w 318"/>
                <a:gd name="T3" fmla="*/ 319 h 638"/>
                <a:gd name="T4" fmla="*/ 0 w 318"/>
                <a:gd name="T5" fmla="*/ 638 h 638"/>
                <a:gd name="T6" fmla="*/ 0 w 318"/>
                <a:gd name="T7" fmla="*/ 319 h 638"/>
                <a:gd name="T8" fmla="*/ 318 w 318"/>
                <a:gd name="T9" fmla="*/ 0 h 638"/>
                <a:gd name="T10" fmla="*/ 0 60000 65536"/>
                <a:gd name="T11" fmla="*/ 0 60000 65536"/>
                <a:gd name="T12" fmla="*/ 0 60000 65536"/>
                <a:gd name="T13" fmla="*/ 0 60000 65536"/>
                <a:gd name="T14" fmla="*/ 0 60000 65536"/>
                <a:gd name="T15" fmla="*/ 0 w 318"/>
                <a:gd name="T16" fmla="*/ 0 h 638"/>
                <a:gd name="T17" fmla="*/ 318 w 318"/>
                <a:gd name="T18" fmla="*/ 638 h 638"/>
              </a:gdLst>
              <a:ahLst/>
              <a:cxnLst>
                <a:cxn ang="T10">
                  <a:pos x="T0" y="T1"/>
                </a:cxn>
                <a:cxn ang="T11">
                  <a:pos x="T2" y="T3"/>
                </a:cxn>
                <a:cxn ang="T12">
                  <a:pos x="T4" y="T5"/>
                </a:cxn>
                <a:cxn ang="T13">
                  <a:pos x="T6" y="T7"/>
                </a:cxn>
                <a:cxn ang="T14">
                  <a:pos x="T8" y="T9"/>
                </a:cxn>
              </a:cxnLst>
              <a:rect l="T15" t="T16" r="T17" b="T18"/>
              <a:pathLst>
                <a:path w="318" h="638">
                  <a:moveTo>
                    <a:pt x="318" y="0"/>
                  </a:moveTo>
                  <a:lnTo>
                    <a:pt x="318" y="319"/>
                  </a:lnTo>
                  <a:lnTo>
                    <a:pt x="0" y="638"/>
                  </a:lnTo>
                  <a:lnTo>
                    <a:pt x="0" y="319"/>
                  </a:lnTo>
                  <a:lnTo>
                    <a:pt x="318" y="0"/>
                  </a:lnTo>
                  <a:close/>
                </a:path>
              </a:pathLst>
            </a:custGeom>
            <a:solidFill>
              <a:srgbClr val="003399"/>
            </a:solidFill>
            <a:ln w="3175">
              <a:noFill/>
              <a:round/>
              <a:headEnd/>
              <a:tailEnd/>
            </a:ln>
          </p:spPr>
          <p:txBody>
            <a:bodyPr>
              <a:prstTxWarp prst="textNoShape">
                <a:avLst/>
              </a:prstTxWarp>
            </a:bodyPr>
            <a:lstStyle/>
            <a:p>
              <a:endParaRPr lang="en-US"/>
            </a:p>
          </p:txBody>
        </p:sp>
        <p:sp>
          <p:nvSpPr>
            <p:cNvPr id="21060" name="Freeform 16"/>
            <p:cNvSpPr>
              <a:spLocks/>
            </p:cNvSpPr>
            <p:nvPr/>
          </p:nvSpPr>
          <p:spPr bwMode="auto">
            <a:xfrm>
              <a:off x="3492" y="2595"/>
              <a:ext cx="163" cy="33"/>
            </a:xfrm>
            <a:custGeom>
              <a:avLst/>
              <a:gdLst>
                <a:gd name="T0" fmla="*/ 21 w 244"/>
                <a:gd name="T1" fmla="*/ 10 h 57"/>
                <a:gd name="T2" fmla="*/ 0 w 244"/>
                <a:gd name="T3" fmla="*/ 31 h 57"/>
                <a:gd name="T4" fmla="*/ 146 w 244"/>
                <a:gd name="T5" fmla="*/ 31 h 57"/>
                <a:gd name="T6" fmla="*/ 125 w 244"/>
                <a:gd name="T7" fmla="*/ 57 h 57"/>
                <a:gd name="T8" fmla="*/ 244 w 244"/>
                <a:gd name="T9" fmla="*/ 26 h 57"/>
                <a:gd name="T10" fmla="*/ 182 w 244"/>
                <a:gd name="T11" fmla="*/ 0 h 57"/>
                <a:gd name="T12" fmla="*/ 166 w 244"/>
                <a:gd name="T13" fmla="*/ 10 h 57"/>
                <a:gd name="T14" fmla="*/ 21 w 244"/>
                <a:gd name="T15" fmla="*/ 10 h 57"/>
                <a:gd name="T16" fmla="*/ 0 60000 65536"/>
                <a:gd name="T17" fmla="*/ 0 60000 65536"/>
                <a:gd name="T18" fmla="*/ 0 60000 65536"/>
                <a:gd name="T19" fmla="*/ 0 60000 65536"/>
                <a:gd name="T20" fmla="*/ 0 60000 65536"/>
                <a:gd name="T21" fmla="*/ 0 60000 65536"/>
                <a:gd name="T22" fmla="*/ 0 60000 65536"/>
                <a:gd name="T23" fmla="*/ 0 60000 65536"/>
                <a:gd name="T24" fmla="*/ 0 w 244"/>
                <a:gd name="T25" fmla="*/ 0 h 57"/>
                <a:gd name="T26" fmla="*/ 244 w 244"/>
                <a:gd name="T27" fmla="*/ 57 h 5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4" h="57">
                  <a:moveTo>
                    <a:pt x="21" y="10"/>
                  </a:moveTo>
                  <a:lnTo>
                    <a:pt x="0" y="31"/>
                  </a:lnTo>
                  <a:lnTo>
                    <a:pt x="146" y="31"/>
                  </a:lnTo>
                  <a:lnTo>
                    <a:pt x="125" y="57"/>
                  </a:lnTo>
                  <a:lnTo>
                    <a:pt x="244" y="26"/>
                  </a:lnTo>
                  <a:lnTo>
                    <a:pt x="182" y="0"/>
                  </a:lnTo>
                  <a:lnTo>
                    <a:pt x="166" y="10"/>
                  </a:lnTo>
                  <a:lnTo>
                    <a:pt x="21" y="10"/>
                  </a:lnTo>
                  <a:close/>
                </a:path>
              </a:pathLst>
            </a:custGeom>
            <a:solidFill>
              <a:srgbClr val="FFFFFF"/>
            </a:solidFill>
            <a:ln w="9525">
              <a:noFill/>
              <a:round/>
              <a:headEnd/>
              <a:tailEnd/>
            </a:ln>
          </p:spPr>
          <p:txBody>
            <a:bodyPr>
              <a:prstTxWarp prst="textNoShape">
                <a:avLst/>
              </a:prstTxWarp>
            </a:bodyPr>
            <a:lstStyle/>
            <a:p>
              <a:endParaRPr lang="en-US"/>
            </a:p>
          </p:txBody>
        </p:sp>
        <p:sp>
          <p:nvSpPr>
            <p:cNvPr id="21061" name="Freeform 17"/>
            <p:cNvSpPr>
              <a:spLocks/>
            </p:cNvSpPr>
            <p:nvPr/>
          </p:nvSpPr>
          <p:spPr bwMode="auto">
            <a:xfrm>
              <a:off x="3492" y="2595"/>
              <a:ext cx="163" cy="33"/>
            </a:xfrm>
            <a:custGeom>
              <a:avLst/>
              <a:gdLst>
                <a:gd name="T0" fmla="*/ 21 w 244"/>
                <a:gd name="T1" fmla="*/ 10 h 57"/>
                <a:gd name="T2" fmla="*/ 0 w 244"/>
                <a:gd name="T3" fmla="*/ 31 h 57"/>
                <a:gd name="T4" fmla="*/ 146 w 244"/>
                <a:gd name="T5" fmla="*/ 31 h 57"/>
                <a:gd name="T6" fmla="*/ 125 w 244"/>
                <a:gd name="T7" fmla="*/ 57 h 57"/>
                <a:gd name="T8" fmla="*/ 244 w 244"/>
                <a:gd name="T9" fmla="*/ 26 h 57"/>
                <a:gd name="T10" fmla="*/ 182 w 244"/>
                <a:gd name="T11" fmla="*/ 0 h 57"/>
                <a:gd name="T12" fmla="*/ 166 w 244"/>
                <a:gd name="T13" fmla="*/ 10 h 57"/>
                <a:gd name="T14" fmla="*/ 21 w 244"/>
                <a:gd name="T15" fmla="*/ 10 h 57"/>
                <a:gd name="T16" fmla="*/ 0 60000 65536"/>
                <a:gd name="T17" fmla="*/ 0 60000 65536"/>
                <a:gd name="T18" fmla="*/ 0 60000 65536"/>
                <a:gd name="T19" fmla="*/ 0 60000 65536"/>
                <a:gd name="T20" fmla="*/ 0 60000 65536"/>
                <a:gd name="T21" fmla="*/ 0 60000 65536"/>
                <a:gd name="T22" fmla="*/ 0 60000 65536"/>
                <a:gd name="T23" fmla="*/ 0 60000 65536"/>
                <a:gd name="T24" fmla="*/ 0 w 244"/>
                <a:gd name="T25" fmla="*/ 0 h 57"/>
                <a:gd name="T26" fmla="*/ 244 w 244"/>
                <a:gd name="T27" fmla="*/ 57 h 5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4" h="57">
                  <a:moveTo>
                    <a:pt x="21" y="10"/>
                  </a:moveTo>
                  <a:lnTo>
                    <a:pt x="0" y="31"/>
                  </a:lnTo>
                  <a:lnTo>
                    <a:pt x="146" y="31"/>
                  </a:lnTo>
                  <a:lnTo>
                    <a:pt x="125" y="57"/>
                  </a:lnTo>
                  <a:lnTo>
                    <a:pt x="244" y="26"/>
                  </a:lnTo>
                  <a:lnTo>
                    <a:pt x="182" y="0"/>
                  </a:lnTo>
                  <a:lnTo>
                    <a:pt x="166" y="10"/>
                  </a:lnTo>
                  <a:lnTo>
                    <a:pt x="21" y="10"/>
                  </a:lnTo>
                  <a:close/>
                </a:path>
              </a:pathLst>
            </a:custGeom>
            <a:solidFill>
              <a:srgbClr val="FFFFFF"/>
            </a:solidFill>
            <a:ln w="9525">
              <a:noFill/>
              <a:round/>
              <a:headEnd/>
              <a:tailEnd/>
            </a:ln>
          </p:spPr>
          <p:txBody>
            <a:bodyPr>
              <a:prstTxWarp prst="textNoShape">
                <a:avLst/>
              </a:prstTxWarp>
            </a:bodyPr>
            <a:lstStyle/>
            <a:p>
              <a:endParaRPr lang="en-US"/>
            </a:p>
          </p:txBody>
        </p:sp>
        <p:sp>
          <p:nvSpPr>
            <p:cNvPr id="21062" name="Freeform 18"/>
            <p:cNvSpPr>
              <a:spLocks/>
            </p:cNvSpPr>
            <p:nvPr/>
          </p:nvSpPr>
          <p:spPr bwMode="auto">
            <a:xfrm>
              <a:off x="3541" y="2553"/>
              <a:ext cx="162" cy="36"/>
            </a:xfrm>
            <a:custGeom>
              <a:avLst/>
              <a:gdLst>
                <a:gd name="T0" fmla="*/ 21 w 244"/>
                <a:gd name="T1" fmla="*/ 16 h 63"/>
                <a:gd name="T2" fmla="*/ 0 w 244"/>
                <a:gd name="T3" fmla="*/ 37 h 63"/>
                <a:gd name="T4" fmla="*/ 145 w 244"/>
                <a:gd name="T5" fmla="*/ 37 h 63"/>
                <a:gd name="T6" fmla="*/ 119 w 244"/>
                <a:gd name="T7" fmla="*/ 63 h 63"/>
                <a:gd name="T8" fmla="*/ 244 w 244"/>
                <a:gd name="T9" fmla="*/ 26 h 63"/>
                <a:gd name="T10" fmla="*/ 176 w 244"/>
                <a:gd name="T11" fmla="*/ 0 h 63"/>
                <a:gd name="T12" fmla="*/ 166 w 244"/>
                <a:gd name="T13" fmla="*/ 16 h 63"/>
                <a:gd name="T14" fmla="*/ 21 w 244"/>
                <a:gd name="T15" fmla="*/ 16 h 63"/>
                <a:gd name="T16" fmla="*/ 0 60000 65536"/>
                <a:gd name="T17" fmla="*/ 0 60000 65536"/>
                <a:gd name="T18" fmla="*/ 0 60000 65536"/>
                <a:gd name="T19" fmla="*/ 0 60000 65536"/>
                <a:gd name="T20" fmla="*/ 0 60000 65536"/>
                <a:gd name="T21" fmla="*/ 0 60000 65536"/>
                <a:gd name="T22" fmla="*/ 0 60000 65536"/>
                <a:gd name="T23" fmla="*/ 0 60000 65536"/>
                <a:gd name="T24" fmla="*/ 0 w 244"/>
                <a:gd name="T25" fmla="*/ 0 h 63"/>
                <a:gd name="T26" fmla="*/ 244 w 244"/>
                <a:gd name="T27" fmla="*/ 63 h 6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4" h="63">
                  <a:moveTo>
                    <a:pt x="21" y="16"/>
                  </a:moveTo>
                  <a:lnTo>
                    <a:pt x="0" y="37"/>
                  </a:lnTo>
                  <a:lnTo>
                    <a:pt x="145" y="37"/>
                  </a:lnTo>
                  <a:lnTo>
                    <a:pt x="119" y="63"/>
                  </a:lnTo>
                  <a:lnTo>
                    <a:pt x="244" y="26"/>
                  </a:lnTo>
                  <a:lnTo>
                    <a:pt x="176" y="0"/>
                  </a:lnTo>
                  <a:lnTo>
                    <a:pt x="166" y="16"/>
                  </a:lnTo>
                  <a:lnTo>
                    <a:pt x="21" y="16"/>
                  </a:lnTo>
                  <a:close/>
                </a:path>
              </a:pathLst>
            </a:custGeom>
            <a:solidFill>
              <a:srgbClr val="FFFFFF"/>
            </a:solidFill>
            <a:ln w="9525">
              <a:noFill/>
              <a:round/>
              <a:headEnd/>
              <a:tailEnd/>
            </a:ln>
          </p:spPr>
          <p:txBody>
            <a:bodyPr>
              <a:prstTxWarp prst="textNoShape">
                <a:avLst/>
              </a:prstTxWarp>
            </a:bodyPr>
            <a:lstStyle/>
            <a:p>
              <a:endParaRPr lang="en-US"/>
            </a:p>
          </p:txBody>
        </p:sp>
        <p:sp>
          <p:nvSpPr>
            <p:cNvPr id="21063" name="Freeform 19"/>
            <p:cNvSpPr>
              <a:spLocks/>
            </p:cNvSpPr>
            <p:nvPr/>
          </p:nvSpPr>
          <p:spPr bwMode="auto">
            <a:xfrm>
              <a:off x="3541" y="2553"/>
              <a:ext cx="162" cy="36"/>
            </a:xfrm>
            <a:custGeom>
              <a:avLst/>
              <a:gdLst>
                <a:gd name="T0" fmla="*/ 21 w 244"/>
                <a:gd name="T1" fmla="*/ 16 h 63"/>
                <a:gd name="T2" fmla="*/ 0 w 244"/>
                <a:gd name="T3" fmla="*/ 37 h 63"/>
                <a:gd name="T4" fmla="*/ 145 w 244"/>
                <a:gd name="T5" fmla="*/ 37 h 63"/>
                <a:gd name="T6" fmla="*/ 119 w 244"/>
                <a:gd name="T7" fmla="*/ 63 h 63"/>
                <a:gd name="T8" fmla="*/ 244 w 244"/>
                <a:gd name="T9" fmla="*/ 26 h 63"/>
                <a:gd name="T10" fmla="*/ 176 w 244"/>
                <a:gd name="T11" fmla="*/ 0 h 63"/>
                <a:gd name="T12" fmla="*/ 166 w 244"/>
                <a:gd name="T13" fmla="*/ 16 h 63"/>
                <a:gd name="T14" fmla="*/ 21 w 244"/>
                <a:gd name="T15" fmla="*/ 16 h 63"/>
                <a:gd name="T16" fmla="*/ 0 60000 65536"/>
                <a:gd name="T17" fmla="*/ 0 60000 65536"/>
                <a:gd name="T18" fmla="*/ 0 60000 65536"/>
                <a:gd name="T19" fmla="*/ 0 60000 65536"/>
                <a:gd name="T20" fmla="*/ 0 60000 65536"/>
                <a:gd name="T21" fmla="*/ 0 60000 65536"/>
                <a:gd name="T22" fmla="*/ 0 60000 65536"/>
                <a:gd name="T23" fmla="*/ 0 60000 65536"/>
                <a:gd name="T24" fmla="*/ 0 w 244"/>
                <a:gd name="T25" fmla="*/ 0 h 63"/>
                <a:gd name="T26" fmla="*/ 244 w 244"/>
                <a:gd name="T27" fmla="*/ 63 h 6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4" h="63">
                  <a:moveTo>
                    <a:pt x="21" y="16"/>
                  </a:moveTo>
                  <a:lnTo>
                    <a:pt x="0" y="37"/>
                  </a:lnTo>
                  <a:lnTo>
                    <a:pt x="145" y="37"/>
                  </a:lnTo>
                  <a:lnTo>
                    <a:pt x="119" y="63"/>
                  </a:lnTo>
                  <a:lnTo>
                    <a:pt x="244" y="26"/>
                  </a:lnTo>
                  <a:lnTo>
                    <a:pt x="176" y="0"/>
                  </a:lnTo>
                  <a:lnTo>
                    <a:pt x="166" y="16"/>
                  </a:lnTo>
                  <a:lnTo>
                    <a:pt x="21" y="16"/>
                  </a:lnTo>
                  <a:close/>
                </a:path>
              </a:pathLst>
            </a:custGeom>
            <a:solidFill>
              <a:srgbClr val="FFFFFF"/>
            </a:solidFill>
            <a:ln w="9525">
              <a:noFill/>
              <a:round/>
              <a:headEnd/>
              <a:tailEnd/>
            </a:ln>
          </p:spPr>
          <p:txBody>
            <a:bodyPr>
              <a:prstTxWarp prst="textNoShape">
                <a:avLst/>
              </a:prstTxWarp>
            </a:bodyPr>
            <a:lstStyle/>
            <a:p>
              <a:endParaRPr lang="en-US"/>
            </a:p>
          </p:txBody>
        </p:sp>
        <p:sp>
          <p:nvSpPr>
            <p:cNvPr id="21064" name="Freeform 20"/>
            <p:cNvSpPr>
              <a:spLocks/>
            </p:cNvSpPr>
            <p:nvPr/>
          </p:nvSpPr>
          <p:spPr bwMode="auto">
            <a:xfrm>
              <a:off x="3323" y="2607"/>
              <a:ext cx="163" cy="33"/>
            </a:xfrm>
            <a:custGeom>
              <a:avLst/>
              <a:gdLst>
                <a:gd name="T0" fmla="*/ 223 w 244"/>
                <a:gd name="T1" fmla="*/ 47 h 57"/>
                <a:gd name="T2" fmla="*/ 244 w 244"/>
                <a:gd name="T3" fmla="*/ 26 h 57"/>
                <a:gd name="T4" fmla="*/ 94 w 244"/>
                <a:gd name="T5" fmla="*/ 26 h 57"/>
                <a:gd name="T6" fmla="*/ 119 w 244"/>
                <a:gd name="T7" fmla="*/ 0 h 57"/>
                <a:gd name="T8" fmla="*/ 0 w 244"/>
                <a:gd name="T9" fmla="*/ 31 h 57"/>
                <a:gd name="T10" fmla="*/ 62 w 244"/>
                <a:gd name="T11" fmla="*/ 57 h 57"/>
                <a:gd name="T12" fmla="*/ 73 w 244"/>
                <a:gd name="T13" fmla="*/ 47 h 57"/>
                <a:gd name="T14" fmla="*/ 223 w 244"/>
                <a:gd name="T15" fmla="*/ 47 h 57"/>
                <a:gd name="T16" fmla="*/ 0 60000 65536"/>
                <a:gd name="T17" fmla="*/ 0 60000 65536"/>
                <a:gd name="T18" fmla="*/ 0 60000 65536"/>
                <a:gd name="T19" fmla="*/ 0 60000 65536"/>
                <a:gd name="T20" fmla="*/ 0 60000 65536"/>
                <a:gd name="T21" fmla="*/ 0 60000 65536"/>
                <a:gd name="T22" fmla="*/ 0 60000 65536"/>
                <a:gd name="T23" fmla="*/ 0 60000 65536"/>
                <a:gd name="T24" fmla="*/ 0 w 244"/>
                <a:gd name="T25" fmla="*/ 0 h 57"/>
                <a:gd name="T26" fmla="*/ 244 w 244"/>
                <a:gd name="T27" fmla="*/ 57 h 5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4" h="57">
                  <a:moveTo>
                    <a:pt x="223" y="47"/>
                  </a:moveTo>
                  <a:lnTo>
                    <a:pt x="244" y="26"/>
                  </a:lnTo>
                  <a:lnTo>
                    <a:pt x="94" y="26"/>
                  </a:lnTo>
                  <a:lnTo>
                    <a:pt x="119" y="0"/>
                  </a:lnTo>
                  <a:lnTo>
                    <a:pt x="0" y="31"/>
                  </a:lnTo>
                  <a:lnTo>
                    <a:pt x="62" y="57"/>
                  </a:lnTo>
                  <a:lnTo>
                    <a:pt x="73" y="47"/>
                  </a:lnTo>
                  <a:lnTo>
                    <a:pt x="223" y="47"/>
                  </a:lnTo>
                  <a:close/>
                </a:path>
              </a:pathLst>
            </a:custGeom>
            <a:solidFill>
              <a:srgbClr val="FFFFFF"/>
            </a:solidFill>
            <a:ln w="9525">
              <a:noFill/>
              <a:round/>
              <a:headEnd/>
              <a:tailEnd/>
            </a:ln>
          </p:spPr>
          <p:txBody>
            <a:bodyPr>
              <a:prstTxWarp prst="textNoShape">
                <a:avLst/>
              </a:prstTxWarp>
            </a:bodyPr>
            <a:lstStyle/>
            <a:p>
              <a:endParaRPr lang="en-US"/>
            </a:p>
          </p:txBody>
        </p:sp>
        <p:sp>
          <p:nvSpPr>
            <p:cNvPr id="21065" name="Freeform 21"/>
            <p:cNvSpPr>
              <a:spLocks/>
            </p:cNvSpPr>
            <p:nvPr/>
          </p:nvSpPr>
          <p:spPr bwMode="auto">
            <a:xfrm>
              <a:off x="3323" y="2607"/>
              <a:ext cx="163" cy="33"/>
            </a:xfrm>
            <a:custGeom>
              <a:avLst/>
              <a:gdLst>
                <a:gd name="T0" fmla="*/ 223 w 244"/>
                <a:gd name="T1" fmla="*/ 47 h 57"/>
                <a:gd name="T2" fmla="*/ 244 w 244"/>
                <a:gd name="T3" fmla="*/ 26 h 57"/>
                <a:gd name="T4" fmla="*/ 94 w 244"/>
                <a:gd name="T5" fmla="*/ 26 h 57"/>
                <a:gd name="T6" fmla="*/ 119 w 244"/>
                <a:gd name="T7" fmla="*/ 0 h 57"/>
                <a:gd name="T8" fmla="*/ 0 w 244"/>
                <a:gd name="T9" fmla="*/ 31 h 57"/>
                <a:gd name="T10" fmla="*/ 62 w 244"/>
                <a:gd name="T11" fmla="*/ 57 h 57"/>
                <a:gd name="T12" fmla="*/ 73 w 244"/>
                <a:gd name="T13" fmla="*/ 47 h 57"/>
                <a:gd name="T14" fmla="*/ 223 w 244"/>
                <a:gd name="T15" fmla="*/ 47 h 57"/>
                <a:gd name="T16" fmla="*/ 0 60000 65536"/>
                <a:gd name="T17" fmla="*/ 0 60000 65536"/>
                <a:gd name="T18" fmla="*/ 0 60000 65536"/>
                <a:gd name="T19" fmla="*/ 0 60000 65536"/>
                <a:gd name="T20" fmla="*/ 0 60000 65536"/>
                <a:gd name="T21" fmla="*/ 0 60000 65536"/>
                <a:gd name="T22" fmla="*/ 0 60000 65536"/>
                <a:gd name="T23" fmla="*/ 0 60000 65536"/>
                <a:gd name="T24" fmla="*/ 0 w 244"/>
                <a:gd name="T25" fmla="*/ 0 h 57"/>
                <a:gd name="T26" fmla="*/ 244 w 244"/>
                <a:gd name="T27" fmla="*/ 57 h 5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4" h="57">
                  <a:moveTo>
                    <a:pt x="223" y="47"/>
                  </a:moveTo>
                  <a:lnTo>
                    <a:pt x="244" y="26"/>
                  </a:lnTo>
                  <a:lnTo>
                    <a:pt x="94" y="26"/>
                  </a:lnTo>
                  <a:lnTo>
                    <a:pt x="119" y="0"/>
                  </a:lnTo>
                  <a:lnTo>
                    <a:pt x="0" y="31"/>
                  </a:lnTo>
                  <a:lnTo>
                    <a:pt x="62" y="57"/>
                  </a:lnTo>
                  <a:lnTo>
                    <a:pt x="73" y="47"/>
                  </a:lnTo>
                  <a:lnTo>
                    <a:pt x="223" y="47"/>
                  </a:lnTo>
                  <a:close/>
                </a:path>
              </a:pathLst>
            </a:custGeom>
            <a:solidFill>
              <a:srgbClr val="FFFFFF"/>
            </a:solidFill>
            <a:ln w="9525">
              <a:noFill/>
              <a:round/>
              <a:headEnd/>
              <a:tailEnd/>
            </a:ln>
          </p:spPr>
          <p:txBody>
            <a:bodyPr>
              <a:prstTxWarp prst="textNoShape">
                <a:avLst/>
              </a:prstTxWarp>
            </a:bodyPr>
            <a:lstStyle/>
            <a:p>
              <a:endParaRPr lang="en-US"/>
            </a:p>
          </p:txBody>
        </p:sp>
        <p:sp>
          <p:nvSpPr>
            <p:cNvPr id="21066" name="Freeform 22"/>
            <p:cNvSpPr>
              <a:spLocks/>
            </p:cNvSpPr>
            <p:nvPr/>
          </p:nvSpPr>
          <p:spPr bwMode="auto">
            <a:xfrm>
              <a:off x="3368" y="2565"/>
              <a:ext cx="162" cy="36"/>
            </a:xfrm>
            <a:custGeom>
              <a:avLst/>
              <a:gdLst>
                <a:gd name="T0" fmla="*/ 223 w 243"/>
                <a:gd name="T1" fmla="*/ 47 h 62"/>
                <a:gd name="T2" fmla="*/ 243 w 243"/>
                <a:gd name="T3" fmla="*/ 26 h 62"/>
                <a:gd name="T4" fmla="*/ 98 w 243"/>
                <a:gd name="T5" fmla="*/ 26 h 62"/>
                <a:gd name="T6" fmla="*/ 124 w 243"/>
                <a:gd name="T7" fmla="*/ 0 h 62"/>
                <a:gd name="T8" fmla="*/ 0 w 243"/>
                <a:gd name="T9" fmla="*/ 37 h 62"/>
                <a:gd name="T10" fmla="*/ 67 w 243"/>
                <a:gd name="T11" fmla="*/ 62 h 62"/>
                <a:gd name="T12" fmla="*/ 77 w 243"/>
                <a:gd name="T13" fmla="*/ 47 h 62"/>
                <a:gd name="T14" fmla="*/ 223 w 243"/>
                <a:gd name="T15" fmla="*/ 47 h 62"/>
                <a:gd name="T16" fmla="*/ 0 60000 65536"/>
                <a:gd name="T17" fmla="*/ 0 60000 65536"/>
                <a:gd name="T18" fmla="*/ 0 60000 65536"/>
                <a:gd name="T19" fmla="*/ 0 60000 65536"/>
                <a:gd name="T20" fmla="*/ 0 60000 65536"/>
                <a:gd name="T21" fmla="*/ 0 60000 65536"/>
                <a:gd name="T22" fmla="*/ 0 60000 65536"/>
                <a:gd name="T23" fmla="*/ 0 60000 65536"/>
                <a:gd name="T24" fmla="*/ 0 w 243"/>
                <a:gd name="T25" fmla="*/ 0 h 62"/>
                <a:gd name="T26" fmla="*/ 243 w 243"/>
                <a:gd name="T27" fmla="*/ 62 h 6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3" h="62">
                  <a:moveTo>
                    <a:pt x="223" y="47"/>
                  </a:moveTo>
                  <a:lnTo>
                    <a:pt x="243" y="26"/>
                  </a:lnTo>
                  <a:lnTo>
                    <a:pt x="98" y="26"/>
                  </a:lnTo>
                  <a:lnTo>
                    <a:pt x="124" y="0"/>
                  </a:lnTo>
                  <a:lnTo>
                    <a:pt x="0" y="37"/>
                  </a:lnTo>
                  <a:lnTo>
                    <a:pt x="67" y="62"/>
                  </a:lnTo>
                  <a:lnTo>
                    <a:pt x="77" y="47"/>
                  </a:lnTo>
                  <a:lnTo>
                    <a:pt x="223" y="47"/>
                  </a:lnTo>
                  <a:close/>
                </a:path>
              </a:pathLst>
            </a:custGeom>
            <a:solidFill>
              <a:srgbClr val="FFFFFF"/>
            </a:solidFill>
            <a:ln w="9525">
              <a:noFill/>
              <a:round/>
              <a:headEnd/>
              <a:tailEnd/>
            </a:ln>
          </p:spPr>
          <p:txBody>
            <a:bodyPr>
              <a:prstTxWarp prst="textNoShape">
                <a:avLst/>
              </a:prstTxWarp>
            </a:bodyPr>
            <a:lstStyle/>
            <a:p>
              <a:endParaRPr lang="en-US"/>
            </a:p>
          </p:txBody>
        </p:sp>
        <p:sp>
          <p:nvSpPr>
            <p:cNvPr id="21067" name="Freeform 23"/>
            <p:cNvSpPr>
              <a:spLocks/>
            </p:cNvSpPr>
            <p:nvPr/>
          </p:nvSpPr>
          <p:spPr bwMode="auto">
            <a:xfrm>
              <a:off x="3368" y="2565"/>
              <a:ext cx="162" cy="36"/>
            </a:xfrm>
            <a:custGeom>
              <a:avLst/>
              <a:gdLst>
                <a:gd name="T0" fmla="*/ 223 w 243"/>
                <a:gd name="T1" fmla="*/ 47 h 62"/>
                <a:gd name="T2" fmla="*/ 243 w 243"/>
                <a:gd name="T3" fmla="*/ 26 h 62"/>
                <a:gd name="T4" fmla="*/ 98 w 243"/>
                <a:gd name="T5" fmla="*/ 26 h 62"/>
                <a:gd name="T6" fmla="*/ 124 w 243"/>
                <a:gd name="T7" fmla="*/ 0 h 62"/>
                <a:gd name="T8" fmla="*/ 0 w 243"/>
                <a:gd name="T9" fmla="*/ 37 h 62"/>
                <a:gd name="T10" fmla="*/ 67 w 243"/>
                <a:gd name="T11" fmla="*/ 62 h 62"/>
                <a:gd name="T12" fmla="*/ 77 w 243"/>
                <a:gd name="T13" fmla="*/ 47 h 62"/>
                <a:gd name="T14" fmla="*/ 223 w 243"/>
                <a:gd name="T15" fmla="*/ 47 h 62"/>
                <a:gd name="T16" fmla="*/ 0 60000 65536"/>
                <a:gd name="T17" fmla="*/ 0 60000 65536"/>
                <a:gd name="T18" fmla="*/ 0 60000 65536"/>
                <a:gd name="T19" fmla="*/ 0 60000 65536"/>
                <a:gd name="T20" fmla="*/ 0 60000 65536"/>
                <a:gd name="T21" fmla="*/ 0 60000 65536"/>
                <a:gd name="T22" fmla="*/ 0 60000 65536"/>
                <a:gd name="T23" fmla="*/ 0 60000 65536"/>
                <a:gd name="T24" fmla="*/ 0 w 243"/>
                <a:gd name="T25" fmla="*/ 0 h 62"/>
                <a:gd name="T26" fmla="*/ 243 w 243"/>
                <a:gd name="T27" fmla="*/ 62 h 6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3" h="62">
                  <a:moveTo>
                    <a:pt x="223" y="47"/>
                  </a:moveTo>
                  <a:lnTo>
                    <a:pt x="243" y="26"/>
                  </a:lnTo>
                  <a:lnTo>
                    <a:pt x="98" y="26"/>
                  </a:lnTo>
                  <a:lnTo>
                    <a:pt x="124" y="0"/>
                  </a:lnTo>
                  <a:lnTo>
                    <a:pt x="0" y="37"/>
                  </a:lnTo>
                  <a:lnTo>
                    <a:pt x="67" y="62"/>
                  </a:lnTo>
                  <a:lnTo>
                    <a:pt x="77" y="47"/>
                  </a:lnTo>
                  <a:lnTo>
                    <a:pt x="223" y="47"/>
                  </a:lnTo>
                  <a:close/>
                </a:path>
              </a:pathLst>
            </a:custGeom>
            <a:solidFill>
              <a:srgbClr val="FFFFFF"/>
            </a:solidFill>
            <a:ln w="9525">
              <a:noFill/>
              <a:round/>
              <a:headEnd/>
              <a:tailEnd/>
            </a:ln>
          </p:spPr>
          <p:txBody>
            <a:bodyPr>
              <a:prstTxWarp prst="textNoShape">
                <a:avLst/>
              </a:prstTxWarp>
            </a:bodyPr>
            <a:lstStyle/>
            <a:p>
              <a:endParaRPr lang="en-US"/>
            </a:p>
          </p:txBody>
        </p:sp>
        <p:sp>
          <p:nvSpPr>
            <p:cNvPr id="21068" name="Rectangle 24"/>
            <p:cNvSpPr>
              <a:spLocks noChangeArrowheads="1"/>
            </p:cNvSpPr>
            <p:nvPr/>
          </p:nvSpPr>
          <p:spPr bwMode="auto">
            <a:xfrm>
              <a:off x="3264" y="2650"/>
              <a:ext cx="411" cy="106"/>
            </a:xfrm>
            <a:prstGeom prst="rect">
              <a:avLst/>
            </a:prstGeom>
            <a:solidFill>
              <a:srgbClr val="0066CC"/>
            </a:solidFill>
            <a:ln w="3175">
              <a:noFill/>
              <a:miter lim="800000"/>
              <a:headEnd/>
              <a:tailEnd/>
            </a:ln>
          </p:spPr>
          <p:txBody>
            <a:bodyPr>
              <a:prstTxWarp prst="textNoShape">
                <a:avLst/>
              </a:prstTxWarp>
            </a:bodyPr>
            <a:lstStyle/>
            <a:p>
              <a:endParaRPr lang="en-US"/>
            </a:p>
          </p:txBody>
        </p:sp>
      </p:grpSp>
      <p:grpSp>
        <p:nvGrpSpPr>
          <p:cNvPr id="3" name="Group 25"/>
          <p:cNvGrpSpPr>
            <a:grpSpLocks/>
          </p:cNvGrpSpPr>
          <p:nvPr/>
        </p:nvGrpSpPr>
        <p:grpSpPr bwMode="auto">
          <a:xfrm>
            <a:off x="2967038" y="3429000"/>
            <a:ext cx="439737" cy="268288"/>
            <a:chOff x="1834" y="1600"/>
            <a:chExt cx="508" cy="428"/>
          </a:xfrm>
        </p:grpSpPr>
        <p:sp>
          <p:nvSpPr>
            <p:cNvPr id="20903" name="Freeform 26"/>
            <p:cNvSpPr>
              <a:spLocks/>
            </p:cNvSpPr>
            <p:nvPr/>
          </p:nvSpPr>
          <p:spPr bwMode="auto">
            <a:xfrm>
              <a:off x="1836" y="1853"/>
              <a:ext cx="504" cy="173"/>
            </a:xfrm>
            <a:custGeom>
              <a:avLst/>
              <a:gdLst>
                <a:gd name="T0" fmla="*/ 16115 w 16156"/>
                <a:gd name="T1" fmla="*/ 3056 h 5544"/>
                <a:gd name="T2" fmla="*/ 15902 w 16156"/>
                <a:gd name="T3" fmla="*/ 3464 h 5544"/>
                <a:gd name="T4" fmla="*/ 15521 w 16156"/>
                <a:gd name="T5" fmla="*/ 3851 h 5544"/>
                <a:gd name="T6" fmla="*/ 14987 w 16156"/>
                <a:gd name="T7" fmla="*/ 4210 h 5544"/>
                <a:gd name="T8" fmla="*/ 14311 w 16156"/>
                <a:gd name="T9" fmla="*/ 4536 h 5544"/>
                <a:gd name="T10" fmla="*/ 13509 w 16156"/>
                <a:gd name="T11" fmla="*/ 4824 h 5544"/>
                <a:gd name="T12" fmla="*/ 12594 w 16156"/>
                <a:gd name="T13" fmla="*/ 5071 h 5544"/>
                <a:gd name="T14" fmla="*/ 11579 w 16156"/>
                <a:gd name="T15" fmla="*/ 5271 h 5544"/>
                <a:gd name="T16" fmla="*/ 10480 w 16156"/>
                <a:gd name="T17" fmla="*/ 5420 h 5544"/>
                <a:gd name="T18" fmla="*/ 9307 w 16156"/>
                <a:gd name="T19" fmla="*/ 5512 h 5544"/>
                <a:gd name="T20" fmla="*/ 8078 w 16156"/>
                <a:gd name="T21" fmla="*/ 5544 h 5544"/>
                <a:gd name="T22" fmla="*/ 6849 w 16156"/>
                <a:gd name="T23" fmla="*/ 5512 h 5544"/>
                <a:gd name="T24" fmla="*/ 5676 w 16156"/>
                <a:gd name="T25" fmla="*/ 5420 h 5544"/>
                <a:gd name="T26" fmla="*/ 4577 w 16156"/>
                <a:gd name="T27" fmla="*/ 5271 h 5544"/>
                <a:gd name="T28" fmla="*/ 3562 w 16156"/>
                <a:gd name="T29" fmla="*/ 5071 h 5544"/>
                <a:gd name="T30" fmla="*/ 2647 w 16156"/>
                <a:gd name="T31" fmla="*/ 4824 h 5544"/>
                <a:gd name="T32" fmla="*/ 1845 w 16156"/>
                <a:gd name="T33" fmla="*/ 4536 h 5544"/>
                <a:gd name="T34" fmla="*/ 1169 w 16156"/>
                <a:gd name="T35" fmla="*/ 4210 h 5544"/>
                <a:gd name="T36" fmla="*/ 635 w 16156"/>
                <a:gd name="T37" fmla="*/ 3851 h 5544"/>
                <a:gd name="T38" fmla="*/ 254 w 16156"/>
                <a:gd name="T39" fmla="*/ 3464 h 5544"/>
                <a:gd name="T40" fmla="*/ 41 w 16156"/>
                <a:gd name="T41" fmla="*/ 3056 h 5544"/>
                <a:gd name="T42" fmla="*/ 10 w 16156"/>
                <a:gd name="T43" fmla="*/ 2630 h 5544"/>
                <a:gd name="T44" fmla="*/ 163 w 16156"/>
                <a:gd name="T45" fmla="*/ 2214 h 5544"/>
                <a:gd name="T46" fmla="*/ 489 w 16156"/>
                <a:gd name="T47" fmla="*/ 1819 h 5544"/>
                <a:gd name="T48" fmla="*/ 975 w 16156"/>
                <a:gd name="T49" fmla="*/ 1451 h 5544"/>
                <a:gd name="T50" fmla="*/ 1605 w 16156"/>
                <a:gd name="T51" fmla="*/ 1114 h 5544"/>
                <a:gd name="T52" fmla="*/ 2366 w 16156"/>
                <a:gd name="T53" fmla="*/ 813 h 5544"/>
                <a:gd name="T54" fmla="*/ 3245 w 16156"/>
                <a:gd name="T55" fmla="*/ 551 h 5544"/>
                <a:gd name="T56" fmla="*/ 4228 w 16156"/>
                <a:gd name="T57" fmla="*/ 335 h 5544"/>
                <a:gd name="T58" fmla="*/ 5301 w 16156"/>
                <a:gd name="T59" fmla="*/ 169 h 5544"/>
                <a:gd name="T60" fmla="*/ 6450 w 16156"/>
                <a:gd name="T61" fmla="*/ 56 h 5544"/>
                <a:gd name="T62" fmla="*/ 7662 w 16156"/>
                <a:gd name="T63" fmla="*/ 3 h 5544"/>
                <a:gd name="T64" fmla="*/ 8904 w 16156"/>
                <a:gd name="T65" fmla="*/ 15 h 5544"/>
                <a:gd name="T66" fmla="*/ 10096 w 16156"/>
                <a:gd name="T67" fmla="*/ 87 h 5544"/>
                <a:gd name="T68" fmla="*/ 11222 w 16156"/>
                <a:gd name="T69" fmla="*/ 219 h 5544"/>
                <a:gd name="T70" fmla="*/ 12266 w 16156"/>
                <a:gd name="T71" fmla="*/ 402 h 5544"/>
                <a:gd name="T72" fmla="*/ 13216 w 16156"/>
                <a:gd name="T73" fmla="*/ 633 h 5544"/>
                <a:gd name="T74" fmla="*/ 14057 w 16156"/>
                <a:gd name="T75" fmla="*/ 909 h 5544"/>
                <a:gd name="T76" fmla="*/ 14776 w 16156"/>
                <a:gd name="T77" fmla="*/ 1223 h 5544"/>
                <a:gd name="T78" fmla="*/ 15360 w 16156"/>
                <a:gd name="T79" fmla="*/ 1571 h 5544"/>
                <a:gd name="T80" fmla="*/ 15794 w 16156"/>
                <a:gd name="T81" fmla="*/ 1949 h 5544"/>
                <a:gd name="T82" fmla="*/ 16064 w 16156"/>
                <a:gd name="T83" fmla="*/ 2350 h 5544"/>
                <a:gd name="T84" fmla="*/ 16156 w 16156"/>
                <a:gd name="T85" fmla="*/ 2772 h 554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156"/>
                <a:gd name="T130" fmla="*/ 0 h 5544"/>
                <a:gd name="T131" fmla="*/ 16156 w 16156"/>
                <a:gd name="T132" fmla="*/ 5544 h 554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156" h="5544">
                  <a:moveTo>
                    <a:pt x="16156" y="2772"/>
                  </a:moveTo>
                  <a:lnTo>
                    <a:pt x="16146" y="2915"/>
                  </a:lnTo>
                  <a:lnTo>
                    <a:pt x="16115" y="3056"/>
                  </a:lnTo>
                  <a:lnTo>
                    <a:pt x="16064" y="3194"/>
                  </a:lnTo>
                  <a:lnTo>
                    <a:pt x="15993" y="3331"/>
                  </a:lnTo>
                  <a:lnTo>
                    <a:pt x="15902" y="3464"/>
                  </a:lnTo>
                  <a:lnTo>
                    <a:pt x="15794" y="3597"/>
                  </a:lnTo>
                  <a:lnTo>
                    <a:pt x="15667" y="3725"/>
                  </a:lnTo>
                  <a:lnTo>
                    <a:pt x="15521" y="3851"/>
                  </a:lnTo>
                  <a:lnTo>
                    <a:pt x="15360" y="3974"/>
                  </a:lnTo>
                  <a:lnTo>
                    <a:pt x="15181" y="4093"/>
                  </a:lnTo>
                  <a:lnTo>
                    <a:pt x="14987" y="4210"/>
                  </a:lnTo>
                  <a:lnTo>
                    <a:pt x="14776" y="4322"/>
                  </a:lnTo>
                  <a:lnTo>
                    <a:pt x="14551" y="4431"/>
                  </a:lnTo>
                  <a:lnTo>
                    <a:pt x="14311" y="4536"/>
                  </a:lnTo>
                  <a:lnTo>
                    <a:pt x="14057" y="4636"/>
                  </a:lnTo>
                  <a:lnTo>
                    <a:pt x="13790" y="4733"/>
                  </a:lnTo>
                  <a:lnTo>
                    <a:pt x="13509" y="4824"/>
                  </a:lnTo>
                  <a:lnTo>
                    <a:pt x="13216" y="4911"/>
                  </a:lnTo>
                  <a:lnTo>
                    <a:pt x="12910" y="4994"/>
                  </a:lnTo>
                  <a:lnTo>
                    <a:pt x="12594" y="5071"/>
                  </a:lnTo>
                  <a:lnTo>
                    <a:pt x="12266" y="5143"/>
                  </a:lnTo>
                  <a:lnTo>
                    <a:pt x="11928" y="5210"/>
                  </a:lnTo>
                  <a:lnTo>
                    <a:pt x="11579" y="5271"/>
                  </a:lnTo>
                  <a:lnTo>
                    <a:pt x="11222" y="5327"/>
                  </a:lnTo>
                  <a:lnTo>
                    <a:pt x="10855" y="5376"/>
                  </a:lnTo>
                  <a:lnTo>
                    <a:pt x="10480" y="5420"/>
                  </a:lnTo>
                  <a:lnTo>
                    <a:pt x="10096" y="5457"/>
                  </a:lnTo>
                  <a:lnTo>
                    <a:pt x="9706" y="5488"/>
                  </a:lnTo>
                  <a:lnTo>
                    <a:pt x="9307" y="5512"/>
                  </a:lnTo>
                  <a:lnTo>
                    <a:pt x="8904" y="5530"/>
                  </a:lnTo>
                  <a:lnTo>
                    <a:pt x="8494" y="5541"/>
                  </a:lnTo>
                  <a:lnTo>
                    <a:pt x="8078" y="5544"/>
                  </a:lnTo>
                  <a:lnTo>
                    <a:pt x="7662" y="5541"/>
                  </a:lnTo>
                  <a:lnTo>
                    <a:pt x="7252" y="5530"/>
                  </a:lnTo>
                  <a:lnTo>
                    <a:pt x="6849" y="5512"/>
                  </a:lnTo>
                  <a:lnTo>
                    <a:pt x="6450" y="5488"/>
                  </a:lnTo>
                  <a:lnTo>
                    <a:pt x="6060" y="5457"/>
                  </a:lnTo>
                  <a:lnTo>
                    <a:pt x="5676" y="5420"/>
                  </a:lnTo>
                  <a:lnTo>
                    <a:pt x="5301" y="5376"/>
                  </a:lnTo>
                  <a:lnTo>
                    <a:pt x="4934" y="5327"/>
                  </a:lnTo>
                  <a:lnTo>
                    <a:pt x="4577" y="5271"/>
                  </a:lnTo>
                  <a:lnTo>
                    <a:pt x="4228" y="5210"/>
                  </a:lnTo>
                  <a:lnTo>
                    <a:pt x="3890" y="5143"/>
                  </a:lnTo>
                  <a:lnTo>
                    <a:pt x="3562" y="5071"/>
                  </a:lnTo>
                  <a:lnTo>
                    <a:pt x="3245" y="4994"/>
                  </a:lnTo>
                  <a:lnTo>
                    <a:pt x="2940" y="4911"/>
                  </a:lnTo>
                  <a:lnTo>
                    <a:pt x="2647" y="4824"/>
                  </a:lnTo>
                  <a:lnTo>
                    <a:pt x="2366" y="4733"/>
                  </a:lnTo>
                  <a:lnTo>
                    <a:pt x="2099" y="4636"/>
                  </a:lnTo>
                  <a:lnTo>
                    <a:pt x="1845" y="4536"/>
                  </a:lnTo>
                  <a:lnTo>
                    <a:pt x="1605" y="4431"/>
                  </a:lnTo>
                  <a:lnTo>
                    <a:pt x="1380" y="4322"/>
                  </a:lnTo>
                  <a:lnTo>
                    <a:pt x="1169" y="4210"/>
                  </a:lnTo>
                  <a:lnTo>
                    <a:pt x="975" y="4093"/>
                  </a:lnTo>
                  <a:lnTo>
                    <a:pt x="796" y="3974"/>
                  </a:lnTo>
                  <a:lnTo>
                    <a:pt x="635" y="3851"/>
                  </a:lnTo>
                  <a:lnTo>
                    <a:pt x="489" y="3725"/>
                  </a:lnTo>
                  <a:lnTo>
                    <a:pt x="362" y="3597"/>
                  </a:lnTo>
                  <a:lnTo>
                    <a:pt x="254" y="3464"/>
                  </a:lnTo>
                  <a:lnTo>
                    <a:pt x="163" y="3331"/>
                  </a:lnTo>
                  <a:lnTo>
                    <a:pt x="92" y="3194"/>
                  </a:lnTo>
                  <a:lnTo>
                    <a:pt x="41" y="3056"/>
                  </a:lnTo>
                  <a:lnTo>
                    <a:pt x="10" y="2915"/>
                  </a:lnTo>
                  <a:lnTo>
                    <a:pt x="0" y="2772"/>
                  </a:lnTo>
                  <a:lnTo>
                    <a:pt x="10" y="2630"/>
                  </a:lnTo>
                  <a:lnTo>
                    <a:pt x="41" y="2489"/>
                  </a:lnTo>
                  <a:lnTo>
                    <a:pt x="92" y="2350"/>
                  </a:lnTo>
                  <a:lnTo>
                    <a:pt x="163" y="2214"/>
                  </a:lnTo>
                  <a:lnTo>
                    <a:pt x="254" y="2080"/>
                  </a:lnTo>
                  <a:lnTo>
                    <a:pt x="362" y="1949"/>
                  </a:lnTo>
                  <a:lnTo>
                    <a:pt x="489" y="1819"/>
                  </a:lnTo>
                  <a:lnTo>
                    <a:pt x="635" y="1694"/>
                  </a:lnTo>
                  <a:lnTo>
                    <a:pt x="796" y="1571"/>
                  </a:lnTo>
                  <a:lnTo>
                    <a:pt x="975" y="1451"/>
                  </a:lnTo>
                  <a:lnTo>
                    <a:pt x="1169" y="1335"/>
                  </a:lnTo>
                  <a:lnTo>
                    <a:pt x="1380" y="1223"/>
                  </a:lnTo>
                  <a:lnTo>
                    <a:pt x="1605" y="1114"/>
                  </a:lnTo>
                  <a:lnTo>
                    <a:pt x="1845" y="1010"/>
                  </a:lnTo>
                  <a:lnTo>
                    <a:pt x="2099" y="909"/>
                  </a:lnTo>
                  <a:lnTo>
                    <a:pt x="2366" y="813"/>
                  </a:lnTo>
                  <a:lnTo>
                    <a:pt x="2647" y="720"/>
                  </a:lnTo>
                  <a:lnTo>
                    <a:pt x="2940" y="633"/>
                  </a:lnTo>
                  <a:lnTo>
                    <a:pt x="3245" y="551"/>
                  </a:lnTo>
                  <a:lnTo>
                    <a:pt x="3562" y="473"/>
                  </a:lnTo>
                  <a:lnTo>
                    <a:pt x="3890" y="402"/>
                  </a:lnTo>
                  <a:lnTo>
                    <a:pt x="4228" y="335"/>
                  </a:lnTo>
                  <a:lnTo>
                    <a:pt x="4577" y="274"/>
                  </a:lnTo>
                  <a:lnTo>
                    <a:pt x="4934" y="219"/>
                  </a:lnTo>
                  <a:lnTo>
                    <a:pt x="5301" y="169"/>
                  </a:lnTo>
                  <a:lnTo>
                    <a:pt x="5676" y="125"/>
                  </a:lnTo>
                  <a:lnTo>
                    <a:pt x="6060" y="87"/>
                  </a:lnTo>
                  <a:lnTo>
                    <a:pt x="6450" y="56"/>
                  </a:lnTo>
                  <a:lnTo>
                    <a:pt x="6849" y="32"/>
                  </a:lnTo>
                  <a:lnTo>
                    <a:pt x="7252" y="15"/>
                  </a:lnTo>
                  <a:lnTo>
                    <a:pt x="7662" y="3"/>
                  </a:lnTo>
                  <a:lnTo>
                    <a:pt x="8078" y="0"/>
                  </a:lnTo>
                  <a:lnTo>
                    <a:pt x="8494" y="3"/>
                  </a:lnTo>
                  <a:lnTo>
                    <a:pt x="8904" y="15"/>
                  </a:lnTo>
                  <a:lnTo>
                    <a:pt x="9307" y="32"/>
                  </a:lnTo>
                  <a:lnTo>
                    <a:pt x="9706" y="56"/>
                  </a:lnTo>
                  <a:lnTo>
                    <a:pt x="10096" y="87"/>
                  </a:lnTo>
                  <a:lnTo>
                    <a:pt x="10480" y="125"/>
                  </a:lnTo>
                  <a:lnTo>
                    <a:pt x="10855" y="169"/>
                  </a:lnTo>
                  <a:lnTo>
                    <a:pt x="11222" y="219"/>
                  </a:lnTo>
                  <a:lnTo>
                    <a:pt x="11579" y="274"/>
                  </a:lnTo>
                  <a:lnTo>
                    <a:pt x="11928" y="335"/>
                  </a:lnTo>
                  <a:lnTo>
                    <a:pt x="12266" y="402"/>
                  </a:lnTo>
                  <a:lnTo>
                    <a:pt x="12594" y="473"/>
                  </a:lnTo>
                  <a:lnTo>
                    <a:pt x="12910" y="551"/>
                  </a:lnTo>
                  <a:lnTo>
                    <a:pt x="13216" y="633"/>
                  </a:lnTo>
                  <a:lnTo>
                    <a:pt x="13509" y="720"/>
                  </a:lnTo>
                  <a:lnTo>
                    <a:pt x="13790" y="813"/>
                  </a:lnTo>
                  <a:lnTo>
                    <a:pt x="14057" y="909"/>
                  </a:lnTo>
                  <a:lnTo>
                    <a:pt x="14311" y="1010"/>
                  </a:lnTo>
                  <a:lnTo>
                    <a:pt x="14551" y="1114"/>
                  </a:lnTo>
                  <a:lnTo>
                    <a:pt x="14776" y="1223"/>
                  </a:lnTo>
                  <a:lnTo>
                    <a:pt x="14987" y="1335"/>
                  </a:lnTo>
                  <a:lnTo>
                    <a:pt x="15181" y="1451"/>
                  </a:lnTo>
                  <a:lnTo>
                    <a:pt x="15360" y="1571"/>
                  </a:lnTo>
                  <a:lnTo>
                    <a:pt x="15521" y="1694"/>
                  </a:lnTo>
                  <a:lnTo>
                    <a:pt x="15667" y="1819"/>
                  </a:lnTo>
                  <a:lnTo>
                    <a:pt x="15794" y="1949"/>
                  </a:lnTo>
                  <a:lnTo>
                    <a:pt x="15902" y="2080"/>
                  </a:lnTo>
                  <a:lnTo>
                    <a:pt x="15993" y="2214"/>
                  </a:lnTo>
                  <a:lnTo>
                    <a:pt x="16064" y="2350"/>
                  </a:lnTo>
                  <a:lnTo>
                    <a:pt x="16115" y="2489"/>
                  </a:lnTo>
                  <a:lnTo>
                    <a:pt x="16146" y="2630"/>
                  </a:lnTo>
                  <a:lnTo>
                    <a:pt x="16156" y="2772"/>
                  </a:lnTo>
                  <a:close/>
                </a:path>
              </a:pathLst>
            </a:custGeom>
            <a:solidFill>
              <a:srgbClr val="007BB5"/>
            </a:solidFill>
            <a:ln w="9525">
              <a:noFill/>
              <a:round/>
              <a:headEnd/>
              <a:tailEnd/>
            </a:ln>
          </p:spPr>
          <p:txBody>
            <a:bodyPr>
              <a:prstTxWarp prst="textNoShape">
                <a:avLst/>
              </a:prstTxWarp>
            </a:bodyPr>
            <a:lstStyle/>
            <a:p>
              <a:endParaRPr lang="en-US"/>
            </a:p>
          </p:txBody>
        </p:sp>
        <p:sp>
          <p:nvSpPr>
            <p:cNvPr id="20904" name="Freeform 27"/>
            <p:cNvSpPr>
              <a:spLocks/>
            </p:cNvSpPr>
            <p:nvPr/>
          </p:nvSpPr>
          <p:spPr bwMode="auto">
            <a:xfrm>
              <a:off x="2086" y="1940"/>
              <a:ext cx="256" cy="88"/>
            </a:xfrm>
            <a:custGeom>
              <a:avLst/>
              <a:gdLst>
                <a:gd name="T0" fmla="*/ 466 w 8177"/>
                <a:gd name="T1" fmla="*/ 2818 h 2822"/>
                <a:gd name="T2" fmla="*/ 1281 w 8177"/>
                <a:gd name="T3" fmla="*/ 2789 h 2822"/>
                <a:gd name="T4" fmla="*/ 2072 w 8177"/>
                <a:gd name="T5" fmla="*/ 2734 h 2822"/>
                <a:gd name="T6" fmla="*/ 2832 w 8177"/>
                <a:gd name="T7" fmla="*/ 2654 h 2822"/>
                <a:gd name="T8" fmla="*/ 3558 w 8177"/>
                <a:gd name="T9" fmla="*/ 2548 h 2822"/>
                <a:gd name="T10" fmla="*/ 4247 w 8177"/>
                <a:gd name="T11" fmla="*/ 2419 h 2822"/>
                <a:gd name="T12" fmla="*/ 4893 w 8177"/>
                <a:gd name="T13" fmla="*/ 2269 h 2822"/>
                <a:gd name="T14" fmla="*/ 5348 w 8177"/>
                <a:gd name="T15" fmla="*/ 2144 h 2822"/>
                <a:gd name="T16" fmla="*/ 5637 w 8177"/>
                <a:gd name="T17" fmla="*/ 2053 h 2822"/>
                <a:gd name="T18" fmla="*/ 5912 w 8177"/>
                <a:gd name="T19" fmla="*/ 1960 h 2822"/>
                <a:gd name="T20" fmla="*/ 6174 w 8177"/>
                <a:gd name="T21" fmla="*/ 1861 h 2822"/>
                <a:gd name="T22" fmla="*/ 6423 w 8177"/>
                <a:gd name="T23" fmla="*/ 1757 h 2822"/>
                <a:gd name="T24" fmla="*/ 6658 w 8177"/>
                <a:gd name="T25" fmla="*/ 1650 h 2822"/>
                <a:gd name="T26" fmla="*/ 6878 w 8177"/>
                <a:gd name="T27" fmla="*/ 1538 h 2822"/>
                <a:gd name="T28" fmla="*/ 7082 w 8177"/>
                <a:gd name="T29" fmla="*/ 1422 h 2822"/>
                <a:gd name="T30" fmla="*/ 7271 w 8177"/>
                <a:gd name="T31" fmla="*/ 1303 h 2822"/>
                <a:gd name="T32" fmla="*/ 7443 w 8177"/>
                <a:gd name="T33" fmla="*/ 1181 h 2822"/>
                <a:gd name="T34" fmla="*/ 7599 w 8177"/>
                <a:gd name="T35" fmla="*/ 1054 h 2822"/>
                <a:gd name="T36" fmla="*/ 7738 w 8177"/>
                <a:gd name="T37" fmla="*/ 924 h 2822"/>
                <a:gd name="T38" fmla="*/ 7859 w 8177"/>
                <a:gd name="T39" fmla="*/ 790 h 2822"/>
                <a:gd name="T40" fmla="*/ 7962 w 8177"/>
                <a:gd name="T41" fmla="*/ 654 h 2822"/>
                <a:gd name="T42" fmla="*/ 8045 w 8177"/>
                <a:gd name="T43" fmla="*/ 514 h 2822"/>
                <a:gd name="T44" fmla="*/ 8109 w 8177"/>
                <a:gd name="T45" fmla="*/ 370 h 2822"/>
                <a:gd name="T46" fmla="*/ 8152 w 8177"/>
                <a:gd name="T47" fmla="*/ 225 h 2822"/>
                <a:gd name="T48" fmla="*/ 8174 w 8177"/>
                <a:gd name="T49" fmla="*/ 76 h 2822"/>
                <a:gd name="T50" fmla="*/ 8077 w 8177"/>
                <a:gd name="T51" fmla="*/ 35 h 2822"/>
                <a:gd name="T52" fmla="*/ 8063 w 8177"/>
                <a:gd name="T53" fmla="*/ 169 h 2822"/>
                <a:gd name="T54" fmla="*/ 8029 w 8177"/>
                <a:gd name="T55" fmla="*/ 303 h 2822"/>
                <a:gd name="T56" fmla="*/ 7974 w 8177"/>
                <a:gd name="T57" fmla="*/ 436 h 2822"/>
                <a:gd name="T58" fmla="*/ 7902 w 8177"/>
                <a:gd name="T59" fmla="*/ 566 h 2822"/>
                <a:gd name="T60" fmla="*/ 7809 w 8177"/>
                <a:gd name="T61" fmla="*/ 695 h 2822"/>
                <a:gd name="T62" fmla="*/ 7698 w 8177"/>
                <a:gd name="T63" fmla="*/ 823 h 2822"/>
                <a:gd name="T64" fmla="*/ 7569 w 8177"/>
                <a:gd name="T65" fmla="*/ 948 h 2822"/>
                <a:gd name="T66" fmla="*/ 7423 w 8177"/>
                <a:gd name="T67" fmla="*/ 1072 h 2822"/>
                <a:gd name="T68" fmla="*/ 7260 w 8177"/>
                <a:gd name="T69" fmla="*/ 1192 h 2822"/>
                <a:gd name="T70" fmla="*/ 7080 w 8177"/>
                <a:gd name="T71" fmla="*/ 1308 h 2822"/>
                <a:gd name="T72" fmla="*/ 6883 w 8177"/>
                <a:gd name="T73" fmla="*/ 1422 h 2822"/>
                <a:gd name="T74" fmla="*/ 6670 w 8177"/>
                <a:gd name="T75" fmla="*/ 1533 h 2822"/>
                <a:gd name="T76" fmla="*/ 6444 w 8177"/>
                <a:gd name="T77" fmla="*/ 1640 h 2822"/>
                <a:gd name="T78" fmla="*/ 6201 w 8177"/>
                <a:gd name="T79" fmla="*/ 1743 h 2822"/>
                <a:gd name="T80" fmla="*/ 5946 w 8177"/>
                <a:gd name="T81" fmla="*/ 1842 h 2822"/>
                <a:gd name="T82" fmla="*/ 5676 w 8177"/>
                <a:gd name="T83" fmla="*/ 1937 h 2822"/>
                <a:gd name="T84" fmla="*/ 5393 w 8177"/>
                <a:gd name="T85" fmla="*/ 2027 h 2822"/>
                <a:gd name="T86" fmla="*/ 5023 w 8177"/>
                <a:gd name="T87" fmla="*/ 2133 h 2822"/>
                <a:gd name="T88" fmla="*/ 4391 w 8177"/>
                <a:gd name="T89" fmla="*/ 2287 h 2822"/>
                <a:gd name="T90" fmla="*/ 3718 w 8177"/>
                <a:gd name="T91" fmla="*/ 2420 h 2822"/>
                <a:gd name="T92" fmla="*/ 3004 w 8177"/>
                <a:gd name="T93" fmla="*/ 2531 h 2822"/>
                <a:gd name="T94" fmla="*/ 2255 w 8177"/>
                <a:gd name="T95" fmla="*/ 2618 h 2822"/>
                <a:gd name="T96" fmla="*/ 1475 w 8177"/>
                <a:gd name="T97" fmla="*/ 2680 h 2822"/>
                <a:gd name="T98" fmla="*/ 669 w 8177"/>
                <a:gd name="T99" fmla="*/ 2715 h 2822"/>
                <a:gd name="T100" fmla="*/ 49 w 8177"/>
                <a:gd name="T101" fmla="*/ 2723 h 2822"/>
                <a:gd name="T102" fmla="*/ 33 w 8177"/>
                <a:gd name="T103" fmla="*/ 2725 h 2822"/>
                <a:gd name="T104" fmla="*/ 15 w 8177"/>
                <a:gd name="T105" fmla="*/ 2735 h 2822"/>
                <a:gd name="T106" fmla="*/ 0 w 8177"/>
                <a:gd name="T107" fmla="*/ 2763 h 2822"/>
                <a:gd name="T108" fmla="*/ 6 w 8177"/>
                <a:gd name="T109" fmla="*/ 2800 h 2822"/>
                <a:gd name="T110" fmla="*/ 23 w 8177"/>
                <a:gd name="T111" fmla="*/ 2816 h 2822"/>
                <a:gd name="T112" fmla="*/ 43 w 8177"/>
                <a:gd name="T113" fmla="*/ 2822 h 282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177"/>
                <a:gd name="T172" fmla="*/ 0 h 2822"/>
                <a:gd name="T173" fmla="*/ 8177 w 8177"/>
                <a:gd name="T174" fmla="*/ 2822 h 282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177" h="2822">
                  <a:moveTo>
                    <a:pt x="49" y="2822"/>
                  </a:moveTo>
                  <a:lnTo>
                    <a:pt x="49" y="2822"/>
                  </a:lnTo>
                  <a:lnTo>
                    <a:pt x="258" y="2821"/>
                  </a:lnTo>
                  <a:lnTo>
                    <a:pt x="466" y="2818"/>
                  </a:lnTo>
                  <a:lnTo>
                    <a:pt x="672" y="2814"/>
                  </a:lnTo>
                  <a:lnTo>
                    <a:pt x="876" y="2808"/>
                  </a:lnTo>
                  <a:lnTo>
                    <a:pt x="1079" y="2800"/>
                  </a:lnTo>
                  <a:lnTo>
                    <a:pt x="1281" y="2789"/>
                  </a:lnTo>
                  <a:lnTo>
                    <a:pt x="1482" y="2778"/>
                  </a:lnTo>
                  <a:lnTo>
                    <a:pt x="1680" y="2766"/>
                  </a:lnTo>
                  <a:lnTo>
                    <a:pt x="1877" y="2751"/>
                  </a:lnTo>
                  <a:lnTo>
                    <a:pt x="2072" y="2734"/>
                  </a:lnTo>
                  <a:lnTo>
                    <a:pt x="2265" y="2716"/>
                  </a:lnTo>
                  <a:lnTo>
                    <a:pt x="2456" y="2697"/>
                  </a:lnTo>
                  <a:lnTo>
                    <a:pt x="2645" y="2676"/>
                  </a:lnTo>
                  <a:lnTo>
                    <a:pt x="2832" y="2654"/>
                  </a:lnTo>
                  <a:lnTo>
                    <a:pt x="3017" y="2629"/>
                  </a:lnTo>
                  <a:lnTo>
                    <a:pt x="3200" y="2604"/>
                  </a:lnTo>
                  <a:lnTo>
                    <a:pt x="3380" y="2576"/>
                  </a:lnTo>
                  <a:lnTo>
                    <a:pt x="3558" y="2548"/>
                  </a:lnTo>
                  <a:lnTo>
                    <a:pt x="3734" y="2518"/>
                  </a:lnTo>
                  <a:lnTo>
                    <a:pt x="3908" y="2487"/>
                  </a:lnTo>
                  <a:lnTo>
                    <a:pt x="4078" y="2454"/>
                  </a:lnTo>
                  <a:lnTo>
                    <a:pt x="4247" y="2419"/>
                  </a:lnTo>
                  <a:lnTo>
                    <a:pt x="4413" y="2384"/>
                  </a:lnTo>
                  <a:lnTo>
                    <a:pt x="4576" y="2347"/>
                  </a:lnTo>
                  <a:lnTo>
                    <a:pt x="4736" y="2309"/>
                  </a:lnTo>
                  <a:lnTo>
                    <a:pt x="4893" y="2269"/>
                  </a:lnTo>
                  <a:lnTo>
                    <a:pt x="5049" y="2229"/>
                  </a:lnTo>
                  <a:lnTo>
                    <a:pt x="5200" y="2187"/>
                  </a:lnTo>
                  <a:lnTo>
                    <a:pt x="5275" y="2165"/>
                  </a:lnTo>
                  <a:lnTo>
                    <a:pt x="5348" y="2144"/>
                  </a:lnTo>
                  <a:lnTo>
                    <a:pt x="5422" y="2122"/>
                  </a:lnTo>
                  <a:lnTo>
                    <a:pt x="5495" y="2099"/>
                  </a:lnTo>
                  <a:lnTo>
                    <a:pt x="5566" y="2077"/>
                  </a:lnTo>
                  <a:lnTo>
                    <a:pt x="5637" y="2053"/>
                  </a:lnTo>
                  <a:lnTo>
                    <a:pt x="5707" y="2031"/>
                  </a:lnTo>
                  <a:lnTo>
                    <a:pt x="5776" y="2007"/>
                  </a:lnTo>
                  <a:lnTo>
                    <a:pt x="5845" y="1983"/>
                  </a:lnTo>
                  <a:lnTo>
                    <a:pt x="5912" y="1960"/>
                  </a:lnTo>
                  <a:lnTo>
                    <a:pt x="5979" y="1935"/>
                  </a:lnTo>
                  <a:lnTo>
                    <a:pt x="6045" y="1911"/>
                  </a:lnTo>
                  <a:lnTo>
                    <a:pt x="6110" y="1885"/>
                  </a:lnTo>
                  <a:lnTo>
                    <a:pt x="6174" y="1861"/>
                  </a:lnTo>
                  <a:lnTo>
                    <a:pt x="6238" y="1835"/>
                  </a:lnTo>
                  <a:lnTo>
                    <a:pt x="6300" y="1809"/>
                  </a:lnTo>
                  <a:lnTo>
                    <a:pt x="6362" y="1783"/>
                  </a:lnTo>
                  <a:lnTo>
                    <a:pt x="6423" y="1757"/>
                  </a:lnTo>
                  <a:lnTo>
                    <a:pt x="6483" y="1730"/>
                  </a:lnTo>
                  <a:lnTo>
                    <a:pt x="6542" y="1704"/>
                  </a:lnTo>
                  <a:lnTo>
                    <a:pt x="6600" y="1676"/>
                  </a:lnTo>
                  <a:lnTo>
                    <a:pt x="6658" y="1650"/>
                  </a:lnTo>
                  <a:lnTo>
                    <a:pt x="6714" y="1622"/>
                  </a:lnTo>
                  <a:lnTo>
                    <a:pt x="6770" y="1594"/>
                  </a:lnTo>
                  <a:lnTo>
                    <a:pt x="6824" y="1566"/>
                  </a:lnTo>
                  <a:lnTo>
                    <a:pt x="6878" y="1538"/>
                  </a:lnTo>
                  <a:lnTo>
                    <a:pt x="6930" y="1509"/>
                  </a:lnTo>
                  <a:lnTo>
                    <a:pt x="6981" y="1480"/>
                  </a:lnTo>
                  <a:lnTo>
                    <a:pt x="7032" y="1452"/>
                  </a:lnTo>
                  <a:lnTo>
                    <a:pt x="7082" y="1422"/>
                  </a:lnTo>
                  <a:lnTo>
                    <a:pt x="7131" y="1393"/>
                  </a:lnTo>
                  <a:lnTo>
                    <a:pt x="7178" y="1363"/>
                  </a:lnTo>
                  <a:lnTo>
                    <a:pt x="7225" y="1334"/>
                  </a:lnTo>
                  <a:lnTo>
                    <a:pt x="7271" y="1303"/>
                  </a:lnTo>
                  <a:lnTo>
                    <a:pt x="7315" y="1272"/>
                  </a:lnTo>
                  <a:lnTo>
                    <a:pt x="7359" y="1242"/>
                  </a:lnTo>
                  <a:lnTo>
                    <a:pt x="7402" y="1211"/>
                  </a:lnTo>
                  <a:lnTo>
                    <a:pt x="7443" y="1181"/>
                  </a:lnTo>
                  <a:lnTo>
                    <a:pt x="7484" y="1149"/>
                  </a:lnTo>
                  <a:lnTo>
                    <a:pt x="7524" y="1118"/>
                  </a:lnTo>
                  <a:lnTo>
                    <a:pt x="7561" y="1086"/>
                  </a:lnTo>
                  <a:lnTo>
                    <a:pt x="7599" y="1054"/>
                  </a:lnTo>
                  <a:lnTo>
                    <a:pt x="7635" y="1022"/>
                  </a:lnTo>
                  <a:lnTo>
                    <a:pt x="7671" y="989"/>
                  </a:lnTo>
                  <a:lnTo>
                    <a:pt x="7705" y="956"/>
                  </a:lnTo>
                  <a:lnTo>
                    <a:pt x="7738" y="924"/>
                  </a:lnTo>
                  <a:lnTo>
                    <a:pt x="7770" y="891"/>
                  </a:lnTo>
                  <a:lnTo>
                    <a:pt x="7801" y="858"/>
                  </a:lnTo>
                  <a:lnTo>
                    <a:pt x="7831" y="824"/>
                  </a:lnTo>
                  <a:lnTo>
                    <a:pt x="7859" y="790"/>
                  </a:lnTo>
                  <a:lnTo>
                    <a:pt x="7886" y="757"/>
                  </a:lnTo>
                  <a:lnTo>
                    <a:pt x="7913" y="723"/>
                  </a:lnTo>
                  <a:lnTo>
                    <a:pt x="7937" y="688"/>
                  </a:lnTo>
                  <a:lnTo>
                    <a:pt x="7962" y="654"/>
                  </a:lnTo>
                  <a:lnTo>
                    <a:pt x="7984" y="619"/>
                  </a:lnTo>
                  <a:lnTo>
                    <a:pt x="8005" y="584"/>
                  </a:lnTo>
                  <a:lnTo>
                    <a:pt x="8026" y="549"/>
                  </a:lnTo>
                  <a:lnTo>
                    <a:pt x="8045" y="514"/>
                  </a:lnTo>
                  <a:lnTo>
                    <a:pt x="8063" y="478"/>
                  </a:lnTo>
                  <a:lnTo>
                    <a:pt x="8079" y="443"/>
                  </a:lnTo>
                  <a:lnTo>
                    <a:pt x="8095" y="407"/>
                  </a:lnTo>
                  <a:lnTo>
                    <a:pt x="8109" y="370"/>
                  </a:lnTo>
                  <a:lnTo>
                    <a:pt x="8121" y="335"/>
                  </a:lnTo>
                  <a:lnTo>
                    <a:pt x="8133" y="298"/>
                  </a:lnTo>
                  <a:lnTo>
                    <a:pt x="8143" y="261"/>
                  </a:lnTo>
                  <a:lnTo>
                    <a:pt x="8152" y="225"/>
                  </a:lnTo>
                  <a:lnTo>
                    <a:pt x="8160" y="187"/>
                  </a:lnTo>
                  <a:lnTo>
                    <a:pt x="8166" y="150"/>
                  </a:lnTo>
                  <a:lnTo>
                    <a:pt x="8171" y="112"/>
                  </a:lnTo>
                  <a:lnTo>
                    <a:pt x="8174" y="76"/>
                  </a:lnTo>
                  <a:lnTo>
                    <a:pt x="8176" y="38"/>
                  </a:lnTo>
                  <a:lnTo>
                    <a:pt x="8177" y="0"/>
                  </a:lnTo>
                  <a:lnTo>
                    <a:pt x="8078" y="0"/>
                  </a:lnTo>
                  <a:lnTo>
                    <a:pt x="8077" y="35"/>
                  </a:lnTo>
                  <a:lnTo>
                    <a:pt x="8075" y="69"/>
                  </a:lnTo>
                  <a:lnTo>
                    <a:pt x="8072" y="102"/>
                  </a:lnTo>
                  <a:lnTo>
                    <a:pt x="8068" y="136"/>
                  </a:lnTo>
                  <a:lnTo>
                    <a:pt x="8063" y="169"/>
                  </a:lnTo>
                  <a:lnTo>
                    <a:pt x="8056" y="203"/>
                  </a:lnTo>
                  <a:lnTo>
                    <a:pt x="8048" y="237"/>
                  </a:lnTo>
                  <a:lnTo>
                    <a:pt x="8039" y="269"/>
                  </a:lnTo>
                  <a:lnTo>
                    <a:pt x="8029" y="303"/>
                  </a:lnTo>
                  <a:lnTo>
                    <a:pt x="8016" y="336"/>
                  </a:lnTo>
                  <a:lnTo>
                    <a:pt x="8003" y="369"/>
                  </a:lnTo>
                  <a:lnTo>
                    <a:pt x="7990" y="402"/>
                  </a:lnTo>
                  <a:lnTo>
                    <a:pt x="7974" y="436"/>
                  </a:lnTo>
                  <a:lnTo>
                    <a:pt x="7958" y="468"/>
                  </a:lnTo>
                  <a:lnTo>
                    <a:pt x="7940" y="501"/>
                  </a:lnTo>
                  <a:lnTo>
                    <a:pt x="7921" y="533"/>
                  </a:lnTo>
                  <a:lnTo>
                    <a:pt x="7902" y="566"/>
                  </a:lnTo>
                  <a:lnTo>
                    <a:pt x="7879" y="599"/>
                  </a:lnTo>
                  <a:lnTo>
                    <a:pt x="7857" y="631"/>
                  </a:lnTo>
                  <a:lnTo>
                    <a:pt x="7834" y="663"/>
                  </a:lnTo>
                  <a:lnTo>
                    <a:pt x="7809" y="695"/>
                  </a:lnTo>
                  <a:lnTo>
                    <a:pt x="7783" y="727"/>
                  </a:lnTo>
                  <a:lnTo>
                    <a:pt x="7756" y="760"/>
                  </a:lnTo>
                  <a:lnTo>
                    <a:pt x="7728" y="791"/>
                  </a:lnTo>
                  <a:lnTo>
                    <a:pt x="7698" y="823"/>
                  </a:lnTo>
                  <a:lnTo>
                    <a:pt x="7668" y="855"/>
                  </a:lnTo>
                  <a:lnTo>
                    <a:pt x="7636" y="886"/>
                  </a:lnTo>
                  <a:lnTo>
                    <a:pt x="7604" y="917"/>
                  </a:lnTo>
                  <a:lnTo>
                    <a:pt x="7569" y="948"/>
                  </a:lnTo>
                  <a:lnTo>
                    <a:pt x="7535" y="979"/>
                  </a:lnTo>
                  <a:lnTo>
                    <a:pt x="7498" y="1010"/>
                  </a:lnTo>
                  <a:lnTo>
                    <a:pt x="7462" y="1041"/>
                  </a:lnTo>
                  <a:lnTo>
                    <a:pt x="7423" y="1072"/>
                  </a:lnTo>
                  <a:lnTo>
                    <a:pt x="7384" y="1101"/>
                  </a:lnTo>
                  <a:lnTo>
                    <a:pt x="7344" y="1132"/>
                  </a:lnTo>
                  <a:lnTo>
                    <a:pt x="7302" y="1161"/>
                  </a:lnTo>
                  <a:lnTo>
                    <a:pt x="7260" y="1192"/>
                  </a:lnTo>
                  <a:lnTo>
                    <a:pt x="7216" y="1221"/>
                  </a:lnTo>
                  <a:lnTo>
                    <a:pt x="7171" y="1250"/>
                  </a:lnTo>
                  <a:lnTo>
                    <a:pt x="7125" y="1280"/>
                  </a:lnTo>
                  <a:lnTo>
                    <a:pt x="7080" y="1308"/>
                  </a:lnTo>
                  <a:lnTo>
                    <a:pt x="7032" y="1338"/>
                  </a:lnTo>
                  <a:lnTo>
                    <a:pt x="6983" y="1366"/>
                  </a:lnTo>
                  <a:lnTo>
                    <a:pt x="6933" y="1395"/>
                  </a:lnTo>
                  <a:lnTo>
                    <a:pt x="6883" y="1422"/>
                  </a:lnTo>
                  <a:lnTo>
                    <a:pt x="6831" y="1451"/>
                  </a:lnTo>
                  <a:lnTo>
                    <a:pt x="6779" y="1478"/>
                  </a:lnTo>
                  <a:lnTo>
                    <a:pt x="6725" y="1506"/>
                  </a:lnTo>
                  <a:lnTo>
                    <a:pt x="6670" y="1533"/>
                  </a:lnTo>
                  <a:lnTo>
                    <a:pt x="6615" y="1560"/>
                  </a:lnTo>
                  <a:lnTo>
                    <a:pt x="6559" y="1587"/>
                  </a:lnTo>
                  <a:lnTo>
                    <a:pt x="6502" y="1614"/>
                  </a:lnTo>
                  <a:lnTo>
                    <a:pt x="6444" y="1640"/>
                  </a:lnTo>
                  <a:lnTo>
                    <a:pt x="6384" y="1666"/>
                  </a:lnTo>
                  <a:lnTo>
                    <a:pt x="6324" y="1692"/>
                  </a:lnTo>
                  <a:lnTo>
                    <a:pt x="6264" y="1718"/>
                  </a:lnTo>
                  <a:lnTo>
                    <a:pt x="6201" y="1743"/>
                  </a:lnTo>
                  <a:lnTo>
                    <a:pt x="6139" y="1768"/>
                  </a:lnTo>
                  <a:lnTo>
                    <a:pt x="6075" y="1793"/>
                  </a:lnTo>
                  <a:lnTo>
                    <a:pt x="6011" y="1818"/>
                  </a:lnTo>
                  <a:lnTo>
                    <a:pt x="5946" y="1842"/>
                  </a:lnTo>
                  <a:lnTo>
                    <a:pt x="5880" y="1867"/>
                  </a:lnTo>
                  <a:lnTo>
                    <a:pt x="5813" y="1890"/>
                  </a:lnTo>
                  <a:lnTo>
                    <a:pt x="5745" y="1914"/>
                  </a:lnTo>
                  <a:lnTo>
                    <a:pt x="5676" y="1937"/>
                  </a:lnTo>
                  <a:lnTo>
                    <a:pt x="5607" y="1960"/>
                  </a:lnTo>
                  <a:lnTo>
                    <a:pt x="5536" y="1983"/>
                  </a:lnTo>
                  <a:lnTo>
                    <a:pt x="5465" y="2005"/>
                  </a:lnTo>
                  <a:lnTo>
                    <a:pt x="5393" y="2027"/>
                  </a:lnTo>
                  <a:lnTo>
                    <a:pt x="5321" y="2049"/>
                  </a:lnTo>
                  <a:lnTo>
                    <a:pt x="5248" y="2071"/>
                  </a:lnTo>
                  <a:lnTo>
                    <a:pt x="5174" y="2092"/>
                  </a:lnTo>
                  <a:lnTo>
                    <a:pt x="5023" y="2133"/>
                  </a:lnTo>
                  <a:lnTo>
                    <a:pt x="4870" y="2174"/>
                  </a:lnTo>
                  <a:lnTo>
                    <a:pt x="4713" y="2213"/>
                  </a:lnTo>
                  <a:lnTo>
                    <a:pt x="4554" y="2251"/>
                  </a:lnTo>
                  <a:lnTo>
                    <a:pt x="4391" y="2287"/>
                  </a:lnTo>
                  <a:lnTo>
                    <a:pt x="4227" y="2322"/>
                  </a:lnTo>
                  <a:lnTo>
                    <a:pt x="4060" y="2356"/>
                  </a:lnTo>
                  <a:lnTo>
                    <a:pt x="3889" y="2390"/>
                  </a:lnTo>
                  <a:lnTo>
                    <a:pt x="3718" y="2420"/>
                  </a:lnTo>
                  <a:lnTo>
                    <a:pt x="3542" y="2450"/>
                  </a:lnTo>
                  <a:lnTo>
                    <a:pt x="3365" y="2478"/>
                  </a:lnTo>
                  <a:lnTo>
                    <a:pt x="3185" y="2506"/>
                  </a:lnTo>
                  <a:lnTo>
                    <a:pt x="3004" y="2531"/>
                  </a:lnTo>
                  <a:lnTo>
                    <a:pt x="2820" y="2555"/>
                  </a:lnTo>
                  <a:lnTo>
                    <a:pt x="2634" y="2577"/>
                  </a:lnTo>
                  <a:lnTo>
                    <a:pt x="2446" y="2599"/>
                  </a:lnTo>
                  <a:lnTo>
                    <a:pt x="2255" y="2618"/>
                  </a:lnTo>
                  <a:lnTo>
                    <a:pt x="2063" y="2635"/>
                  </a:lnTo>
                  <a:lnTo>
                    <a:pt x="1869" y="2652"/>
                  </a:lnTo>
                  <a:lnTo>
                    <a:pt x="1674" y="2667"/>
                  </a:lnTo>
                  <a:lnTo>
                    <a:pt x="1475" y="2680"/>
                  </a:lnTo>
                  <a:lnTo>
                    <a:pt x="1276" y="2692"/>
                  </a:lnTo>
                  <a:lnTo>
                    <a:pt x="1075" y="2701"/>
                  </a:lnTo>
                  <a:lnTo>
                    <a:pt x="873" y="2709"/>
                  </a:lnTo>
                  <a:lnTo>
                    <a:pt x="669" y="2715"/>
                  </a:lnTo>
                  <a:lnTo>
                    <a:pt x="464" y="2720"/>
                  </a:lnTo>
                  <a:lnTo>
                    <a:pt x="257" y="2722"/>
                  </a:lnTo>
                  <a:lnTo>
                    <a:pt x="49" y="2723"/>
                  </a:lnTo>
                  <a:lnTo>
                    <a:pt x="43" y="2723"/>
                  </a:lnTo>
                  <a:lnTo>
                    <a:pt x="38" y="2724"/>
                  </a:lnTo>
                  <a:lnTo>
                    <a:pt x="33" y="2725"/>
                  </a:lnTo>
                  <a:lnTo>
                    <a:pt x="28" y="2727"/>
                  </a:lnTo>
                  <a:lnTo>
                    <a:pt x="23" y="2729"/>
                  </a:lnTo>
                  <a:lnTo>
                    <a:pt x="19" y="2732"/>
                  </a:lnTo>
                  <a:lnTo>
                    <a:pt x="15" y="2735"/>
                  </a:lnTo>
                  <a:lnTo>
                    <a:pt x="12" y="2738"/>
                  </a:lnTo>
                  <a:lnTo>
                    <a:pt x="6" y="2746"/>
                  </a:lnTo>
                  <a:lnTo>
                    <a:pt x="3" y="2755"/>
                  </a:lnTo>
                  <a:lnTo>
                    <a:pt x="0" y="2763"/>
                  </a:lnTo>
                  <a:lnTo>
                    <a:pt x="0" y="2772"/>
                  </a:lnTo>
                  <a:lnTo>
                    <a:pt x="0" y="2782"/>
                  </a:lnTo>
                  <a:lnTo>
                    <a:pt x="3" y="2790"/>
                  </a:lnTo>
                  <a:lnTo>
                    <a:pt x="6" y="2800"/>
                  </a:lnTo>
                  <a:lnTo>
                    <a:pt x="12" y="2807"/>
                  </a:lnTo>
                  <a:lnTo>
                    <a:pt x="15" y="2810"/>
                  </a:lnTo>
                  <a:lnTo>
                    <a:pt x="19" y="2813"/>
                  </a:lnTo>
                  <a:lnTo>
                    <a:pt x="23" y="2816"/>
                  </a:lnTo>
                  <a:lnTo>
                    <a:pt x="28" y="2818"/>
                  </a:lnTo>
                  <a:lnTo>
                    <a:pt x="33" y="2820"/>
                  </a:lnTo>
                  <a:lnTo>
                    <a:pt x="38" y="2821"/>
                  </a:lnTo>
                  <a:lnTo>
                    <a:pt x="43" y="2822"/>
                  </a:lnTo>
                  <a:lnTo>
                    <a:pt x="49" y="2822"/>
                  </a:lnTo>
                  <a:close/>
                </a:path>
              </a:pathLst>
            </a:custGeom>
            <a:solidFill>
              <a:srgbClr val="8DCBF0"/>
            </a:solidFill>
            <a:ln w="9525">
              <a:noFill/>
              <a:round/>
              <a:headEnd/>
              <a:tailEnd/>
            </a:ln>
          </p:spPr>
          <p:txBody>
            <a:bodyPr>
              <a:prstTxWarp prst="textNoShape">
                <a:avLst/>
              </a:prstTxWarp>
            </a:bodyPr>
            <a:lstStyle/>
            <a:p>
              <a:endParaRPr lang="en-US"/>
            </a:p>
          </p:txBody>
        </p:sp>
        <p:sp>
          <p:nvSpPr>
            <p:cNvPr id="20905" name="Freeform 28"/>
            <p:cNvSpPr>
              <a:spLocks/>
            </p:cNvSpPr>
            <p:nvPr/>
          </p:nvSpPr>
          <p:spPr bwMode="auto">
            <a:xfrm>
              <a:off x="1834" y="1938"/>
              <a:ext cx="254" cy="90"/>
            </a:xfrm>
            <a:custGeom>
              <a:avLst/>
              <a:gdLst>
                <a:gd name="T0" fmla="*/ 3 w 8128"/>
                <a:gd name="T1" fmla="*/ 125 h 2871"/>
                <a:gd name="T2" fmla="*/ 24 w 8128"/>
                <a:gd name="T3" fmla="*/ 274 h 2871"/>
                <a:gd name="T4" fmla="*/ 68 w 8128"/>
                <a:gd name="T5" fmla="*/ 419 h 2871"/>
                <a:gd name="T6" fmla="*/ 132 w 8128"/>
                <a:gd name="T7" fmla="*/ 563 h 2871"/>
                <a:gd name="T8" fmla="*/ 215 w 8128"/>
                <a:gd name="T9" fmla="*/ 703 h 2871"/>
                <a:gd name="T10" fmla="*/ 318 w 8128"/>
                <a:gd name="T11" fmla="*/ 839 h 2871"/>
                <a:gd name="T12" fmla="*/ 439 w 8128"/>
                <a:gd name="T13" fmla="*/ 973 h 2871"/>
                <a:gd name="T14" fmla="*/ 578 w 8128"/>
                <a:gd name="T15" fmla="*/ 1103 h 2871"/>
                <a:gd name="T16" fmla="*/ 734 w 8128"/>
                <a:gd name="T17" fmla="*/ 1230 h 2871"/>
                <a:gd name="T18" fmla="*/ 906 w 8128"/>
                <a:gd name="T19" fmla="*/ 1352 h 2871"/>
                <a:gd name="T20" fmla="*/ 1095 w 8128"/>
                <a:gd name="T21" fmla="*/ 1471 h 2871"/>
                <a:gd name="T22" fmla="*/ 1299 w 8128"/>
                <a:gd name="T23" fmla="*/ 1587 h 2871"/>
                <a:gd name="T24" fmla="*/ 1519 w 8128"/>
                <a:gd name="T25" fmla="*/ 1699 h 2871"/>
                <a:gd name="T26" fmla="*/ 1754 w 8128"/>
                <a:gd name="T27" fmla="*/ 1806 h 2871"/>
                <a:gd name="T28" fmla="*/ 2002 w 8128"/>
                <a:gd name="T29" fmla="*/ 1910 h 2871"/>
                <a:gd name="T30" fmla="*/ 2265 w 8128"/>
                <a:gd name="T31" fmla="*/ 2009 h 2871"/>
                <a:gd name="T32" fmla="*/ 2540 w 8128"/>
                <a:gd name="T33" fmla="*/ 2102 h 2871"/>
                <a:gd name="T34" fmla="*/ 2829 w 8128"/>
                <a:gd name="T35" fmla="*/ 2193 h 2871"/>
                <a:gd name="T36" fmla="*/ 3284 w 8128"/>
                <a:gd name="T37" fmla="*/ 2318 h 2871"/>
                <a:gd name="T38" fmla="*/ 3930 w 8128"/>
                <a:gd name="T39" fmla="*/ 2468 h 2871"/>
                <a:gd name="T40" fmla="*/ 4619 w 8128"/>
                <a:gd name="T41" fmla="*/ 2597 h 2871"/>
                <a:gd name="T42" fmla="*/ 5345 w 8128"/>
                <a:gd name="T43" fmla="*/ 2703 h 2871"/>
                <a:gd name="T44" fmla="*/ 6105 w 8128"/>
                <a:gd name="T45" fmla="*/ 2783 h 2871"/>
                <a:gd name="T46" fmla="*/ 6896 w 8128"/>
                <a:gd name="T47" fmla="*/ 2838 h 2871"/>
                <a:gd name="T48" fmla="*/ 7711 w 8128"/>
                <a:gd name="T49" fmla="*/ 2867 h 2871"/>
                <a:gd name="T50" fmla="*/ 7920 w 8128"/>
                <a:gd name="T51" fmla="*/ 2771 h 2871"/>
                <a:gd name="T52" fmla="*/ 7102 w 8128"/>
                <a:gd name="T53" fmla="*/ 2750 h 2871"/>
                <a:gd name="T54" fmla="*/ 6308 w 8128"/>
                <a:gd name="T55" fmla="*/ 2701 h 2871"/>
                <a:gd name="T56" fmla="*/ 5543 w 8128"/>
                <a:gd name="T57" fmla="*/ 2626 h 2871"/>
                <a:gd name="T58" fmla="*/ 4812 w 8128"/>
                <a:gd name="T59" fmla="*/ 2527 h 2871"/>
                <a:gd name="T60" fmla="*/ 4117 w 8128"/>
                <a:gd name="T61" fmla="*/ 2405 h 2871"/>
                <a:gd name="T62" fmla="*/ 3464 w 8128"/>
                <a:gd name="T63" fmla="*/ 2262 h 2871"/>
                <a:gd name="T64" fmla="*/ 2929 w 8128"/>
                <a:gd name="T65" fmla="*/ 2120 h 2871"/>
                <a:gd name="T66" fmla="*/ 2641 w 8128"/>
                <a:gd name="T67" fmla="*/ 2032 h 2871"/>
                <a:gd name="T68" fmla="*/ 2364 w 8128"/>
                <a:gd name="T69" fmla="*/ 1939 h 2871"/>
                <a:gd name="T70" fmla="*/ 2102 w 8128"/>
                <a:gd name="T71" fmla="*/ 1842 h 2871"/>
                <a:gd name="T72" fmla="*/ 1853 w 8128"/>
                <a:gd name="T73" fmla="*/ 1741 h 2871"/>
                <a:gd name="T74" fmla="*/ 1618 w 8128"/>
                <a:gd name="T75" fmla="*/ 1636 h 2871"/>
                <a:gd name="T76" fmla="*/ 1398 w 8128"/>
                <a:gd name="T77" fmla="*/ 1527 h 2871"/>
                <a:gd name="T78" fmla="*/ 1194 w 8128"/>
                <a:gd name="T79" fmla="*/ 1415 h 2871"/>
                <a:gd name="T80" fmla="*/ 1006 w 8128"/>
                <a:gd name="T81" fmla="*/ 1299 h 2871"/>
                <a:gd name="T82" fmla="*/ 833 w 8128"/>
                <a:gd name="T83" fmla="*/ 1181 h 2871"/>
                <a:gd name="T84" fmla="*/ 679 w 8128"/>
                <a:gd name="T85" fmla="*/ 1059 h 2871"/>
                <a:gd name="T86" fmla="*/ 541 w 8128"/>
                <a:gd name="T87" fmla="*/ 935 h 2871"/>
                <a:gd name="T88" fmla="*/ 421 w 8128"/>
                <a:gd name="T89" fmla="*/ 809 h 2871"/>
                <a:gd name="T90" fmla="*/ 319 w 8128"/>
                <a:gd name="T91" fmla="*/ 680 h 2871"/>
                <a:gd name="T92" fmla="*/ 237 w 8128"/>
                <a:gd name="T93" fmla="*/ 550 h 2871"/>
                <a:gd name="T94" fmla="*/ 173 w 8128"/>
                <a:gd name="T95" fmla="*/ 418 h 2871"/>
                <a:gd name="T96" fmla="*/ 129 w 8128"/>
                <a:gd name="T97" fmla="*/ 286 h 2871"/>
                <a:gd name="T98" fmla="*/ 105 w 8128"/>
                <a:gd name="T99" fmla="*/ 151 h 2871"/>
                <a:gd name="T100" fmla="*/ 99 w 8128"/>
                <a:gd name="T101" fmla="*/ 49 h 2871"/>
                <a:gd name="T102" fmla="*/ 97 w 8128"/>
                <a:gd name="T103" fmla="*/ 33 h 2871"/>
                <a:gd name="T104" fmla="*/ 86 w 8128"/>
                <a:gd name="T105" fmla="*/ 16 h 2871"/>
                <a:gd name="T106" fmla="*/ 59 w 8128"/>
                <a:gd name="T107" fmla="*/ 0 h 2871"/>
                <a:gd name="T108" fmla="*/ 22 w 8128"/>
                <a:gd name="T109" fmla="*/ 6 h 2871"/>
                <a:gd name="T110" fmla="*/ 6 w 8128"/>
                <a:gd name="T111" fmla="*/ 24 h 2871"/>
                <a:gd name="T112" fmla="*/ 0 w 8128"/>
                <a:gd name="T113" fmla="*/ 43 h 287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128"/>
                <a:gd name="T172" fmla="*/ 0 h 2871"/>
                <a:gd name="T173" fmla="*/ 8128 w 8128"/>
                <a:gd name="T174" fmla="*/ 2871 h 287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128" h="2871">
                  <a:moveTo>
                    <a:pt x="0" y="49"/>
                  </a:moveTo>
                  <a:lnTo>
                    <a:pt x="0" y="49"/>
                  </a:lnTo>
                  <a:lnTo>
                    <a:pt x="1" y="87"/>
                  </a:lnTo>
                  <a:lnTo>
                    <a:pt x="3" y="125"/>
                  </a:lnTo>
                  <a:lnTo>
                    <a:pt x="6" y="161"/>
                  </a:lnTo>
                  <a:lnTo>
                    <a:pt x="11" y="199"/>
                  </a:lnTo>
                  <a:lnTo>
                    <a:pt x="17" y="236"/>
                  </a:lnTo>
                  <a:lnTo>
                    <a:pt x="24" y="274"/>
                  </a:lnTo>
                  <a:lnTo>
                    <a:pt x="34" y="310"/>
                  </a:lnTo>
                  <a:lnTo>
                    <a:pt x="44" y="347"/>
                  </a:lnTo>
                  <a:lnTo>
                    <a:pt x="55" y="384"/>
                  </a:lnTo>
                  <a:lnTo>
                    <a:pt x="68" y="419"/>
                  </a:lnTo>
                  <a:lnTo>
                    <a:pt x="82" y="456"/>
                  </a:lnTo>
                  <a:lnTo>
                    <a:pt x="98" y="492"/>
                  </a:lnTo>
                  <a:lnTo>
                    <a:pt x="114" y="527"/>
                  </a:lnTo>
                  <a:lnTo>
                    <a:pt x="132" y="563"/>
                  </a:lnTo>
                  <a:lnTo>
                    <a:pt x="151" y="598"/>
                  </a:lnTo>
                  <a:lnTo>
                    <a:pt x="172" y="633"/>
                  </a:lnTo>
                  <a:lnTo>
                    <a:pt x="193" y="668"/>
                  </a:lnTo>
                  <a:lnTo>
                    <a:pt x="215" y="703"/>
                  </a:lnTo>
                  <a:lnTo>
                    <a:pt x="240" y="737"/>
                  </a:lnTo>
                  <a:lnTo>
                    <a:pt x="264" y="771"/>
                  </a:lnTo>
                  <a:lnTo>
                    <a:pt x="291" y="806"/>
                  </a:lnTo>
                  <a:lnTo>
                    <a:pt x="318" y="839"/>
                  </a:lnTo>
                  <a:lnTo>
                    <a:pt x="346" y="873"/>
                  </a:lnTo>
                  <a:lnTo>
                    <a:pt x="376" y="907"/>
                  </a:lnTo>
                  <a:lnTo>
                    <a:pt x="407" y="940"/>
                  </a:lnTo>
                  <a:lnTo>
                    <a:pt x="439" y="973"/>
                  </a:lnTo>
                  <a:lnTo>
                    <a:pt x="472" y="1005"/>
                  </a:lnTo>
                  <a:lnTo>
                    <a:pt x="506" y="1038"/>
                  </a:lnTo>
                  <a:lnTo>
                    <a:pt x="542" y="1071"/>
                  </a:lnTo>
                  <a:lnTo>
                    <a:pt x="578" y="1103"/>
                  </a:lnTo>
                  <a:lnTo>
                    <a:pt x="615" y="1135"/>
                  </a:lnTo>
                  <a:lnTo>
                    <a:pt x="653" y="1167"/>
                  </a:lnTo>
                  <a:lnTo>
                    <a:pt x="693" y="1198"/>
                  </a:lnTo>
                  <a:lnTo>
                    <a:pt x="734" y="1230"/>
                  </a:lnTo>
                  <a:lnTo>
                    <a:pt x="775" y="1260"/>
                  </a:lnTo>
                  <a:lnTo>
                    <a:pt x="818" y="1291"/>
                  </a:lnTo>
                  <a:lnTo>
                    <a:pt x="862" y="1321"/>
                  </a:lnTo>
                  <a:lnTo>
                    <a:pt x="906" y="1352"/>
                  </a:lnTo>
                  <a:lnTo>
                    <a:pt x="952" y="1383"/>
                  </a:lnTo>
                  <a:lnTo>
                    <a:pt x="999" y="1412"/>
                  </a:lnTo>
                  <a:lnTo>
                    <a:pt x="1046" y="1442"/>
                  </a:lnTo>
                  <a:lnTo>
                    <a:pt x="1095" y="1471"/>
                  </a:lnTo>
                  <a:lnTo>
                    <a:pt x="1145" y="1501"/>
                  </a:lnTo>
                  <a:lnTo>
                    <a:pt x="1195" y="1529"/>
                  </a:lnTo>
                  <a:lnTo>
                    <a:pt x="1247" y="1558"/>
                  </a:lnTo>
                  <a:lnTo>
                    <a:pt x="1299" y="1587"/>
                  </a:lnTo>
                  <a:lnTo>
                    <a:pt x="1353" y="1615"/>
                  </a:lnTo>
                  <a:lnTo>
                    <a:pt x="1407" y="1643"/>
                  </a:lnTo>
                  <a:lnTo>
                    <a:pt x="1463" y="1671"/>
                  </a:lnTo>
                  <a:lnTo>
                    <a:pt x="1519" y="1699"/>
                  </a:lnTo>
                  <a:lnTo>
                    <a:pt x="1577" y="1725"/>
                  </a:lnTo>
                  <a:lnTo>
                    <a:pt x="1635" y="1753"/>
                  </a:lnTo>
                  <a:lnTo>
                    <a:pt x="1694" y="1779"/>
                  </a:lnTo>
                  <a:lnTo>
                    <a:pt x="1754" y="1806"/>
                  </a:lnTo>
                  <a:lnTo>
                    <a:pt x="1815" y="1832"/>
                  </a:lnTo>
                  <a:lnTo>
                    <a:pt x="1877" y="1858"/>
                  </a:lnTo>
                  <a:lnTo>
                    <a:pt x="1939" y="1884"/>
                  </a:lnTo>
                  <a:lnTo>
                    <a:pt x="2002" y="1910"/>
                  </a:lnTo>
                  <a:lnTo>
                    <a:pt x="2067" y="1934"/>
                  </a:lnTo>
                  <a:lnTo>
                    <a:pt x="2132" y="1960"/>
                  </a:lnTo>
                  <a:lnTo>
                    <a:pt x="2198" y="1984"/>
                  </a:lnTo>
                  <a:lnTo>
                    <a:pt x="2265" y="2009"/>
                  </a:lnTo>
                  <a:lnTo>
                    <a:pt x="2332" y="2032"/>
                  </a:lnTo>
                  <a:lnTo>
                    <a:pt x="2401" y="2056"/>
                  </a:lnTo>
                  <a:lnTo>
                    <a:pt x="2470" y="2080"/>
                  </a:lnTo>
                  <a:lnTo>
                    <a:pt x="2540" y="2102"/>
                  </a:lnTo>
                  <a:lnTo>
                    <a:pt x="2611" y="2126"/>
                  </a:lnTo>
                  <a:lnTo>
                    <a:pt x="2682" y="2148"/>
                  </a:lnTo>
                  <a:lnTo>
                    <a:pt x="2754" y="2171"/>
                  </a:lnTo>
                  <a:lnTo>
                    <a:pt x="2829" y="2193"/>
                  </a:lnTo>
                  <a:lnTo>
                    <a:pt x="2902" y="2214"/>
                  </a:lnTo>
                  <a:lnTo>
                    <a:pt x="2977" y="2236"/>
                  </a:lnTo>
                  <a:lnTo>
                    <a:pt x="3128" y="2278"/>
                  </a:lnTo>
                  <a:lnTo>
                    <a:pt x="3284" y="2318"/>
                  </a:lnTo>
                  <a:lnTo>
                    <a:pt x="3441" y="2358"/>
                  </a:lnTo>
                  <a:lnTo>
                    <a:pt x="3601" y="2396"/>
                  </a:lnTo>
                  <a:lnTo>
                    <a:pt x="3764" y="2433"/>
                  </a:lnTo>
                  <a:lnTo>
                    <a:pt x="3930" y="2468"/>
                  </a:lnTo>
                  <a:lnTo>
                    <a:pt x="4099" y="2503"/>
                  </a:lnTo>
                  <a:lnTo>
                    <a:pt x="4269" y="2536"/>
                  </a:lnTo>
                  <a:lnTo>
                    <a:pt x="4443" y="2567"/>
                  </a:lnTo>
                  <a:lnTo>
                    <a:pt x="4619" y="2597"/>
                  </a:lnTo>
                  <a:lnTo>
                    <a:pt x="4797" y="2625"/>
                  </a:lnTo>
                  <a:lnTo>
                    <a:pt x="4977" y="2653"/>
                  </a:lnTo>
                  <a:lnTo>
                    <a:pt x="5160" y="2678"/>
                  </a:lnTo>
                  <a:lnTo>
                    <a:pt x="5345" y="2703"/>
                  </a:lnTo>
                  <a:lnTo>
                    <a:pt x="5532" y="2725"/>
                  </a:lnTo>
                  <a:lnTo>
                    <a:pt x="5721" y="2746"/>
                  </a:lnTo>
                  <a:lnTo>
                    <a:pt x="5912" y="2765"/>
                  </a:lnTo>
                  <a:lnTo>
                    <a:pt x="6105" y="2783"/>
                  </a:lnTo>
                  <a:lnTo>
                    <a:pt x="6300" y="2800"/>
                  </a:lnTo>
                  <a:lnTo>
                    <a:pt x="6497" y="2815"/>
                  </a:lnTo>
                  <a:lnTo>
                    <a:pt x="6695" y="2827"/>
                  </a:lnTo>
                  <a:lnTo>
                    <a:pt x="6896" y="2838"/>
                  </a:lnTo>
                  <a:lnTo>
                    <a:pt x="7098" y="2849"/>
                  </a:lnTo>
                  <a:lnTo>
                    <a:pt x="7301" y="2857"/>
                  </a:lnTo>
                  <a:lnTo>
                    <a:pt x="7505" y="2863"/>
                  </a:lnTo>
                  <a:lnTo>
                    <a:pt x="7711" y="2867"/>
                  </a:lnTo>
                  <a:lnTo>
                    <a:pt x="7920" y="2870"/>
                  </a:lnTo>
                  <a:lnTo>
                    <a:pt x="8128" y="2871"/>
                  </a:lnTo>
                  <a:lnTo>
                    <a:pt x="8128" y="2772"/>
                  </a:lnTo>
                  <a:lnTo>
                    <a:pt x="7920" y="2771"/>
                  </a:lnTo>
                  <a:lnTo>
                    <a:pt x="7713" y="2769"/>
                  </a:lnTo>
                  <a:lnTo>
                    <a:pt x="7508" y="2764"/>
                  </a:lnTo>
                  <a:lnTo>
                    <a:pt x="7304" y="2758"/>
                  </a:lnTo>
                  <a:lnTo>
                    <a:pt x="7102" y="2750"/>
                  </a:lnTo>
                  <a:lnTo>
                    <a:pt x="6901" y="2741"/>
                  </a:lnTo>
                  <a:lnTo>
                    <a:pt x="6702" y="2729"/>
                  </a:lnTo>
                  <a:lnTo>
                    <a:pt x="6503" y="2716"/>
                  </a:lnTo>
                  <a:lnTo>
                    <a:pt x="6308" y="2701"/>
                  </a:lnTo>
                  <a:lnTo>
                    <a:pt x="6114" y="2684"/>
                  </a:lnTo>
                  <a:lnTo>
                    <a:pt x="5922" y="2667"/>
                  </a:lnTo>
                  <a:lnTo>
                    <a:pt x="5731" y="2648"/>
                  </a:lnTo>
                  <a:lnTo>
                    <a:pt x="5543" y="2626"/>
                  </a:lnTo>
                  <a:lnTo>
                    <a:pt x="5357" y="2604"/>
                  </a:lnTo>
                  <a:lnTo>
                    <a:pt x="5173" y="2580"/>
                  </a:lnTo>
                  <a:lnTo>
                    <a:pt x="4992" y="2555"/>
                  </a:lnTo>
                  <a:lnTo>
                    <a:pt x="4812" y="2527"/>
                  </a:lnTo>
                  <a:lnTo>
                    <a:pt x="4635" y="2499"/>
                  </a:lnTo>
                  <a:lnTo>
                    <a:pt x="4459" y="2469"/>
                  </a:lnTo>
                  <a:lnTo>
                    <a:pt x="4288" y="2439"/>
                  </a:lnTo>
                  <a:lnTo>
                    <a:pt x="4117" y="2405"/>
                  </a:lnTo>
                  <a:lnTo>
                    <a:pt x="3950" y="2371"/>
                  </a:lnTo>
                  <a:lnTo>
                    <a:pt x="3785" y="2336"/>
                  </a:lnTo>
                  <a:lnTo>
                    <a:pt x="3623" y="2300"/>
                  </a:lnTo>
                  <a:lnTo>
                    <a:pt x="3464" y="2262"/>
                  </a:lnTo>
                  <a:lnTo>
                    <a:pt x="3307" y="2223"/>
                  </a:lnTo>
                  <a:lnTo>
                    <a:pt x="3154" y="2182"/>
                  </a:lnTo>
                  <a:lnTo>
                    <a:pt x="3003" y="2141"/>
                  </a:lnTo>
                  <a:lnTo>
                    <a:pt x="2929" y="2120"/>
                  </a:lnTo>
                  <a:lnTo>
                    <a:pt x="2856" y="2098"/>
                  </a:lnTo>
                  <a:lnTo>
                    <a:pt x="2784" y="2076"/>
                  </a:lnTo>
                  <a:lnTo>
                    <a:pt x="2712" y="2054"/>
                  </a:lnTo>
                  <a:lnTo>
                    <a:pt x="2641" y="2032"/>
                  </a:lnTo>
                  <a:lnTo>
                    <a:pt x="2570" y="2009"/>
                  </a:lnTo>
                  <a:lnTo>
                    <a:pt x="2501" y="1986"/>
                  </a:lnTo>
                  <a:lnTo>
                    <a:pt x="2432" y="1963"/>
                  </a:lnTo>
                  <a:lnTo>
                    <a:pt x="2364" y="1939"/>
                  </a:lnTo>
                  <a:lnTo>
                    <a:pt x="2297" y="1916"/>
                  </a:lnTo>
                  <a:lnTo>
                    <a:pt x="2231" y="1891"/>
                  </a:lnTo>
                  <a:lnTo>
                    <a:pt x="2166" y="1867"/>
                  </a:lnTo>
                  <a:lnTo>
                    <a:pt x="2102" y="1842"/>
                  </a:lnTo>
                  <a:lnTo>
                    <a:pt x="2038" y="1817"/>
                  </a:lnTo>
                  <a:lnTo>
                    <a:pt x="1975" y="1792"/>
                  </a:lnTo>
                  <a:lnTo>
                    <a:pt x="1913" y="1767"/>
                  </a:lnTo>
                  <a:lnTo>
                    <a:pt x="1853" y="1741"/>
                  </a:lnTo>
                  <a:lnTo>
                    <a:pt x="1793" y="1715"/>
                  </a:lnTo>
                  <a:lnTo>
                    <a:pt x="1733" y="1689"/>
                  </a:lnTo>
                  <a:lnTo>
                    <a:pt x="1675" y="1663"/>
                  </a:lnTo>
                  <a:lnTo>
                    <a:pt x="1618" y="1636"/>
                  </a:lnTo>
                  <a:lnTo>
                    <a:pt x="1562" y="1609"/>
                  </a:lnTo>
                  <a:lnTo>
                    <a:pt x="1507" y="1582"/>
                  </a:lnTo>
                  <a:lnTo>
                    <a:pt x="1452" y="1555"/>
                  </a:lnTo>
                  <a:lnTo>
                    <a:pt x="1398" y="1527"/>
                  </a:lnTo>
                  <a:lnTo>
                    <a:pt x="1346" y="1500"/>
                  </a:lnTo>
                  <a:lnTo>
                    <a:pt x="1294" y="1471"/>
                  </a:lnTo>
                  <a:lnTo>
                    <a:pt x="1244" y="1444"/>
                  </a:lnTo>
                  <a:lnTo>
                    <a:pt x="1194" y="1415"/>
                  </a:lnTo>
                  <a:lnTo>
                    <a:pt x="1145" y="1387"/>
                  </a:lnTo>
                  <a:lnTo>
                    <a:pt x="1097" y="1357"/>
                  </a:lnTo>
                  <a:lnTo>
                    <a:pt x="1051" y="1329"/>
                  </a:lnTo>
                  <a:lnTo>
                    <a:pt x="1006" y="1299"/>
                  </a:lnTo>
                  <a:lnTo>
                    <a:pt x="961" y="1269"/>
                  </a:lnTo>
                  <a:lnTo>
                    <a:pt x="917" y="1241"/>
                  </a:lnTo>
                  <a:lnTo>
                    <a:pt x="875" y="1210"/>
                  </a:lnTo>
                  <a:lnTo>
                    <a:pt x="833" y="1181"/>
                  </a:lnTo>
                  <a:lnTo>
                    <a:pt x="792" y="1150"/>
                  </a:lnTo>
                  <a:lnTo>
                    <a:pt x="754" y="1121"/>
                  </a:lnTo>
                  <a:lnTo>
                    <a:pt x="715" y="1090"/>
                  </a:lnTo>
                  <a:lnTo>
                    <a:pt x="679" y="1059"/>
                  </a:lnTo>
                  <a:lnTo>
                    <a:pt x="642" y="1028"/>
                  </a:lnTo>
                  <a:lnTo>
                    <a:pt x="608" y="997"/>
                  </a:lnTo>
                  <a:lnTo>
                    <a:pt x="573" y="966"/>
                  </a:lnTo>
                  <a:lnTo>
                    <a:pt x="541" y="935"/>
                  </a:lnTo>
                  <a:lnTo>
                    <a:pt x="509" y="904"/>
                  </a:lnTo>
                  <a:lnTo>
                    <a:pt x="479" y="872"/>
                  </a:lnTo>
                  <a:lnTo>
                    <a:pt x="449" y="840"/>
                  </a:lnTo>
                  <a:lnTo>
                    <a:pt x="421" y="809"/>
                  </a:lnTo>
                  <a:lnTo>
                    <a:pt x="394" y="776"/>
                  </a:lnTo>
                  <a:lnTo>
                    <a:pt x="368" y="744"/>
                  </a:lnTo>
                  <a:lnTo>
                    <a:pt x="343" y="712"/>
                  </a:lnTo>
                  <a:lnTo>
                    <a:pt x="319" y="680"/>
                  </a:lnTo>
                  <a:lnTo>
                    <a:pt x="297" y="648"/>
                  </a:lnTo>
                  <a:lnTo>
                    <a:pt x="276" y="615"/>
                  </a:lnTo>
                  <a:lnTo>
                    <a:pt x="256" y="582"/>
                  </a:lnTo>
                  <a:lnTo>
                    <a:pt x="237" y="550"/>
                  </a:lnTo>
                  <a:lnTo>
                    <a:pt x="219" y="517"/>
                  </a:lnTo>
                  <a:lnTo>
                    <a:pt x="202" y="485"/>
                  </a:lnTo>
                  <a:lnTo>
                    <a:pt x="187" y="451"/>
                  </a:lnTo>
                  <a:lnTo>
                    <a:pt x="173" y="418"/>
                  </a:lnTo>
                  <a:lnTo>
                    <a:pt x="161" y="385"/>
                  </a:lnTo>
                  <a:lnTo>
                    <a:pt x="148" y="352"/>
                  </a:lnTo>
                  <a:lnTo>
                    <a:pt x="138" y="318"/>
                  </a:lnTo>
                  <a:lnTo>
                    <a:pt x="129" y="286"/>
                  </a:lnTo>
                  <a:lnTo>
                    <a:pt x="121" y="252"/>
                  </a:lnTo>
                  <a:lnTo>
                    <a:pt x="114" y="218"/>
                  </a:lnTo>
                  <a:lnTo>
                    <a:pt x="109" y="185"/>
                  </a:lnTo>
                  <a:lnTo>
                    <a:pt x="105" y="151"/>
                  </a:lnTo>
                  <a:lnTo>
                    <a:pt x="101" y="118"/>
                  </a:lnTo>
                  <a:lnTo>
                    <a:pt x="100" y="84"/>
                  </a:lnTo>
                  <a:lnTo>
                    <a:pt x="99" y="49"/>
                  </a:lnTo>
                  <a:lnTo>
                    <a:pt x="99" y="43"/>
                  </a:lnTo>
                  <a:lnTo>
                    <a:pt x="98" y="38"/>
                  </a:lnTo>
                  <a:lnTo>
                    <a:pt x="97" y="33"/>
                  </a:lnTo>
                  <a:lnTo>
                    <a:pt x="94" y="28"/>
                  </a:lnTo>
                  <a:lnTo>
                    <a:pt x="92" y="24"/>
                  </a:lnTo>
                  <a:lnTo>
                    <a:pt x="89" y="19"/>
                  </a:lnTo>
                  <a:lnTo>
                    <a:pt x="86" y="16"/>
                  </a:lnTo>
                  <a:lnTo>
                    <a:pt x="83" y="13"/>
                  </a:lnTo>
                  <a:lnTo>
                    <a:pt x="76" y="6"/>
                  </a:lnTo>
                  <a:lnTo>
                    <a:pt x="67" y="3"/>
                  </a:lnTo>
                  <a:lnTo>
                    <a:pt x="59" y="0"/>
                  </a:lnTo>
                  <a:lnTo>
                    <a:pt x="50" y="0"/>
                  </a:lnTo>
                  <a:lnTo>
                    <a:pt x="40" y="0"/>
                  </a:lnTo>
                  <a:lnTo>
                    <a:pt x="31" y="3"/>
                  </a:lnTo>
                  <a:lnTo>
                    <a:pt x="22" y="6"/>
                  </a:lnTo>
                  <a:lnTo>
                    <a:pt x="15" y="13"/>
                  </a:lnTo>
                  <a:lnTo>
                    <a:pt x="12" y="16"/>
                  </a:lnTo>
                  <a:lnTo>
                    <a:pt x="9" y="19"/>
                  </a:lnTo>
                  <a:lnTo>
                    <a:pt x="6" y="24"/>
                  </a:lnTo>
                  <a:lnTo>
                    <a:pt x="4" y="28"/>
                  </a:lnTo>
                  <a:lnTo>
                    <a:pt x="2" y="33"/>
                  </a:lnTo>
                  <a:lnTo>
                    <a:pt x="1" y="38"/>
                  </a:lnTo>
                  <a:lnTo>
                    <a:pt x="0" y="43"/>
                  </a:lnTo>
                  <a:lnTo>
                    <a:pt x="0" y="49"/>
                  </a:lnTo>
                  <a:close/>
                </a:path>
              </a:pathLst>
            </a:custGeom>
            <a:solidFill>
              <a:srgbClr val="8DCBF0"/>
            </a:solidFill>
            <a:ln w="9525">
              <a:noFill/>
              <a:round/>
              <a:headEnd/>
              <a:tailEnd/>
            </a:ln>
          </p:spPr>
          <p:txBody>
            <a:bodyPr>
              <a:prstTxWarp prst="textNoShape">
                <a:avLst/>
              </a:prstTxWarp>
            </a:bodyPr>
            <a:lstStyle/>
            <a:p>
              <a:endParaRPr lang="en-US"/>
            </a:p>
          </p:txBody>
        </p:sp>
        <p:sp>
          <p:nvSpPr>
            <p:cNvPr id="20906" name="Freeform 29"/>
            <p:cNvSpPr>
              <a:spLocks/>
            </p:cNvSpPr>
            <p:nvPr/>
          </p:nvSpPr>
          <p:spPr bwMode="auto">
            <a:xfrm>
              <a:off x="1834" y="1853"/>
              <a:ext cx="256" cy="87"/>
            </a:xfrm>
            <a:custGeom>
              <a:avLst/>
              <a:gdLst>
                <a:gd name="T0" fmla="*/ 7711 w 8178"/>
                <a:gd name="T1" fmla="*/ 5 h 2822"/>
                <a:gd name="T2" fmla="*/ 6896 w 8178"/>
                <a:gd name="T3" fmla="*/ 33 h 2822"/>
                <a:gd name="T4" fmla="*/ 6105 w 8178"/>
                <a:gd name="T5" fmla="*/ 88 h 2822"/>
                <a:gd name="T6" fmla="*/ 5345 w 8178"/>
                <a:gd name="T7" fmla="*/ 170 h 2822"/>
                <a:gd name="T8" fmla="*/ 4619 w 8178"/>
                <a:gd name="T9" fmla="*/ 275 h 2822"/>
                <a:gd name="T10" fmla="*/ 3930 w 8178"/>
                <a:gd name="T11" fmla="*/ 403 h 2822"/>
                <a:gd name="T12" fmla="*/ 3284 w 8178"/>
                <a:gd name="T13" fmla="*/ 553 h 2822"/>
                <a:gd name="T14" fmla="*/ 2682 w 8178"/>
                <a:gd name="T15" fmla="*/ 723 h 2822"/>
                <a:gd name="T16" fmla="*/ 2401 w 8178"/>
                <a:gd name="T17" fmla="*/ 816 h 2822"/>
                <a:gd name="T18" fmla="*/ 2132 w 8178"/>
                <a:gd name="T19" fmla="*/ 913 h 2822"/>
                <a:gd name="T20" fmla="*/ 1877 w 8178"/>
                <a:gd name="T21" fmla="*/ 1014 h 2822"/>
                <a:gd name="T22" fmla="*/ 1635 w 8178"/>
                <a:gd name="T23" fmla="*/ 1119 h 2822"/>
                <a:gd name="T24" fmla="*/ 1407 w 8178"/>
                <a:gd name="T25" fmla="*/ 1229 h 2822"/>
                <a:gd name="T26" fmla="*/ 1195 w 8178"/>
                <a:gd name="T27" fmla="*/ 1342 h 2822"/>
                <a:gd name="T28" fmla="*/ 999 w 8178"/>
                <a:gd name="T29" fmla="*/ 1459 h 2822"/>
                <a:gd name="T30" fmla="*/ 818 w 8178"/>
                <a:gd name="T31" fmla="*/ 1581 h 2822"/>
                <a:gd name="T32" fmla="*/ 653 w 8178"/>
                <a:gd name="T33" fmla="*/ 1705 h 2822"/>
                <a:gd name="T34" fmla="*/ 506 w 8178"/>
                <a:gd name="T35" fmla="*/ 1833 h 2822"/>
                <a:gd name="T36" fmla="*/ 376 w 8178"/>
                <a:gd name="T37" fmla="*/ 1965 h 2822"/>
                <a:gd name="T38" fmla="*/ 264 w 8178"/>
                <a:gd name="T39" fmla="*/ 2100 h 2822"/>
                <a:gd name="T40" fmla="*/ 172 w 8178"/>
                <a:gd name="T41" fmla="*/ 2238 h 2822"/>
                <a:gd name="T42" fmla="*/ 98 w 8178"/>
                <a:gd name="T43" fmla="*/ 2380 h 2822"/>
                <a:gd name="T44" fmla="*/ 44 w 8178"/>
                <a:gd name="T45" fmla="*/ 2526 h 2822"/>
                <a:gd name="T46" fmla="*/ 11 w 8178"/>
                <a:gd name="T47" fmla="*/ 2672 h 2822"/>
                <a:gd name="T48" fmla="*/ 0 w 8178"/>
                <a:gd name="T49" fmla="*/ 2822 h 2822"/>
                <a:gd name="T50" fmla="*/ 105 w 8178"/>
                <a:gd name="T51" fmla="*/ 2720 h 2822"/>
                <a:gd name="T52" fmla="*/ 129 w 8178"/>
                <a:gd name="T53" fmla="*/ 2587 h 2822"/>
                <a:gd name="T54" fmla="*/ 173 w 8178"/>
                <a:gd name="T55" fmla="*/ 2453 h 2822"/>
                <a:gd name="T56" fmla="*/ 237 w 8178"/>
                <a:gd name="T57" fmla="*/ 2322 h 2822"/>
                <a:gd name="T58" fmla="*/ 319 w 8178"/>
                <a:gd name="T59" fmla="*/ 2192 h 2822"/>
                <a:gd name="T60" fmla="*/ 421 w 8178"/>
                <a:gd name="T61" fmla="*/ 2064 h 2822"/>
                <a:gd name="T62" fmla="*/ 541 w 8178"/>
                <a:gd name="T63" fmla="*/ 1937 h 2822"/>
                <a:gd name="T64" fmla="*/ 679 w 8178"/>
                <a:gd name="T65" fmla="*/ 1813 h 2822"/>
                <a:gd name="T66" fmla="*/ 833 w 8178"/>
                <a:gd name="T67" fmla="*/ 1691 h 2822"/>
                <a:gd name="T68" fmla="*/ 1006 w 8178"/>
                <a:gd name="T69" fmla="*/ 1572 h 2822"/>
                <a:gd name="T70" fmla="*/ 1194 w 8178"/>
                <a:gd name="T71" fmla="*/ 1457 h 2822"/>
                <a:gd name="T72" fmla="*/ 1398 w 8178"/>
                <a:gd name="T73" fmla="*/ 1344 h 2822"/>
                <a:gd name="T74" fmla="*/ 1618 w 8178"/>
                <a:gd name="T75" fmla="*/ 1236 h 2822"/>
                <a:gd name="T76" fmla="*/ 1853 w 8178"/>
                <a:gd name="T77" fmla="*/ 1131 h 2822"/>
                <a:gd name="T78" fmla="*/ 2102 w 8178"/>
                <a:gd name="T79" fmla="*/ 1029 h 2822"/>
                <a:gd name="T80" fmla="*/ 2364 w 8178"/>
                <a:gd name="T81" fmla="*/ 932 h 2822"/>
                <a:gd name="T82" fmla="*/ 2641 w 8178"/>
                <a:gd name="T83" fmla="*/ 840 h 2822"/>
                <a:gd name="T84" fmla="*/ 3154 w 8178"/>
                <a:gd name="T85" fmla="*/ 690 h 2822"/>
                <a:gd name="T86" fmla="*/ 3785 w 8178"/>
                <a:gd name="T87" fmla="*/ 536 h 2822"/>
                <a:gd name="T88" fmla="*/ 4459 w 8178"/>
                <a:gd name="T89" fmla="*/ 402 h 2822"/>
                <a:gd name="T90" fmla="*/ 5173 w 8178"/>
                <a:gd name="T91" fmla="*/ 291 h 2822"/>
                <a:gd name="T92" fmla="*/ 5922 w 8178"/>
                <a:gd name="T93" fmla="*/ 204 h 2822"/>
                <a:gd name="T94" fmla="*/ 6702 w 8178"/>
                <a:gd name="T95" fmla="*/ 143 h 2822"/>
                <a:gd name="T96" fmla="*/ 7508 w 8178"/>
                <a:gd name="T97" fmla="*/ 107 h 2822"/>
                <a:gd name="T98" fmla="*/ 8128 w 8178"/>
                <a:gd name="T99" fmla="*/ 99 h 2822"/>
                <a:gd name="T100" fmla="*/ 8145 w 8178"/>
                <a:gd name="T101" fmla="*/ 97 h 2822"/>
                <a:gd name="T102" fmla="*/ 8162 w 8178"/>
                <a:gd name="T103" fmla="*/ 87 h 2822"/>
                <a:gd name="T104" fmla="*/ 8177 w 8178"/>
                <a:gd name="T105" fmla="*/ 60 h 2822"/>
                <a:gd name="T106" fmla="*/ 8171 w 8178"/>
                <a:gd name="T107" fmla="*/ 24 h 2822"/>
                <a:gd name="T108" fmla="*/ 8154 w 8178"/>
                <a:gd name="T109" fmla="*/ 8 h 2822"/>
                <a:gd name="T110" fmla="*/ 8134 w 8178"/>
                <a:gd name="T111" fmla="*/ 0 h 282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178"/>
                <a:gd name="T169" fmla="*/ 0 h 2822"/>
                <a:gd name="T170" fmla="*/ 8178 w 8178"/>
                <a:gd name="T171" fmla="*/ 2822 h 282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178" h="2822">
                  <a:moveTo>
                    <a:pt x="8128" y="0"/>
                  </a:moveTo>
                  <a:lnTo>
                    <a:pt x="8128" y="0"/>
                  </a:lnTo>
                  <a:lnTo>
                    <a:pt x="7920" y="1"/>
                  </a:lnTo>
                  <a:lnTo>
                    <a:pt x="7711" y="5"/>
                  </a:lnTo>
                  <a:lnTo>
                    <a:pt x="7505" y="9"/>
                  </a:lnTo>
                  <a:lnTo>
                    <a:pt x="7301" y="15"/>
                  </a:lnTo>
                  <a:lnTo>
                    <a:pt x="7098" y="23"/>
                  </a:lnTo>
                  <a:lnTo>
                    <a:pt x="6896" y="33"/>
                  </a:lnTo>
                  <a:lnTo>
                    <a:pt x="6695" y="44"/>
                  </a:lnTo>
                  <a:lnTo>
                    <a:pt x="6497" y="58"/>
                  </a:lnTo>
                  <a:lnTo>
                    <a:pt x="6300" y="72"/>
                  </a:lnTo>
                  <a:lnTo>
                    <a:pt x="6105" y="88"/>
                  </a:lnTo>
                  <a:lnTo>
                    <a:pt x="5912" y="106"/>
                  </a:lnTo>
                  <a:lnTo>
                    <a:pt x="5721" y="126"/>
                  </a:lnTo>
                  <a:lnTo>
                    <a:pt x="5532" y="147"/>
                  </a:lnTo>
                  <a:lnTo>
                    <a:pt x="5345" y="170"/>
                  </a:lnTo>
                  <a:lnTo>
                    <a:pt x="5160" y="193"/>
                  </a:lnTo>
                  <a:lnTo>
                    <a:pt x="4977" y="220"/>
                  </a:lnTo>
                  <a:lnTo>
                    <a:pt x="4797" y="246"/>
                  </a:lnTo>
                  <a:lnTo>
                    <a:pt x="4619" y="275"/>
                  </a:lnTo>
                  <a:lnTo>
                    <a:pt x="4443" y="305"/>
                  </a:lnTo>
                  <a:lnTo>
                    <a:pt x="4269" y="337"/>
                  </a:lnTo>
                  <a:lnTo>
                    <a:pt x="4099" y="369"/>
                  </a:lnTo>
                  <a:lnTo>
                    <a:pt x="3930" y="403"/>
                  </a:lnTo>
                  <a:lnTo>
                    <a:pt x="3764" y="439"/>
                  </a:lnTo>
                  <a:lnTo>
                    <a:pt x="3601" y="476"/>
                  </a:lnTo>
                  <a:lnTo>
                    <a:pt x="3441" y="514"/>
                  </a:lnTo>
                  <a:lnTo>
                    <a:pt x="3284" y="553"/>
                  </a:lnTo>
                  <a:lnTo>
                    <a:pt x="3128" y="594"/>
                  </a:lnTo>
                  <a:lnTo>
                    <a:pt x="2977" y="636"/>
                  </a:lnTo>
                  <a:lnTo>
                    <a:pt x="2829" y="679"/>
                  </a:lnTo>
                  <a:lnTo>
                    <a:pt x="2682" y="723"/>
                  </a:lnTo>
                  <a:lnTo>
                    <a:pt x="2611" y="746"/>
                  </a:lnTo>
                  <a:lnTo>
                    <a:pt x="2540" y="769"/>
                  </a:lnTo>
                  <a:lnTo>
                    <a:pt x="2470" y="793"/>
                  </a:lnTo>
                  <a:lnTo>
                    <a:pt x="2401" y="816"/>
                  </a:lnTo>
                  <a:lnTo>
                    <a:pt x="2332" y="839"/>
                  </a:lnTo>
                  <a:lnTo>
                    <a:pt x="2265" y="864"/>
                  </a:lnTo>
                  <a:lnTo>
                    <a:pt x="2198" y="887"/>
                  </a:lnTo>
                  <a:lnTo>
                    <a:pt x="2132" y="913"/>
                  </a:lnTo>
                  <a:lnTo>
                    <a:pt x="2067" y="937"/>
                  </a:lnTo>
                  <a:lnTo>
                    <a:pt x="2002" y="963"/>
                  </a:lnTo>
                  <a:lnTo>
                    <a:pt x="1939" y="988"/>
                  </a:lnTo>
                  <a:lnTo>
                    <a:pt x="1877" y="1014"/>
                  </a:lnTo>
                  <a:lnTo>
                    <a:pt x="1815" y="1039"/>
                  </a:lnTo>
                  <a:lnTo>
                    <a:pt x="1754" y="1066"/>
                  </a:lnTo>
                  <a:lnTo>
                    <a:pt x="1694" y="1092"/>
                  </a:lnTo>
                  <a:lnTo>
                    <a:pt x="1635" y="1119"/>
                  </a:lnTo>
                  <a:lnTo>
                    <a:pt x="1577" y="1146"/>
                  </a:lnTo>
                  <a:lnTo>
                    <a:pt x="1519" y="1174"/>
                  </a:lnTo>
                  <a:lnTo>
                    <a:pt x="1463" y="1201"/>
                  </a:lnTo>
                  <a:lnTo>
                    <a:pt x="1407" y="1229"/>
                  </a:lnTo>
                  <a:lnTo>
                    <a:pt x="1353" y="1256"/>
                  </a:lnTo>
                  <a:lnTo>
                    <a:pt x="1299" y="1285"/>
                  </a:lnTo>
                  <a:lnTo>
                    <a:pt x="1247" y="1313"/>
                  </a:lnTo>
                  <a:lnTo>
                    <a:pt x="1195" y="1342"/>
                  </a:lnTo>
                  <a:lnTo>
                    <a:pt x="1145" y="1372"/>
                  </a:lnTo>
                  <a:lnTo>
                    <a:pt x="1095" y="1400"/>
                  </a:lnTo>
                  <a:lnTo>
                    <a:pt x="1046" y="1430"/>
                  </a:lnTo>
                  <a:lnTo>
                    <a:pt x="999" y="1459"/>
                  </a:lnTo>
                  <a:lnTo>
                    <a:pt x="952" y="1490"/>
                  </a:lnTo>
                  <a:lnTo>
                    <a:pt x="906" y="1519"/>
                  </a:lnTo>
                  <a:lnTo>
                    <a:pt x="862" y="1550"/>
                  </a:lnTo>
                  <a:lnTo>
                    <a:pt x="818" y="1581"/>
                  </a:lnTo>
                  <a:lnTo>
                    <a:pt x="775" y="1611"/>
                  </a:lnTo>
                  <a:lnTo>
                    <a:pt x="734" y="1643"/>
                  </a:lnTo>
                  <a:lnTo>
                    <a:pt x="693" y="1673"/>
                  </a:lnTo>
                  <a:lnTo>
                    <a:pt x="653" y="1705"/>
                  </a:lnTo>
                  <a:lnTo>
                    <a:pt x="615" y="1737"/>
                  </a:lnTo>
                  <a:lnTo>
                    <a:pt x="578" y="1769"/>
                  </a:lnTo>
                  <a:lnTo>
                    <a:pt x="542" y="1801"/>
                  </a:lnTo>
                  <a:lnTo>
                    <a:pt x="506" y="1833"/>
                  </a:lnTo>
                  <a:lnTo>
                    <a:pt x="472" y="1866"/>
                  </a:lnTo>
                  <a:lnTo>
                    <a:pt x="439" y="1899"/>
                  </a:lnTo>
                  <a:lnTo>
                    <a:pt x="407" y="1932"/>
                  </a:lnTo>
                  <a:lnTo>
                    <a:pt x="376" y="1965"/>
                  </a:lnTo>
                  <a:lnTo>
                    <a:pt x="346" y="1999"/>
                  </a:lnTo>
                  <a:lnTo>
                    <a:pt x="318" y="2032"/>
                  </a:lnTo>
                  <a:lnTo>
                    <a:pt x="291" y="2066"/>
                  </a:lnTo>
                  <a:lnTo>
                    <a:pt x="264" y="2100"/>
                  </a:lnTo>
                  <a:lnTo>
                    <a:pt x="240" y="2134"/>
                  </a:lnTo>
                  <a:lnTo>
                    <a:pt x="215" y="2169"/>
                  </a:lnTo>
                  <a:lnTo>
                    <a:pt x="193" y="2203"/>
                  </a:lnTo>
                  <a:lnTo>
                    <a:pt x="172" y="2238"/>
                  </a:lnTo>
                  <a:lnTo>
                    <a:pt x="151" y="2274"/>
                  </a:lnTo>
                  <a:lnTo>
                    <a:pt x="132" y="2309"/>
                  </a:lnTo>
                  <a:lnTo>
                    <a:pt x="114" y="2344"/>
                  </a:lnTo>
                  <a:lnTo>
                    <a:pt x="98" y="2380"/>
                  </a:lnTo>
                  <a:lnTo>
                    <a:pt x="82" y="2416"/>
                  </a:lnTo>
                  <a:lnTo>
                    <a:pt x="68" y="2452"/>
                  </a:lnTo>
                  <a:lnTo>
                    <a:pt x="55" y="2489"/>
                  </a:lnTo>
                  <a:lnTo>
                    <a:pt x="44" y="2526"/>
                  </a:lnTo>
                  <a:lnTo>
                    <a:pt x="34" y="2561"/>
                  </a:lnTo>
                  <a:lnTo>
                    <a:pt x="24" y="2599"/>
                  </a:lnTo>
                  <a:lnTo>
                    <a:pt x="17" y="2636"/>
                  </a:lnTo>
                  <a:lnTo>
                    <a:pt x="11" y="2672"/>
                  </a:lnTo>
                  <a:lnTo>
                    <a:pt x="6" y="2710"/>
                  </a:lnTo>
                  <a:lnTo>
                    <a:pt x="3" y="2748"/>
                  </a:lnTo>
                  <a:lnTo>
                    <a:pt x="1" y="2785"/>
                  </a:lnTo>
                  <a:lnTo>
                    <a:pt x="0" y="2822"/>
                  </a:lnTo>
                  <a:lnTo>
                    <a:pt x="99" y="2822"/>
                  </a:lnTo>
                  <a:lnTo>
                    <a:pt x="100" y="2789"/>
                  </a:lnTo>
                  <a:lnTo>
                    <a:pt x="101" y="2754"/>
                  </a:lnTo>
                  <a:lnTo>
                    <a:pt x="105" y="2720"/>
                  </a:lnTo>
                  <a:lnTo>
                    <a:pt x="109" y="2687"/>
                  </a:lnTo>
                  <a:lnTo>
                    <a:pt x="114" y="2653"/>
                  </a:lnTo>
                  <a:lnTo>
                    <a:pt x="121" y="2619"/>
                  </a:lnTo>
                  <a:lnTo>
                    <a:pt x="129" y="2587"/>
                  </a:lnTo>
                  <a:lnTo>
                    <a:pt x="138" y="2553"/>
                  </a:lnTo>
                  <a:lnTo>
                    <a:pt x="148" y="2519"/>
                  </a:lnTo>
                  <a:lnTo>
                    <a:pt x="161" y="2487"/>
                  </a:lnTo>
                  <a:lnTo>
                    <a:pt x="173" y="2453"/>
                  </a:lnTo>
                  <a:lnTo>
                    <a:pt x="187" y="2421"/>
                  </a:lnTo>
                  <a:lnTo>
                    <a:pt x="202" y="2388"/>
                  </a:lnTo>
                  <a:lnTo>
                    <a:pt x="219" y="2354"/>
                  </a:lnTo>
                  <a:lnTo>
                    <a:pt x="237" y="2322"/>
                  </a:lnTo>
                  <a:lnTo>
                    <a:pt x="256" y="2289"/>
                  </a:lnTo>
                  <a:lnTo>
                    <a:pt x="275" y="2256"/>
                  </a:lnTo>
                  <a:lnTo>
                    <a:pt x="297" y="2224"/>
                  </a:lnTo>
                  <a:lnTo>
                    <a:pt x="319" y="2192"/>
                  </a:lnTo>
                  <a:lnTo>
                    <a:pt x="343" y="2160"/>
                  </a:lnTo>
                  <a:lnTo>
                    <a:pt x="368" y="2127"/>
                  </a:lnTo>
                  <a:lnTo>
                    <a:pt x="394" y="2095"/>
                  </a:lnTo>
                  <a:lnTo>
                    <a:pt x="421" y="2064"/>
                  </a:lnTo>
                  <a:lnTo>
                    <a:pt x="449" y="2031"/>
                  </a:lnTo>
                  <a:lnTo>
                    <a:pt x="479" y="2000"/>
                  </a:lnTo>
                  <a:lnTo>
                    <a:pt x="509" y="1968"/>
                  </a:lnTo>
                  <a:lnTo>
                    <a:pt x="541" y="1937"/>
                  </a:lnTo>
                  <a:lnTo>
                    <a:pt x="573" y="1906"/>
                  </a:lnTo>
                  <a:lnTo>
                    <a:pt x="608" y="1874"/>
                  </a:lnTo>
                  <a:lnTo>
                    <a:pt x="642" y="1844"/>
                  </a:lnTo>
                  <a:lnTo>
                    <a:pt x="679" y="1813"/>
                  </a:lnTo>
                  <a:lnTo>
                    <a:pt x="715" y="1782"/>
                  </a:lnTo>
                  <a:lnTo>
                    <a:pt x="754" y="1752"/>
                  </a:lnTo>
                  <a:lnTo>
                    <a:pt x="792" y="1721"/>
                  </a:lnTo>
                  <a:lnTo>
                    <a:pt x="833" y="1691"/>
                  </a:lnTo>
                  <a:lnTo>
                    <a:pt x="875" y="1661"/>
                  </a:lnTo>
                  <a:lnTo>
                    <a:pt x="917" y="1632"/>
                  </a:lnTo>
                  <a:lnTo>
                    <a:pt x="961" y="1602"/>
                  </a:lnTo>
                  <a:lnTo>
                    <a:pt x="1006" y="1572"/>
                  </a:lnTo>
                  <a:lnTo>
                    <a:pt x="1051" y="1543"/>
                  </a:lnTo>
                  <a:lnTo>
                    <a:pt x="1097" y="1514"/>
                  </a:lnTo>
                  <a:lnTo>
                    <a:pt x="1145" y="1486"/>
                  </a:lnTo>
                  <a:lnTo>
                    <a:pt x="1194" y="1457"/>
                  </a:lnTo>
                  <a:lnTo>
                    <a:pt x="1244" y="1429"/>
                  </a:lnTo>
                  <a:lnTo>
                    <a:pt x="1294" y="1400"/>
                  </a:lnTo>
                  <a:lnTo>
                    <a:pt x="1346" y="1372"/>
                  </a:lnTo>
                  <a:lnTo>
                    <a:pt x="1398" y="1344"/>
                  </a:lnTo>
                  <a:lnTo>
                    <a:pt x="1452" y="1317"/>
                  </a:lnTo>
                  <a:lnTo>
                    <a:pt x="1507" y="1290"/>
                  </a:lnTo>
                  <a:lnTo>
                    <a:pt x="1562" y="1263"/>
                  </a:lnTo>
                  <a:lnTo>
                    <a:pt x="1618" y="1236"/>
                  </a:lnTo>
                  <a:lnTo>
                    <a:pt x="1675" y="1208"/>
                  </a:lnTo>
                  <a:lnTo>
                    <a:pt x="1733" y="1183"/>
                  </a:lnTo>
                  <a:lnTo>
                    <a:pt x="1793" y="1156"/>
                  </a:lnTo>
                  <a:lnTo>
                    <a:pt x="1853" y="1131"/>
                  </a:lnTo>
                  <a:lnTo>
                    <a:pt x="1913" y="1104"/>
                  </a:lnTo>
                  <a:lnTo>
                    <a:pt x="1975" y="1080"/>
                  </a:lnTo>
                  <a:lnTo>
                    <a:pt x="2038" y="1055"/>
                  </a:lnTo>
                  <a:lnTo>
                    <a:pt x="2102" y="1029"/>
                  </a:lnTo>
                  <a:lnTo>
                    <a:pt x="2166" y="1005"/>
                  </a:lnTo>
                  <a:lnTo>
                    <a:pt x="2231" y="981"/>
                  </a:lnTo>
                  <a:lnTo>
                    <a:pt x="2297" y="957"/>
                  </a:lnTo>
                  <a:lnTo>
                    <a:pt x="2364" y="932"/>
                  </a:lnTo>
                  <a:lnTo>
                    <a:pt x="2432" y="909"/>
                  </a:lnTo>
                  <a:lnTo>
                    <a:pt x="2501" y="886"/>
                  </a:lnTo>
                  <a:lnTo>
                    <a:pt x="2570" y="863"/>
                  </a:lnTo>
                  <a:lnTo>
                    <a:pt x="2641" y="840"/>
                  </a:lnTo>
                  <a:lnTo>
                    <a:pt x="2712" y="818"/>
                  </a:lnTo>
                  <a:lnTo>
                    <a:pt x="2856" y="774"/>
                  </a:lnTo>
                  <a:lnTo>
                    <a:pt x="3003" y="731"/>
                  </a:lnTo>
                  <a:lnTo>
                    <a:pt x="3154" y="690"/>
                  </a:lnTo>
                  <a:lnTo>
                    <a:pt x="3307" y="649"/>
                  </a:lnTo>
                  <a:lnTo>
                    <a:pt x="3464" y="610"/>
                  </a:lnTo>
                  <a:lnTo>
                    <a:pt x="3623" y="572"/>
                  </a:lnTo>
                  <a:lnTo>
                    <a:pt x="3785" y="536"/>
                  </a:lnTo>
                  <a:lnTo>
                    <a:pt x="3950" y="500"/>
                  </a:lnTo>
                  <a:lnTo>
                    <a:pt x="4117" y="466"/>
                  </a:lnTo>
                  <a:lnTo>
                    <a:pt x="4288" y="434"/>
                  </a:lnTo>
                  <a:lnTo>
                    <a:pt x="4459" y="402"/>
                  </a:lnTo>
                  <a:lnTo>
                    <a:pt x="4635" y="373"/>
                  </a:lnTo>
                  <a:lnTo>
                    <a:pt x="4812" y="344"/>
                  </a:lnTo>
                  <a:lnTo>
                    <a:pt x="4992" y="317"/>
                  </a:lnTo>
                  <a:lnTo>
                    <a:pt x="5173" y="291"/>
                  </a:lnTo>
                  <a:lnTo>
                    <a:pt x="5357" y="268"/>
                  </a:lnTo>
                  <a:lnTo>
                    <a:pt x="5543" y="245"/>
                  </a:lnTo>
                  <a:lnTo>
                    <a:pt x="5731" y="224"/>
                  </a:lnTo>
                  <a:lnTo>
                    <a:pt x="5922" y="204"/>
                  </a:lnTo>
                  <a:lnTo>
                    <a:pt x="6114" y="187"/>
                  </a:lnTo>
                  <a:lnTo>
                    <a:pt x="6308" y="171"/>
                  </a:lnTo>
                  <a:lnTo>
                    <a:pt x="6503" y="155"/>
                  </a:lnTo>
                  <a:lnTo>
                    <a:pt x="6702" y="143"/>
                  </a:lnTo>
                  <a:lnTo>
                    <a:pt x="6901" y="131"/>
                  </a:lnTo>
                  <a:lnTo>
                    <a:pt x="7102" y="122"/>
                  </a:lnTo>
                  <a:lnTo>
                    <a:pt x="7304" y="114"/>
                  </a:lnTo>
                  <a:lnTo>
                    <a:pt x="7508" y="107"/>
                  </a:lnTo>
                  <a:lnTo>
                    <a:pt x="7713" y="103"/>
                  </a:lnTo>
                  <a:lnTo>
                    <a:pt x="7920" y="100"/>
                  </a:lnTo>
                  <a:lnTo>
                    <a:pt x="8128" y="99"/>
                  </a:lnTo>
                  <a:lnTo>
                    <a:pt x="8134" y="99"/>
                  </a:lnTo>
                  <a:lnTo>
                    <a:pt x="8139" y="98"/>
                  </a:lnTo>
                  <a:lnTo>
                    <a:pt x="8145" y="97"/>
                  </a:lnTo>
                  <a:lnTo>
                    <a:pt x="8149" y="95"/>
                  </a:lnTo>
                  <a:lnTo>
                    <a:pt x="8154" y="93"/>
                  </a:lnTo>
                  <a:lnTo>
                    <a:pt x="8158" y="90"/>
                  </a:lnTo>
                  <a:lnTo>
                    <a:pt x="8162" y="87"/>
                  </a:lnTo>
                  <a:lnTo>
                    <a:pt x="8166" y="84"/>
                  </a:lnTo>
                  <a:lnTo>
                    <a:pt x="8171" y="77"/>
                  </a:lnTo>
                  <a:lnTo>
                    <a:pt x="8175" y="69"/>
                  </a:lnTo>
                  <a:lnTo>
                    <a:pt x="8177" y="60"/>
                  </a:lnTo>
                  <a:lnTo>
                    <a:pt x="8178" y="50"/>
                  </a:lnTo>
                  <a:lnTo>
                    <a:pt x="8177" y="41"/>
                  </a:lnTo>
                  <a:lnTo>
                    <a:pt x="8175" y="32"/>
                  </a:lnTo>
                  <a:lnTo>
                    <a:pt x="8171" y="24"/>
                  </a:lnTo>
                  <a:lnTo>
                    <a:pt x="8166" y="16"/>
                  </a:lnTo>
                  <a:lnTo>
                    <a:pt x="8162" y="13"/>
                  </a:lnTo>
                  <a:lnTo>
                    <a:pt x="8158" y="10"/>
                  </a:lnTo>
                  <a:lnTo>
                    <a:pt x="8154" y="8"/>
                  </a:lnTo>
                  <a:lnTo>
                    <a:pt x="8149" y="5"/>
                  </a:lnTo>
                  <a:lnTo>
                    <a:pt x="8145" y="4"/>
                  </a:lnTo>
                  <a:lnTo>
                    <a:pt x="8139" y="1"/>
                  </a:lnTo>
                  <a:lnTo>
                    <a:pt x="8134" y="0"/>
                  </a:lnTo>
                  <a:lnTo>
                    <a:pt x="8128" y="0"/>
                  </a:lnTo>
                  <a:close/>
                </a:path>
              </a:pathLst>
            </a:custGeom>
            <a:solidFill>
              <a:srgbClr val="8DCBF0"/>
            </a:solidFill>
            <a:ln w="9525">
              <a:noFill/>
              <a:round/>
              <a:headEnd/>
              <a:tailEnd/>
            </a:ln>
          </p:spPr>
          <p:txBody>
            <a:bodyPr>
              <a:prstTxWarp prst="textNoShape">
                <a:avLst/>
              </a:prstTxWarp>
            </a:bodyPr>
            <a:lstStyle/>
            <a:p>
              <a:endParaRPr lang="en-US"/>
            </a:p>
          </p:txBody>
        </p:sp>
        <p:sp>
          <p:nvSpPr>
            <p:cNvPr id="20907" name="Freeform 30"/>
            <p:cNvSpPr>
              <a:spLocks/>
            </p:cNvSpPr>
            <p:nvPr/>
          </p:nvSpPr>
          <p:spPr bwMode="auto">
            <a:xfrm>
              <a:off x="2088" y="1853"/>
              <a:ext cx="254" cy="87"/>
            </a:xfrm>
            <a:custGeom>
              <a:avLst/>
              <a:gdLst>
                <a:gd name="T0" fmla="*/ 8122 w 8128"/>
                <a:gd name="T1" fmla="*/ 2710 h 2822"/>
                <a:gd name="T2" fmla="*/ 8094 w 8128"/>
                <a:gd name="T3" fmla="*/ 2561 h 2822"/>
                <a:gd name="T4" fmla="*/ 8046 w 8128"/>
                <a:gd name="T5" fmla="*/ 2416 h 2822"/>
                <a:gd name="T6" fmla="*/ 7977 w 8128"/>
                <a:gd name="T7" fmla="*/ 2274 h 2822"/>
                <a:gd name="T8" fmla="*/ 7888 w 8128"/>
                <a:gd name="T9" fmla="*/ 2134 h 2822"/>
                <a:gd name="T10" fmla="*/ 7782 w 8128"/>
                <a:gd name="T11" fmla="*/ 1999 h 2822"/>
                <a:gd name="T12" fmla="*/ 7656 w 8128"/>
                <a:gd name="T13" fmla="*/ 1866 h 2822"/>
                <a:gd name="T14" fmla="*/ 7512 w 8128"/>
                <a:gd name="T15" fmla="*/ 1737 h 2822"/>
                <a:gd name="T16" fmla="*/ 7353 w 8128"/>
                <a:gd name="T17" fmla="*/ 1611 h 2822"/>
                <a:gd name="T18" fmla="*/ 7176 w 8128"/>
                <a:gd name="T19" fmla="*/ 1490 h 2822"/>
                <a:gd name="T20" fmla="*/ 6983 w 8128"/>
                <a:gd name="T21" fmla="*/ 1372 h 2822"/>
                <a:gd name="T22" fmla="*/ 6775 w 8128"/>
                <a:gd name="T23" fmla="*/ 1256 h 2822"/>
                <a:gd name="T24" fmla="*/ 6551 w 8128"/>
                <a:gd name="T25" fmla="*/ 1146 h 2822"/>
                <a:gd name="T26" fmla="*/ 6313 w 8128"/>
                <a:gd name="T27" fmla="*/ 1039 h 2822"/>
                <a:gd name="T28" fmla="*/ 6061 w 8128"/>
                <a:gd name="T29" fmla="*/ 937 h 2822"/>
                <a:gd name="T30" fmla="*/ 5796 w 8128"/>
                <a:gd name="T31" fmla="*/ 839 h 2822"/>
                <a:gd name="T32" fmla="*/ 5517 w 8128"/>
                <a:gd name="T33" fmla="*/ 746 h 2822"/>
                <a:gd name="T34" fmla="*/ 5000 w 8128"/>
                <a:gd name="T35" fmla="*/ 594 h 2822"/>
                <a:gd name="T36" fmla="*/ 4364 w 8128"/>
                <a:gd name="T37" fmla="*/ 439 h 2822"/>
                <a:gd name="T38" fmla="*/ 3685 w 8128"/>
                <a:gd name="T39" fmla="*/ 305 h 2822"/>
                <a:gd name="T40" fmla="*/ 2968 w 8128"/>
                <a:gd name="T41" fmla="*/ 193 h 2822"/>
                <a:gd name="T42" fmla="*/ 2216 w 8128"/>
                <a:gd name="T43" fmla="*/ 106 h 2822"/>
                <a:gd name="T44" fmla="*/ 1433 w 8128"/>
                <a:gd name="T45" fmla="*/ 44 h 2822"/>
                <a:gd name="T46" fmla="*/ 623 w 8128"/>
                <a:gd name="T47" fmla="*/ 9 h 2822"/>
                <a:gd name="T48" fmla="*/ 0 w 8128"/>
                <a:gd name="T49" fmla="*/ 99 h 2822"/>
                <a:gd name="T50" fmla="*/ 824 w 8128"/>
                <a:gd name="T51" fmla="*/ 114 h 2822"/>
                <a:gd name="T52" fmla="*/ 1625 w 8128"/>
                <a:gd name="T53" fmla="*/ 155 h 2822"/>
                <a:gd name="T54" fmla="*/ 2397 w 8128"/>
                <a:gd name="T55" fmla="*/ 224 h 2822"/>
                <a:gd name="T56" fmla="*/ 3136 w 8128"/>
                <a:gd name="T57" fmla="*/ 317 h 2822"/>
                <a:gd name="T58" fmla="*/ 3840 w 8128"/>
                <a:gd name="T59" fmla="*/ 434 h 2822"/>
                <a:gd name="T60" fmla="*/ 4505 w 8128"/>
                <a:gd name="T61" fmla="*/ 572 h 2822"/>
                <a:gd name="T62" fmla="*/ 5125 w 8128"/>
                <a:gd name="T63" fmla="*/ 731 h 2822"/>
                <a:gd name="T64" fmla="*/ 5558 w 8128"/>
                <a:gd name="T65" fmla="*/ 863 h 2822"/>
                <a:gd name="T66" fmla="*/ 5831 w 8128"/>
                <a:gd name="T67" fmla="*/ 957 h 2822"/>
                <a:gd name="T68" fmla="*/ 6090 w 8128"/>
                <a:gd name="T69" fmla="*/ 1055 h 2822"/>
                <a:gd name="T70" fmla="*/ 6335 w 8128"/>
                <a:gd name="T71" fmla="*/ 1156 h 2822"/>
                <a:gd name="T72" fmla="*/ 6566 w 8128"/>
                <a:gd name="T73" fmla="*/ 1263 h 2822"/>
                <a:gd name="T74" fmla="*/ 6782 w 8128"/>
                <a:gd name="T75" fmla="*/ 1372 h 2822"/>
                <a:gd name="T76" fmla="*/ 6983 w 8128"/>
                <a:gd name="T77" fmla="*/ 1486 h 2822"/>
                <a:gd name="T78" fmla="*/ 7167 w 8128"/>
                <a:gd name="T79" fmla="*/ 1602 h 2822"/>
                <a:gd name="T80" fmla="*/ 7335 w 8128"/>
                <a:gd name="T81" fmla="*/ 1721 h 2822"/>
                <a:gd name="T82" fmla="*/ 7486 w 8128"/>
                <a:gd name="T83" fmla="*/ 1844 h 2822"/>
                <a:gd name="T84" fmla="*/ 7619 w 8128"/>
                <a:gd name="T85" fmla="*/ 1968 h 2822"/>
                <a:gd name="T86" fmla="*/ 7734 w 8128"/>
                <a:gd name="T87" fmla="*/ 2095 h 2822"/>
                <a:gd name="T88" fmla="*/ 7830 w 8128"/>
                <a:gd name="T89" fmla="*/ 2224 h 2822"/>
                <a:gd name="T90" fmla="*/ 7909 w 8128"/>
                <a:gd name="T91" fmla="*/ 2354 h 2822"/>
                <a:gd name="T92" fmla="*/ 7967 w 8128"/>
                <a:gd name="T93" fmla="*/ 2487 h 2822"/>
                <a:gd name="T94" fmla="*/ 8007 w 8128"/>
                <a:gd name="T95" fmla="*/ 2619 h 2822"/>
                <a:gd name="T96" fmla="*/ 8026 w 8128"/>
                <a:gd name="T97" fmla="*/ 2754 h 282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128"/>
                <a:gd name="T148" fmla="*/ 0 h 2822"/>
                <a:gd name="T149" fmla="*/ 8128 w 8128"/>
                <a:gd name="T150" fmla="*/ 2822 h 282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128" h="2822">
                  <a:moveTo>
                    <a:pt x="8128" y="2822"/>
                  </a:moveTo>
                  <a:lnTo>
                    <a:pt x="8127" y="2785"/>
                  </a:lnTo>
                  <a:lnTo>
                    <a:pt x="8125" y="2748"/>
                  </a:lnTo>
                  <a:lnTo>
                    <a:pt x="8122" y="2710"/>
                  </a:lnTo>
                  <a:lnTo>
                    <a:pt x="8117" y="2672"/>
                  </a:lnTo>
                  <a:lnTo>
                    <a:pt x="8111" y="2636"/>
                  </a:lnTo>
                  <a:lnTo>
                    <a:pt x="8103" y="2599"/>
                  </a:lnTo>
                  <a:lnTo>
                    <a:pt x="8094" y="2561"/>
                  </a:lnTo>
                  <a:lnTo>
                    <a:pt x="8084" y="2526"/>
                  </a:lnTo>
                  <a:lnTo>
                    <a:pt x="8072" y="2489"/>
                  </a:lnTo>
                  <a:lnTo>
                    <a:pt x="8060" y="2452"/>
                  </a:lnTo>
                  <a:lnTo>
                    <a:pt x="8046" y="2416"/>
                  </a:lnTo>
                  <a:lnTo>
                    <a:pt x="8030" y="2380"/>
                  </a:lnTo>
                  <a:lnTo>
                    <a:pt x="8014" y="2344"/>
                  </a:lnTo>
                  <a:lnTo>
                    <a:pt x="7996" y="2309"/>
                  </a:lnTo>
                  <a:lnTo>
                    <a:pt x="7977" y="2274"/>
                  </a:lnTo>
                  <a:lnTo>
                    <a:pt x="7956" y="2238"/>
                  </a:lnTo>
                  <a:lnTo>
                    <a:pt x="7935" y="2203"/>
                  </a:lnTo>
                  <a:lnTo>
                    <a:pt x="7913" y="2169"/>
                  </a:lnTo>
                  <a:lnTo>
                    <a:pt x="7888" y="2134"/>
                  </a:lnTo>
                  <a:lnTo>
                    <a:pt x="7864" y="2100"/>
                  </a:lnTo>
                  <a:lnTo>
                    <a:pt x="7837" y="2066"/>
                  </a:lnTo>
                  <a:lnTo>
                    <a:pt x="7810" y="2032"/>
                  </a:lnTo>
                  <a:lnTo>
                    <a:pt x="7782" y="1999"/>
                  </a:lnTo>
                  <a:lnTo>
                    <a:pt x="7752" y="1965"/>
                  </a:lnTo>
                  <a:lnTo>
                    <a:pt x="7721" y="1932"/>
                  </a:lnTo>
                  <a:lnTo>
                    <a:pt x="7689" y="1899"/>
                  </a:lnTo>
                  <a:lnTo>
                    <a:pt x="7656" y="1866"/>
                  </a:lnTo>
                  <a:lnTo>
                    <a:pt x="7622" y="1833"/>
                  </a:lnTo>
                  <a:lnTo>
                    <a:pt x="7586" y="1801"/>
                  </a:lnTo>
                  <a:lnTo>
                    <a:pt x="7550" y="1769"/>
                  </a:lnTo>
                  <a:lnTo>
                    <a:pt x="7512" y="1737"/>
                  </a:lnTo>
                  <a:lnTo>
                    <a:pt x="7475" y="1705"/>
                  </a:lnTo>
                  <a:lnTo>
                    <a:pt x="7435" y="1673"/>
                  </a:lnTo>
                  <a:lnTo>
                    <a:pt x="7394" y="1643"/>
                  </a:lnTo>
                  <a:lnTo>
                    <a:pt x="7353" y="1611"/>
                  </a:lnTo>
                  <a:lnTo>
                    <a:pt x="7310" y="1581"/>
                  </a:lnTo>
                  <a:lnTo>
                    <a:pt x="7266" y="1550"/>
                  </a:lnTo>
                  <a:lnTo>
                    <a:pt x="7222" y="1519"/>
                  </a:lnTo>
                  <a:lnTo>
                    <a:pt x="7176" y="1490"/>
                  </a:lnTo>
                  <a:lnTo>
                    <a:pt x="7129" y="1459"/>
                  </a:lnTo>
                  <a:lnTo>
                    <a:pt x="7082" y="1430"/>
                  </a:lnTo>
                  <a:lnTo>
                    <a:pt x="7033" y="1400"/>
                  </a:lnTo>
                  <a:lnTo>
                    <a:pt x="6983" y="1372"/>
                  </a:lnTo>
                  <a:lnTo>
                    <a:pt x="6932" y="1342"/>
                  </a:lnTo>
                  <a:lnTo>
                    <a:pt x="6881" y="1313"/>
                  </a:lnTo>
                  <a:lnTo>
                    <a:pt x="6829" y="1285"/>
                  </a:lnTo>
                  <a:lnTo>
                    <a:pt x="6775" y="1256"/>
                  </a:lnTo>
                  <a:lnTo>
                    <a:pt x="6721" y="1229"/>
                  </a:lnTo>
                  <a:lnTo>
                    <a:pt x="6665" y="1201"/>
                  </a:lnTo>
                  <a:lnTo>
                    <a:pt x="6609" y="1174"/>
                  </a:lnTo>
                  <a:lnTo>
                    <a:pt x="6551" y="1146"/>
                  </a:lnTo>
                  <a:lnTo>
                    <a:pt x="6493" y="1119"/>
                  </a:lnTo>
                  <a:lnTo>
                    <a:pt x="6434" y="1092"/>
                  </a:lnTo>
                  <a:lnTo>
                    <a:pt x="6374" y="1066"/>
                  </a:lnTo>
                  <a:lnTo>
                    <a:pt x="6313" y="1039"/>
                  </a:lnTo>
                  <a:lnTo>
                    <a:pt x="6251" y="1014"/>
                  </a:lnTo>
                  <a:lnTo>
                    <a:pt x="6189" y="988"/>
                  </a:lnTo>
                  <a:lnTo>
                    <a:pt x="6125" y="963"/>
                  </a:lnTo>
                  <a:lnTo>
                    <a:pt x="6061" y="937"/>
                  </a:lnTo>
                  <a:lnTo>
                    <a:pt x="5996" y="913"/>
                  </a:lnTo>
                  <a:lnTo>
                    <a:pt x="5930" y="887"/>
                  </a:lnTo>
                  <a:lnTo>
                    <a:pt x="5863" y="864"/>
                  </a:lnTo>
                  <a:lnTo>
                    <a:pt x="5796" y="839"/>
                  </a:lnTo>
                  <a:lnTo>
                    <a:pt x="5727" y="816"/>
                  </a:lnTo>
                  <a:lnTo>
                    <a:pt x="5658" y="793"/>
                  </a:lnTo>
                  <a:lnTo>
                    <a:pt x="5588" y="769"/>
                  </a:lnTo>
                  <a:lnTo>
                    <a:pt x="5517" y="746"/>
                  </a:lnTo>
                  <a:lnTo>
                    <a:pt x="5446" y="723"/>
                  </a:lnTo>
                  <a:lnTo>
                    <a:pt x="5299" y="679"/>
                  </a:lnTo>
                  <a:lnTo>
                    <a:pt x="5151" y="636"/>
                  </a:lnTo>
                  <a:lnTo>
                    <a:pt x="5000" y="594"/>
                  </a:lnTo>
                  <a:lnTo>
                    <a:pt x="4844" y="553"/>
                  </a:lnTo>
                  <a:lnTo>
                    <a:pt x="4687" y="514"/>
                  </a:lnTo>
                  <a:lnTo>
                    <a:pt x="4527" y="476"/>
                  </a:lnTo>
                  <a:lnTo>
                    <a:pt x="4364" y="439"/>
                  </a:lnTo>
                  <a:lnTo>
                    <a:pt x="4198" y="403"/>
                  </a:lnTo>
                  <a:lnTo>
                    <a:pt x="4029" y="369"/>
                  </a:lnTo>
                  <a:lnTo>
                    <a:pt x="3859" y="337"/>
                  </a:lnTo>
                  <a:lnTo>
                    <a:pt x="3685" y="305"/>
                  </a:lnTo>
                  <a:lnTo>
                    <a:pt x="3509" y="275"/>
                  </a:lnTo>
                  <a:lnTo>
                    <a:pt x="3331" y="246"/>
                  </a:lnTo>
                  <a:lnTo>
                    <a:pt x="3151" y="220"/>
                  </a:lnTo>
                  <a:lnTo>
                    <a:pt x="2968" y="193"/>
                  </a:lnTo>
                  <a:lnTo>
                    <a:pt x="2783" y="170"/>
                  </a:lnTo>
                  <a:lnTo>
                    <a:pt x="2596" y="147"/>
                  </a:lnTo>
                  <a:lnTo>
                    <a:pt x="2407" y="126"/>
                  </a:lnTo>
                  <a:lnTo>
                    <a:pt x="2216" y="106"/>
                  </a:lnTo>
                  <a:lnTo>
                    <a:pt x="2023" y="88"/>
                  </a:lnTo>
                  <a:lnTo>
                    <a:pt x="1828" y="72"/>
                  </a:lnTo>
                  <a:lnTo>
                    <a:pt x="1631" y="58"/>
                  </a:lnTo>
                  <a:lnTo>
                    <a:pt x="1433" y="44"/>
                  </a:lnTo>
                  <a:lnTo>
                    <a:pt x="1232" y="33"/>
                  </a:lnTo>
                  <a:lnTo>
                    <a:pt x="1030" y="23"/>
                  </a:lnTo>
                  <a:lnTo>
                    <a:pt x="827" y="15"/>
                  </a:lnTo>
                  <a:lnTo>
                    <a:pt x="623" y="9"/>
                  </a:lnTo>
                  <a:lnTo>
                    <a:pt x="417" y="5"/>
                  </a:lnTo>
                  <a:lnTo>
                    <a:pt x="209" y="1"/>
                  </a:lnTo>
                  <a:lnTo>
                    <a:pt x="0" y="0"/>
                  </a:lnTo>
                  <a:lnTo>
                    <a:pt x="0" y="99"/>
                  </a:lnTo>
                  <a:lnTo>
                    <a:pt x="208" y="100"/>
                  </a:lnTo>
                  <a:lnTo>
                    <a:pt x="415" y="103"/>
                  </a:lnTo>
                  <a:lnTo>
                    <a:pt x="620" y="107"/>
                  </a:lnTo>
                  <a:lnTo>
                    <a:pt x="824" y="114"/>
                  </a:lnTo>
                  <a:lnTo>
                    <a:pt x="1026" y="122"/>
                  </a:lnTo>
                  <a:lnTo>
                    <a:pt x="1227" y="131"/>
                  </a:lnTo>
                  <a:lnTo>
                    <a:pt x="1426" y="143"/>
                  </a:lnTo>
                  <a:lnTo>
                    <a:pt x="1625" y="155"/>
                  </a:lnTo>
                  <a:lnTo>
                    <a:pt x="1820" y="171"/>
                  </a:lnTo>
                  <a:lnTo>
                    <a:pt x="2014" y="187"/>
                  </a:lnTo>
                  <a:lnTo>
                    <a:pt x="2206" y="204"/>
                  </a:lnTo>
                  <a:lnTo>
                    <a:pt x="2397" y="224"/>
                  </a:lnTo>
                  <a:lnTo>
                    <a:pt x="2585" y="245"/>
                  </a:lnTo>
                  <a:lnTo>
                    <a:pt x="2771" y="268"/>
                  </a:lnTo>
                  <a:lnTo>
                    <a:pt x="2955" y="291"/>
                  </a:lnTo>
                  <a:lnTo>
                    <a:pt x="3136" y="317"/>
                  </a:lnTo>
                  <a:lnTo>
                    <a:pt x="3316" y="344"/>
                  </a:lnTo>
                  <a:lnTo>
                    <a:pt x="3493" y="373"/>
                  </a:lnTo>
                  <a:lnTo>
                    <a:pt x="3669" y="402"/>
                  </a:lnTo>
                  <a:lnTo>
                    <a:pt x="3840" y="434"/>
                  </a:lnTo>
                  <a:lnTo>
                    <a:pt x="4011" y="466"/>
                  </a:lnTo>
                  <a:lnTo>
                    <a:pt x="4178" y="500"/>
                  </a:lnTo>
                  <a:lnTo>
                    <a:pt x="4342" y="536"/>
                  </a:lnTo>
                  <a:lnTo>
                    <a:pt x="4505" y="572"/>
                  </a:lnTo>
                  <a:lnTo>
                    <a:pt x="4664" y="610"/>
                  </a:lnTo>
                  <a:lnTo>
                    <a:pt x="4821" y="649"/>
                  </a:lnTo>
                  <a:lnTo>
                    <a:pt x="4974" y="690"/>
                  </a:lnTo>
                  <a:lnTo>
                    <a:pt x="5125" y="731"/>
                  </a:lnTo>
                  <a:lnTo>
                    <a:pt x="5272" y="774"/>
                  </a:lnTo>
                  <a:lnTo>
                    <a:pt x="5416" y="818"/>
                  </a:lnTo>
                  <a:lnTo>
                    <a:pt x="5487" y="840"/>
                  </a:lnTo>
                  <a:lnTo>
                    <a:pt x="5558" y="863"/>
                  </a:lnTo>
                  <a:lnTo>
                    <a:pt x="5627" y="886"/>
                  </a:lnTo>
                  <a:lnTo>
                    <a:pt x="5696" y="909"/>
                  </a:lnTo>
                  <a:lnTo>
                    <a:pt x="5764" y="932"/>
                  </a:lnTo>
                  <a:lnTo>
                    <a:pt x="5831" y="957"/>
                  </a:lnTo>
                  <a:lnTo>
                    <a:pt x="5897" y="981"/>
                  </a:lnTo>
                  <a:lnTo>
                    <a:pt x="5962" y="1005"/>
                  </a:lnTo>
                  <a:lnTo>
                    <a:pt x="6026" y="1029"/>
                  </a:lnTo>
                  <a:lnTo>
                    <a:pt x="6090" y="1055"/>
                  </a:lnTo>
                  <a:lnTo>
                    <a:pt x="6153" y="1080"/>
                  </a:lnTo>
                  <a:lnTo>
                    <a:pt x="6215" y="1104"/>
                  </a:lnTo>
                  <a:lnTo>
                    <a:pt x="6275" y="1131"/>
                  </a:lnTo>
                  <a:lnTo>
                    <a:pt x="6335" y="1156"/>
                  </a:lnTo>
                  <a:lnTo>
                    <a:pt x="6395" y="1183"/>
                  </a:lnTo>
                  <a:lnTo>
                    <a:pt x="6453" y="1208"/>
                  </a:lnTo>
                  <a:lnTo>
                    <a:pt x="6510" y="1236"/>
                  </a:lnTo>
                  <a:lnTo>
                    <a:pt x="6566" y="1263"/>
                  </a:lnTo>
                  <a:lnTo>
                    <a:pt x="6621" y="1290"/>
                  </a:lnTo>
                  <a:lnTo>
                    <a:pt x="6676" y="1317"/>
                  </a:lnTo>
                  <a:lnTo>
                    <a:pt x="6730" y="1344"/>
                  </a:lnTo>
                  <a:lnTo>
                    <a:pt x="6782" y="1372"/>
                  </a:lnTo>
                  <a:lnTo>
                    <a:pt x="6834" y="1400"/>
                  </a:lnTo>
                  <a:lnTo>
                    <a:pt x="6884" y="1429"/>
                  </a:lnTo>
                  <a:lnTo>
                    <a:pt x="6934" y="1457"/>
                  </a:lnTo>
                  <a:lnTo>
                    <a:pt x="6983" y="1486"/>
                  </a:lnTo>
                  <a:lnTo>
                    <a:pt x="7031" y="1514"/>
                  </a:lnTo>
                  <a:lnTo>
                    <a:pt x="7076" y="1543"/>
                  </a:lnTo>
                  <a:lnTo>
                    <a:pt x="7122" y="1572"/>
                  </a:lnTo>
                  <a:lnTo>
                    <a:pt x="7167" y="1602"/>
                  </a:lnTo>
                  <a:lnTo>
                    <a:pt x="7211" y="1632"/>
                  </a:lnTo>
                  <a:lnTo>
                    <a:pt x="7253" y="1661"/>
                  </a:lnTo>
                  <a:lnTo>
                    <a:pt x="7295" y="1691"/>
                  </a:lnTo>
                  <a:lnTo>
                    <a:pt x="7335" y="1721"/>
                  </a:lnTo>
                  <a:lnTo>
                    <a:pt x="7374" y="1752"/>
                  </a:lnTo>
                  <a:lnTo>
                    <a:pt x="7413" y="1782"/>
                  </a:lnTo>
                  <a:lnTo>
                    <a:pt x="7449" y="1813"/>
                  </a:lnTo>
                  <a:lnTo>
                    <a:pt x="7486" y="1844"/>
                  </a:lnTo>
                  <a:lnTo>
                    <a:pt x="7520" y="1874"/>
                  </a:lnTo>
                  <a:lnTo>
                    <a:pt x="7555" y="1906"/>
                  </a:lnTo>
                  <a:lnTo>
                    <a:pt x="7587" y="1937"/>
                  </a:lnTo>
                  <a:lnTo>
                    <a:pt x="7619" y="1968"/>
                  </a:lnTo>
                  <a:lnTo>
                    <a:pt x="7649" y="2000"/>
                  </a:lnTo>
                  <a:lnTo>
                    <a:pt x="7679" y="2031"/>
                  </a:lnTo>
                  <a:lnTo>
                    <a:pt x="7707" y="2064"/>
                  </a:lnTo>
                  <a:lnTo>
                    <a:pt x="7734" y="2095"/>
                  </a:lnTo>
                  <a:lnTo>
                    <a:pt x="7760" y="2128"/>
                  </a:lnTo>
                  <a:lnTo>
                    <a:pt x="7785" y="2160"/>
                  </a:lnTo>
                  <a:lnTo>
                    <a:pt x="7808" y="2192"/>
                  </a:lnTo>
                  <a:lnTo>
                    <a:pt x="7830" y="2224"/>
                  </a:lnTo>
                  <a:lnTo>
                    <a:pt x="7853" y="2256"/>
                  </a:lnTo>
                  <a:lnTo>
                    <a:pt x="7872" y="2289"/>
                  </a:lnTo>
                  <a:lnTo>
                    <a:pt x="7891" y="2322"/>
                  </a:lnTo>
                  <a:lnTo>
                    <a:pt x="7909" y="2354"/>
                  </a:lnTo>
                  <a:lnTo>
                    <a:pt x="7925" y="2388"/>
                  </a:lnTo>
                  <a:lnTo>
                    <a:pt x="7941" y="2421"/>
                  </a:lnTo>
                  <a:lnTo>
                    <a:pt x="7954" y="2453"/>
                  </a:lnTo>
                  <a:lnTo>
                    <a:pt x="7967" y="2487"/>
                  </a:lnTo>
                  <a:lnTo>
                    <a:pt x="7980" y="2519"/>
                  </a:lnTo>
                  <a:lnTo>
                    <a:pt x="7990" y="2553"/>
                  </a:lnTo>
                  <a:lnTo>
                    <a:pt x="7999" y="2587"/>
                  </a:lnTo>
                  <a:lnTo>
                    <a:pt x="8007" y="2619"/>
                  </a:lnTo>
                  <a:lnTo>
                    <a:pt x="8014" y="2653"/>
                  </a:lnTo>
                  <a:lnTo>
                    <a:pt x="8019" y="2687"/>
                  </a:lnTo>
                  <a:lnTo>
                    <a:pt x="8023" y="2720"/>
                  </a:lnTo>
                  <a:lnTo>
                    <a:pt x="8026" y="2754"/>
                  </a:lnTo>
                  <a:lnTo>
                    <a:pt x="8028" y="2789"/>
                  </a:lnTo>
                  <a:lnTo>
                    <a:pt x="8029" y="2822"/>
                  </a:lnTo>
                  <a:lnTo>
                    <a:pt x="8128" y="2822"/>
                  </a:lnTo>
                  <a:close/>
                </a:path>
              </a:pathLst>
            </a:custGeom>
            <a:solidFill>
              <a:srgbClr val="8DCBF0"/>
            </a:solidFill>
            <a:ln w="9525">
              <a:noFill/>
              <a:round/>
              <a:headEnd/>
              <a:tailEnd/>
            </a:ln>
          </p:spPr>
          <p:txBody>
            <a:bodyPr>
              <a:prstTxWarp prst="textNoShape">
                <a:avLst/>
              </a:prstTxWarp>
            </a:bodyPr>
            <a:lstStyle/>
            <a:p>
              <a:endParaRPr lang="en-US"/>
            </a:p>
          </p:txBody>
        </p:sp>
        <p:sp>
          <p:nvSpPr>
            <p:cNvPr id="20908" name="Freeform 31"/>
            <p:cNvSpPr>
              <a:spLocks/>
            </p:cNvSpPr>
            <p:nvPr/>
          </p:nvSpPr>
          <p:spPr bwMode="auto">
            <a:xfrm>
              <a:off x="1835" y="1762"/>
              <a:ext cx="506" cy="179"/>
            </a:xfrm>
            <a:custGeom>
              <a:avLst/>
              <a:gdLst>
                <a:gd name="T0" fmla="*/ 0 w 16185"/>
                <a:gd name="T1" fmla="*/ 0 h 5743"/>
                <a:gd name="T2" fmla="*/ 0 w 16185"/>
                <a:gd name="T3" fmla="*/ 5743 h 5743"/>
                <a:gd name="T4" fmla="*/ 16182 w 16185"/>
                <a:gd name="T5" fmla="*/ 5743 h 5743"/>
                <a:gd name="T6" fmla="*/ 16185 w 16185"/>
                <a:gd name="T7" fmla="*/ 4 h 5743"/>
                <a:gd name="T8" fmla="*/ 0 w 16185"/>
                <a:gd name="T9" fmla="*/ 0 h 5743"/>
                <a:gd name="T10" fmla="*/ 0 60000 65536"/>
                <a:gd name="T11" fmla="*/ 0 60000 65536"/>
                <a:gd name="T12" fmla="*/ 0 60000 65536"/>
                <a:gd name="T13" fmla="*/ 0 60000 65536"/>
                <a:gd name="T14" fmla="*/ 0 60000 65536"/>
                <a:gd name="T15" fmla="*/ 0 w 16185"/>
                <a:gd name="T16" fmla="*/ 0 h 5743"/>
                <a:gd name="T17" fmla="*/ 16185 w 16185"/>
                <a:gd name="T18" fmla="*/ 5743 h 5743"/>
              </a:gdLst>
              <a:ahLst/>
              <a:cxnLst>
                <a:cxn ang="T10">
                  <a:pos x="T0" y="T1"/>
                </a:cxn>
                <a:cxn ang="T11">
                  <a:pos x="T2" y="T3"/>
                </a:cxn>
                <a:cxn ang="T12">
                  <a:pos x="T4" y="T5"/>
                </a:cxn>
                <a:cxn ang="T13">
                  <a:pos x="T6" y="T7"/>
                </a:cxn>
                <a:cxn ang="T14">
                  <a:pos x="T8" y="T9"/>
                </a:cxn>
              </a:cxnLst>
              <a:rect l="T15" t="T16" r="T17" b="T18"/>
              <a:pathLst>
                <a:path w="16185" h="5743">
                  <a:moveTo>
                    <a:pt x="0" y="0"/>
                  </a:moveTo>
                  <a:lnTo>
                    <a:pt x="0" y="5743"/>
                  </a:lnTo>
                  <a:lnTo>
                    <a:pt x="16182" y="5743"/>
                  </a:lnTo>
                  <a:lnTo>
                    <a:pt x="16185" y="4"/>
                  </a:lnTo>
                  <a:lnTo>
                    <a:pt x="0" y="0"/>
                  </a:lnTo>
                  <a:close/>
                </a:path>
              </a:pathLst>
            </a:custGeom>
            <a:solidFill>
              <a:srgbClr val="007BB5"/>
            </a:solidFill>
            <a:ln w="9525">
              <a:noFill/>
              <a:round/>
              <a:headEnd/>
              <a:tailEnd/>
            </a:ln>
          </p:spPr>
          <p:txBody>
            <a:bodyPr>
              <a:prstTxWarp prst="textNoShape">
                <a:avLst/>
              </a:prstTxWarp>
            </a:bodyPr>
            <a:lstStyle/>
            <a:p>
              <a:endParaRPr lang="en-US"/>
            </a:p>
          </p:txBody>
        </p:sp>
        <p:sp>
          <p:nvSpPr>
            <p:cNvPr id="20909" name="Freeform 32"/>
            <p:cNvSpPr>
              <a:spLocks/>
            </p:cNvSpPr>
            <p:nvPr/>
          </p:nvSpPr>
          <p:spPr bwMode="auto">
            <a:xfrm>
              <a:off x="1836" y="1671"/>
              <a:ext cx="504" cy="173"/>
            </a:xfrm>
            <a:custGeom>
              <a:avLst/>
              <a:gdLst>
                <a:gd name="T0" fmla="*/ 16115 w 16156"/>
                <a:gd name="T1" fmla="*/ 3055 h 5544"/>
                <a:gd name="T2" fmla="*/ 15902 w 16156"/>
                <a:gd name="T3" fmla="*/ 3464 h 5544"/>
                <a:gd name="T4" fmla="*/ 15521 w 16156"/>
                <a:gd name="T5" fmla="*/ 3850 h 5544"/>
                <a:gd name="T6" fmla="*/ 14987 w 16156"/>
                <a:gd name="T7" fmla="*/ 4209 h 5544"/>
                <a:gd name="T8" fmla="*/ 14311 w 16156"/>
                <a:gd name="T9" fmla="*/ 4536 h 5544"/>
                <a:gd name="T10" fmla="*/ 13509 w 16156"/>
                <a:gd name="T11" fmla="*/ 4824 h 5544"/>
                <a:gd name="T12" fmla="*/ 12594 w 16156"/>
                <a:gd name="T13" fmla="*/ 5071 h 5544"/>
                <a:gd name="T14" fmla="*/ 11579 w 16156"/>
                <a:gd name="T15" fmla="*/ 5271 h 5544"/>
                <a:gd name="T16" fmla="*/ 10480 w 16156"/>
                <a:gd name="T17" fmla="*/ 5419 h 5544"/>
                <a:gd name="T18" fmla="*/ 9307 w 16156"/>
                <a:gd name="T19" fmla="*/ 5512 h 5544"/>
                <a:gd name="T20" fmla="*/ 8078 w 16156"/>
                <a:gd name="T21" fmla="*/ 5544 h 5544"/>
                <a:gd name="T22" fmla="*/ 6849 w 16156"/>
                <a:gd name="T23" fmla="*/ 5512 h 5544"/>
                <a:gd name="T24" fmla="*/ 5676 w 16156"/>
                <a:gd name="T25" fmla="*/ 5419 h 5544"/>
                <a:gd name="T26" fmla="*/ 4577 w 16156"/>
                <a:gd name="T27" fmla="*/ 5271 h 5544"/>
                <a:gd name="T28" fmla="*/ 3562 w 16156"/>
                <a:gd name="T29" fmla="*/ 5071 h 5544"/>
                <a:gd name="T30" fmla="*/ 2647 w 16156"/>
                <a:gd name="T31" fmla="*/ 4824 h 5544"/>
                <a:gd name="T32" fmla="*/ 1845 w 16156"/>
                <a:gd name="T33" fmla="*/ 4536 h 5544"/>
                <a:gd name="T34" fmla="*/ 1169 w 16156"/>
                <a:gd name="T35" fmla="*/ 4209 h 5544"/>
                <a:gd name="T36" fmla="*/ 635 w 16156"/>
                <a:gd name="T37" fmla="*/ 3850 h 5544"/>
                <a:gd name="T38" fmla="*/ 254 w 16156"/>
                <a:gd name="T39" fmla="*/ 3464 h 5544"/>
                <a:gd name="T40" fmla="*/ 41 w 16156"/>
                <a:gd name="T41" fmla="*/ 3055 h 5544"/>
                <a:gd name="T42" fmla="*/ 10 w 16156"/>
                <a:gd name="T43" fmla="*/ 2629 h 5544"/>
                <a:gd name="T44" fmla="*/ 163 w 16156"/>
                <a:gd name="T45" fmla="*/ 2213 h 5544"/>
                <a:gd name="T46" fmla="*/ 489 w 16156"/>
                <a:gd name="T47" fmla="*/ 1819 h 5544"/>
                <a:gd name="T48" fmla="*/ 975 w 16156"/>
                <a:gd name="T49" fmla="*/ 1451 h 5544"/>
                <a:gd name="T50" fmla="*/ 1605 w 16156"/>
                <a:gd name="T51" fmla="*/ 1113 h 5544"/>
                <a:gd name="T52" fmla="*/ 2366 w 16156"/>
                <a:gd name="T53" fmla="*/ 812 h 5544"/>
                <a:gd name="T54" fmla="*/ 3245 w 16156"/>
                <a:gd name="T55" fmla="*/ 551 h 5544"/>
                <a:gd name="T56" fmla="*/ 4228 w 16156"/>
                <a:gd name="T57" fmla="*/ 334 h 5544"/>
                <a:gd name="T58" fmla="*/ 5301 w 16156"/>
                <a:gd name="T59" fmla="*/ 168 h 5544"/>
                <a:gd name="T60" fmla="*/ 6450 w 16156"/>
                <a:gd name="T61" fmla="*/ 56 h 5544"/>
                <a:gd name="T62" fmla="*/ 7662 w 16156"/>
                <a:gd name="T63" fmla="*/ 3 h 5544"/>
                <a:gd name="T64" fmla="*/ 8904 w 16156"/>
                <a:gd name="T65" fmla="*/ 14 h 5544"/>
                <a:gd name="T66" fmla="*/ 10096 w 16156"/>
                <a:gd name="T67" fmla="*/ 87 h 5544"/>
                <a:gd name="T68" fmla="*/ 11222 w 16156"/>
                <a:gd name="T69" fmla="*/ 217 h 5544"/>
                <a:gd name="T70" fmla="*/ 12266 w 16156"/>
                <a:gd name="T71" fmla="*/ 402 h 5544"/>
                <a:gd name="T72" fmla="*/ 13216 w 16156"/>
                <a:gd name="T73" fmla="*/ 633 h 5544"/>
                <a:gd name="T74" fmla="*/ 14057 w 16156"/>
                <a:gd name="T75" fmla="*/ 908 h 5544"/>
                <a:gd name="T76" fmla="*/ 14776 w 16156"/>
                <a:gd name="T77" fmla="*/ 1222 h 5544"/>
                <a:gd name="T78" fmla="*/ 15360 w 16156"/>
                <a:gd name="T79" fmla="*/ 1570 h 5544"/>
                <a:gd name="T80" fmla="*/ 15794 w 16156"/>
                <a:gd name="T81" fmla="*/ 1948 h 5544"/>
                <a:gd name="T82" fmla="*/ 16064 w 16156"/>
                <a:gd name="T83" fmla="*/ 2350 h 5544"/>
                <a:gd name="T84" fmla="*/ 16156 w 16156"/>
                <a:gd name="T85" fmla="*/ 2772 h 554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156"/>
                <a:gd name="T130" fmla="*/ 0 h 5544"/>
                <a:gd name="T131" fmla="*/ 16156 w 16156"/>
                <a:gd name="T132" fmla="*/ 5544 h 554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156" h="5544">
                  <a:moveTo>
                    <a:pt x="16156" y="2772"/>
                  </a:moveTo>
                  <a:lnTo>
                    <a:pt x="16146" y="2915"/>
                  </a:lnTo>
                  <a:lnTo>
                    <a:pt x="16115" y="3055"/>
                  </a:lnTo>
                  <a:lnTo>
                    <a:pt x="16064" y="3194"/>
                  </a:lnTo>
                  <a:lnTo>
                    <a:pt x="15993" y="3331"/>
                  </a:lnTo>
                  <a:lnTo>
                    <a:pt x="15902" y="3464"/>
                  </a:lnTo>
                  <a:lnTo>
                    <a:pt x="15794" y="3596"/>
                  </a:lnTo>
                  <a:lnTo>
                    <a:pt x="15667" y="3725"/>
                  </a:lnTo>
                  <a:lnTo>
                    <a:pt x="15521" y="3850"/>
                  </a:lnTo>
                  <a:lnTo>
                    <a:pt x="15360" y="3974"/>
                  </a:lnTo>
                  <a:lnTo>
                    <a:pt x="15181" y="4093"/>
                  </a:lnTo>
                  <a:lnTo>
                    <a:pt x="14987" y="4209"/>
                  </a:lnTo>
                  <a:lnTo>
                    <a:pt x="14776" y="4321"/>
                  </a:lnTo>
                  <a:lnTo>
                    <a:pt x="14551" y="4431"/>
                  </a:lnTo>
                  <a:lnTo>
                    <a:pt x="14311" y="4536"/>
                  </a:lnTo>
                  <a:lnTo>
                    <a:pt x="14057" y="4635"/>
                  </a:lnTo>
                  <a:lnTo>
                    <a:pt x="13790" y="4732"/>
                  </a:lnTo>
                  <a:lnTo>
                    <a:pt x="13509" y="4824"/>
                  </a:lnTo>
                  <a:lnTo>
                    <a:pt x="13216" y="4911"/>
                  </a:lnTo>
                  <a:lnTo>
                    <a:pt x="12910" y="4993"/>
                  </a:lnTo>
                  <a:lnTo>
                    <a:pt x="12594" y="5071"/>
                  </a:lnTo>
                  <a:lnTo>
                    <a:pt x="12266" y="5143"/>
                  </a:lnTo>
                  <a:lnTo>
                    <a:pt x="11928" y="5209"/>
                  </a:lnTo>
                  <a:lnTo>
                    <a:pt x="11579" y="5271"/>
                  </a:lnTo>
                  <a:lnTo>
                    <a:pt x="11222" y="5327"/>
                  </a:lnTo>
                  <a:lnTo>
                    <a:pt x="10855" y="5376"/>
                  </a:lnTo>
                  <a:lnTo>
                    <a:pt x="10480" y="5419"/>
                  </a:lnTo>
                  <a:lnTo>
                    <a:pt x="10096" y="5457"/>
                  </a:lnTo>
                  <a:lnTo>
                    <a:pt x="9706" y="5488"/>
                  </a:lnTo>
                  <a:lnTo>
                    <a:pt x="9307" y="5512"/>
                  </a:lnTo>
                  <a:lnTo>
                    <a:pt x="8904" y="5529"/>
                  </a:lnTo>
                  <a:lnTo>
                    <a:pt x="8494" y="5541"/>
                  </a:lnTo>
                  <a:lnTo>
                    <a:pt x="8078" y="5544"/>
                  </a:lnTo>
                  <a:lnTo>
                    <a:pt x="7662" y="5541"/>
                  </a:lnTo>
                  <a:lnTo>
                    <a:pt x="7252" y="5529"/>
                  </a:lnTo>
                  <a:lnTo>
                    <a:pt x="6849" y="5512"/>
                  </a:lnTo>
                  <a:lnTo>
                    <a:pt x="6450" y="5488"/>
                  </a:lnTo>
                  <a:lnTo>
                    <a:pt x="6060" y="5457"/>
                  </a:lnTo>
                  <a:lnTo>
                    <a:pt x="5676" y="5419"/>
                  </a:lnTo>
                  <a:lnTo>
                    <a:pt x="5301" y="5376"/>
                  </a:lnTo>
                  <a:lnTo>
                    <a:pt x="4934" y="5327"/>
                  </a:lnTo>
                  <a:lnTo>
                    <a:pt x="4577" y="5271"/>
                  </a:lnTo>
                  <a:lnTo>
                    <a:pt x="4228" y="5209"/>
                  </a:lnTo>
                  <a:lnTo>
                    <a:pt x="3890" y="5143"/>
                  </a:lnTo>
                  <a:lnTo>
                    <a:pt x="3562" y="5071"/>
                  </a:lnTo>
                  <a:lnTo>
                    <a:pt x="3245" y="4993"/>
                  </a:lnTo>
                  <a:lnTo>
                    <a:pt x="2940" y="4911"/>
                  </a:lnTo>
                  <a:lnTo>
                    <a:pt x="2647" y="4824"/>
                  </a:lnTo>
                  <a:lnTo>
                    <a:pt x="2366" y="4732"/>
                  </a:lnTo>
                  <a:lnTo>
                    <a:pt x="2099" y="4635"/>
                  </a:lnTo>
                  <a:lnTo>
                    <a:pt x="1845" y="4536"/>
                  </a:lnTo>
                  <a:lnTo>
                    <a:pt x="1605" y="4431"/>
                  </a:lnTo>
                  <a:lnTo>
                    <a:pt x="1380" y="4321"/>
                  </a:lnTo>
                  <a:lnTo>
                    <a:pt x="1169" y="4209"/>
                  </a:lnTo>
                  <a:lnTo>
                    <a:pt x="975" y="4093"/>
                  </a:lnTo>
                  <a:lnTo>
                    <a:pt x="796" y="3974"/>
                  </a:lnTo>
                  <a:lnTo>
                    <a:pt x="635" y="3850"/>
                  </a:lnTo>
                  <a:lnTo>
                    <a:pt x="489" y="3725"/>
                  </a:lnTo>
                  <a:lnTo>
                    <a:pt x="362" y="3596"/>
                  </a:lnTo>
                  <a:lnTo>
                    <a:pt x="254" y="3464"/>
                  </a:lnTo>
                  <a:lnTo>
                    <a:pt x="163" y="3331"/>
                  </a:lnTo>
                  <a:lnTo>
                    <a:pt x="92" y="3194"/>
                  </a:lnTo>
                  <a:lnTo>
                    <a:pt x="41" y="3055"/>
                  </a:lnTo>
                  <a:lnTo>
                    <a:pt x="10" y="2915"/>
                  </a:lnTo>
                  <a:lnTo>
                    <a:pt x="0" y="2772"/>
                  </a:lnTo>
                  <a:lnTo>
                    <a:pt x="10" y="2629"/>
                  </a:lnTo>
                  <a:lnTo>
                    <a:pt x="41" y="2489"/>
                  </a:lnTo>
                  <a:lnTo>
                    <a:pt x="92" y="2350"/>
                  </a:lnTo>
                  <a:lnTo>
                    <a:pt x="163" y="2213"/>
                  </a:lnTo>
                  <a:lnTo>
                    <a:pt x="254" y="2080"/>
                  </a:lnTo>
                  <a:lnTo>
                    <a:pt x="362" y="1948"/>
                  </a:lnTo>
                  <a:lnTo>
                    <a:pt x="489" y="1819"/>
                  </a:lnTo>
                  <a:lnTo>
                    <a:pt x="635" y="1693"/>
                  </a:lnTo>
                  <a:lnTo>
                    <a:pt x="796" y="1570"/>
                  </a:lnTo>
                  <a:lnTo>
                    <a:pt x="975" y="1451"/>
                  </a:lnTo>
                  <a:lnTo>
                    <a:pt x="1169" y="1335"/>
                  </a:lnTo>
                  <a:lnTo>
                    <a:pt x="1380" y="1222"/>
                  </a:lnTo>
                  <a:lnTo>
                    <a:pt x="1605" y="1113"/>
                  </a:lnTo>
                  <a:lnTo>
                    <a:pt x="1845" y="1009"/>
                  </a:lnTo>
                  <a:lnTo>
                    <a:pt x="2099" y="908"/>
                  </a:lnTo>
                  <a:lnTo>
                    <a:pt x="2366" y="812"/>
                  </a:lnTo>
                  <a:lnTo>
                    <a:pt x="2647" y="720"/>
                  </a:lnTo>
                  <a:lnTo>
                    <a:pt x="2940" y="633"/>
                  </a:lnTo>
                  <a:lnTo>
                    <a:pt x="3245" y="551"/>
                  </a:lnTo>
                  <a:lnTo>
                    <a:pt x="3562" y="473"/>
                  </a:lnTo>
                  <a:lnTo>
                    <a:pt x="3890" y="402"/>
                  </a:lnTo>
                  <a:lnTo>
                    <a:pt x="4228" y="334"/>
                  </a:lnTo>
                  <a:lnTo>
                    <a:pt x="4577" y="273"/>
                  </a:lnTo>
                  <a:lnTo>
                    <a:pt x="4934" y="217"/>
                  </a:lnTo>
                  <a:lnTo>
                    <a:pt x="5301" y="168"/>
                  </a:lnTo>
                  <a:lnTo>
                    <a:pt x="5676" y="124"/>
                  </a:lnTo>
                  <a:lnTo>
                    <a:pt x="6060" y="87"/>
                  </a:lnTo>
                  <a:lnTo>
                    <a:pt x="6450" y="56"/>
                  </a:lnTo>
                  <a:lnTo>
                    <a:pt x="6849" y="32"/>
                  </a:lnTo>
                  <a:lnTo>
                    <a:pt x="7252" y="14"/>
                  </a:lnTo>
                  <a:lnTo>
                    <a:pt x="7662" y="3"/>
                  </a:lnTo>
                  <a:lnTo>
                    <a:pt x="8078" y="0"/>
                  </a:lnTo>
                  <a:lnTo>
                    <a:pt x="8494" y="3"/>
                  </a:lnTo>
                  <a:lnTo>
                    <a:pt x="8904" y="14"/>
                  </a:lnTo>
                  <a:lnTo>
                    <a:pt x="9307" y="32"/>
                  </a:lnTo>
                  <a:lnTo>
                    <a:pt x="9706" y="56"/>
                  </a:lnTo>
                  <a:lnTo>
                    <a:pt x="10096" y="87"/>
                  </a:lnTo>
                  <a:lnTo>
                    <a:pt x="10480" y="124"/>
                  </a:lnTo>
                  <a:lnTo>
                    <a:pt x="10855" y="168"/>
                  </a:lnTo>
                  <a:lnTo>
                    <a:pt x="11222" y="217"/>
                  </a:lnTo>
                  <a:lnTo>
                    <a:pt x="11579" y="273"/>
                  </a:lnTo>
                  <a:lnTo>
                    <a:pt x="11928" y="334"/>
                  </a:lnTo>
                  <a:lnTo>
                    <a:pt x="12266" y="402"/>
                  </a:lnTo>
                  <a:lnTo>
                    <a:pt x="12594" y="473"/>
                  </a:lnTo>
                  <a:lnTo>
                    <a:pt x="12910" y="551"/>
                  </a:lnTo>
                  <a:lnTo>
                    <a:pt x="13216" y="633"/>
                  </a:lnTo>
                  <a:lnTo>
                    <a:pt x="13509" y="720"/>
                  </a:lnTo>
                  <a:lnTo>
                    <a:pt x="13790" y="812"/>
                  </a:lnTo>
                  <a:lnTo>
                    <a:pt x="14057" y="908"/>
                  </a:lnTo>
                  <a:lnTo>
                    <a:pt x="14311" y="1009"/>
                  </a:lnTo>
                  <a:lnTo>
                    <a:pt x="14551" y="1113"/>
                  </a:lnTo>
                  <a:lnTo>
                    <a:pt x="14776" y="1222"/>
                  </a:lnTo>
                  <a:lnTo>
                    <a:pt x="14987" y="1335"/>
                  </a:lnTo>
                  <a:lnTo>
                    <a:pt x="15181" y="1451"/>
                  </a:lnTo>
                  <a:lnTo>
                    <a:pt x="15360" y="1570"/>
                  </a:lnTo>
                  <a:lnTo>
                    <a:pt x="15521" y="1693"/>
                  </a:lnTo>
                  <a:lnTo>
                    <a:pt x="15667" y="1819"/>
                  </a:lnTo>
                  <a:lnTo>
                    <a:pt x="15794" y="1948"/>
                  </a:lnTo>
                  <a:lnTo>
                    <a:pt x="15902" y="2080"/>
                  </a:lnTo>
                  <a:lnTo>
                    <a:pt x="15993" y="2213"/>
                  </a:lnTo>
                  <a:lnTo>
                    <a:pt x="16064" y="2350"/>
                  </a:lnTo>
                  <a:lnTo>
                    <a:pt x="16115" y="2489"/>
                  </a:lnTo>
                  <a:lnTo>
                    <a:pt x="16146" y="2629"/>
                  </a:lnTo>
                  <a:lnTo>
                    <a:pt x="16156" y="2772"/>
                  </a:lnTo>
                  <a:close/>
                </a:path>
              </a:pathLst>
            </a:custGeom>
            <a:solidFill>
              <a:srgbClr val="009BDF"/>
            </a:solidFill>
            <a:ln w="9525">
              <a:noFill/>
              <a:round/>
              <a:headEnd/>
              <a:tailEnd/>
            </a:ln>
          </p:spPr>
          <p:txBody>
            <a:bodyPr>
              <a:prstTxWarp prst="textNoShape">
                <a:avLst/>
              </a:prstTxWarp>
            </a:bodyPr>
            <a:lstStyle/>
            <a:p>
              <a:endParaRPr lang="en-US"/>
            </a:p>
          </p:txBody>
        </p:sp>
        <p:sp>
          <p:nvSpPr>
            <p:cNvPr id="20910" name="Freeform 33"/>
            <p:cNvSpPr>
              <a:spLocks/>
            </p:cNvSpPr>
            <p:nvPr/>
          </p:nvSpPr>
          <p:spPr bwMode="auto">
            <a:xfrm>
              <a:off x="2088" y="1756"/>
              <a:ext cx="254" cy="89"/>
            </a:xfrm>
            <a:custGeom>
              <a:avLst/>
              <a:gdLst>
                <a:gd name="T0" fmla="*/ 417 w 8128"/>
                <a:gd name="T1" fmla="*/ 2818 h 2822"/>
                <a:gd name="T2" fmla="*/ 1232 w 8128"/>
                <a:gd name="T3" fmla="*/ 2789 h 2822"/>
                <a:gd name="T4" fmla="*/ 2023 w 8128"/>
                <a:gd name="T5" fmla="*/ 2734 h 2822"/>
                <a:gd name="T6" fmla="*/ 2783 w 8128"/>
                <a:gd name="T7" fmla="*/ 2653 h 2822"/>
                <a:gd name="T8" fmla="*/ 3509 w 8128"/>
                <a:gd name="T9" fmla="*/ 2547 h 2822"/>
                <a:gd name="T10" fmla="*/ 4198 w 8128"/>
                <a:gd name="T11" fmla="*/ 2419 h 2822"/>
                <a:gd name="T12" fmla="*/ 4844 w 8128"/>
                <a:gd name="T13" fmla="*/ 2269 h 2822"/>
                <a:gd name="T14" fmla="*/ 5299 w 8128"/>
                <a:gd name="T15" fmla="*/ 2144 h 2822"/>
                <a:gd name="T16" fmla="*/ 5588 w 8128"/>
                <a:gd name="T17" fmla="*/ 2053 h 2822"/>
                <a:gd name="T18" fmla="*/ 5863 w 8128"/>
                <a:gd name="T19" fmla="*/ 1959 h 2822"/>
                <a:gd name="T20" fmla="*/ 6125 w 8128"/>
                <a:gd name="T21" fmla="*/ 1860 h 2822"/>
                <a:gd name="T22" fmla="*/ 6374 w 8128"/>
                <a:gd name="T23" fmla="*/ 1756 h 2822"/>
                <a:gd name="T24" fmla="*/ 6609 w 8128"/>
                <a:gd name="T25" fmla="*/ 1649 h 2822"/>
                <a:gd name="T26" fmla="*/ 6829 w 8128"/>
                <a:gd name="T27" fmla="*/ 1537 h 2822"/>
                <a:gd name="T28" fmla="*/ 7033 w 8128"/>
                <a:gd name="T29" fmla="*/ 1422 h 2822"/>
                <a:gd name="T30" fmla="*/ 7222 w 8128"/>
                <a:gd name="T31" fmla="*/ 1303 h 2822"/>
                <a:gd name="T32" fmla="*/ 7394 w 8128"/>
                <a:gd name="T33" fmla="*/ 1180 h 2822"/>
                <a:gd name="T34" fmla="*/ 7550 w 8128"/>
                <a:gd name="T35" fmla="*/ 1054 h 2822"/>
                <a:gd name="T36" fmla="*/ 7689 w 8128"/>
                <a:gd name="T37" fmla="*/ 924 h 2822"/>
                <a:gd name="T38" fmla="*/ 7810 w 8128"/>
                <a:gd name="T39" fmla="*/ 790 h 2822"/>
                <a:gd name="T40" fmla="*/ 7913 w 8128"/>
                <a:gd name="T41" fmla="*/ 653 h 2822"/>
                <a:gd name="T42" fmla="*/ 7996 w 8128"/>
                <a:gd name="T43" fmla="*/ 514 h 2822"/>
                <a:gd name="T44" fmla="*/ 8060 w 8128"/>
                <a:gd name="T45" fmla="*/ 370 h 2822"/>
                <a:gd name="T46" fmla="*/ 8103 w 8128"/>
                <a:gd name="T47" fmla="*/ 224 h 2822"/>
                <a:gd name="T48" fmla="*/ 8125 w 8128"/>
                <a:gd name="T49" fmla="*/ 75 h 2822"/>
                <a:gd name="T50" fmla="*/ 8028 w 8128"/>
                <a:gd name="T51" fmla="*/ 34 h 2822"/>
                <a:gd name="T52" fmla="*/ 8014 w 8128"/>
                <a:gd name="T53" fmla="*/ 169 h 2822"/>
                <a:gd name="T54" fmla="*/ 7980 w 8128"/>
                <a:gd name="T55" fmla="*/ 303 h 2822"/>
                <a:gd name="T56" fmla="*/ 7925 w 8128"/>
                <a:gd name="T57" fmla="*/ 435 h 2822"/>
                <a:gd name="T58" fmla="*/ 7853 w 8128"/>
                <a:gd name="T59" fmla="*/ 566 h 2822"/>
                <a:gd name="T60" fmla="*/ 7760 w 8128"/>
                <a:gd name="T61" fmla="*/ 695 h 2822"/>
                <a:gd name="T62" fmla="*/ 7649 w 8128"/>
                <a:gd name="T63" fmla="*/ 823 h 2822"/>
                <a:gd name="T64" fmla="*/ 7520 w 8128"/>
                <a:gd name="T65" fmla="*/ 948 h 2822"/>
                <a:gd name="T66" fmla="*/ 7374 w 8128"/>
                <a:gd name="T67" fmla="*/ 1071 h 2822"/>
                <a:gd name="T68" fmla="*/ 7211 w 8128"/>
                <a:gd name="T69" fmla="*/ 1192 h 2822"/>
                <a:gd name="T70" fmla="*/ 7031 w 8128"/>
                <a:gd name="T71" fmla="*/ 1308 h 2822"/>
                <a:gd name="T72" fmla="*/ 6834 w 8128"/>
                <a:gd name="T73" fmla="*/ 1422 h 2822"/>
                <a:gd name="T74" fmla="*/ 6621 w 8128"/>
                <a:gd name="T75" fmla="*/ 1533 h 2822"/>
                <a:gd name="T76" fmla="*/ 6395 w 8128"/>
                <a:gd name="T77" fmla="*/ 1640 h 2822"/>
                <a:gd name="T78" fmla="*/ 6152 w 8128"/>
                <a:gd name="T79" fmla="*/ 1743 h 2822"/>
                <a:gd name="T80" fmla="*/ 5897 w 8128"/>
                <a:gd name="T81" fmla="*/ 1842 h 2822"/>
                <a:gd name="T82" fmla="*/ 5627 w 8128"/>
                <a:gd name="T83" fmla="*/ 1937 h 2822"/>
                <a:gd name="T84" fmla="*/ 5344 w 8128"/>
                <a:gd name="T85" fmla="*/ 2027 h 2822"/>
                <a:gd name="T86" fmla="*/ 4974 w 8128"/>
                <a:gd name="T87" fmla="*/ 2133 h 2822"/>
                <a:gd name="T88" fmla="*/ 4342 w 8128"/>
                <a:gd name="T89" fmla="*/ 2286 h 2822"/>
                <a:gd name="T90" fmla="*/ 3669 w 8128"/>
                <a:gd name="T91" fmla="*/ 2420 h 2822"/>
                <a:gd name="T92" fmla="*/ 2955 w 8128"/>
                <a:gd name="T93" fmla="*/ 2531 h 2822"/>
                <a:gd name="T94" fmla="*/ 2206 w 8128"/>
                <a:gd name="T95" fmla="*/ 2618 h 2822"/>
                <a:gd name="T96" fmla="*/ 1426 w 8128"/>
                <a:gd name="T97" fmla="*/ 2680 h 2822"/>
                <a:gd name="T98" fmla="*/ 620 w 8128"/>
                <a:gd name="T99" fmla="*/ 2715 h 2822"/>
                <a:gd name="T100" fmla="*/ 0 w 8128"/>
                <a:gd name="T101" fmla="*/ 2723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2822"/>
                  </a:moveTo>
                  <a:lnTo>
                    <a:pt x="0" y="2822"/>
                  </a:lnTo>
                  <a:lnTo>
                    <a:pt x="209" y="2821"/>
                  </a:lnTo>
                  <a:lnTo>
                    <a:pt x="417" y="2818"/>
                  </a:lnTo>
                  <a:lnTo>
                    <a:pt x="623" y="2814"/>
                  </a:lnTo>
                  <a:lnTo>
                    <a:pt x="827" y="2807"/>
                  </a:lnTo>
                  <a:lnTo>
                    <a:pt x="1030" y="2799"/>
                  </a:lnTo>
                  <a:lnTo>
                    <a:pt x="1232" y="2789"/>
                  </a:lnTo>
                  <a:lnTo>
                    <a:pt x="1433" y="2778"/>
                  </a:lnTo>
                  <a:lnTo>
                    <a:pt x="1631" y="2765"/>
                  </a:lnTo>
                  <a:lnTo>
                    <a:pt x="1828" y="2750"/>
                  </a:lnTo>
                  <a:lnTo>
                    <a:pt x="2023" y="2734"/>
                  </a:lnTo>
                  <a:lnTo>
                    <a:pt x="2216" y="2716"/>
                  </a:lnTo>
                  <a:lnTo>
                    <a:pt x="2407" y="2696"/>
                  </a:lnTo>
                  <a:lnTo>
                    <a:pt x="2596" y="2676"/>
                  </a:lnTo>
                  <a:lnTo>
                    <a:pt x="2783" y="2653"/>
                  </a:lnTo>
                  <a:lnTo>
                    <a:pt x="2968" y="2629"/>
                  </a:lnTo>
                  <a:lnTo>
                    <a:pt x="3151" y="2604"/>
                  </a:lnTo>
                  <a:lnTo>
                    <a:pt x="3331" y="2576"/>
                  </a:lnTo>
                  <a:lnTo>
                    <a:pt x="3509" y="2547"/>
                  </a:lnTo>
                  <a:lnTo>
                    <a:pt x="3685" y="2518"/>
                  </a:lnTo>
                  <a:lnTo>
                    <a:pt x="3859" y="2486"/>
                  </a:lnTo>
                  <a:lnTo>
                    <a:pt x="4029" y="2454"/>
                  </a:lnTo>
                  <a:lnTo>
                    <a:pt x="4198" y="2419"/>
                  </a:lnTo>
                  <a:lnTo>
                    <a:pt x="4364" y="2383"/>
                  </a:lnTo>
                  <a:lnTo>
                    <a:pt x="4527" y="2347"/>
                  </a:lnTo>
                  <a:lnTo>
                    <a:pt x="4687" y="2309"/>
                  </a:lnTo>
                  <a:lnTo>
                    <a:pt x="4844" y="2269"/>
                  </a:lnTo>
                  <a:lnTo>
                    <a:pt x="5000" y="2228"/>
                  </a:lnTo>
                  <a:lnTo>
                    <a:pt x="5151" y="2187"/>
                  </a:lnTo>
                  <a:lnTo>
                    <a:pt x="5226" y="2165"/>
                  </a:lnTo>
                  <a:lnTo>
                    <a:pt x="5299" y="2144"/>
                  </a:lnTo>
                  <a:lnTo>
                    <a:pt x="5373" y="2121"/>
                  </a:lnTo>
                  <a:lnTo>
                    <a:pt x="5446" y="2099"/>
                  </a:lnTo>
                  <a:lnTo>
                    <a:pt x="5517" y="2076"/>
                  </a:lnTo>
                  <a:lnTo>
                    <a:pt x="5588" y="2053"/>
                  </a:lnTo>
                  <a:lnTo>
                    <a:pt x="5658" y="2031"/>
                  </a:lnTo>
                  <a:lnTo>
                    <a:pt x="5727" y="2007"/>
                  </a:lnTo>
                  <a:lnTo>
                    <a:pt x="5796" y="1983"/>
                  </a:lnTo>
                  <a:lnTo>
                    <a:pt x="5863" y="1959"/>
                  </a:lnTo>
                  <a:lnTo>
                    <a:pt x="5930" y="1935"/>
                  </a:lnTo>
                  <a:lnTo>
                    <a:pt x="5996" y="1910"/>
                  </a:lnTo>
                  <a:lnTo>
                    <a:pt x="6061" y="1885"/>
                  </a:lnTo>
                  <a:lnTo>
                    <a:pt x="6125" y="1860"/>
                  </a:lnTo>
                  <a:lnTo>
                    <a:pt x="6189" y="1835"/>
                  </a:lnTo>
                  <a:lnTo>
                    <a:pt x="6251" y="1808"/>
                  </a:lnTo>
                  <a:lnTo>
                    <a:pt x="6313" y="1783"/>
                  </a:lnTo>
                  <a:lnTo>
                    <a:pt x="6374" y="1756"/>
                  </a:lnTo>
                  <a:lnTo>
                    <a:pt x="6434" y="1730"/>
                  </a:lnTo>
                  <a:lnTo>
                    <a:pt x="6493" y="1703"/>
                  </a:lnTo>
                  <a:lnTo>
                    <a:pt x="6551" y="1676"/>
                  </a:lnTo>
                  <a:lnTo>
                    <a:pt x="6609" y="1649"/>
                  </a:lnTo>
                  <a:lnTo>
                    <a:pt x="6665" y="1622"/>
                  </a:lnTo>
                  <a:lnTo>
                    <a:pt x="6721" y="1593"/>
                  </a:lnTo>
                  <a:lnTo>
                    <a:pt x="6775" y="1566"/>
                  </a:lnTo>
                  <a:lnTo>
                    <a:pt x="6829" y="1537"/>
                  </a:lnTo>
                  <a:lnTo>
                    <a:pt x="6881" y="1509"/>
                  </a:lnTo>
                  <a:lnTo>
                    <a:pt x="6932" y="1480"/>
                  </a:lnTo>
                  <a:lnTo>
                    <a:pt x="6983" y="1452"/>
                  </a:lnTo>
                  <a:lnTo>
                    <a:pt x="7033" y="1422"/>
                  </a:lnTo>
                  <a:lnTo>
                    <a:pt x="7082" y="1392"/>
                  </a:lnTo>
                  <a:lnTo>
                    <a:pt x="7129" y="1363"/>
                  </a:lnTo>
                  <a:lnTo>
                    <a:pt x="7176" y="1333"/>
                  </a:lnTo>
                  <a:lnTo>
                    <a:pt x="7222" y="1303"/>
                  </a:lnTo>
                  <a:lnTo>
                    <a:pt x="7266" y="1272"/>
                  </a:lnTo>
                  <a:lnTo>
                    <a:pt x="7310" y="1242"/>
                  </a:lnTo>
                  <a:lnTo>
                    <a:pt x="7353" y="1211"/>
                  </a:lnTo>
                  <a:lnTo>
                    <a:pt x="7394" y="1180"/>
                  </a:lnTo>
                  <a:lnTo>
                    <a:pt x="7435" y="1149"/>
                  </a:lnTo>
                  <a:lnTo>
                    <a:pt x="7475" y="1117"/>
                  </a:lnTo>
                  <a:lnTo>
                    <a:pt x="7512" y="1086"/>
                  </a:lnTo>
                  <a:lnTo>
                    <a:pt x="7550" y="1054"/>
                  </a:lnTo>
                  <a:lnTo>
                    <a:pt x="7586" y="1021"/>
                  </a:lnTo>
                  <a:lnTo>
                    <a:pt x="7622" y="989"/>
                  </a:lnTo>
                  <a:lnTo>
                    <a:pt x="7656" y="956"/>
                  </a:lnTo>
                  <a:lnTo>
                    <a:pt x="7689" y="924"/>
                  </a:lnTo>
                  <a:lnTo>
                    <a:pt x="7721" y="891"/>
                  </a:lnTo>
                  <a:lnTo>
                    <a:pt x="7752" y="857"/>
                  </a:lnTo>
                  <a:lnTo>
                    <a:pt x="7782" y="824"/>
                  </a:lnTo>
                  <a:lnTo>
                    <a:pt x="7810" y="790"/>
                  </a:lnTo>
                  <a:lnTo>
                    <a:pt x="7837" y="756"/>
                  </a:lnTo>
                  <a:lnTo>
                    <a:pt x="7864" y="723"/>
                  </a:lnTo>
                  <a:lnTo>
                    <a:pt x="7888" y="688"/>
                  </a:lnTo>
                  <a:lnTo>
                    <a:pt x="7913" y="653"/>
                  </a:lnTo>
                  <a:lnTo>
                    <a:pt x="7935" y="619"/>
                  </a:lnTo>
                  <a:lnTo>
                    <a:pt x="7956" y="584"/>
                  </a:lnTo>
                  <a:lnTo>
                    <a:pt x="7977" y="548"/>
                  </a:lnTo>
                  <a:lnTo>
                    <a:pt x="7996" y="514"/>
                  </a:lnTo>
                  <a:lnTo>
                    <a:pt x="8014" y="478"/>
                  </a:lnTo>
                  <a:lnTo>
                    <a:pt x="8030" y="442"/>
                  </a:lnTo>
                  <a:lnTo>
                    <a:pt x="8046" y="406"/>
                  </a:lnTo>
                  <a:lnTo>
                    <a:pt x="8060" y="370"/>
                  </a:lnTo>
                  <a:lnTo>
                    <a:pt x="8072" y="334"/>
                  </a:lnTo>
                  <a:lnTo>
                    <a:pt x="8084" y="298"/>
                  </a:lnTo>
                  <a:lnTo>
                    <a:pt x="8094" y="261"/>
                  </a:lnTo>
                  <a:lnTo>
                    <a:pt x="8103" y="224"/>
                  </a:lnTo>
                  <a:lnTo>
                    <a:pt x="8111" y="186"/>
                  </a:lnTo>
                  <a:lnTo>
                    <a:pt x="8117" y="150"/>
                  </a:lnTo>
                  <a:lnTo>
                    <a:pt x="8122" y="112"/>
                  </a:lnTo>
                  <a:lnTo>
                    <a:pt x="8125" y="75"/>
                  </a:lnTo>
                  <a:lnTo>
                    <a:pt x="8127" y="38"/>
                  </a:lnTo>
                  <a:lnTo>
                    <a:pt x="8128" y="0"/>
                  </a:lnTo>
                  <a:lnTo>
                    <a:pt x="8029" y="0"/>
                  </a:lnTo>
                  <a:lnTo>
                    <a:pt x="8028" y="34"/>
                  </a:lnTo>
                  <a:lnTo>
                    <a:pt x="8026" y="68"/>
                  </a:lnTo>
                  <a:lnTo>
                    <a:pt x="8023" y="102"/>
                  </a:lnTo>
                  <a:lnTo>
                    <a:pt x="8019" y="135"/>
                  </a:lnTo>
                  <a:lnTo>
                    <a:pt x="8014" y="169"/>
                  </a:lnTo>
                  <a:lnTo>
                    <a:pt x="8007" y="203"/>
                  </a:lnTo>
                  <a:lnTo>
                    <a:pt x="7999" y="236"/>
                  </a:lnTo>
                  <a:lnTo>
                    <a:pt x="7990" y="269"/>
                  </a:lnTo>
                  <a:lnTo>
                    <a:pt x="7980" y="303"/>
                  </a:lnTo>
                  <a:lnTo>
                    <a:pt x="7967" y="335"/>
                  </a:lnTo>
                  <a:lnTo>
                    <a:pt x="7954" y="369"/>
                  </a:lnTo>
                  <a:lnTo>
                    <a:pt x="7941" y="402"/>
                  </a:lnTo>
                  <a:lnTo>
                    <a:pt x="7925" y="435"/>
                  </a:lnTo>
                  <a:lnTo>
                    <a:pt x="7909" y="468"/>
                  </a:lnTo>
                  <a:lnTo>
                    <a:pt x="7891" y="500"/>
                  </a:lnTo>
                  <a:lnTo>
                    <a:pt x="7872" y="533"/>
                  </a:lnTo>
                  <a:lnTo>
                    <a:pt x="7853" y="566"/>
                  </a:lnTo>
                  <a:lnTo>
                    <a:pt x="7830" y="598"/>
                  </a:lnTo>
                  <a:lnTo>
                    <a:pt x="7808" y="631"/>
                  </a:lnTo>
                  <a:lnTo>
                    <a:pt x="7785" y="663"/>
                  </a:lnTo>
                  <a:lnTo>
                    <a:pt x="7760" y="695"/>
                  </a:lnTo>
                  <a:lnTo>
                    <a:pt x="7734" y="727"/>
                  </a:lnTo>
                  <a:lnTo>
                    <a:pt x="7707" y="759"/>
                  </a:lnTo>
                  <a:lnTo>
                    <a:pt x="7679" y="791"/>
                  </a:lnTo>
                  <a:lnTo>
                    <a:pt x="7649" y="823"/>
                  </a:lnTo>
                  <a:lnTo>
                    <a:pt x="7619" y="854"/>
                  </a:lnTo>
                  <a:lnTo>
                    <a:pt x="7587" y="886"/>
                  </a:lnTo>
                  <a:lnTo>
                    <a:pt x="7555" y="916"/>
                  </a:lnTo>
                  <a:lnTo>
                    <a:pt x="7520" y="948"/>
                  </a:lnTo>
                  <a:lnTo>
                    <a:pt x="7486" y="979"/>
                  </a:lnTo>
                  <a:lnTo>
                    <a:pt x="7449" y="1009"/>
                  </a:lnTo>
                  <a:lnTo>
                    <a:pt x="7413" y="1040"/>
                  </a:lnTo>
                  <a:lnTo>
                    <a:pt x="7374" y="1071"/>
                  </a:lnTo>
                  <a:lnTo>
                    <a:pt x="7335" y="1101"/>
                  </a:lnTo>
                  <a:lnTo>
                    <a:pt x="7295" y="1131"/>
                  </a:lnTo>
                  <a:lnTo>
                    <a:pt x="7253" y="1161"/>
                  </a:lnTo>
                  <a:lnTo>
                    <a:pt x="7211" y="1192"/>
                  </a:lnTo>
                  <a:lnTo>
                    <a:pt x="7167" y="1221"/>
                  </a:lnTo>
                  <a:lnTo>
                    <a:pt x="7122" y="1250"/>
                  </a:lnTo>
                  <a:lnTo>
                    <a:pt x="7076" y="1279"/>
                  </a:lnTo>
                  <a:lnTo>
                    <a:pt x="7031" y="1308"/>
                  </a:lnTo>
                  <a:lnTo>
                    <a:pt x="6983" y="1337"/>
                  </a:lnTo>
                  <a:lnTo>
                    <a:pt x="6934" y="1366"/>
                  </a:lnTo>
                  <a:lnTo>
                    <a:pt x="6884" y="1394"/>
                  </a:lnTo>
                  <a:lnTo>
                    <a:pt x="6834" y="1422"/>
                  </a:lnTo>
                  <a:lnTo>
                    <a:pt x="6782" y="1451"/>
                  </a:lnTo>
                  <a:lnTo>
                    <a:pt x="6730" y="1478"/>
                  </a:lnTo>
                  <a:lnTo>
                    <a:pt x="6676" y="1506"/>
                  </a:lnTo>
                  <a:lnTo>
                    <a:pt x="6621" y="1533"/>
                  </a:lnTo>
                  <a:lnTo>
                    <a:pt x="6566" y="1560"/>
                  </a:lnTo>
                  <a:lnTo>
                    <a:pt x="6510" y="1587"/>
                  </a:lnTo>
                  <a:lnTo>
                    <a:pt x="6453" y="1614"/>
                  </a:lnTo>
                  <a:lnTo>
                    <a:pt x="6395" y="1640"/>
                  </a:lnTo>
                  <a:lnTo>
                    <a:pt x="6335" y="1666"/>
                  </a:lnTo>
                  <a:lnTo>
                    <a:pt x="6275" y="1692"/>
                  </a:lnTo>
                  <a:lnTo>
                    <a:pt x="6215" y="1718"/>
                  </a:lnTo>
                  <a:lnTo>
                    <a:pt x="6152" y="1743"/>
                  </a:lnTo>
                  <a:lnTo>
                    <a:pt x="6090" y="1768"/>
                  </a:lnTo>
                  <a:lnTo>
                    <a:pt x="6026" y="1793"/>
                  </a:lnTo>
                  <a:lnTo>
                    <a:pt x="5962" y="1818"/>
                  </a:lnTo>
                  <a:lnTo>
                    <a:pt x="5897" y="1842"/>
                  </a:lnTo>
                  <a:lnTo>
                    <a:pt x="5831" y="1865"/>
                  </a:lnTo>
                  <a:lnTo>
                    <a:pt x="5764" y="1890"/>
                  </a:lnTo>
                  <a:lnTo>
                    <a:pt x="5696" y="1913"/>
                  </a:lnTo>
                  <a:lnTo>
                    <a:pt x="5627" y="1937"/>
                  </a:lnTo>
                  <a:lnTo>
                    <a:pt x="5558" y="1959"/>
                  </a:lnTo>
                  <a:lnTo>
                    <a:pt x="5487" y="1983"/>
                  </a:lnTo>
                  <a:lnTo>
                    <a:pt x="5416" y="2004"/>
                  </a:lnTo>
                  <a:lnTo>
                    <a:pt x="5344" y="2027"/>
                  </a:lnTo>
                  <a:lnTo>
                    <a:pt x="5272" y="2049"/>
                  </a:lnTo>
                  <a:lnTo>
                    <a:pt x="5199" y="2070"/>
                  </a:lnTo>
                  <a:lnTo>
                    <a:pt x="5125" y="2092"/>
                  </a:lnTo>
                  <a:lnTo>
                    <a:pt x="4974" y="2133"/>
                  </a:lnTo>
                  <a:lnTo>
                    <a:pt x="4821" y="2173"/>
                  </a:lnTo>
                  <a:lnTo>
                    <a:pt x="4664" y="2212"/>
                  </a:lnTo>
                  <a:lnTo>
                    <a:pt x="4505" y="2251"/>
                  </a:lnTo>
                  <a:lnTo>
                    <a:pt x="4342" y="2286"/>
                  </a:lnTo>
                  <a:lnTo>
                    <a:pt x="4178" y="2322"/>
                  </a:lnTo>
                  <a:lnTo>
                    <a:pt x="4011" y="2356"/>
                  </a:lnTo>
                  <a:lnTo>
                    <a:pt x="3840" y="2388"/>
                  </a:lnTo>
                  <a:lnTo>
                    <a:pt x="3669" y="2420"/>
                  </a:lnTo>
                  <a:lnTo>
                    <a:pt x="3493" y="2450"/>
                  </a:lnTo>
                  <a:lnTo>
                    <a:pt x="3316" y="2478"/>
                  </a:lnTo>
                  <a:lnTo>
                    <a:pt x="3136" y="2506"/>
                  </a:lnTo>
                  <a:lnTo>
                    <a:pt x="2955" y="2531"/>
                  </a:lnTo>
                  <a:lnTo>
                    <a:pt x="2771" y="2555"/>
                  </a:lnTo>
                  <a:lnTo>
                    <a:pt x="2585" y="2577"/>
                  </a:lnTo>
                  <a:lnTo>
                    <a:pt x="2397" y="2598"/>
                  </a:lnTo>
                  <a:lnTo>
                    <a:pt x="2206" y="2618"/>
                  </a:lnTo>
                  <a:lnTo>
                    <a:pt x="2014" y="2635"/>
                  </a:lnTo>
                  <a:lnTo>
                    <a:pt x="1820" y="2651"/>
                  </a:lnTo>
                  <a:lnTo>
                    <a:pt x="1625" y="2667"/>
                  </a:lnTo>
                  <a:lnTo>
                    <a:pt x="1426" y="2680"/>
                  </a:lnTo>
                  <a:lnTo>
                    <a:pt x="1227" y="2691"/>
                  </a:lnTo>
                  <a:lnTo>
                    <a:pt x="1026" y="2700"/>
                  </a:lnTo>
                  <a:lnTo>
                    <a:pt x="824" y="2709"/>
                  </a:lnTo>
                  <a:lnTo>
                    <a:pt x="620" y="2715"/>
                  </a:lnTo>
                  <a:lnTo>
                    <a:pt x="415" y="2719"/>
                  </a:lnTo>
                  <a:lnTo>
                    <a:pt x="208" y="2722"/>
                  </a:lnTo>
                  <a:lnTo>
                    <a:pt x="0" y="2723"/>
                  </a:lnTo>
                  <a:lnTo>
                    <a:pt x="0" y="2822"/>
                  </a:lnTo>
                  <a:close/>
                </a:path>
              </a:pathLst>
            </a:custGeom>
            <a:solidFill>
              <a:srgbClr val="8DCBF0"/>
            </a:solidFill>
            <a:ln w="9525">
              <a:noFill/>
              <a:round/>
              <a:headEnd/>
              <a:tailEnd/>
            </a:ln>
          </p:spPr>
          <p:txBody>
            <a:bodyPr>
              <a:prstTxWarp prst="textNoShape">
                <a:avLst/>
              </a:prstTxWarp>
            </a:bodyPr>
            <a:lstStyle/>
            <a:p>
              <a:endParaRPr lang="en-US"/>
            </a:p>
          </p:txBody>
        </p:sp>
        <p:sp>
          <p:nvSpPr>
            <p:cNvPr id="20911" name="Freeform 34"/>
            <p:cNvSpPr>
              <a:spLocks/>
            </p:cNvSpPr>
            <p:nvPr/>
          </p:nvSpPr>
          <p:spPr bwMode="auto">
            <a:xfrm>
              <a:off x="1834" y="1756"/>
              <a:ext cx="254" cy="89"/>
            </a:xfrm>
            <a:custGeom>
              <a:avLst/>
              <a:gdLst>
                <a:gd name="T0" fmla="*/ 3 w 8128"/>
                <a:gd name="T1" fmla="*/ 75 h 2822"/>
                <a:gd name="T2" fmla="*/ 24 w 8128"/>
                <a:gd name="T3" fmla="*/ 224 h 2822"/>
                <a:gd name="T4" fmla="*/ 68 w 8128"/>
                <a:gd name="T5" fmla="*/ 370 h 2822"/>
                <a:gd name="T6" fmla="*/ 132 w 8128"/>
                <a:gd name="T7" fmla="*/ 514 h 2822"/>
                <a:gd name="T8" fmla="*/ 215 w 8128"/>
                <a:gd name="T9" fmla="*/ 653 h 2822"/>
                <a:gd name="T10" fmla="*/ 318 w 8128"/>
                <a:gd name="T11" fmla="*/ 790 h 2822"/>
                <a:gd name="T12" fmla="*/ 439 w 8128"/>
                <a:gd name="T13" fmla="*/ 924 h 2822"/>
                <a:gd name="T14" fmla="*/ 578 w 8128"/>
                <a:gd name="T15" fmla="*/ 1054 h 2822"/>
                <a:gd name="T16" fmla="*/ 734 w 8128"/>
                <a:gd name="T17" fmla="*/ 1180 h 2822"/>
                <a:gd name="T18" fmla="*/ 906 w 8128"/>
                <a:gd name="T19" fmla="*/ 1303 h 2822"/>
                <a:gd name="T20" fmla="*/ 1095 w 8128"/>
                <a:gd name="T21" fmla="*/ 1422 h 2822"/>
                <a:gd name="T22" fmla="*/ 1299 w 8128"/>
                <a:gd name="T23" fmla="*/ 1537 h 2822"/>
                <a:gd name="T24" fmla="*/ 1519 w 8128"/>
                <a:gd name="T25" fmla="*/ 1649 h 2822"/>
                <a:gd name="T26" fmla="*/ 1754 w 8128"/>
                <a:gd name="T27" fmla="*/ 1756 h 2822"/>
                <a:gd name="T28" fmla="*/ 2002 w 8128"/>
                <a:gd name="T29" fmla="*/ 1860 h 2822"/>
                <a:gd name="T30" fmla="*/ 2265 w 8128"/>
                <a:gd name="T31" fmla="*/ 1959 h 2822"/>
                <a:gd name="T32" fmla="*/ 2540 w 8128"/>
                <a:gd name="T33" fmla="*/ 2053 h 2822"/>
                <a:gd name="T34" fmla="*/ 2829 w 8128"/>
                <a:gd name="T35" fmla="*/ 2144 h 2822"/>
                <a:gd name="T36" fmla="*/ 3284 w 8128"/>
                <a:gd name="T37" fmla="*/ 2269 h 2822"/>
                <a:gd name="T38" fmla="*/ 3930 w 8128"/>
                <a:gd name="T39" fmla="*/ 2419 h 2822"/>
                <a:gd name="T40" fmla="*/ 4619 w 8128"/>
                <a:gd name="T41" fmla="*/ 2547 h 2822"/>
                <a:gd name="T42" fmla="*/ 5345 w 8128"/>
                <a:gd name="T43" fmla="*/ 2653 h 2822"/>
                <a:gd name="T44" fmla="*/ 6105 w 8128"/>
                <a:gd name="T45" fmla="*/ 2734 h 2822"/>
                <a:gd name="T46" fmla="*/ 6896 w 8128"/>
                <a:gd name="T47" fmla="*/ 2789 h 2822"/>
                <a:gd name="T48" fmla="*/ 7711 w 8128"/>
                <a:gd name="T49" fmla="*/ 2818 h 2822"/>
                <a:gd name="T50" fmla="*/ 7920 w 8128"/>
                <a:gd name="T51" fmla="*/ 2722 h 2822"/>
                <a:gd name="T52" fmla="*/ 7102 w 8128"/>
                <a:gd name="T53" fmla="*/ 2700 h 2822"/>
                <a:gd name="T54" fmla="*/ 6308 w 8128"/>
                <a:gd name="T55" fmla="*/ 2651 h 2822"/>
                <a:gd name="T56" fmla="*/ 5543 w 8128"/>
                <a:gd name="T57" fmla="*/ 2577 h 2822"/>
                <a:gd name="T58" fmla="*/ 4812 w 8128"/>
                <a:gd name="T59" fmla="*/ 2478 h 2822"/>
                <a:gd name="T60" fmla="*/ 4117 w 8128"/>
                <a:gd name="T61" fmla="*/ 2356 h 2822"/>
                <a:gd name="T62" fmla="*/ 3464 w 8128"/>
                <a:gd name="T63" fmla="*/ 2212 h 2822"/>
                <a:gd name="T64" fmla="*/ 2929 w 8128"/>
                <a:gd name="T65" fmla="*/ 2070 h 2822"/>
                <a:gd name="T66" fmla="*/ 2641 w 8128"/>
                <a:gd name="T67" fmla="*/ 1983 h 2822"/>
                <a:gd name="T68" fmla="*/ 2364 w 8128"/>
                <a:gd name="T69" fmla="*/ 1890 h 2822"/>
                <a:gd name="T70" fmla="*/ 2102 w 8128"/>
                <a:gd name="T71" fmla="*/ 1793 h 2822"/>
                <a:gd name="T72" fmla="*/ 1853 w 8128"/>
                <a:gd name="T73" fmla="*/ 1692 h 2822"/>
                <a:gd name="T74" fmla="*/ 1618 w 8128"/>
                <a:gd name="T75" fmla="*/ 1587 h 2822"/>
                <a:gd name="T76" fmla="*/ 1398 w 8128"/>
                <a:gd name="T77" fmla="*/ 1478 h 2822"/>
                <a:gd name="T78" fmla="*/ 1194 w 8128"/>
                <a:gd name="T79" fmla="*/ 1366 h 2822"/>
                <a:gd name="T80" fmla="*/ 1006 w 8128"/>
                <a:gd name="T81" fmla="*/ 1250 h 2822"/>
                <a:gd name="T82" fmla="*/ 833 w 8128"/>
                <a:gd name="T83" fmla="*/ 1131 h 2822"/>
                <a:gd name="T84" fmla="*/ 679 w 8128"/>
                <a:gd name="T85" fmla="*/ 1009 h 2822"/>
                <a:gd name="T86" fmla="*/ 541 w 8128"/>
                <a:gd name="T87" fmla="*/ 886 h 2822"/>
                <a:gd name="T88" fmla="*/ 421 w 8128"/>
                <a:gd name="T89" fmla="*/ 759 h 2822"/>
                <a:gd name="T90" fmla="*/ 319 w 8128"/>
                <a:gd name="T91" fmla="*/ 631 h 2822"/>
                <a:gd name="T92" fmla="*/ 237 w 8128"/>
                <a:gd name="T93" fmla="*/ 500 h 2822"/>
                <a:gd name="T94" fmla="*/ 173 w 8128"/>
                <a:gd name="T95" fmla="*/ 369 h 2822"/>
                <a:gd name="T96" fmla="*/ 129 w 8128"/>
                <a:gd name="T97" fmla="*/ 236 h 2822"/>
                <a:gd name="T98" fmla="*/ 105 w 8128"/>
                <a:gd name="T99" fmla="*/ 102 h 2822"/>
                <a:gd name="T100" fmla="*/ 99 w 8128"/>
                <a:gd name="T101" fmla="*/ 0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0"/>
                  </a:moveTo>
                  <a:lnTo>
                    <a:pt x="0" y="0"/>
                  </a:lnTo>
                  <a:lnTo>
                    <a:pt x="1" y="38"/>
                  </a:lnTo>
                  <a:lnTo>
                    <a:pt x="3" y="75"/>
                  </a:lnTo>
                  <a:lnTo>
                    <a:pt x="6" y="112"/>
                  </a:lnTo>
                  <a:lnTo>
                    <a:pt x="11" y="150"/>
                  </a:lnTo>
                  <a:lnTo>
                    <a:pt x="17" y="186"/>
                  </a:lnTo>
                  <a:lnTo>
                    <a:pt x="24" y="224"/>
                  </a:lnTo>
                  <a:lnTo>
                    <a:pt x="34" y="261"/>
                  </a:lnTo>
                  <a:lnTo>
                    <a:pt x="44" y="298"/>
                  </a:lnTo>
                  <a:lnTo>
                    <a:pt x="55" y="334"/>
                  </a:lnTo>
                  <a:lnTo>
                    <a:pt x="68" y="370"/>
                  </a:lnTo>
                  <a:lnTo>
                    <a:pt x="82" y="407"/>
                  </a:lnTo>
                  <a:lnTo>
                    <a:pt x="98" y="442"/>
                  </a:lnTo>
                  <a:lnTo>
                    <a:pt x="114" y="478"/>
                  </a:lnTo>
                  <a:lnTo>
                    <a:pt x="132" y="514"/>
                  </a:lnTo>
                  <a:lnTo>
                    <a:pt x="151" y="548"/>
                  </a:lnTo>
                  <a:lnTo>
                    <a:pt x="172" y="584"/>
                  </a:lnTo>
                  <a:lnTo>
                    <a:pt x="193" y="619"/>
                  </a:lnTo>
                  <a:lnTo>
                    <a:pt x="215" y="653"/>
                  </a:lnTo>
                  <a:lnTo>
                    <a:pt x="240" y="688"/>
                  </a:lnTo>
                  <a:lnTo>
                    <a:pt x="264" y="722"/>
                  </a:lnTo>
                  <a:lnTo>
                    <a:pt x="291" y="756"/>
                  </a:lnTo>
                  <a:lnTo>
                    <a:pt x="318" y="790"/>
                  </a:lnTo>
                  <a:lnTo>
                    <a:pt x="346" y="824"/>
                  </a:lnTo>
                  <a:lnTo>
                    <a:pt x="376" y="857"/>
                  </a:lnTo>
                  <a:lnTo>
                    <a:pt x="407" y="891"/>
                  </a:lnTo>
                  <a:lnTo>
                    <a:pt x="439" y="924"/>
                  </a:lnTo>
                  <a:lnTo>
                    <a:pt x="472" y="956"/>
                  </a:lnTo>
                  <a:lnTo>
                    <a:pt x="506" y="989"/>
                  </a:lnTo>
                  <a:lnTo>
                    <a:pt x="542" y="1021"/>
                  </a:lnTo>
                  <a:lnTo>
                    <a:pt x="578" y="1054"/>
                  </a:lnTo>
                  <a:lnTo>
                    <a:pt x="615" y="1086"/>
                  </a:lnTo>
                  <a:lnTo>
                    <a:pt x="653" y="1117"/>
                  </a:lnTo>
                  <a:lnTo>
                    <a:pt x="693" y="1149"/>
                  </a:lnTo>
                  <a:lnTo>
                    <a:pt x="734" y="1180"/>
                  </a:lnTo>
                  <a:lnTo>
                    <a:pt x="775" y="1211"/>
                  </a:lnTo>
                  <a:lnTo>
                    <a:pt x="818" y="1242"/>
                  </a:lnTo>
                  <a:lnTo>
                    <a:pt x="862" y="1272"/>
                  </a:lnTo>
                  <a:lnTo>
                    <a:pt x="906" y="1303"/>
                  </a:lnTo>
                  <a:lnTo>
                    <a:pt x="952" y="1333"/>
                  </a:lnTo>
                  <a:lnTo>
                    <a:pt x="999" y="1363"/>
                  </a:lnTo>
                  <a:lnTo>
                    <a:pt x="1046" y="1392"/>
                  </a:lnTo>
                  <a:lnTo>
                    <a:pt x="1095" y="1422"/>
                  </a:lnTo>
                  <a:lnTo>
                    <a:pt x="1145" y="1452"/>
                  </a:lnTo>
                  <a:lnTo>
                    <a:pt x="1195" y="1480"/>
                  </a:lnTo>
                  <a:lnTo>
                    <a:pt x="1247" y="1509"/>
                  </a:lnTo>
                  <a:lnTo>
                    <a:pt x="1299" y="1537"/>
                  </a:lnTo>
                  <a:lnTo>
                    <a:pt x="1353" y="1566"/>
                  </a:lnTo>
                  <a:lnTo>
                    <a:pt x="1407" y="1593"/>
                  </a:lnTo>
                  <a:lnTo>
                    <a:pt x="1463" y="1622"/>
                  </a:lnTo>
                  <a:lnTo>
                    <a:pt x="1519" y="1649"/>
                  </a:lnTo>
                  <a:lnTo>
                    <a:pt x="1577" y="1676"/>
                  </a:lnTo>
                  <a:lnTo>
                    <a:pt x="1635" y="1703"/>
                  </a:lnTo>
                  <a:lnTo>
                    <a:pt x="1694" y="1730"/>
                  </a:lnTo>
                  <a:lnTo>
                    <a:pt x="1754" y="1756"/>
                  </a:lnTo>
                  <a:lnTo>
                    <a:pt x="1815" y="1783"/>
                  </a:lnTo>
                  <a:lnTo>
                    <a:pt x="1877" y="1808"/>
                  </a:lnTo>
                  <a:lnTo>
                    <a:pt x="1939" y="1835"/>
                  </a:lnTo>
                  <a:lnTo>
                    <a:pt x="2002" y="1860"/>
                  </a:lnTo>
                  <a:lnTo>
                    <a:pt x="2067" y="1885"/>
                  </a:lnTo>
                  <a:lnTo>
                    <a:pt x="2132" y="1910"/>
                  </a:lnTo>
                  <a:lnTo>
                    <a:pt x="2198" y="1935"/>
                  </a:lnTo>
                  <a:lnTo>
                    <a:pt x="2265" y="1959"/>
                  </a:lnTo>
                  <a:lnTo>
                    <a:pt x="2332" y="1983"/>
                  </a:lnTo>
                  <a:lnTo>
                    <a:pt x="2401" y="2007"/>
                  </a:lnTo>
                  <a:lnTo>
                    <a:pt x="2470" y="2031"/>
                  </a:lnTo>
                  <a:lnTo>
                    <a:pt x="2540" y="2053"/>
                  </a:lnTo>
                  <a:lnTo>
                    <a:pt x="2611" y="2076"/>
                  </a:lnTo>
                  <a:lnTo>
                    <a:pt x="2682" y="2099"/>
                  </a:lnTo>
                  <a:lnTo>
                    <a:pt x="2754" y="2121"/>
                  </a:lnTo>
                  <a:lnTo>
                    <a:pt x="2829" y="2144"/>
                  </a:lnTo>
                  <a:lnTo>
                    <a:pt x="2902" y="2165"/>
                  </a:lnTo>
                  <a:lnTo>
                    <a:pt x="2977" y="2187"/>
                  </a:lnTo>
                  <a:lnTo>
                    <a:pt x="3128" y="2228"/>
                  </a:lnTo>
                  <a:lnTo>
                    <a:pt x="3284" y="2269"/>
                  </a:lnTo>
                  <a:lnTo>
                    <a:pt x="3441" y="2309"/>
                  </a:lnTo>
                  <a:lnTo>
                    <a:pt x="3601" y="2347"/>
                  </a:lnTo>
                  <a:lnTo>
                    <a:pt x="3764" y="2383"/>
                  </a:lnTo>
                  <a:lnTo>
                    <a:pt x="3930" y="2419"/>
                  </a:lnTo>
                  <a:lnTo>
                    <a:pt x="4099" y="2454"/>
                  </a:lnTo>
                  <a:lnTo>
                    <a:pt x="4269" y="2486"/>
                  </a:lnTo>
                  <a:lnTo>
                    <a:pt x="4443" y="2518"/>
                  </a:lnTo>
                  <a:lnTo>
                    <a:pt x="4619" y="2547"/>
                  </a:lnTo>
                  <a:lnTo>
                    <a:pt x="4797" y="2576"/>
                  </a:lnTo>
                  <a:lnTo>
                    <a:pt x="4977" y="2604"/>
                  </a:lnTo>
                  <a:lnTo>
                    <a:pt x="5160" y="2629"/>
                  </a:lnTo>
                  <a:lnTo>
                    <a:pt x="5345" y="2653"/>
                  </a:lnTo>
                  <a:lnTo>
                    <a:pt x="5532" y="2676"/>
                  </a:lnTo>
                  <a:lnTo>
                    <a:pt x="5721" y="2696"/>
                  </a:lnTo>
                  <a:lnTo>
                    <a:pt x="5912" y="2716"/>
                  </a:lnTo>
                  <a:lnTo>
                    <a:pt x="6105" y="2734"/>
                  </a:lnTo>
                  <a:lnTo>
                    <a:pt x="6300" y="2750"/>
                  </a:lnTo>
                  <a:lnTo>
                    <a:pt x="6497" y="2765"/>
                  </a:lnTo>
                  <a:lnTo>
                    <a:pt x="6695" y="2778"/>
                  </a:lnTo>
                  <a:lnTo>
                    <a:pt x="6896" y="2789"/>
                  </a:lnTo>
                  <a:lnTo>
                    <a:pt x="7098" y="2799"/>
                  </a:lnTo>
                  <a:lnTo>
                    <a:pt x="7301" y="2807"/>
                  </a:lnTo>
                  <a:lnTo>
                    <a:pt x="7505" y="2814"/>
                  </a:lnTo>
                  <a:lnTo>
                    <a:pt x="7711" y="2818"/>
                  </a:lnTo>
                  <a:lnTo>
                    <a:pt x="7920" y="2821"/>
                  </a:lnTo>
                  <a:lnTo>
                    <a:pt x="8128" y="2822"/>
                  </a:lnTo>
                  <a:lnTo>
                    <a:pt x="8128" y="2723"/>
                  </a:lnTo>
                  <a:lnTo>
                    <a:pt x="7920" y="2722"/>
                  </a:lnTo>
                  <a:lnTo>
                    <a:pt x="7713" y="2719"/>
                  </a:lnTo>
                  <a:lnTo>
                    <a:pt x="7508" y="2715"/>
                  </a:lnTo>
                  <a:lnTo>
                    <a:pt x="7304" y="2709"/>
                  </a:lnTo>
                  <a:lnTo>
                    <a:pt x="7102" y="2700"/>
                  </a:lnTo>
                  <a:lnTo>
                    <a:pt x="6901" y="2691"/>
                  </a:lnTo>
                  <a:lnTo>
                    <a:pt x="6702" y="2680"/>
                  </a:lnTo>
                  <a:lnTo>
                    <a:pt x="6503" y="2667"/>
                  </a:lnTo>
                  <a:lnTo>
                    <a:pt x="6308" y="2651"/>
                  </a:lnTo>
                  <a:lnTo>
                    <a:pt x="6114" y="2635"/>
                  </a:lnTo>
                  <a:lnTo>
                    <a:pt x="5922" y="2618"/>
                  </a:lnTo>
                  <a:lnTo>
                    <a:pt x="5731" y="2598"/>
                  </a:lnTo>
                  <a:lnTo>
                    <a:pt x="5543" y="2577"/>
                  </a:lnTo>
                  <a:lnTo>
                    <a:pt x="5357" y="2555"/>
                  </a:lnTo>
                  <a:lnTo>
                    <a:pt x="5173" y="2531"/>
                  </a:lnTo>
                  <a:lnTo>
                    <a:pt x="4992" y="2506"/>
                  </a:lnTo>
                  <a:lnTo>
                    <a:pt x="4812" y="2478"/>
                  </a:lnTo>
                  <a:lnTo>
                    <a:pt x="4635" y="2450"/>
                  </a:lnTo>
                  <a:lnTo>
                    <a:pt x="4459" y="2420"/>
                  </a:lnTo>
                  <a:lnTo>
                    <a:pt x="4288" y="2388"/>
                  </a:lnTo>
                  <a:lnTo>
                    <a:pt x="4117" y="2356"/>
                  </a:lnTo>
                  <a:lnTo>
                    <a:pt x="3950" y="2322"/>
                  </a:lnTo>
                  <a:lnTo>
                    <a:pt x="3785" y="2286"/>
                  </a:lnTo>
                  <a:lnTo>
                    <a:pt x="3623" y="2251"/>
                  </a:lnTo>
                  <a:lnTo>
                    <a:pt x="3464" y="2212"/>
                  </a:lnTo>
                  <a:lnTo>
                    <a:pt x="3307" y="2173"/>
                  </a:lnTo>
                  <a:lnTo>
                    <a:pt x="3154" y="2133"/>
                  </a:lnTo>
                  <a:lnTo>
                    <a:pt x="3003" y="2092"/>
                  </a:lnTo>
                  <a:lnTo>
                    <a:pt x="2929" y="2070"/>
                  </a:lnTo>
                  <a:lnTo>
                    <a:pt x="2856" y="2049"/>
                  </a:lnTo>
                  <a:lnTo>
                    <a:pt x="2784" y="2027"/>
                  </a:lnTo>
                  <a:lnTo>
                    <a:pt x="2712" y="2004"/>
                  </a:lnTo>
                  <a:lnTo>
                    <a:pt x="2641" y="1983"/>
                  </a:lnTo>
                  <a:lnTo>
                    <a:pt x="2570" y="1959"/>
                  </a:lnTo>
                  <a:lnTo>
                    <a:pt x="2501" y="1937"/>
                  </a:lnTo>
                  <a:lnTo>
                    <a:pt x="2432" y="1913"/>
                  </a:lnTo>
                  <a:lnTo>
                    <a:pt x="2364" y="1890"/>
                  </a:lnTo>
                  <a:lnTo>
                    <a:pt x="2297" y="1865"/>
                  </a:lnTo>
                  <a:lnTo>
                    <a:pt x="2231" y="1842"/>
                  </a:lnTo>
                  <a:lnTo>
                    <a:pt x="2166" y="1818"/>
                  </a:lnTo>
                  <a:lnTo>
                    <a:pt x="2102" y="1793"/>
                  </a:lnTo>
                  <a:lnTo>
                    <a:pt x="2038" y="1768"/>
                  </a:lnTo>
                  <a:lnTo>
                    <a:pt x="1975" y="1743"/>
                  </a:lnTo>
                  <a:lnTo>
                    <a:pt x="1913" y="1718"/>
                  </a:lnTo>
                  <a:lnTo>
                    <a:pt x="1853" y="1692"/>
                  </a:lnTo>
                  <a:lnTo>
                    <a:pt x="1793" y="1666"/>
                  </a:lnTo>
                  <a:lnTo>
                    <a:pt x="1733" y="1640"/>
                  </a:lnTo>
                  <a:lnTo>
                    <a:pt x="1675" y="1614"/>
                  </a:lnTo>
                  <a:lnTo>
                    <a:pt x="1618" y="1587"/>
                  </a:lnTo>
                  <a:lnTo>
                    <a:pt x="1562" y="1560"/>
                  </a:lnTo>
                  <a:lnTo>
                    <a:pt x="1507" y="1533"/>
                  </a:lnTo>
                  <a:lnTo>
                    <a:pt x="1452" y="1506"/>
                  </a:lnTo>
                  <a:lnTo>
                    <a:pt x="1398" y="1478"/>
                  </a:lnTo>
                  <a:lnTo>
                    <a:pt x="1346" y="1451"/>
                  </a:lnTo>
                  <a:lnTo>
                    <a:pt x="1294" y="1422"/>
                  </a:lnTo>
                  <a:lnTo>
                    <a:pt x="1244" y="1394"/>
                  </a:lnTo>
                  <a:lnTo>
                    <a:pt x="1194" y="1366"/>
                  </a:lnTo>
                  <a:lnTo>
                    <a:pt x="1145" y="1337"/>
                  </a:lnTo>
                  <a:lnTo>
                    <a:pt x="1097" y="1308"/>
                  </a:lnTo>
                  <a:lnTo>
                    <a:pt x="1051" y="1279"/>
                  </a:lnTo>
                  <a:lnTo>
                    <a:pt x="1006" y="1250"/>
                  </a:lnTo>
                  <a:lnTo>
                    <a:pt x="961" y="1220"/>
                  </a:lnTo>
                  <a:lnTo>
                    <a:pt x="917" y="1192"/>
                  </a:lnTo>
                  <a:lnTo>
                    <a:pt x="875" y="1161"/>
                  </a:lnTo>
                  <a:lnTo>
                    <a:pt x="833" y="1131"/>
                  </a:lnTo>
                  <a:lnTo>
                    <a:pt x="792" y="1101"/>
                  </a:lnTo>
                  <a:lnTo>
                    <a:pt x="754" y="1071"/>
                  </a:lnTo>
                  <a:lnTo>
                    <a:pt x="715" y="1040"/>
                  </a:lnTo>
                  <a:lnTo>
                    <a:pt x="679" y="1009"/>
                  </a:lnTo>
                  <a:lnTo>
                    <a:pt x="642" y="979"/>
                  </a:lnTo>
                  <a:lnTo>
                    <a:pt x="608" y="948"/>
                  </a:lnTo>
                  <a:lnTo>
                    <a:pt x="573" y="916"/>
                  </a:lnTo>
                  <a:lnTo>
                    <a:pt x="541" y="886"/>
                  </a:lnTo>
                  <a:lnTo>
                    <a:pt x="509" y="854"/>
                  </a:lnTo>
                  <a:lnTo>
                    <a:pt x="479" y="823"/>
                  </a:lnTo>
                  <a:lnTo>
                    <a:pt x="449" y="791"/>
                  </a:lnTo>
                  <a:lnTo>
                    <a:pt x="421" y="759"/>
                  </a:lnTo>
                  <a:lnTo>
                    <a:pt x="394" y="727"/>
                  </a:lnTo>
                  <a:lnTo>
                    <a:pt x="368" y="695"/>
                  </a:lnTo>
                  <a:lnTo>
                    <a:pt x="343" y="663"/>
                  </a:lnTo>
                  <a:lnTo>
                    <a:pt x="319" y="631"/>
                  </a:lnTo>
                  <a:lnTo>
                    <a:pt x="297" y="598"/>
                  </a:lnTo>
                  <a:lnTo>
                    <a:pt x="276" y="566"/>
                  </a:lnTo>
                  <a:lnTo>
                    <a:pt x="256" y="533"/>
                  </a:lnTo>
                  <a:lnTo>
                    <a:pt x="237" y="500"/>
                  </a:lnTo>
                  <a:lnTo>
                    <a:pt x="219" y="468"/>
                  </a:lnTo>
                  <a:lnTo>
                    <a:pt x="202" y="435"/>
                  </a:lnTo>
                  <a:lnTo>
                    <a:pt x="187" y="402"/>
                  </a:lnTo>
                  <a:lnTo>
                    <a:pt x="173" y="369"/>
                  </a:lnTo>
                  <a:lnTo>
                    <a:pt x="161" y="335"/>
                  </a:lnTo>
                  <a:lnTo>
                    <a:pt x="148" y="303"/>
                  </a:lnTo>
                  <a:lnTo>
                    <a:pt x="138" y="269"/>
                  </a:lnTo>
                  <a:lnTo>
                    <a:pt x="129" y="236"/>
                  </a:lnTo>
                  <a:lnTo>
                    <a:pt x="121" y="203"/>
                  </a:lnTo>
                  <a:lnTo>
                    <a:pt x="114" y="169"/>
                  </a:lnTo>
                  <a:lnTo>
                    <a:pt x="109" y="135"/>
                  </a:lnTo>
                  <a:lnTo>
                    <a:pt x="105" y="102"/>
                  </a:lnTo>
                  <a:lnTo>
                    <a:pt x="101" y="68"/>
                  </a:lnTo>
                  <a:lnTo>
                    <a:pt x="100" y="34"/>
                  </a:lnTo>
                  <a:lnTo>
                    <a:pt x="99" y="0"/>
                  </a:lnTo>
                  <a:lnTo>
                    <a:pt x="0" y="0"/>
                  </a:lnTo>
                  <a:close/>
                </a:path>
              </a:pathLst>
            </a:custGeom>
            <a:solidFill>
              <a:srgbClr val="8DCBF0"/>
            </a:solidFill>
            <a:ln w="9525">
              <a:noFill/>
              <a:round/>
              <a:headEnd/>
              <a:tailEnd/>
            </a:ln>
          </p:spPr>
          <p:txBody>
            <a:bodyPr>
              <a:prstTxWarp prst="textNoShape">
                <a:avLst/>
              </a:prstTxWarp>
            </a:bodyPr>
            <a:lstStyle/>
            <a:p>
              <a:endParaRPr lang="en-US"/>
            </a:p>
          </p:txBody>
        </p:sp>
        <p:sp>
          <p:nvSpPr>
            <p:cNvPr id="20912" name="Freeform 35"/>
            <p:cNvSpPr>
              <a:spLocks/>
            </p:cNvSpPr>
            <p:nvPr/>
          </p:nvSpPr>
          <p:spPr bwMode="auto">
            <a:xfrm>
              <a:off x="1834" y="1669"/>
              <a:ext cx="254" cy="87"/>
            </a:xfrm>
            <a:custGeom>
              <a:avLst/>
              <a:gdLst>
                <a:gd name="T0" fmla="*/ 7711 w 8128"/>
                <a:gd name="T1" fmla="*/ 4 h 2822"/>
                <a:gd name="T2" fmla="*/ 6896 w 8128"/>
                <a:gd name="T3" fmla="*/ 33 h 2822"/>
                <a:gd name="T4" fmla="*/ 6105 w 8128"/>
                <a:gd name="T5" fmla="*/ 88 h 2822"/>
                <a:gd name="T6" fmla="*/ 5345 w 8128"/>
                <a:gd name="T7" fmla="*/ 169 h 2822"/>
                <a:gd name="T8" fmla="*/ 4619 w 8128"/>
                <a:gd name="T9" fmla="*/ 274 h 2822"/>
                <a:gd name="T10" fmla="*/ 3930 w 8128"/>
                <a:gd name="T11" fmla="*/ 403 h 2822"/>
                <a:gd name="T12" fmla="*/ 3284 w 8128"/>
                <a:gd name="T13" fmla="*/ 553 h 2822"/>
                <a:gd name="T14" fmla="*/ 2682 w 8128"/>
                <a:gd name="T15" fmla="*/ 723 h 2822"/>
                <a:gd name="T16" fmla="*/ 2401 w 8128"/>
                <a:gd name="T17" fmla="*/ 816 h 2822"/>
                <a:gd name="T18" fmla="*/ 2132 w 8128"/>
                <a:gd name="T19" fmla="*/ 913 h 2822"/>
                <a:gd name="T20" fmla="*/ 1877 w 8128"/>
                <a:gd name="T21" fmla="*/ 1013 h 2822"/>
                <a:gd name="T22" fmla="*/ 1635 w 8128"/>
                <a:gd name="T23" fmla="*/ 1118 h 2822"/>
                <a:gd name="T24" fmla="*/ 1407 w 8128"/>
                <a:gd name="T25" fmla="*/ 1229 h 2822"/>
                <a:gd name="T26" fmla="*/ 1195 w 8128"/>
                <a:gd name="T27" fmla="*/ 1342 h 2822"/>
                <a:gd name="T28" fmla="*/ 999 w 8128"/>
                <a:gd name="T29" fmla="*/ 1459 h 2822"/>
                <a:gd name="T30" fmla="*/ 818 w 8128"/>
                <a:gd name="T31" fmla="*/ 1580 h 2822"/>
                <a:gd name="T32" fmla="*/ 653 w 8128"/>
                <a:gd name="T33" fmla="*/ 1705 h 2822"/>
                <a:gd name="T34" fmla="*/ 506 w 8128"/>
                <a:gd name="T35" fmla="*/ 1833 h 2822"/>
                <a:gd name="T36" fmla="*/ 376 w 8128"/>
                <a:gd name="T37" fmla="*/ 1965 h 2822"/>
                <a:gd name="T38" fmla="*/ 264 w 8128"/>
                <a:gd name="T39" fmla="*/ 2100 h 2822"/>
                <a:gd name="T40" fmla="*/ 172 w 8128"/>
                <a:gd name="T41" fmla="*/ 2238 h 2822"/>
                <a:gd name="T42" fmla="*/ 98 w 8128"/>
                <a:gd name="T43" fmla="*/ 2379 h 2822"/>
                <a:gd name="T44" fmla="*/ 44 w 8128"/>
                <a:gd name="T45" fmla="*/ 2524 h 2822"/>
                <a:gd name="T46" fmla="*/ 11 w 8128"/>
                <a:gd name="T47" fmla="*/ 2672 h 2822"/>
                <a:gd name="T48" fmla="*/ 0 w 8128"/>
                <a:gd name="T49" fmla="*/ 2822 h 2822"/>
                <a:gd name="T50" fmla="*/ 105 w 8128"/>
                <a:gd name="T51" fmla="*/ 2720 h 2822"/>
                <a:gd name="T52" fmla="*/ 129 w 8128"/>
                <a:gd name="T53" fmla="*/ 2586 h 2822"/>
                <a:gd name="T54" fmla="*/ 173 w 8128"/>
                <a:gd name="T55" fmla="*/ 2453 h 2822"/>
                <a:gd name="T56" fmla="*/ 237 w 8128"/>
                <a:gd name="T57" fmla="*/ 2321 h 2822"/>
                <a:gd name="T58" fmla="*/ 319 w 8128"/>
                <a:gd name="T59" fmla="*/ 2191 h 2822"/>
                <a:gd name="T60" fmla="*/ 421 w 8128"/>
                <a:gd name="T61" fmla="*/ 2063 h 2822"/>
                <a:gd name="T62" fmla="*/ 541 w 8128"/>
                <a:gd name="T63" fmla="*/ 1936 h 2822"/>
                <a:gd name="T64" fmla="*/ 679 w 8128"/>
                <a:gd name="T65" fmla="*/ 1813 h 2822"/>
                <a:gd name="T66" fmla="*/ 833 w 8128"/>
                <a:gd name="T67" fmla="*/ 1690 h 2822"/>
                <a:gd name="T68" fmla="*/ 1006 w 8128"/>
                <a:gd name="T69" fmla="*/ 1572 h 2822"/>
                <a:gd name="T70" fmla="*/ 1194 w 8128"/>
                <a:gd name="T71" fmla="*/ 1456 h 2822"/>
                <a:gd name="T72" fmla="*/ 1398 w 8128"/>
                <a:gd name="T73" fmla="*/ 1344 h 2822"/>
                <a:gd name="T74" fmla="*/ 1618 w 8128"/>
                <a:gd name="T75" fmla="*/ 1236 h 2822"/>
                <a:gd name="T76" fmla="*/ 1853 w 8128"/>
                <a:gd name="T77" fmla="*/ 1131 h 2822"/>
                <a:gd name="T78" fmla="*/ 2102 w 8128"/>
                <a:gd name="T79" fmla="*/ 1029 h 2822"/>
                <a:gd name="T80" fmla="*/ 2364 w 8128"/>
                <a:gd name="T81" fmla="*/ 932 h 2822"/>
                <a:gd name="T82" fmla="*/ 2641 w 8128"/>
                <a:gd name="T83" fmla="*/ 840 h 2822"/>
                <a:gd name="T84" fmla="*/ 3154 w 8128"/>
                <a:gd name="T85" fmla="*/ 689 h 2822"/>
                <a:gd name="T86" fmla="*/ 3785 w 8128"/>
                <a:gd name="T87" fmla="*/ 535 h 2822"/>
                <a:gd name="T88" fmla="*/ 4459 w 8128"/>
                <a:gd name="T89" fmla="*/ 402 h 2822"/>
                <a:gd name="T90" fmla="*/ 5173 w 8128"/>
                <a:gd name="T91" fmla="*/ 291 h 2822"/>
                <a:gd name="T92" fmla="*/ 5922 w 8128"/>
                <a:gd name="T93" fmla="*/ 204 h 2822"/>
                <a:gd name="T94" fmla="*/ 6702 w 8128"/>
                <a:gd name="T95" fmla="*/ 143 h 2822"/>
                <a:gd name="T96" fmla="*/ 7508 w 8128"/>
                <a:gd name="T97" fmla="*/ 107 h 2822"/>
                <a:gd name="T98" fmla="*/ 8128 w 8128"/>
                <a:gd name="T99" fmla="*/ 99 h 282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128"/>
                <a:gd name="T151" fmla="*/ 0 h 2822"/>
                <a:gd name="T152" fmla="*/ 8128 w 8128"/>
                <a:gd name="T153" fmla="*/ 2822 h 282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128" h="2822">
                  <a:moveTo>
                    <a:pt x="8128" y="0"/>
                  </a:moveTo>
                  <a:lnTo>
                    <a:pt x="8128" y="0"/>
                  </a:lnTo>
                  <a:lnTo>
                    <a:pt x="7920" y="1"/>
                  </a:lnTo>
                  <a:lnTo>
                    <a:pt x="7711" y="4"/>
                  </a:lnTo>
                  <a:lnTo>
                    <a:pt x="7505" y="8"/>
                  </a:lnTo>
                  <a:lnTo>
                    <a:pt x="7301" y="14"/>
                  </a:lnTo>
                  <a:lnTo>
                    <a:pt x="7098" y="23"/>
                  </a:lnTo>
                  <a:lnTo>
                    <a:pt x="6896" y="33"/>
                  </a:lnTo>
                  <a:lnTo>
                    <a:pt x="6695" y="44"/>
                  </a:lnTo>
                  <a:lnTo>
                    <a:pt x="6497" y="57"/>
                  </a:lnTo>
                  <a:lnTo>
                    <a:pt x="6300" y="71"/>
                  </a:lnTo>
                  <a:lnTo>
                    <a:pt x="6105" y="88"/>
                  </a:lnTo>
                  <a:lnTo>
                    <a:pt x="5912" y="106"/>
                  </a:lnTo>
                  <a:lnTo>
                    <a:pt x="5721" y="126"/>
                  </a:lnTo>
                  <a:lnTo>
                    <a:pt x="5532" y="146"/>
                  </a:lnTo>
                  <a:lnTo>
                    <a:pt x="5345" y="169"/>
                  </a:lnTo>
                  <a:lnTo>
                    <a:pt x="5160" y="193"/>
                  </a:lnTo>
                  <a:lnTo>
                    <a:pt x="4977" y="218"/>
                  </a:lnTo>
                  <a:lnTo>
                    <a:pt x="4797" y="246"/>
                  </a:lnTo>
                  <a:lnTo>
                    <a:pt x="4619" y="274"/>
                  </a:lnTo>
                  <a:lnTo>
                    <a:pt x="4443" y="305"/>
                  </a:lnTo>
                  <a:lnTo>
                    <a:pt x="4269" y="336"/>
                  </a:lnTo>
                  <a:lnTo>
                    <a:pt x="4099" y="369"/>
                  </a:lnTo>
                  <a:lnTo>
                    <a:pt x="3930" y="403"/>
                  </a:lnTo>
                  <a:lnTo>
                    <a:pt x="3764" y="438"/>
                  </a:lnTo>
                  <a:lnTo>
                    <a:pt x="3601" y="475"/>
                  </a:lnTo>
                  <a:lnTo>
                    <a:pt x="3441" y="514"/>
                  </a:lnTo>
                  <a:lnTo>
                    <a:pt x="3284" y="553"/>
                  </a:lnTo>
                  <a:lnTo>
                    <a:pt x="3128" y="593"/>
                  </a:lnTo>
                  <a:lnTo>
                    <a:pt x="2977" y="635"/>
                  </a:lnTo>
                  <a:lnTo>
                    <a:pt x="2829" y="679"/>
                  </a:lnTo>
                  <a:lnTo>
                    <a:pt x="2682" y="723"/>
                  </a:lnTo>
                  <a:lnTo>
                    <a:pt x="2611" y="745"/>
                  </a:lnTo>
                  <a:lnTo>
                    <a:pt x="2540" y="769"/>
                  </a:lnTo>
                  <a:lnTo>
                    <a:pt x="2470" y="792"/>
                  </a:lnTo>
                  <a:lnTo>
                    <a:pt x="2401" y="816"/>
                  </a:lnTo>
                  <a:lnTo>
                    <a:pt x="2332" y="839"/>
                  </a:lnTo>
                  <a:lnTo>
                    <a:pt x="2265" y="864"/>
                  </a:lnTo>
                  <a:lnTo>
                    <a:pt x="2198" y="887"/>
                  </a:lnTo>
                  <a:lnTo>
                    <a:pt x="2132" y="913"/>
                  </a:lnTo>
                  <a:lnTo>
                    <a:pt x="2067" y="937"/>
                  </a:lnTo>
                  <a:lnTo>
                    <a:pt x="2002" y="962"/>
                  </a:lnTo>
                  <a:lnTo>
                    <a:pt x="1939" y="988"/>
                  </a:lnTo>
                  <a:lnTo>
                    <a:pt x="1877" y="1013"/>
                  </a:lnTo>
                  <a:lnTo>
                    <a:pt x="1815" y="1039"/>
                  </a:lnTo>
                  <a:lnTo>
                    <a:pt x="1754" y="1065"/>
                  </a:lnTo>
                  <a:lnTo>
                    <a:pt x="1694" y="1092"/>
                  </a:lnTo>
                  <a:lnTo>
                    <a:pt x="1635" y="1118"/>
                  </a:lnTo>
                  <a:lnTo>
                    <a:pt x="1577" y="1146"/>
                  </a:lnTo>
                  <a:lnTo>
                    <a:pt x="1519" y="1173"/>
                  </a:lnTo>
                  <a:lnTo>
                    <a:pt x="1463" y="1201"/>
                  </a:lnTo>
                  <a:lnTo>
                    <a:pt x="1407" y="1229"/>
                  </a:lnTo>
                  <a:lnTo>
                    <a:pt x="1353" y="1256"/>
                  </a:lnTo>
                  <a:lnTo>
                    <a:pt x="1299" y="1285"/>
                  </a:lnTo>
                  <a:lnTo>
                    <a:pt x="1247" y="1313"/>
                  </a:lnTo>
                  <a:lnTo>
                    <a:pt x="1195" y="1342"/>
                  </a:lnTo>
                  <a:lnTo>
                    <a:pt x="1145" y="1371"/>
                  </a:lnTo>
                  <a:lnTo>
                    <a:pt x="1095" y="1400"/>
                  </a:lnTo>
                  <a:lnTo>
                    <a:pt x="1046" y="1429"/>
                  </a:lnTo>
                  <a:lnTo>
                    <a:pt x="999" y="1459"/>
                  </a:lnTo>
                  <a:lnTo>
                    <a:pt x="952" y="1490"/>
                  </a:lnTo>
                  <a:lnTo>
                    <a:pt x="906" y="1519"/>
                  </a:lnTo>
                  <a:lnTo>
                    <a:pt x="862" y="1550"/>
                  </a:lnTo>
                  <a:lnTo>
                    <a:pt x="818" y="1580"/>
                  </a:lnTo>
                  <a:lnTo>
                    <a:pt x="775" y="1611"/>
                  </a:lnTo>
                  <a:lnTo>
                    <a:pt x="734" y="1642"/>
                  </a:lnTo>
                  <a:lnTo>
                    <a:pt x="693" y="1673"/>
                  </a:lnTo>
                  <a:lnTo>
                    <a:pt x="653" y="1705"/>
                  </a:lnTo>
                  <a:lnTo>
                    <a:pt x="615" y="1736"/>
                  </a:lnTo>
                  <a:lnTo>
                    <a:pt x="578" y="1769"/>
                  </a:lnTo>
                  <a:lnTo>
                    <a:pt x="542" y="1800"/>
                  </a:lnTo>
                  <a:lnTo>
                    <a:pt x="506" y="1833"/>
                  </a:lnTo>
                  <a:lnTo>
                    <a:pt x="472" y="1866"/>
                  </a:lnTo>
                  <a:lnTo>
                    <a:pt x="439" y="1898"/>
                  </a:lnTo>
                  <a:lnTo>
                    <a:pt x="407" y="1932"/>
                  </a:lnTo>
                  <a:lnTo>
                    <a:pt x="376" y="1965"/>
                  </a:lnTo>
                  <a:lnTo>
                    <a:pt x="346" y="1998"/>
                  </a:lnTo>
                  <a:lnTo>
                    <a:pt x="318" y="2032"/>
                  </a:lnTo>
                  <a:lnTo>
                    <a:pt x="291" y="2065"/>
                  </a:lnTo>
                  <a:lnTo>
                    <a:pt x="264" y="2100"/>
                  </a:lnTo>
                  <a:lnTo>
                    <a:pt x="240" y="2134"/>
                  </a:lnTo>
                  <a:lnTo>
                    <a:pt x="215" y="2168"/>
                  </a:lnTo>
                  <a:lnTo>
                    <a:pt x="193" y="2203"/>
                  </a:lnTo>
                  <a:lnTo>
                    <a:pt x="172" y="2238"/>
                  </a:lnTo>
                  <a:lnTo>
                    <a:pt x="151" y="2273"/>
                  </a:lnTo>
                  <a:lnTo>
                    <a:pt x="132" y="2309"/>
                  </a:lnTo>
                  <a:lnTo>
                    <a:pt x="114" y="2344"/>
                  </a:lnTo>
                  <a:lnTo>
                    <a:pt x="98" y="2379"/>
                  </a:lnTo>
                  <a:lnTo>
                    <a:pt x="82" y="2416"/>
                  </a:lnTo>
                  <a:lnTo>
                    <a:pt x="68" y="2452"/>
                  </a:lnTo>
                  <a:lnTo>
                    <a:pt x="55" y="2489"/>
                  </a:lnTo>
                  <a:lnTo>
                    <a:pt x="44" y="2524"/>
                  </a:lnTo>
                  <a:lnTo>
                    <a:pt x="34" y="2561"/>
                  </a:lnTo>
                  <a:lnTo>
                    <a:pt x="24" y="2599"/>
                  </a:lnTo>
                  <a:lnTo>
                    <a:pt x="17" y="2635"/>
                  </a:lnTo>
                  <a:lnTo>
                    <a:pt x="11" y="2672"/>
                  </a:lnTo>
                  <a:lnTo>
                    <a:pt x="6" y="2710"/>
                  </a:lnTo>
                  <a:lnTo>
                    <a:pt x="3" y="2746"/>
                  </a:lnTo>
                  <a:lnTo>
                    <a:pt x="1" y="2784"/>
                  </a:lnTo>
                  <a:lnTo>
                    <a:pt x="0" y="2822"/>
                  </a:lnTo>
                  <a:lnTo>
                    <a:pt x="99" y="2822"/>
                  </a:lnTo>
                  <a:lnTo>
                    <a:pt x="100" y="2788"/>
                  </a:lnTo>
                  <a:lnTo>
                    <a:pt x="101" y="2754"/>
                  </a:lnTo>
                  <a:lnTo>
                    <a:pt x="105" y="2720"/>
                  </a:lnTo>
                  <a:lnTo>
                    <a:pt x="109" y="2686"/>
                  </a:lnTo>
                  <a:lnTo>
                    <a:pt x="114" y="2653"/>
                  </a:lnTo>
                  <a:lnTo>
                    <a:pt x="121" y="2619"/>
                  </a:lnTo>
                  <a:lnTo>
                    <a:pt x="129" y="2586"/>
                  </a:lnTo>
                  <a:lnTo>
                    <a:pt x="138" y="2553"/>
                  </a:lnTo>
                  <a:lnTo>
                    <a:pt x="148" y="2519"/>
                  </a:lnTo>
                  <a:lnTo>
                    <a:pt x="161" y="2487"/>
                  </a:lnTo>
                  <a:lnTo>
                    <a:pt x="173" y="2453"/>
                  </a:lnTo>
                  <a:lnTo>
                    <a:pt x="187" y="2420"/>
                  </a:lnTo>
                  <a:lnTo>
                    <a:pt x="202" y="2388"/>
                  </a:lnTo>
                  <a:lnTo>
                    <a:pt x="219" y="2354"/>
                  </a:lnTo>
                  <a:lnTo>
                    <a:pt x="237" y="2321"/>
                  </a:lnTo>
                  <a:lnTo>
                    <a:pt x="256" y="2289"/>
                  </a:lnTo>
                  <a:lnTo>
                    <a:pt x="275" y="2256"/>
                  </a:lnTo>
                  <a:lnTo>
                    <a:pt x="297" y="2224"/>
                  </a:lnTo>
                  <a:lnTo>
                    <a:pt x="319" y="2191"/>
                  </a:lnTo>
                  <a:lnTo>
                    <a:pt x="343" y="2159"/>
                  </a:lnTo>
                  <a:lnTo>
                    <a:pt x="368" y="2127"/>
                  </a:lnTo>
                  <a:lnTo>
                    <a:pt x="394" y="2095"/>
                  </a:lnTo>
                  <a:lnTo>
                    <a:pt x="421" y="2063"/>
                  </a:lnTo>
                  <a:lnTo>
                    <a:pt x="449" y="2031"/>
                  </a:lnTo>
                  <a:lnTo>
                    <a:pt x="479" y="1999"/>
                  </a:lnTo>
                  <a:lnTo>
                    <a:pt x="509" y="1968"/>
                  </a:lnTo>
                  <a:lnTo>
                    <a:pt x="541" y="1936"/>
                  </a:lnTo>
                  <a:lnTo>
                    <a:pt x="573" y="1905"/>
                  </a:lnTo>
                  <a:lnTo>
                    <a:pt x="608" y="1874"/>
                  </a:lnTo>
                  <a:lnTo>
                    <a:pt x="642" y="1843"/>
                  </a:lnTo>
                  <a:lnTo>
                    <a:pt x="679" y="1813"/>
                  </a:lnTo>
                  <a:lnTo>
                    <a:pt x="715" y="1782"/>
                  </a:lnTo>
                  <a:lnTo>
                    <a:pt x="754" y="1752"/>
                  </a:lnTo>
                  <a:lnTo>
                    <a:pt x="792" y="1721"/>
                  </a:lnTo>
                  <a:lnTo>
                    <a:pt x="833" y="1690"/>
                  </a:lnTo>
                  <a:lnTo>
                    <a:pt x="875" y="1661"/>
                  </a:lnTo>
                  <a:lnTo>
                    <a:pt x="917" y="1631"/>
                  </a:lnTo>
                  <a:lnTo>
                    <a:pt x="961" y="1602"/>
                  </a:lnTo>
                  <a:lnTo>
                    <a:pt x="1006" y="1572"/>
                  </a:lnTo>
                  <a:lnTo>
                    <a:pt x="1051" y="1543"/>
                  </a:lnTo>
                  <a:lnTo>
                    <a:pt x="1097" y="1514"/>
                  </a:lnTo>
                  <a:lnTo>
                    <a:pt x="1145" y="1485"/>
                  </a:lnTo>
                  <a:lnTo>
                    <a:pt x="1194" y="1456"/>
                  </a:lnTo>
                  <a:lnTo>
                    <a:pt x="1244" y="1428"/>
                  </a:lnTo>
                  <a:lnTo>
                    <a:pt x="1294" y="1400"/>
                  </a:lnTo>
                  <a:lnTo>
                    <a:pt x="1346" y="1371"/>
                  </a:lnTo>
                  <a:lnTo>
                    <a:pt x="1398" y="1344"/>
                  </a:lnTo>
                  <a:lnTo>
                    <a:pt x="1452" y="1316"/>
                  </a:lnTo>
                  <a:lnTo>
                    <a:pt x="1507" y="1289"/>
                  </a:lnTo>
                  <a:lnTo>
                    <a:pt x="1562" y="1262"/>
                  </a:lnTo>
                  <a:lnTo>
                    <a:pt x="1618" y="1236"/>
                  </a:lnTo>
                  <a:lnTo>
                    <a:pt x="1675" y="1208"/>
                  </a:lnTo>
                  <a:lnTo>
                    <a:pt x="1733" y="1183"/>
                  </a:lnTo>
                  <a:lnTo>
                    <a:pt x="1793" y="1156"/>
                  </a:lnTo>
                  <a:lnTo>
                    <a:pt x="1853" y="1131"/>
                  </a:lnTo>
                  <a:lnTo>
                    <a:pt x="1913" y="1104"/>
                  </a:lnTo>
                  <a:lnTo>
                    <a:pt x="1975" y="1080"/>
                  </a:lnTo>
                  <a:lnTo>
                    <a:pt x="2038" y="1054"/>
                  </a:lnTo>
                  <a:lnTo>
                    <a:pt x="2102" y="1029"/>
                  </a:lnTo>
                  <a:lnTo>
                    <a:pt x="2166" y="1004"/>
                  </a:lnTo>
                  <a:lnTo>
                    <a:pt x="2231" y="980"/>
                  </a:lnTo>
                  <a:lnTo>
                    <a:pt x="2297" y="956"/>
                  </a:lnTo>
                  <a:lnTo>
                    <a:pt x="2364" y="932"/>
                  </a:lnTo>
                  <a:lnTo>
                    <a:pt x="2432" y="908"/>
                  </a:lnTo>
                  <a:lnTo>
                    <a:pt x="2501" y="885"/>
                  </a:lnTo>
                  <a:lnTo>
                    <a:pt x="2570" y="863"/>
                  </a:lnTo>
                  <a:lnTo>
                    <a:pt x="2641" y="840"/>
                  </a:lnTo>
                  <a:lnTo>
                    <a:pt x="2712" y="818"/>
                  </a:lnTo>
                  <a:lnTo>
                    <a:pt x="2856" y="774"/>
                  </a:lnTo>
                  <a:lnTo>
                    <a:pt x="3003" y="731"/>
                  </a:lnTo>
                  <a:lnTo>
                    <a:pt x="3154" y="689"/>
                  </a:lnTo>
                  <a:lnTo>
                    <a:pt x="3307" y="648"/>
                  </a:lnTo>
                  <a:lnTo>
                    <a:pt x="3464" y="610"/>
                  </a:lnTo>
                  <a:lnTo>
                    <a:pt x="3623" y="572"/>
                  </a:lnTo>
                  <a:lnTo>
                    <a:pt x="3785" y="535"/>
                  </a:lnTo>
                  <a:lnTo>
                    <a:pt x="3950" y="500"/>
                  </a:lnTo>
                  <a:lnTo>
                    <a:pt x="4117" y="466"/>
                  </a:lnTo>
                  <a:lnTo>
                    <a:pt x="4288" y="433"/>
                  </a:lnTo>
                  <a:lnTo>
                    <a:pt x="4459" y="402"/>
                  </a:lnTo>
                  <a:lnTo>
                    <a:pt x="4635" y="372"/>
                  </a:lnTo>
                  <a:lnTo>
                    <a:pt x="4812" y="344"/>
                  </a:lnTo>
                  <a:lnTo>
                    <a:pt x="4992" y="316"/>
                  </a:lnTo>
                  <a:lnTo>
                    <a:pt x="5173" y="291"/>
                  </a:lnTo>
                  <a:lnTo>
                    <a:pt x="5357" y="267"/>
                  </a:lnTo>
                  <a:lnTo>
                    <a:pt x="5543" y="245"/>
                  </a:lnTo>
                  <a:lnTo>
                    <a:pt x="5731" y="223"/>
                  </a:lnTo>
                  <a:lnTo>
                    <a:pt x="5922" y="204"/>
                  </a:lnTo>
                  <a:lnTo>
                    <a:pt x="6114" y="187"/>
                  </a:lnTo>
                  <a:lnTo>
                    <a:pt x="6308" y="170"/>
                  </a:lnTo>
                  <a:lnTo>
                    <a:pt x="6503" y="155"/>
                  </a:lnTo>
                  <a:lnTo>
                    <a:pt x="6702" y="143"/>
                  </a:lnTo>
                  <a:lnTo>
                    <a:pt x="6901" y="131"/>
                  </a:lnTo>
                  <a:lnTo>
                    <a:pt x="7102" y="121"/>
                  </a:lnTo>
                  <a:lnTo>
                    <a:pt x="7304" y="113"/>
                  </a:lnTo>
                  <a:lnTo>
                    <a:pt x="7508" y="107"/>
                  </a:lnTo>
                  <a:lnTo>
                    <a:pt x="7713" y="103"/>
                  </a:lnTo>
                  <a:lnTo>
                    <a:pt x="7920" y="100"/>
                  </a:lnTo>
                  <a:lnTo>
                    <a:pt x="8128" y="99"/>
                  </a:lnTo>
                  <a:lnTo>
                    <a:pt x="8128" y="0"/>
                  </a:lnTo>
                  <a:close/>
                </a:path>
              </a:pathLst>
            </a:custGeom>
            <a:solidFill>
              <a:srgbClr val="8DCBF0"/>
            </a:solidFill>
            <a:ln w="9525">
              <a:noFill/>
              <a:round/>
              <a:headEnd/>
              <a:tailEnd/>
            </a:ln>
          </p:spPr>
          <p:txBody>
            <a:bodyPr>
              <a:prstTxWarp prst="textNoShape">
                <a:avLst/>
              </a:prstTxWarp>
            </a:bodyPr>
            <a:lstStyle/>
            <a:p>
              <a:endParaRPr lang="en-US"/>
            </a:p>
          </p:txBody>
        </p:sp>
        <p:sp>
          <p:nvSpPr>
            <p:cNvPr id="20913" name="Freeform 36"/>
            <p:cNvSpPr>
              <a:spLocks/>
            </p:cNvSpPr>
            <p:nvPr/>
          </p:nvSpPr>
          <p:spPr bwMode="auto">
            <a:xfrm>
              <a:off x="2088" y="1669"/>
              <a:ext cx="254" cy="87"/>
            </a:xfrm>
            <a:custGeom>
              <a:avLst/>
              <a:gdLst>
                <a:gd name="T0" fmla="*/ 8125 w 8128"/>
                <a:gd name="T1" fmla="*/ 2746 h 2822"/>
                <a:gd name="T2" fmla="*/ 8103 w 8128"/>
                <a:gd name="T3" fmla="*/ 2599 h 2822"/>
                <a:gd name="T4" fmla="*/ 8060 w 8128"/>
                <a:gd name="T5" fmla="*/ 2452 h 2822"/>
                <a:gd name="T6" fmla="*/ 7996 w 8128"/>
                <a:gd name="T7" fmla="*/ 2309 h 2822"/>
                <a:gd name="T8" fmla="*/ 7913 w 8128"/>
                <a:gd name="T9" fmla="*/ 2168 h 2822"/>
                <a:gd name="T10" fmla="*/ 7810 w 8128"/>
                <a:gd name="T11" fmla="*/ 2032 h 2822"/>
                <a:gd name="T12" fmla="*/ 7689 w 8128"/>
                <a:gd name="T13" fmla="*/ 1898 h 2822"/>
                <a:gd name="T14" fmla="*/ 7550 w 8128"/>
                <a:gd name="T15" fmla="*/ 1769 h 2822"/>
                <a:gd name="T16" fmla="*/ 7394 w 8128"/>
                <a:gd name="T17" fmla="*/ 1642 h 2822"/>
                <a:gd name="T18" fmla="*/ 7222 w 8128"/>
                <a:gd name="T19" fmla="*/ 1519 h 2822"/>
                <a:gd name="T20" fmla="*/ 7033 w 8128"/>
                <a:gd name="T21" fmla="*/ 1400 h 2822"/>
                <a:gd name="T22" fmla="*/ 6829 w 8128"/>
                <a:gd name="T23" fmla="*/ 1285 h 2822"/>
                <a:gd name="T24" fmla="*/ 6609 w 8128"/>
                <a:gd name="T25" fmla="*/ 1173 h 2822"/>
                <a:gd name="T26" fmla="*/ 6374 w 8128"/>
                <a:gd name="T27" fmla="*/ 1065 h 2822"/>
                <a:gd name="T28" fmla="*/ 6125 w 8128"/>
                <a:gd name="T29" fmla="*/ 962 h 2822"/>
                <a:gd name="T30" fmla="*/ 5863 w 8128"/>
                <a:gd name="T31" fmla="*/ 864 h 2822"/>
                <a:gd name="T32" fmla="*/ 5588 w 8128"/>
                <a:gd name="T33" fmla="*/ 769 h 2822"/>
                <a:gd name="T34" fmla="*/ 5151 w 8128"/>
                <a:gd name="T35" fmla="*/ 635 h 2822"/>
                <a:gd name="T36" fmla="*/ 4527 w 8128"/>
                <a:gd name="T37" fmla="*/ 475 h 2822"/>
                <a:gd name="T38" fmla="*/ 3859 w 8128"/>
                <a:gd name="T39" fmla="*/ 336 h 2822"/>
                <a:gd name="T40" fmla="*/ 3151 w 8128"/>
                <a:gd name="T41" fmla="*/ 218 h 2822"/>
                <a:gd name="T42" fmla="*/ 2407 w 8128"/>
                <a:gd name="T43" fmla="*/ 126 h 2822"/>
                <a:gd name="T44" fmla="*/ 1631 w 8128"/>
                <a:gd name="T45" fmla="*/ 57 h 2822"/>
                <a:gd name="T46" fmla="*/ 827 w 8128"/>
                <a:gd name="T47" fmla="*/ 14 h 2822"/>
                <a:gd name="T48" fmla="*/ 0 w 8128"/>
                <a:gd name="T49" fmla="*/ 0 h 2822"/>
                <a:gd name="T50" fmla="*/ 620 w 8128"/>
                <a:gd name="T51" fmla="*/ 107 h 2822"/>
                <a:gd name="T52" fmla="*/ 1426 w 8128"/>
                <a:gd name="T53" fmla="*/ 143 h 2822"/>
                <a:gd name="T54" fmla="*/ 2206 w 8128"/>
                <a:gd name="T55" fmla="*/ 204 h 2822"/>
                <a:gd name="T56" fmla="*/ 2955 w 8128"/>
                <a:gd name="T57" fmla="*/ 291 h 2822"/>
                <a:gd name="T58" fmla="*/ 3669 w 8128"/>
                <a:gd name="T59" fmla="*/ 402 h 2822"/>
                <a:gd name="T60" fmla="*/ 4342 w 8128"/>
                <a:gd name="T61" fmla="*/ 535 h 2822"/>
                <a:gd name="T62" fmla="*/ 4974 w 8128"/>
                <a:gd name="T63" fmla="*/ 689 h 2822"/>
                <a:gd name="T64" fmla="*/ 5487 w 8128"/>
                <a:gd name="T65" fmla="*/ 840 h 2822"/>
                <a:gd name="T66" fmla="*/ 5764 w 8128"/>
                <a:gd name="T67" fmla="*/ 932 h 2822"/>
                <a:gd name="T68" fmla="*/ 6026 w 8128"/>
                <a:gd name="T69" fmla="*/ 1029 h 2822"/>
                <a:gd name="T70" fmla="*/ 6275 w 8128"/>
                <a:gd name="T71" fmla="*/ 1131 h 2822"/>
                <a:gd name="T72" fmla="*/ 6510 w 8128"/>
                <a:gd name="T73" fmla="*/ 1236 h 2822"/>
                <a:gd name="T74" fmla="*/ 6730 w 8128"/>
                <a:gd name="T75" fmla="*/ 1344 h 2822"/>
                <a:gd name="T76" fmla="*/ 6934 w 8128"/>
                <a:gd name="T77" fmla="*/ 1456 h 2822"/>
                <a:gd name="T78" fmla="*/ 7122 w 8128"/>
                <a:gd name="T79" fmla="*/ 1572 h 2822"/>
                <a:gd name="T80" fmla="*/ 7295 w 8128"/>
                <a:gd name="T81" fmla="*/ 1690 h 2822"/>
                <a:gd name="T82" fmla="*/ 7449 w 8128"/>
                <a:gd name="T83" fmla="*/ 1813 h 2822"/>
                <a:gd name="T84" fmla="*/ 7587 w 8128"/>
                <a:gd name="T85" fmla="*/ 1936 h 2822"/>
                <a:gd name="T86" fmla="*/ 7707 w 8128"/>
                <a:gd name="T87" fmla="*/ 2063 h 2822"/>
                <a:gd name="T88" fmla="*/ 7808 w 8128"/>
                <a:gd name="T89" fmla="*/ 2191 h 2822"/>
                <a:gd name="T90" fmla="*/ 7891 w 8128"/>
                <a:gd name="T91" fmla="*/ 2321 h 2822"/>
                <a:gd name="T92" fmla="*/ 7954 w 8128"/>
                <a:gd name="T93" fmla="*/ 2453 h 2822"/>
                <a:gd name="T94" fmla="*/ 7999 w 8128"/>
                <a:gd name="T95" fmla="*/ 2586 h 2822"/>
                <a:gd name="T96" fmla="*/ 8023 w 8128"/>
                <a:gd name="T97" fmla="*/ 2720 h 2822"/>
                <a:gd name="T98" fmla="*/ 8029 w 8128"/>
                <a:gd name="T99" fmla="*/ 2822 h 282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128"/>
                <a:gd name="T151" fmla="*/ 0 h 2822"/>
                <a:gd name="T152" fmla="*/ 8128 w 8128"/>
                <a:gd name="T153" fmla="*/ 2822 h 282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128" h="2822">
                  <a:moveTo>
                    <a:pt x="8128" y="2822"/>
                  </a:moveTo>
                  <a:lnTo>
                    <a:pt x="8128" y="2822"/>
                  </a:lnTo>
                  <a:lnTo>
                    <a:pt x="8127" y="2784"/>
                  </a:lnTo>
                  <a:lnTo>
                    <a:pt x="8125" y="2746"/>
                  </a:lnTo>
                  <a:lnTo>
                    <a:pt x="8122" y="2710"/>
                  </a:lnTo>
                  <a:lnTo>
                    <a:pt x="8117" y="2672"/>
                  </a:lnTo>
                  <a:lnTo>
                    <a:pt x="8111" y="2635"/>
                  </a:lnTo>
                  <a:lnTo>
                    <a:pt x="8103" y="2599"/>
                  </a:lnTo>
                  <a:lnTo>
                    <a:pt x="8094" y="2561"/>
                  </a:lnTo>
                  <a:lnTo>
                    <a:pt x="8084" y="2524"/>
                  </a:lnTo>
                  <a:lnTo>
                    <a:pt x="8072" y="2489"/>
                  </a:lnTo>
                  <a:lnTo>
                    <a:pt x="8060" y="2452"/>
                  </a:lnTo>
                  <a:lnTo>
                    <a:pt x="8046" y="2416"/>
                  </a:lnTo>
                  <a:lnTo>
                    <a:pt x="8030" y="2379"/>
                  </a:lnTo>
                  <a:lnTo>
                    <a:pt x="8014" y="2344"/>
                  </a:lnTo>
                  <a:lnTo>
                    <a:pt x="7996" y="2309"/>
                  </a:lnTo>
                  <a:lnTo>
                    <a:pt x="7977" y="2273"/>
                  </a:lnTo>
                  <a:lnTo>
                    <a:pt x="7956" y="2238"/>
                  </a:lnTo>
                  <a:lnTo>
                    <a:pt x="7935" y="2203"/>
                  </a:lnTo>
                  <a:lnTo>
                    <a:pt x="7913" y="2168"/>
                  </a:lnTo>
                  <a:lnTo>
                    <a:pt x="7888" y="2134"/>
                  </a:lnTo>
                  <a:lnTo>
                    <a:pt x="7864" y="2100"/>
                  </a:lnTo>
                  <a:lnTo>
                    <a:pt x="7837" y="2065"/>
                  </a:lnTo>
                  <a:lnTo>
                    <a:pt x="7810" y="2032"/>
                  </a:lnTo>
                  <a:lnTo>
                    <a:pt x="7782" y="1998"/>
                  </a:lnTo>
                  <a:lnTo>
                    <a:pt x="7752" y="1965"/>
                  </a:lnTo>
                  <a:lnTo>
                    <a:pt x="7721" y="1932"/>
                  </a:lnTo>
                  <a:lnTo>
                    <a:pt x="7689" y="1898"/>
                  </a:lnTo>
                  <a:lnTo>
                    <a:pt x="7656" y="1866"/>
                  </a:lnTo>
                  <a:lnTo>
                    <a:pt x="7622" y="1833"/>
                  </a:lnTo>
                  <a:lnTo>
                    <a:pt x="7586" y="1800"/>
                  </a:lnTo>
                  <a:lnTo>
                    <a:pt x="7550" y="1769"/>
                  </a:lnTo>
                  <a:lnTo>
                    <a:pt x="7512" y="1736"/>
                  </a:lnTo>
                  <a:lnTo>
                    <a:pt x="7475" y="1705"/>
                  </a:lnTo>
                  <a:lnTo>
                    <a:pt x="7435" y="1673"/>
                  </a:lnTo>
                  <a:lnTo>
                    <a:pt x="7394" y="1642"/>
                  </a:lnTo>
                  <a:lnTo>
                    <a:pt x="7353" y="1611"/>
                  </a:lnTo>
                  <a:lnTo>
                    <a:pt x="7310" y="1580"/>
                  </a:lnTo>
                  <a:lnTo>
                    <a:pt x="7266" y="1550"/>
                  </a:lnTo>
                  <a:lnTo>
                    <a:pt x="7222" y="1519"/>
                  </a:lnTo>
                  <a:lnTo>
                    <a:pt x="7176" y="1490"/>
                  </a:lnTo>
                  <a:lnTo>
                    <a:pt x="7129" y="1459"/>
                  </a:lnTo>
                  <a:lnTo>
                    <a:pt x="7082" y="1429"/>
                  </a:lnTo>
                  <a:lnTo>
                    <a:pt x="7033" y="1400"/>
                  </a:lnTo>
                  <a:lnTo>
                    <a:pt x="6983" y="1371"/>
                  </a:lnTo>
                  <a:lnTo>
                    <a:pt x="6932" y="1342"/>
                  </a:lnTo>
                  <a:lnTo>
                    <a:pt x="6881" y="1313"/>
                  </a:lnTo>
                  <a:lnTo>
                    <a:pt x="6829" y="1285"/>
                  </a:lnTo>
                  <a:lnTo>
                    <a:pt x="6775" y="1256"/>
                  </a:lnTo>
                  <a:lnTo>
                    <a:pt x="6721" y="1229"/>
                  </a:lnTo>
                  <a:lnTo>
                    <a:pt x="6665" y="1201"/>
                  </a:lnTo>
                  <a:lnTo>
                    <a:pt x="6609" y="1173"/>
                  </a:lnTo>
                  <a:lnTo>
                    <a:pt x="6551" y="1146"/>
                  </a:lnTo>
                  <a:lnTo>
                    <a:pt x="6493" y="1118"/>
                  </a:lnTo>
                  <a:lnTo>
                    <a:pt x="6434" y="1092"/>
                  </a:lnTo>
                  <a:lnTo>
                    <a:pt x="6374" y="1065"/>
                  </a:lnTo>
                  <a:lnTo>
                    <a:pt x="6313" y="1039"/>
                  </a:lnTo>
                  <a:lnTo>
                    <a:pt x="6251" y="1013"/>
                  </a:lnTo>
                  <a:lnTo>
                    <a:pt x="6189" y="988"/>
                  </a:lnTo>
                  <a:lnTo>
                    <a:pt x="6125" y="962"/>
                  </a:lnTo>
                  <a:lnTo>
                    <a:pt x="6061" y="937"/>
                  </a:lnTo>
                  <a:lnTo>
                    <a:pt x="5996" y="913"/>
                  </a:lnTo>
                  <a:lnTo>
                    <a:pt x="5930" y="887"/>
                  </a:lnTo>
                  <a:lnTo>
                    <a:pt x="5863" y="864"/>
                  </a:lnTo>
                  <a:lnTo>
                    <a:pt x="5796" y="839"/>
                  </a:lnTo>
                  <a:lnTo>
                    <a:pt x="5727" y="816"/>
                  </a:lnTo>
                  <a:lnTo>
                    <a:pt x="5658" y="792"/>
                  </a:lnTo>
                  <a:lnTo>
                    <a:pt x="5588" y="769"/>
                  </a:lnTo>
                  <a:lnTo>
                    <a:pt x="5517" y="745"/>
                  </a:lnTo>
                  <a:lnTo>
                    <a:pt x="5446" y="723"/>
                  </a:lnTo>
                  <a:lnTo>
                    <a:pt x="5299" y="679"/>
                  </a:lnTo>
                  <a:lnTo>
                    <a:pt x="5151" y="635"/>
                  </a:lnTo>
                  <a:lnTo>
                    <a:pt x="5000" y="593"/>
                  </a:lnTo>
                  <a:lnTo>
                    <a:pt x="4844" y="553"/>
                  </a:lnTo>
                  <a:lnTo>
                    <a:pt x="4687" y="514"/>
                  </a:lnTo>
                  <a:lnTo>
                    <a:pt x="4527" y="475"/>
                  </a:lnTo>
                  <a:lnTo>
                    <a:pt x="4364" y="438"/>
                  </a:lnTo>
                  <a:lnTo>
                    <a:pt x="4198" y="403"/>
                  </a:lnTo>
                  <a:lnTo>
                    <a:pt x="4029" y="369"/>
                  </a:lnTo>
                  <a:lnTo>
                    <a:pt x="3859" y="336"/>
                  </a:lnTo>
                  <a:lnTo>
                    <a:pt x="3685" y="305"/>
                  </a:lnTo>
                  <a:lnTo>
                    <a:pt x="3509" y="274"/>
                  </a:lnTo>
                  <a:lnTo>
                    <a:pt x="3331" y="246"/>
                  </a:lnTo>
                  <a:lnTo>
                    <a:pt x="3151" y="218"/>
                  </a:lnTo>
                  <a:lnTo>
                    <a:pt x="2968" y="193"/>
                  </a:lnTo>
                  <a:lnTo>
                    <a:pt x="2783" y="169"/>
                  </a:lnTo>
                  <a:lnTo>
                    <a:pt x="2596" y="146"/>
                  </a:lnTo>
                  <a:lnTo>
                    <a:pt x="2407" y="126"/>
                  </a:lnTo>
                  <a:lnTo>
                    <a:pt x="2216" y="106"/>
                  </a:lnTo>
                  <a:lnTo>
                    <a:pt x="2023" y="88"/>
                  </a:lnTo>
                  <a:lnTo>
                    <a:pt x="1828" y="71"/>
                  </a:lnTo>
                  <a:lnTo>
                    <a:pt x="1631" y="57"/>
                  </a:lnTo>
                  <a:lnTo>
                    <a:pt x="1433" y="44"/>
                  </a:lnTo>
                  <a:lnTo>
                    <a:pt x="1232" y="33"/>
                  </a:lnTo>
                  <a:lnTo>
                    <a:pt x="1030" y="23"/>
                  </a:lnTo>
                  <a:lnTo>
                    <a:pt x="827" y="14"/>
                  </a:lnTo>
                  <a:lnTo>
                    <a:pt x="623" y="8"/>
                  </a:lnTo>
                  <a:lnTo>
                    <a:pt x="417" y="4"/>
                  </a:lnTo>
                  <a:lnTo>
                    <a:pt x="209" y="1"/>
                  </a:lnTo>
                  <a:lnTo>
                    <a:pt x="0" y="0"/>
                  </a:lnTo>
                  <a:lnTo>
                    <a:pt x="0" y="99"/>
                  </a:lnTo>
                  <a:lnTo>
                    <a:pt x="208" y="100"/>
                  </a:lnTo>
                  <a:lnTo>
                    <a:pt x="415" y="103"/>
                  </a:lnTo>
                  <a:lnTo>
                    <a:pt x="620" y="107"/>
                  </a:lnTo>
                  <a:lnTo>
                    <a:pt x="824" y="113"/>
                  </a:lnTo>
                  <a:lnTo>
                    <a:pt x="1026" y="121"/>
                  </a:lnTo>
                  <a:lnTo>
                    <a:pt x="1227" y="131"/>
                  </a:lnTo>
                  <a:lnTo>
                    <a:pt x="1426" y="143"/>
                  </a:lnTo>
                  <a:lnTo>
                    <a:pt x="1625" y="155"/>
                  </a:lnTo>
                  <a:lnTo>
                    <a:pt x="1820" y="170"/>
                  </a:lnTo>
                  <a:lnTo>
                    <a:pt x="2014" y="187"/>
                  </a:lnTo>
                  <a:lnTo>
                    <a:pt x="2206" y="204"/>
                  </a:lnTo>
                  <a:lnTo>
                    <a:pt x="2397" y="223"/>
                  </a:lnTo>
                  <a:lnTo>
                    <a:pt x="2585" y="245"/>
                  </a:lnTo>
                  <a:lnTo>
                    <a:pt x="2771" y="267"/>
                  </a:lnTo>
                  <a:lnTo>
                    <a:pt x="2955" y="291"/>
                  </a:lnTo>
                  <a:lnTo>
                    <a:pt x="3136" y="316"/>
                  </a:lnTo>
                  <a:lnTo>
                    <a:pt x="3316" y="344"/>
                  </a:lnTo>
                  <a:lnTo>
                    <a:pt x="3493" y="372"/>
                  </a:lnTo>
                  <a:lnTo>
                    <a:pt x="3669" y="402"/>
                  </a:lnTo>
                  <a:lnTo>
                    <a:pt x="3840" y="433"/>
                  </a:lnTo>
                  <a:lnTo>
                    <a:pt x="4011" y="466"/>
                  </a:lnTo>
                  <a:lnTo>
                    <a:pt x="4178" y="500"/>
                  </a:lnTo>
                  <a:lnTo>
                    <a:pt x="4342" y="535"/>
                  </a:lnTo>
                  <a:lnTo>
                    <a:pt x="4505" y="572"/>
                  </a:lnTo>
                  <a:lnTo>
                    <a:pt x="4664" y="610"/>
                  </a:lnTo>
                  <a:lnTo>
                    <a:pt x="4821" y="648"/>
                  </a:lnTo>
                  <a:lnTo>
                    <a:pt x="4974" y="689"/>
                  </a:lnTo>
                  <a:lnTo>
                    <a:pt x="5125" y="731"/>
                  </a:lnTo>
                  <a:lnTo>
                    <a:pt x="5272" y="774"/>
                  </a:lnTo>
                  <a:lnTo>
                    <a:pt x="5416" y="818"/>
                  </a:lnTo>
                  <a:lnTo>
                    <a:pt x="5487" y="840"/>
                  </a:lnTo>
                  <a:lnTo>
                    <a:pt x="5558" y="863"/>
                  </a:lnTo>
                  <a:lnTo>
                    <a:pt x="5627" y="885"/>
                  </a:lnTo>
                  <a:lnTo>
                    <a:pt x="5696" y="908"/>
                  </a:lnTo>
                  <a:lnTo>
                    <a:pt x="5764" y="932"/>
                  </a:lnTo>
                  <a:lnTo>
                    <a:pt x="5831" y="956"/>
                  </a:lnTo>
                  <a:lnTo>
                    <a:pt x="5897" y="980"/>
                  </a:lnTo>
                  <a:lnTo>
                    <a:pt x="5962" y="1004"/>
                  </a:lnTo>
                  <a:lnTo>
                    <a:pt x="6026" y="1029"/>
                  </a:lnTo>
                  <a:lnTo>
                    <a:pt x="6090" y="1054"/>
                  </a:lnTo>
                  <a:lnTo>
                    <a:pt x="6153" y="1080"/>
                  </a:lnTo>
                  <a:lnTo>
                    <a:pt x="6215" y="1104"/>
                  </a:lnTo>
                  <a:lnTo>
                    <a:pt x="6275" y="1131"/>
                  </a:lnTo>
                  <a:lnTo>
                    <a:pt x="6335" y="1156"/>
                  </a:lnTo>
                  <a:lnTo>
                    <a:pt x="6395" y="1183"/>
                  </a:lnTo>
                  <a:lnTo>
                    <a:pt x="6453" y="1208"/>
                  </a:lnTo>
                  <a:lnTo>
                    <a:pt x="6510" y="1236"/>
                  </a:lnTo>
                  <a:lnTo>
                    <a:pt x="6566" y="1262"/>
                  </a:lnTo>
                  <a:lnTo>
                    <a:pt x="6621" y="1289"/>
                  </a:lnTo>
                  <a:lnTo>
                    <a:pt x="6676" y="1316"/>
                  </a:lnTo>
                  <a:lnTo>
                    <a:pt x="6730" y="1344"/>
                  </a:lnTo>
                  <a:lnTo>
                    <a:pt x="6782" y="1371"/>
                  </a:lnTo>
                  <a:lnTo>
                    <a:pt x="6834" y="1400"/>
                  </a:lnTo>
                  <a:lnTo>
                    <a:pt x="6884" y="1428"/>
                  </a:lnTo>
                  <a:lnTo>
                    <a:pt x="6934" y="1456"/>
                  </a:lnTo>
                  <a:lnTo>
                    <a:pt x="6983" y="1485"/>
                  </a:lnTo>
                  <a:lnTo>
                    <a:pt x="7031" y="1514"/>
                  </a:lnTo>
                  <a:lnTo>
                    <a:pt x="7076" y="1543"/>
                  </a:lnTo>
                  <a:lnTo>
                    <a:pt x="7122" y="1572"/>
                  </a:lnTo>
                  <a:lnTo>
                    <a:pt x="7167" y="1602"/>
                  </a:lnTo>
                  <a:lnTo>
                    <a:pt x="7211" y="1631"/>
                  </a:lnTo>
                  <a:lnTo>
                    <a:pt x="7253" y="1661"/>
                  </a:lnTo>
                  <a:lnTo>
                    <a:pt x="7295" y="1690"/>
                  </a:lnTo>
                  <a:lnTo>
                    <a:pt x="7335" y="1721"/>
                  </a:lnTo>
                  <a:lnTo>
                    <a:pt x="7374" y="1752"/>
                  </a:lnTo>
                  <a:lnTo>
                    <a:pt x="7413" y="1782"/>
                  </a:lnTo>
                  <a:lnTo>
                    <a:pt x="7449" y="1813"/>
                  </a:lnTo>
                  <a:lnTo>
                    <a:pt x="7486" y="1843"/>
                  </a:lnTo>
                  <a:lnTo>
                    <a:pt x="7520" y="1874"/>
                  </a:lnTo>
                  <a:lnTo>
                    <a:pt x="7555" y="1905"/>
                  </a:lnTo>
                  <a:lnTo>
                    <a:pt x="7587" y="1936"/>
                  </a:lnTo>
                  <a:lnTo>
                    <a:pt x="7619" y="1968"/>
                  </a:lnTo>
                  <a:lnTo>
                    <a:pt x="7649" y="1999"/>
                  </a:lnTo>
                  <a:lnTo>
                    <a:pt x="7679" y="2031"/>
                  </a:lnTo>
                  <a:lnTo>
                    <a:pt x="7707" y="2063"/>
                  </a:lnTo>
                  <a:lnTo>
                    <a:pt x="7734" y="2095"/>
                  </a:lnTo>
                  <a:lnTo>
                    <a:pt x="7760" y="2127"/>
                  </a:lnTo>
                  <a:lnTo>
                    <a:pt x="7785" y="2159"/>
                  </a:lnTo>
                  <a:lnTo>
                    <a:pt x="7808" y="2191"/>
                  </a:lnTo>
                  <a:lnTo>
                    <a:pt x="7830" y="2224"/>
                  </a:lnTo>
                  <a:lnTo>
                    <a:pt x="7853" y="2256"/>
                  </a:lnTo>
                  <a:lnTo>
                    <a:pt x="7872" y="2289"/>
                  </a:lnTo>
                  <a:lnTo>
                    <a:pt x="7891" y="2321"/>
                  </a:lnTo>
                  <a:lnTo>
                    <a:pt x="7909" y="2354"/>
                  </a:lnTo>
                  <a:lnTo>
                    <a:pt x="7925" y="2388"/>
                  </a:lnTo>
                  <a:lnTo>
                    <a:pt x="7941" y="2420"/>
                  </a:lnTo>
                  <a:lnTo>
                    <a:pt x="7954" y="2453"/>
                  </a:lnTo>
                  <a:lnTo>
                    <a:pt x="7967" y="2487"/>
                  </a:lnTo>
                  <a:lnTo>
                    <a:pt x="7980" y="2519"/>
                  </a:lnTo>
                  <a:lnTo>
                    <a:pt x="7990" y="2553"/>
                  </a:lnTo>
                  <a:lnTo>
                    <a:pt x="7999" y="2586"/>
                  </a:lnTo>
                  <a:lnTo>
                    <a:pt x="8007" y="2619"/>
                  </a:lnTo>
                  <a:lnTo>
                    <a:pt x="8014" y="2653"/>
                  </a:lnTo>
                  <a:lnTo>
                    <a:pt x="8019" y="2686"/>
                  </a:lnTo>
                  <a:lnTo>
                    <a:pt x="8023" y="2720"/>
                  </a:lnTo>
                  <a:lnTo>
                    <a:pt x="8026" y="2754"/>
                  </a:lnTo>
                  <a:lnTo>
                    <a:pt x="8028" y="2788"/>
                  </a:lnTo>
                  <a:lnTo>
                    <a:pt x="8029" y="2822"/>
                  </a:lnTo>
                  <a:lnTo>
                    <a:pt x="8128" y="2822"/>
                  </a:lnTo>
                  <a:close/>
                </a:path>
              </a:pathLst>
            </a:custGeom>
            <a:solidFill>
              <a:srgbClr val="8DCBF0"/>
            </a:solidFill>
            <a:ln w="9525">
              <a:noFill/>
              <a:round/>
              <a:headEnd/>
              <a:tailEnd/>
            </a:ln>
          </p:spPr>
          <p:txBody>
            <a:bodyPr>
              <a:prstTxWarp prst="textNoShape">
                <a:avLst/>
              </a:prstTxWarp>
            </a:bodyPr>
            <a:lstStyle/>
            <a:p>
              <a:endParaRPr lang="en-US"/>
            </a:p>
          </p:txBody>
        </p:sp>
        <p:sp>
          <p:nvSpPr>
            <p:cNvPr id="20914" name="Rectangle 37"/>
            <p:cNvSpPr>
              <a:spLocks noChangeArrowheads="1"/>
            </p:cNvSpPr>
            <p:nvPr/>
          </p:nvSpPr>
          <p:spPr bwMode="auto">
            <a:xfrm>
              <a:off x="1834" y="1762"/>
              <a:ext cx="4" cy="179"/>
            </a:xfrm>
            <a:prstGeom prst="rect">
              <a:avLst/>
            </a:prstGeom>
            <a:solidFill>
              <a:srgbClr val="8DCBF0"/>
            </a:solidFill>
            <a:ln w="9525">
              <a:noFill/>
              <a:miter lim="800000"/>
              <a:headEnd/>
              <a:tailEnd/>
            </a:ln>
          </p:spPr>
          <p:txBody>
            <a:bodyPr>
              <a:prstTxWarp prst="textNoShape">
                <a:avLst/>
              </a:prstTxWarp>
            </a:bodyPr>
            <a:lstStyle/>
            <a:p>
              <a:endParaRPr lang="en-US"/>
            </a:p>
          </p:txBody>
        </p:sp>
        <p:sp>
          <p:nvSpPr>
            <p:cNvPr id="20915" name="Rectangle 38"/>
            <p:cNvSpPr>
              <a:spLocks noChangeArrowheads="1"/>
            </p:cNvSpPr>
            <p:nvPr/>
          </p:nvSpPr>
          <p:spPr bwMode="auto">
            <a:xfrm>
              <a:off x="2338" y="1762"/>
              <a:ext cx="4" cy="179"/>
            </a:xfrm>
            <a:prstGeom prst="rect">
              <a:avLst/>
            </a:prstGeom>
            <a:solidFill>
              <a:srgbClr val="8DCBF0"/>
            </a:solidFill>
            <a:ln w="9525">
              <a:noFill/>
              <a:miter lim="800000"/>
              <a:headEnd/>
              <a:tailEnd/>
            </a:ln>
          </p:spPr>
          <p:txBody>
            <a:bodyPr>
              <a:prstTxWarp prst="textNoShape">
                <a:avLst/>
              </a:prstTxWarp>
            </a:bodyPr>
            <a:lstStyle/>
            <a:p>
              <a:endParaRPr lang="en-US"/>
            </a:p>
          </p:txBody>
        </p:sp>
        <p:sp>
          <p:nvSpPr>
            <p:cNvPr id="20916" name="Freeform 39"/>
            <p:cNvSpPr>
              <a:spLocks/>
            </p:cNvSpPr>
            <p:nvPr/>
          </p:nvSpPr>
          <p:spPr bwMode="auto">
            <a:xfrm>
              <a:off x="1836" y="1660"/>
              <a:ext cx="504" cy="174"/>
            </a:xfrm>
            <a:custGeom>
              <a:avLst/>
              <a:gdLst>
                <a:gd name="T0" fmla="*/ 16115 w 16156"/>
                <a:gd name="T1" fmla="*/ 3060 h 5548"/>
                <a:gd name="T2" fmla="*/ 15902 w 16156"/>
                <a:gd name="T3" fmla="*/ 3468 h 5548"/>
                <a:gd name="T4" fmla="*/ 15521 w 16156"/>
                <a:gd name="T5" fmla="*/ 3855 h 5548"/>
                <a:gd name="T6" fmla="*/ 14987 w 16156"/>
                <a:gd name="T7" fmla="*/ 4214 h 5548"/>
                <a:gd name="T8" fmla="*/ 14311 w 16156"/>
                <a:gd name="T9" fmla="*/ 4539 h 5548"/>
                <a:gd name="T10" fmla="*/ 13509 w 16156"/>
                <a:gd name="T11" fmla="*/ 4828 h 5548"/>
                <a:gd name="T12" fmla="*/ 12594 w 16156"/>
                <a:gd name="T13" fmla="*/ 5075 h 5548"/>
                <a:gd name="T14" fmla="*/ 11579 w 16156"/>
                <a:gd name="T15" fmla="*/ 5275 h 5548"/>
                <a:gd name="T16" fmla="*/ 10480 w 16156"/>
                <a:gd name="T17" fmla="*/ 5424 h 5548"/>
                <a:gd name="T18" fmla="*/ 9307 w 16156"/>
                <a:gd name="T19" fmla="*/ 5517 h 5548"/>
                <a:gd name="T20" fmla="*/ 8078 w 16156"/>
                <a:gd name="T21" fmla="*/ 5548 h 5548"/>
                <a:gd name="T22" fmla="*/ 6849 w 16156"/>
                <a:gd name="T23" fmla="*/ 5517 h 5548"/>
                <a:gd name="T24" fmla="*/ 5676 w 16156"/>
                <a:gd name="T25" fmla="*/ 5424 h 5548"/>
                <a:gd name="T26" fmla="*/ 4577 w 16156"/>
                <a:gd name="T27" fmla="*/ 5275 h 5548"/>
                <a:gd name="T28" fmla="*/ 3562 w 16156"/>
                <a:gd name="T29" fmla="*/ 5075 h 5548"/>
                <a:gd name="T30" fmla="*/ 2647 w 16156"/>
                <a:gd name="T31" fmla="*/ 4828 h 5548"/>
                <a:gd name="T32" fmla="*/ 1845 w 16156"/>
                <a:gd name="T33" fmla="*/ 4539 h 5548"/>
                <a:gd name="T34" fmla="*/ 1169 w 16156"/>
                <a:gd name="T35" fmla="*/ 4214 h 5548"/>
                <a:gd name="T36" fmla="*/ 635 w 16156"/>
                <a:gd name="T37" fmla="*/ 3855 h 5548"/>
                <a:gd name="T38" fmla="*/ 254 w 16156"/>
                <a:gd name="T39" fmla="*/ 3468 h 5548"/>
                <a:gd name="T40" fmla="*/ 41 w 16156"/>
                <a:gd name="T41" fmla="*/ 3060 h 5548"/>
                <a:gd name="T42" fmla="*/ 10 w 16156"/>
                <a:gd name="T43" fmla="*/ 2634 h 5548"/>
                <a:gd name="T44" fmla="*/ 163 w 16156"/>
                <a:gd name="T45" fmla="*/ 2217 h 5548"/>
                <a:gd name="T46" fmla="*/ 489 w 16156"/>
                <a:gd name="T47" fmla="*/ 1821 h 5548"/>
                <a:gd name="T48" fmla="*/ 975 w 16156"/>
                <a:gd name="T49" fmla="*/ 1452 h 5548"/>
                <a:gd name="T50" fmla="*/ 1605 w 16156"/>
                <a:gd name="T51" fmla="*/ 1115 h 5548"/>
                <a:gd name="T52" fmla="*/ 2366 w 16156"/>
                <a:gd name="T53" fmla="*/ 813 h 5548"/>
                <a:gd name="T54" fmla="*/ 3245 w 16156"/>
                <a:gd name="T55" fmla="*/ 551 h 5548"/>
                <a:gd name="T56" fmla="*/ 4228 w 16156"/>
                <a:gd name="T57" fmla="*/ 335 h 5548"/>
                <a:gd name="T58" fmla="*/ 5301 w 16156"/>
                <a:gd name="T59" fmla="*/ 169 h 5548"/>
                <a:gd name="T60" fmla="*/ 6450 w 16156"/>
                <a:gd name="T61" fmla="*/ 56 h 5548"/>
                <a:gd name="T62" fmla="*/ 7662 w 16156"/>
                <a:gd name="T63" fmla="*/ 3 h 5548"/>
                <a:gd name="T64" fmla="*/ 8904 w 16156"/>
                <a:gd name="T65" fmla="*/ 15 h 5548"/>
                <a:gd name="T66" fmla="*/ 10096 w 16156"/>
                <a:gd name="T67" fmla="*/ 87 h 5548"/>
                <a:gd name="T68" fmla="*/ 11222 w 16156"/>
                <a:gd name="T69" fmla="*/ 219 h 5548"/>
                <a:gd name="T70" fmla="*/ 12266 w 16156"/>
                <a:gd name="T71" fmla="*/ 402 h 5548"/>
                <a:gd name="T72" fmla="*/ 13216 w 16156"/>
                <a:gd name="T73" fmla="*/ 633 h 5548"/>
                <a:gd name="T74" fmla="*/ 14057 w 16156"/>
                <a:gd name="T75" fmla="*/ 909 h 5548"/>
                <a:gd name="T76" fmla="*/ 14776 w 16156"/>
                <a:gd name="T77" fmla="*/ 1224 h 5548"/>
                <a:gd name="T78" fmla="*/ 15360 w 16156"/>
                <a:gd name="T79" fmla="*/ 1572 h 5548"/>
                <a:gd name="T80" fmla="*/ 15794 w 16156"/>
                <a:gd name="T81" fmla="*/ 1951 h 5548"/>
                <a:gd name="T82" fmla="*/ 16064 w 16156"/>
                <a:gd name="T83" fmla="*/ 2353 h 5548"/>
                <a:gd name="T84" fmla="*/ 16156 w 16156"/>
                <a:gd name="T85" fmla="*/ 2776 h 554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156"/>
                <a:gd name="T130" fmla="*/ 0 h 5548"/>
                <a:gd name="T131" fmla="*/ 16156 w 16156"/>
                <a:gd name="T132" fmla="*/ 5548 h 5548"/>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156" h="5548">
                  <a:moveTo>
                    <a:pt x="16156" y="2776"/>
                  </a:moveTo>
                  <a:lnTo>
                    <a:pt x="16146" y="2919"/>
                  </a:lnTo>
                  <a:lnTo>
                    <a:pt x="16115" y="3060"/>
                  </a:lnTo>
                  <a:lnTo>
                    <a:pt x="16064" y="3198"/>
                  </a:lnTo>
                  <a:lnTo>
                    <a:pt x="15993" y="3335"/>
                  </a:lnTo>
                  <a:lnTo>
                    <a:pt x="15902" y="3468"/>
                  </a:lnTo>
                  <a:lnTo>
                    <a:pt x="15794" y="3600"/>
                  </a:lnTo>
                  <a:lnTo>
                    <a:pt x="15667" y="3729"/>
                  </a:lnTo>
                  <a:lnTo>
                    <a:pt x="15521" y="3855"/>
                  </a:lnTo>
                  <a:lnTo>
                    <a:pt x="15360" y="3978"/>
                  </a:lnTo>
                  <a:lnTo>
                    <a:pt x="15181" y="4097"/>
                  </a:lnTo>
                  <a:lnTo>
                    <a:pt x="14987" y="4214"/>
                  </a:lnTo>
                  <a:lnTo>
                    <a:pt x="14776" y="4326"/>
                  </a:lnTo>
                  <a:lnTo>
                    <a:pt x="14551" y="4435"/>
                  </a:lnTo>
                  <a:lnTo>
                    <a:pt x="14311" y="4539"/>
                  </a:lnTo>
                  <a:lnTo>
                    <a:pt x="14057" y="4640"/>
                  </a:lnTo>
                  <a:lnTo>
                    <a:pt x="13790" y="4737"/>
                  </a:lnTo>
                  <a:lnTo>
                    <a:pt x="13509" y="4828"/>
                  </a:lnTo>
                  <a:lnTo>
                    <a:pt x="13216" y="4915"/>
                  </a:lnTo>
                  <a:lnTo>
                    <a:pt x="12910" y="4998"/>
                  </a:lnTo>
                  <a:lnTo>
                    <a:pt x="12594" y="5075"/>
                  </a:lnTo>
                  <a:lnTo>
                    <a:pt x="12266" y="5146"/>
                  </a:lnTo>
                  <a:lnTo>
                    <a:pt x="11928" y="5214"/>
                  </a:lnTo>
                  <a:lnTo>
                    <a:pt x="11579" y="5275"/>
                  </a:lnTo>
                  <a:lnTo>
                    <a:pt x="11222" y="5330"/>
                  </a:lnTo>
                  <a:lnTo>
                    <a:pt x="10855" y="5380"/>
                  </a:lnTo>
                  <a:lnTo>
                    <a:pt x="10480" y="5424"/>
                  </a:lnTo>
                  <a:lnTo>
                    <a:pt x="10096" y="5461"/>
                  </a:lnTo>
                  <a:lnTo>
                    <a:pt x="9706" y="5492"/>
                  </a:lnTo>
                  <a:lnTo>
                    <a:pt x="9307" y="5517"/>
                  </a:lnTo>
                  <a:lnTo>
                    <a:pt x="8904" y="5534"/>
                  </a:lnTo>
                  <a:lnTo>
                    <a:pt x="8494" y="5545"/>
                  </a:lnTo>
                  <a:lnTo>
                    <a:pt x="8078" y="5548"/>
                  </a:lnTo>
                  <a:lnTo>
                    <a:pt x="7662" y="5545"/>
                  </a:lnTo>
                  <a:lnTo>
                    <a:pt x="7252" y="5534"/>
                  </a:lnTo>
                  <a:lnTo>
                    <a:pt x="6849" y="5517"/>
                  </a:lnTo>
                  <a:lnTo>
                    <a:pt x="6450" y="5492"/>
                  </a:lnTo>
                  <a:lnTo>
                    <a:pt x="6060" y="5461"/>
                  </a:lnTo>
                  <a:lnTo>
                    <a:pt x="5676" y="5424"/>
                  </a:lnTo>
                  <a:lnTo>
                    <a:pt x="5301" y="5380"/>
                  </a:lnTo>
                  <a:lnTo>
                    <a:pt x="4934" y="5330"/>
                  </a:lnTo>
                  <a:lnTo>
                    <a:pt x="4577" y="5275"/>
                  </a:lnTo>
                  <a:lnTo>
                    <a:pt x="4228" y="5214"/>
                  </a:lnTo>
                  <a:lnTo>
                    <a:pt x="3890" y="5146"/>
                  </a:lnTo>
                  <a:lnTo>
                    <a:pt x="3562" y="5075"/>
                  </a:lnTo>
                  <a:lnTo>
                    <a:pt x="3245" y="4998"/>
                  </a:lnTo>
                  <a:lnTo>
                    <a:pt x="2940" y="4915"/>
                  </a:lnTo>
                  <a:lnTo>
                    <a:pt x="2647" y="4828"/>
                  </a:lnTo>
                  <a:lnTo>
                    <a:pt x="2366" y="4737"/>
                  </a:lnTo>
                  <a:lnTo>
                    <a:pt x="2099" y="4640"/>
                  </a:lnTo>
                  <a:lnTo>
                    <a:pt x="1845" y="4539"/>
                  </a:lnTo>
                  <a:lnTo>
                    <a:pt x="1605" y="4435"/>
                  </a:lnTo>
                  <a:lnTo>
                    <a:pt x="1380" y="4326"/>
                  </a:lnTo>
                  <a:lnTo>
                    <a:pt x="1169" y="4214"/>
                  </a:lnTo>
                  <a:lnTo>
                    <a:pt x="975" y="4097"/>
                  </a:lnTo>
                  <a:lnTo>
                    <a:pt x="796" y="3978"/>
                  </a:lnTo>
                  <a:lnTo>
                    <a:pt x="635" y="3855"/>
                  </a:lnTo>
                  <a:lnTo>
                    <a:pt x="489" y="3729"/>
                  </a:lnTo>
                  <a:lnTo>
                    <a:pt x="362" y="3600"/>
                  </a:lnTo>
                  <a:lnTo>
                    <a:pt x="254" y="3468"/>
                  </a:lnTo>
                  <a:lnTo>
                    <a:pt x="163" y="3335"/>
                  </a:lnTo>
                  <a:lnTo>
                    <a:pt x="92" y="3198"/>
                  </a:lnTo>
                  <a:lnTo>
                    <a:pt x="41" y="3060"/>
                  </a:lnTo>
                  <a:lnTo>
                    <a:pt x="10" y="2919"/>
                  </a:lnTo>
                  <a:lnTo>
                    <a:pt x="0" y="2776"/>
                  </a:lnTo>
                  <a:lnTo>
                    <a:pt x="10" y="2634"/>
                  </a:lnTo>
                  <a:lnTo>
                    <a:pt x="41" y="2492"/>
                  </a:lnTo>
                  <a:lnTo>
                    <a:pt x="92" y="2353"/>
                  </a:lnTo>
                  <a:lnTo>
                    <a:pt x="163" y="2217"/>
                  </a:lnTo>
                  <a:lnTo>
                    <a:pt x="254" y="2082"/>
                  </a:lnTo>
                  <a:lnTo>
                    <a:pt x="362" y="1951"/>
                  </a:lnTo>
                  <a:lnTo>
                    <a:pt x="489" y="1821"/>
                  </a:lnTo>
                  <a:lnTo>
                    <a:pt x="635" y="1695"/>
                  </a:lnTo>
                  <a:lnTo>
                    <a:pt x="796" y="1572"/>
                  </a:lnTo>
                  <a:lnTo>
                    <a:pt x="975" y="1452"/>
                  </a:lnTo>
                  <a:lnTo>
                    <a:pt x="1169" y="1336"/>
                  </a:lnTo>
                  <a:lnTo>
                    <a:pt x="1380" y="1224"/>
                  </a:lnTo>
                  <a:lnTo>
                    <a:pt x="1605" y="1115"/>
                  </a:lnTo>
                  <a:lnTo>
                    <a:pt x="1845" y="1010"/>
                  </a:lnTo>
                  <a:lnTo>
                    <a:pt x="2099" y="909"/>
                  </a:lnTo>
                  <a:lnTo>
                    <a:pt x="2366" y="813"/>
                  </a:lnTo>
                  <a:lnTo>
                    <a:pt x="2647" y="721"/>
                  </a:lnTo>
                  <a:lnTo>
                    <a:pt x="2940" y="633"/>
                  </a:lnTo>
                  <a:lnTo>
                    <a:pt x="3245" y="551"/>
                  </a:lnTo>
                  <a:lnTo>
                    <a:pt x="3562" y="474"/>
                  </a:lnTo>
                  <a:lnTo>
                    <a:pt x="3890" y="402"/>
                  </a:lnTo>
                  <a:lnTo>
                    <a:pt x="4228" y="335"/>
                  </a:lnTo>
                  <a:lnTo>
                    <a:pt x="4577" y="274"/>
                  </a:lnTo>
                  <a:lnTo>
                    <a:pt x="4934" y="219"/>
                  </a:lnTo>
                  <a:lnTo>
                    <a:pt x="5301" y="169"/>
                  </a:lnTo>
                  <a:lnTo>
                    <a:pt x="5676" y="125"/>
                  </a:lnTo>
                  <a:lnTo>
                    <a:pt x="6060" y="87"/>
                  </a:lnTo>
                  <a:lnTo>
                    <a:pt x="6450" y="56"/>
                  </a:lnTo>
                  <a:lnTo>
                    <a:pt x="6849" y="32"/>
                  </a:lnTo>
                  <a:lnTo>
                    <a:pt x="7252" y="15"/>
                  </a:lnTo>
                  <a:lnTo>
                    <a:pt x="7662" y="3"/>
                  </a:lnTo>
                  <a:lnTo>
                    <a:pt x="8078" y="0"/>
                  </a:lnTo>
                  <a:lnTo>
                    <a:pt x="8494" y="3"/>
                  </a:lnTo>
                  <a:lnTo>
                    <a:pt x="8904" y="15"/>
                  </a:lnTo>
                  <a:lnTo>
                    <a:pt x="9307" y="32"/>
                  </a:lnTo>
                  <a:lnTo>
                    <a:pt x="9706" y="56"/>
                  </a:lnTo>
                  <a:lnTo>
                    <a:pt x="10096" y="87"/>
                  </a:lnTo>
                  <a:lnTo>
                    <a:pt x="10480" y="125"/>
                  </a:lnTo>
                  <a:lnTo>
                    <a:pt x="10855" y="169"/>
                  </a:lnTo>
                  <a:lnTo>
                    <a:pt x="11222" y="219"/>
                  </a:lnTo>
                  <a:lnTo>
                    <a:pt x="11579" y="274"/>
                  </a:lnTo>
                  <a:lnTo>
                    <a:pt x="11928" y="335"/>
                  </a:lnTo>
                  <a:lnTo>
                    <a:pt x="12266" y="402"/>
                  </a:lnTo>
                  <a:lnTo>
                    <a:pt x="12594" y="474"/>
                  </a:lnTo>
                  <a:lnTo>
                    <a:pt x="12910" y="551"/>
                  </a:lnTo>
                  <a:lnTo>
                    <a:pt x="13216" y="633"/>
                  </a:lnTo>
                  <a:lnTo>
                    <a:pt x="13509" y="721"/>
                  </a:lnTo>
                  <a:lnTo>
                    <a:pt x="13790" y="813"/>
                  </a:lnTo>
                  <a:lnTo>
                    <a:pt x="14057" y="909"/>
                  </a:lnTo>
                  <a:lnTo>
                    <a:pt x="14311" y="1010"/>
                  </a:lnTo>
                  <a:lnTo>
                    <a:pt x="14551" y="1115"/>
                  </a:lnTo>
                  <a:lnTo>
                    <a:pt x="14776" y="1224"/>
                  </a:lnTo>
                  <a:lnTo>
                    <a:pt x="14987" y="1336"/>
                  </a:lnTo>
                  <a:lnTo>
                    <a:pt x="15181" y="1452"/>
                  </a:lnTo>
                  <a:lnTo>
                    <a:pt x="15360" y="1572"/>
                  </a:lnTo>
                  <a:lnTo>
                    <a:pt x="15521" y="1695"/>
                  </a:lnTo>
                  <a:lnTo>
                    <a:pt x="15667" y="1821"/>
                  </a:lnTo>
                  <a:lnTo>
                    <a:pt x="15794" y="1951"/>
                  </a:lnTo>
                  <a:lnTo>
                    <a:pt x="15902" y="2082"/>
                  </a:lnTo>
                  <a:lnTo>
                    <a:pt x="15993" y="2217"/>
                  </a:lnTo>
                  <a:lnTo>
                    <a:pt x="16064" y="2353"/>
                  </a:lnTo>
                  <a:lnTo>
                    <a:pt x="16115" y="2492"/>
                  </a:lnTo>
                  <a:lnTo>
                    <a:pt x="16146" y="2634"/>
                  </a:lnTo>
                  <a:lnTo>
                    <a:pt x="16156" y="2776"/>
                  </a:lnTo>
                  <a:close/>
                </a:path>
              </a:pathLst>
            </a:custGeom>
            <a:solidFill>
              <a:srgbClr val="A04F5C"/>
            </a:solidFill>
            <a:ln w="9525">
              <a:noFill/>
              <a:round/>
              <a:headEnd/>
              <a:tailEnd/>
            </a:ln>
          </p:spPr>
          <p:txBody>
            <a:bodyPr>
              <a:prstTxWarp prst="textNoShape">
                <a:avLst/>
              </a:prstTxWarp>
            </a:bodyPr>
            <a:lstStyle/>
            <a:p>
              <a:endParaRPr lang="en-US"/>
            </a:p>
          </p:txBody>
        </p:sp>
        <p:sp>
          <p:nvSpPr>
            <p:cNvPr id="20917" name="Freeform 40"/>
            <p:cNvSpPr>
              <a:spLocks/>
            </p:cNvSpPr>
            <p:nvPr/>
          </p:nvSpPr>
          <p:spPr bwMode="auto">
            <a:xfrm>
              <a:off x="2088" y="1746"/>
              <a:ext cx="254" cy="89"/>
            </a:xfrm>
            <a:custGeom>
              <a:avLst/>
              <a:gdLst>
                <a:gd name="T0" fmla="*/ 417 w 8128"/>
                <a:gd name="T1" fmla="*/ 2818 h 2822"/>
                <a:gd name="T2" fmla="*/ 1232 w 8128"/>
                <a:gd name="T3" fmla="*/ 2789 h 2822"/>
                <a:gd name="T4" fmla="*/ 2023 w 8128"/>
                <a:gd name="T5" fmla="*/ 2734 h 2822"/>
                <a:gd name="T6" fmla="*/ 2783 w 8128"/>
                <a:gd name="T7" fmla="*/ 2653 h 2822"/>
                <a:gd name="T8" fmla="*/ 3509 w 8128"/>
                <a:gd name="T9" fmla="*/ 2548 h 2822"/>
                <a:gd name="T10" fmla="*/ 4198 w 8128"/>
                <a:gd name="T11" fmla="*/ 2419 h 2822"/>
                <a:gd name="T12" fmla="*/ 4844 w 8128"/>
                <a:gd name="T13" fmla="*/ 2270 h 2822"/>
                <a:gd name="T14" fmla="*/ 5299 w 8128"/>
                <a:gd name="T15" fmla="*/ 2143 h 2822"/>
                <a:gd name="T16" fmla="*/ 5588 w 8128"/>
                <a:gd name="T17" fmla="*/ 2053 h 2822"/>
                <a:gd name="T18" fmla="*/ 5863 w 8128"/>
                <a:gd name="T19" fmla="*/ 1959 h 2822"/>
                <a:gd name="T20" fmla="*/ 6125 w 8128"/>
                <a:gd name="T21" fmla="*/ 1860 h 2822"/>
                <a:gd name="T22" fmla="*/ 6374 w 8128"/>
                <a:gd name="T23" fmla="*/ 1757 h 2822"/>
                <a:gd name="T24" fmla="*/ 6609 w 8128"/>
                <a:gd name="T25" fmla="*/ 1650 h 2822"/>
                <a:gd name="T26" fmla="*/ 6829 w 8128"/>
                <a:gd name="T27" fmla="*/ 1538 h 2822"/>
                <a:gd name="T28" fmla="*/ 7033 w 8128"/>
                <a:gd name="T29" fmla="*/ 1422 h 2822"/>
                <a:gd name="T30" fmla="*/ 7222 w 8128"/>
                <a:gd name="T31" fmla="*/ 1303 h 2822"/>
                <a:gd name="T32" fmla="*/ 7394 w 8128"/>
                <a:gd name="T33" fmla="*/ 1180 h 2822"/>
                <a:gd name="T34" fmla="*/ 7550 w 8128"/>
                <a:gd name="T35" fmla="*/ 1053 h 2822"/>
                <a:gd name="T36" fmla="*/ 7689 w 8128"/>
                <a:gd name="T37" fmla="*/ 924 h 2822"/>
                <a:gd name="T38" fmla="*/ 7810 w 8128"/>
                <a:gd name="T39" fmla="*/ 790 h 2822"/>
                <a:gd name="T40" fmla="*/ 7913 w 8128"/>
                <a:gd name="T41" fmla="*/ 654 h 2822"/>
                <a:gd name="T42" fmla="*/ 7996 w 8128"/>
                <a:gd name="T43" fmla="*/ 514 h 2822"/>
                <a:gd name="T44" fmla="*/ 8060 w 8128"/>
                <a:gd name="T45" fmla="*/ 370 h 2822"/>
                <a:gd name="T46" fmla="*/ 8103 w 8128"/>
                <a:gd name="T47" fmla="*/ 225 h 2822"/>
                <a:gd name="T48" fmla="*/ 8125 w 8128"/>
                <a:gd name="T49" fmla="*/ 75 h 2822"/>
                <a:gd name="T50" fmla="*/ 8028 w 8128"/>
                <a:gd name="T51" fmla="*/ 34 h 2822"/>
                <a:gd name="T52" fmla="*/ 8014 w 8128"/>
                <a:gd name="T53" fmla="*/ 170 h 2822"/>
                <a:gd name="T54" fmla="*/ 7980 w 8128"/>
                <a:gd name="T55" fmla="*/ 303 h 2822"/>
                <a:gd name="T56" fmla="*/ 7925 w 8128"/>
                <a:gd name="T57" fmla="*/ 436 h 2822"/>
                <a:gd name="T58" fmla="*/ 7853 w 8128"/>
                <a:gd name="T59" fmla="*/ 566 h 2822"/>
                <a:gd name="T60" fmla="*/ 7760 w 8128"/>
                <a:gd name="T61" fmla="*/ 696 h 2822"/>
                <a:gd name="T62" fmla="*/ 7649 w 8128"/>
                <a:gd name="T63" fmla="*/ 823 h 2822"/>
                <a:gd name="T64" fmla="*/ 7520 w 8128"/>
                <a:gd name="T65" fmla="*/ 948 h 2822"/>
                <a:gd name="T66" fmla="*/ 7374 w 8128"/>
                <a:gd name="T67" fmla="*/ 1071 h 2822"/>
                <a:gd name="T68" fmla="*/ 7211 w 8128"/>
                <a:gd name="T69" fmla="*/ 1191 h 2822"/>
                <a:gd name="T70" fmla="*/ 7031 w 8128"/>
                <a:gd name="T71" fmla="*/ 1308 h 2822"/>
                <a:gd name="T72" fmla="*/ 6834 w 8128"/>
                <a:gd name="T73" fmla="*/ 1422 h 2822"/>
                <a:gd name="T74" fmla="*/ 6621 w 8128"/>
                <a:gd name="T75" fmla="*/ 1534 h 2822"/>
                <a:gd name="T76" fmla="*/ 6395 w 8128"/>
                <a:gd name="T77" fmla="*/ 1641 h 2822"/>
                <a:gd name="T78" fmla="*/ 6152 w 8128"/>
                <a:gd name="T79" fmla="*/ 1744 h 2822"/>
                <a:gd name="T80" fmla="*/ 5897 w 8128"/>
                <a:gd name="T81" fmla="*/ 1842 h 2822"/>
                <a:gd name="T82" fmla="*/ 5627 w 8128"/>
                <a:gd name="T83" fmla="*/ 1937 h 2822"/>
                <a:gd name="T84" fmla="*/ 5344 w 8128"/>
                <a:gd name="T85" fmla="*/ 2027 h 2822"/>
                <a:gd name="T86" fmla="*/ 4974 w 8128"/>
                <a:gd name="T87" fmla="*/ 2133 h 2822"/>
                <a:gd name="T88" fmla="*/ 4342 w 8128"/>
                <a:gd name="T89" fmla="*/ 2287 h 2822"/>
                <a:gd name="T90" fmla="*/ 3669 w 8128"/>
                <a:gd name="T91" fmla="*/ 2420 h 2822"/>
                <a:gd name="T92" fmla="*/ 2955 w 8128"/>
                <a:gd name="T93" fmla="*/ 2532 h 2822"/>
                <a:gd name="T94" fmla="*/ 2206 w 8128"/>
                <a:gd name="T95" fmla="*/ 2618 h 2822"/>
                <a:gd name="T96" fmla="*/ 1426 w 8128"/>
                <a:gd name="T97" fmla="*/ 2679 h 2822"/>
                <a:gd name="T98" fmla="*/ 620 w 8128"/>
                <a:gd name="T99" fmla="*/ 2715 h 2822"/>
                <a:gd name="T100" fmla="*/ 0 w 8128"/>
                <a:gd name="T101" fmla="*/ 2723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2822"/>
                  </a:moveTo>
                  <a:lnTo>
                    <a:pt x="0" y="2822"/>
                  </a:lnTo>
                  <a:lnTo>
                    <a:pt x="209" y="2821"/>
                  </a:lnTo>
                  <a:lnTo>
                    <a:pt x="417" y="2818"/>
                  </a:lnTo>
                  <a:lnTo>
                    <a:pt x="623" y="2814"/>
                  </a:lnTo>
                  <a:lnTo>
                    <a:pt x="827" y="2808"/>
                  </a:lnTo>
                  <a:lnTo>
                    <a:pt x="1030" y="2800"/>
                  </a:lnTo>
                  <a:lnTo>
                    <a:pt x="1232" y="2789"/>
                  </a:lnTo>
                  <a:lnTo>
                    <a:pt x="1433" y="2778"/>
                  </a:lnTo>
                  <a:lnTo>
                    <a:pt x="1631" y="2765"/>
                  </a:lnTo>
                  <a:lnTo>
                    <a:pt x="1828" y="2751"/>
                  </a:lnTo>
                  <a:lnTo>
                    <a:pt x="2023" y="2734"/>
                  </a:lnTo>
                  <a:lnTo>
                    <a:pt x="2216" y="2716"/>
                  </a:lnTo>
                  <a:lnTo>
                    <a:pt x="2407" y="2697"/>
                  </a:lnTo>
                  <a:lnTo>
                    <a:pt x="2596" y="2676"/>
                  </a:lnTo>
                  <a:lnTo>
                    <a:pt x="2783" y="2653"/>
                  </a:lnTo>
                  <a:lnTo>
                    <a:pt x="2968" y="2629"/>
                  </a:lnTo>
                  <a:lnTo>
                    <a:pt x="3151" y="2603"/>
                  </a:lnTo>
                  <a:lnTo>
                    <a:pt x="3331" y="2576"/>
                  </a:lnTo>
                  <a:lnTo>
                    <a:pt x="3509" y="2548"/>
                  </a:lnTo>
                  <a:lnTo>
                    <a:pt x="3685" y="2517"/>
                  </a:lnTo>
                  <a:lnTo>
                    <a:pt x="3859" y="2487"/>
                  </a:lnTo>
                  <a:lnTo>
                    <a:pt x="4029" y="2454"/>
                  </a:lnTo>
                  <a:lnTo>
                    <a:pt x="4198" y="2419"/>
                  </a:lnTo>
                  <a:lnTo>
                    <a:pt x="4364" y="2384"/>
                  </a:lnTo>
                  <a:lnTo>
                    <a:pt x="4527" y="2347"/>
                  </a:lnTo>
                  <a:lnTo>
                    <a:pt x="4687" y="2308"/>
                  </a:lnTo>
                  <a:lnTo>
                    <a:pt x="4844" y="2270"/>
                  </a:lnTo>
                  <a:lnTo>
                    <a:pt x="5000" y="2229"/>
                  </a:lnTo>
                  <a:lnTo>
                    <a:pt x="5151" y="2187"/>
                  </a:lnTo>
                  <a:lnTo>
                    <a:pt x="5226" y="2166"/>
                  </a:lnTo>
                  <a:lnTo>
                    <a:pt x="5299" y="2143"/>
                  </a:lnTo>
                  <a:lnTo>
                    <a:pt x="5373" y="2122"/>
                  </a:lnTo>
                  <a:lnTo>
                    <a:pt x="5446" y="2099"/>
                  </a:lnTo>
                  <a:lnTo>
                    <a:pt x="5517" y="2077"/>
                  </a:lnTo>
                  <a:lnTo>
                    <a:pt x="5588" y="2053"/>
                  </a:lnTo>
                  <a:lnTo>
                    <a:pt x="5658" y="2030"/>
                  </a:lnTo>
                  <a:lnTo>
                    <a:pt x="5727" y="2007"/>
                  </a:lnTo>
                  <a:lnTo>
                    <a:pt x="5796" y="1983"/>
                  </a:lnTo>
                  <a:lnTo>
                    <a:pt x="5863" y="1959"/>
                  </a:lnTo>
                  <a:lnTo>
                    <a:pt x="5930" y="1935"/>
                  </a:lnTo>
                  <a:lnTo>
                    <a:pt x="5996" y="1910"/>
                  </a:lnTo>
                  <a:lnTo>
                    <a:pt x="6061" y="1885"/>
                  </a:lnTo>
                  <a:lnTo>
                    <a:pt x="6125" y="1860"/>
                  </a:lnTo>
                  <a:lnTo>
                    <a:pt x="6189" y="1834"/>
                  </a:lnTo>
                  <a:lnTo>
                    <a:pt x="6251" y="1809"/>
                  </a:lnTo>
                  <a:lnTo>
                    <a:pt x="6313" y="1783"/>
                  </a:lnTo>
                  <a:lnTo>
                    <a:pt x="6374" y="1757"/>
                  </a:lnTo>
                  <a:lnTo>
                    <a:pt x="6434" y="1730"/>
                  </a:lnTo>
                  <a:lnTo>
                    <a:pt x="6493" y="1704"/>
                  </a:lnTo>
                  <a:lnTo>
                    <a:pt x="6551" y="1676"/>
                  </a:lnTo>
                  <a:lnTo>
                    <a:pt x="6609" y="1650"/>
                  </a:lnTo>
                  <a:lnTo>
                    <a:pt x="6665" y="1622"/>
                  </a:lnTo>
                  <a:lnTo>
                    <a:pt x="6721" y="1594"/>
                  </a:lnTo>
                  <a:lnTo>
                    <a:pt x="6775" y="1566"/>
                  </a:lnTo>
                  <a:lnTo>
                    <a:pt x="6829" y="1538"/>
                  </a:lnTo>
                  <a:lnTo>
                    <a:pt x="6881" y="1509"/>
                  </a:lnTo>
                  <a:lnTo>
                    <a:pt x="6932" y="1481"/>
                  </a:lnTo>
                  <a:lnTo>
                    <a:pt x="6983" y="1452"/>
                  </a:lnTo>
                  <a:lnTo>
                    <a:pt x="7033" y="1422"/>
                  </a:lnTo>
                  <a:lnTo>
                    <a:pt x="7082" y="1393"/>
                  </a:lnTo>
                  <a:lnTo>
                    <a:pt x="7129" y="1363"/>
                  </a:lnTo>
                  <a:lnTo>
                    <a:pt x="7176" y="1333"/>
                  </a:lnTo>
                  <a:lnTo>
                    <a:pt x="7222" y="1303"/>
                  </a:lnTo>
                  <a:lnTo>
                    <a:pt x="7266" y="1273"/>
                  </a:lnTo>
                  <a:lnTo>
                    <a:pt x="7310" y="1242"/>
                  </a:lnTo>
                  <a:lnTo>
                    <a:pt x="7353" y="1211"/>
                  </a:lnTo>
                  <a:lnTo>
                    <a:pt x="7394" y="1180"/>
                  </a:lnTo>
                  <a:lnTo>
                    <a:pt x="7435" y="1149"/>
                  </a:lnTo>
                  <a:lnTo>
                    <a:pt x="7475" y="1118"/>
                  </a:lnTo>
                  <a:lnTo>
                    <a:pt x="7512" y="1086"/>
                  </a:lnTo>
                  <a:lnTo>
                    <a:pt x="7550" y="1053"/>
                  </a:lnTo>
                  <a:lnTo>
                    <a:pt x="7586" y="1022"/>
                  </a:lnTo>
                  <a:lnTo>
                    <a:pt x="7622" y="989"/>
                  </a:lnTo>
                  <a:lnTo>
                    <a:pt x="7656" y="957"/>
                  </a:lnTo>
                  <a:lnTo>
                    <a:pt x="7689" y="924"/>
                  </a:lnTo>
                  <a:lnTo>
                    <a:pt x="7721" y="891"/>
                  </a:lnTo>
                  <a:lnTo>
                    <a:pt x="7752" y="858"/>
                  </a:lnTo>
                  <a:lnTo>
                    <a:pt x="7782" y="824"/>
                  </a:lnTo>
                  <a:lnTo>
                    <a:pt x="7810" y="790"/>
                  </a:lnTo>
                  <a:lnTo>
                    <a:pt x="7837" y="757"/>
                  </a:lnTo>
                  <a:lnTo>
                    <a:pt x="7864" y="723"/>
                  </a:lnTo>
                  <a:lnTo>
                    <a:pt x="7888" y="688"/>
                  </a:lnTo>
                  <a:lnTo>
                    <a:pt x="7913" y="654"/>
                  </a:lnTo>
                  <a:lnTo>
                    <a:pt x="7935" y="619"/>
                  </a:lnTo>
                  <a:lnTo>
                    <a:pt x="7956" y="584"/>
                  </a:lnTo>
                  <a:lnTo>
                    <a:pt x="7977" y="549"/>
                  </a:lnTo>
                  <a:lnTo>
                    <a:pt x="7996" y="514"/>
                  </a:lnTo>
                  <a:lnTo>
                    <a:pt x="8014" y="478"/>
                  </a:lnTo>
                  <a:lnTo>
                    <a:pt x="8030" y="443"/>
                  </a:lnTo>
                  <a:lnTo>
                    <a:pt x="8046" y="406"/>
                  </a:lnTo>
                  <a:lnTo>
                    <a:pt x="8060" y="370"/>
                  </a:lnTo>
                  <a:lnTo>
                    <a:pt x="8072" y="334"/>
                  </a:lnTo>
                  <a:lnTo>
                    <a:pt x="8084" y="297"/>
                  </a:lnTo>
                  <a:lnTo>
                    <a:pt x="8094" y="261"/>
                  </a:lnTo>
                  <a:lnTo>
                    <a:pt x="8103" y="225"/>
                  </a:lnTo>
                  <a:lnTo>
                    <a:pt x="8111" y="187"/>
                  </a:lnTo>
                  <a:lnTo>
                    <a:pt x="8117" y="150"/>
                  </a:lnTo>
                  <a:lnTo>
                    <a:pt x="8122" y="112"/>
                  </a:lnTo>
                  <a:lnTo>
                    <a:pt x="8125" y="75"/>
                  </a:lnTo>
                  <a:lnTo>
                    <a:pt x="8127" y="38"/>
                  </a:lnTo>
                  <a:lnTo>
                    <a:pt x="8128" y="0"/>
                  </a:lnTo>
                  <a:lnTo>
                    <a:pt x="8029" y="0"/>
                  </a:lnTo>
                  <a:lnTo>
                    <a:pt x="8028" y="34"/>
                  </a:lnTo>
                  <a:lnTo>
                    <a:pt x="8026" y="69"/>
                  </a:lnTo>
                  <a:lnTo>
                    <a:pt x="8023" y="102"/>
                  </a:lnTo>
                  <a:lnTo>
                    <a:pt x="8019" y="136"/>
                  </a:lnTo>
                  <a:lnTo>
                    <a:pt x="8014" y="170"/>
                  </a:lnTo>
                  <a:lnTo>
                    <a:pt x="8007" y="203"/>
                  </a:lnTo>
                  <a:lnTo>
                    <a:pt x="7999" y="236"/>
                  </a:lnTo>
                  <a:lnTo>
                    <a:pt x="7990" y="269"/>
                  </a:lnTo>
                  <a:lnTo>
                    <a:pt x="7980" y="303"/>
                  </a:lnTo>
                  <a:lnTo>
                    <a:pt x="7967" y="336"/>
                  </a:lnTo>
                  <a:lnTo>
                    <a:pt x="7954" y="369"/>
                  </a:lnTo>
                  <a:lnTo>
                    <a:pt x="7941" y="402"/>
                  </a:lnTo>
                  <a:lnTo>
                    <a:pt x="7925" y="436"/>
                  </a:lnTo>
                  <a:lnTo>
                    <a:pt x="7909" y="468"/>
                  </a:lnTo>
                  <a:lnTo>
                    <a:pt x="7891" y="501"/>
                  </a:lnTo>
                  <a:lnTo>
                    <a:pt x="7872" y="533"/>
                  </a:lnTo>
                  <a:lnTo>
                    <a:pt x="7853" y="566"/>
                  </a:lnTo>
                  <a:lnTo>
                    <a:pt x="7830" y="599"/>
                  </a:lnTo>
                  <a:lnTo>
                    <a:pt x="7808" y="631"/>
                  </a:lnTo>
                  <a:lnTo>
                    <a:pt x="7785" y="663"/>
                  </a:lnTo>
                  <a:lnTo>
                    <a:pt x="7760" y="696"/>
                  </a:lnTo>
                  <a:lnTo>
                    <a:pt x="7734" y="727"/>
                  </a:lnTo>
                  <a:lnTo>
                    <a:pt x="7707" y="760"/>
                  </a:lnTo>
                  <a:lnTo>
                    <a:pt x="7679" y="791"/>
                  </a:lnTo>
                  <a:lnTo>
                    <a:pt x="7649" y="823"/>
                  </a:lnTo>
                  <a:lnTo>
                    <a:pt x="7619" y="855"/>
                  </a:lnTo>
                  <a:lnTo>
                    <a:pt x="7587" y="886"/>
                  </a:lnTo>
                  <a:lnTo>
                    <a:pt x="7555" y="917"/>
                  </a:lnTo>
                  <a:lnTo>
                    <a:pt x="7520" y="948"/>
                  </a:lnTo>
                  <a:lnTo>
                    <a:pt x="7486" y="979"/>
                  </a:lnTo>
                  <a:lnTo>
                    <a:pt x="7449" y="1010"/>
                  </a:lnTo>
                  <a:lnTo>
                    <a:pt x="7413" y="1040"/>
                  </a:lnTo>
                  <a:lnTo>
                    <a:pt x="7374" y="1071"/>
                  </a:lnTo>
                  <a:lnTo>
                    <a:pt x="7335" y="1101"/>
                  </a:lnTo>
                  <a:lnTo>
                    <a:pt x="7295" y="1132"/>
                  </a:lnTo>
                  <a:lnTo>
                    <a:pt x="7253" y="1161"/>
                  </a:lnTo>
                  <a:lnTo>
                    <a:pt x="7211" y="1191"/>
                  </a:lnTo>
                  <a:lnTo>
                    <a:pt x="7167" y="1221"/>
                  </a:lnTo>
                  <a:lnTo>
                    <a:pt x="7122" y="1250"/>
                  </a:lnTo>
                  <a:lnTo>
                    <a:pt x="7076" y="1280"/>
                  </a:lnTo>
                  <a:lnTo>
                    <a:pt x="7031" y="1308"/>
                  </a:lnTo>
                  <a:lnTo>
                    <a:pt x="6983" y="1338"/>
                  </a:lnTo>
                  <a:lnTo>
                    <a:pt x="6934" y="1366"/>
                  </a:lnTo>
                  <a:lnTo>
                    <a:pt x="6884" y="1394"/>
                  </a:lnTo>
                  <a:lnTo>
                    <a:pt x="6834" y="1422"/>
                  </a:lnTo>
                  <a:lnTo>
                    <a:pt x="6782" y="1451"/>
                  </a:lnTo>
                  <a:lnTo>
                    <a:pt x="6730" y="1478"/>
                  </a:lnTo>
                  <a:lnTo>
                    <a:pt x="6676" y="1506"/>
                  </a:lnTo>
                  <a:lnTo>
                    <a:pt x="6621" y="1534"/>
                  </a:lnTo>
                  <a:lnTo>
                    <a:pt x="6566" y="1560"/>
                  </a:lnTo>
                  <a:lnTo>
                    <a:pt x="6510" y="1588"/>
                  </a:lnTo>
                  <a:lnTo>
                    <a:pt x="6453" y="1614"/>
                  </a:lnTo>
                  <a:lnTo>
                    <a:pt x="6395" y="1641"/>
                  </a:lnTo>
                  <a:lnTo>
                    <a:pt x="6335" y="1666"/>
                  </a:lnTo>
                  <a:lnTo>
                    <a:pt x="6275" y="1693"/>
                  </a:lnTo>
                  <a:lnTo>
                    <a:pt x="6215" y="1718"/>
                  </a:lnTo>
                  <a:lnTo>
                    <a:pt x="6152" y="1744"/>
                  </a:lnTo>
                  <a:lnTo>
                    <a:pt x="6090" y="1768"/>
                  </a:lnTo>
                  <a:lnTo>
                    <a:pt x="6026" y="1793"/>
                  </a:lnTo>
                  <a:lnTo>
                    <a:pt x="5962" y="1818"/>
                  </a:lnTo>
                  <a:lnTo>
                    <a:pt x="5897" y="1842"/>
                  </a:lnTo>
                  <a:lnTo>
                    <a:pt x="5831" y="1866"/>
                  </a:lnTo>
                  <a:lnTo>
                    <a:pt x="5764" y="1890"/>
                  </a:lnTo>
                  <a:lnTo>
                    <a:pt x="5696" y="1914"/>
                  </a:lnTo>
                  <a:lnTo>
                    <a:pt x="5627" y="1937"/>
                  </a:lnTo>
                  <a:lnTo>
                    <a:pt x="5558" y="1960"/>
                  </a:lnTo>
                  <a:lnTo>
                    <a:pt x="5487" y="1982"/>
                  </a:lnTo>
                  <a:lnTo>
                    <a:pt x="5416" y="2004"/>
                  </a:lnTo>
                  <a:lnTo>
                    <a:pt x="5344" y="2027"/>
                  </a:lnTo>
                  <a:lnTo>
                    <a:pt x="5272" y="2049"/>
                  </a:lnTo>
                  <a:lnTo>
                    <a:pt x="5199" y="2071"/>
                  </a:lnTo>
                  <a:lnTo>
                    <a:pt x="5125" y="2091"/>
                  </a:lnTo>
                  <a:lnTo>
                    <a:pt x="4974" y="2133"/>
                  </a:lnTo>
                  <a:lnTo>
                    <a:pt x="4821" y="2174"/>
                  </a:lnTo>
                  <a:lnTo>
                    <a:pt x="4664" y="2212"/>
                  </a:lnTo>
                  <a:lnTo>
                    <a:pt x="4505" y="2250"/>
                  </a:lnTo>
                  <a:lnTo>
                    <a:pt x="4342" y="2287"/>
                  </a:lnTo>
                  <a:lnTo>
                    <a:pt x="4178" y="2323"/>
                  </a:lnTo>
                  <a:lnTo>
                    <a:pt x="4011" y="2356"/>
                  </a:lnTo>
                  <a:lnTo>
                    <a:pt x="3840" y="2389"/>
                  </a:lnTo>
                  <a:lnTo>
                    <a:pt x="3669" y="2420"/>
                  </a:lnTo>
                  <a:lnTo>
                    <a:pt x="3493" y="2450"/>
                  </a:lnTo>
                  <a:lnTo>
                    <a:pt x="3316" y="2479"/>
                  </a:lnTo>
                  <a:lnTo>
                    <a:pt x="3136" y="2505"/>
                  </a:lnTo>
                  <a:lnTo>
                    <a:pt x="2955" y="2532"/>
                  </a:lnTo>
                  <a:lnTo>
                    <a:pt x="2771" y="2555"/>
                  </a:lnTo>
                  <a:lnTo>
                    <a:pt x="2585" y="2577"/>
                  </a:lnTo>
                  <a:lnTo>
                    <a:pt x="2397" y="2599"/>
                  </a:lnTo>
                  <a:lnTo>
                    <a:pt x="2206" y="2618"/>
                  </a:lnTo>
                  <a:lnTo>
                    <a:pt x="2014" y="2636"/>
                  </a:lnTo>
                  <a:lnTo>
                    <a:pt x="1820" y="2652"/>
                  </a:lnTo>
                  <a:lnTo>
                    <a:pt x="1625" y="2667"/>
                  </a:lnTo>
                  <a:lnTo>
                    <a:pt x="1426" y="2679"/>
                  </a:lnTo>
                  <a:lnTo>
                    <a:pt x="1227" y="2692"/>
                  </a:lnTo>
                  <a:lnTo>
                    <a:pt x="1026" y="2701"/>
                  </a:lnTo>
                  <a:lnTo>
                    <a:pt x="824" y="2709"/>
                  </a:lnTo>
                  <a:lnTo>
                    <a:pt x="620" y="2715"/>
                  </a:lnTo>
                  <a:lnTo>
                    <a:pt x="415" y="2719"/>
                  </a:lnTo>
                  <a:lnTo>
                    <a:pt x="208" y="2722"/>
                  </a:lnTo>
                  <a:lnTo>
                    <a:pt x="0" y="2723"/>
                  </a:lnTo>
                  <a:lnTo>
                    <a:pt x="0" y="2822"/>
                  </a:lnTo>
                  <a:close/>
                </a:path>
              </a:pathLst>
            </a:custGeom>
            <a:solidFill>
              <a:srgbClr val="D98E9A"/>
            </a:solidFill>
            <a:ln w="9525">
              <a:noFill/>
              <a:round/>
              <a:headEnd/>
              <a:tailEnd/>
            </a:ln>
          </p:spPr>
          <p:txBody>
            <a:bodyPr>
              <a:prstTxWarp prst="textNoShape">
                <a:avLst/>
              </a:prstTxWarp>
            </a:bodyPr>
            <a:lstStyle/>
            <a:p>
              <a:endParaRPr lang="en-US"/>
            </a:p>
          </p:txBody>
        </p:sp>
        <p:sp>
          <p:nvSpPr>
            <p:cNvPr id="20918" name="Freeform 41"/>
            <p:cNvSpPr>
              <a:spLocks/>
            </p:cNvSpPr>
            <p:nvPr/>
          </p:nvSpPr>
          <p:spPr bwMode="auto">
            <a:xfrm>
              <a:off x="1834" y="1746"/>
              <a:ext cx="254" cy="89"/>
            </a:xfrm>
            <a:custGeom>
              <a:avLst/>
              <a:gdLst>
                <a:gd name="T0" fmla="*/ 3 w 8128"/>
                <a:gd name="T1" fmla="*/ 75 h 2822"/>
                <a:gd name="T2" fmla="*/ 24 w 8128"/>
                <a:gd name="T3" fmla="*/ 225 h 2822"/>
                <a:gd name="T4" fmla="*/ 68 w 8128"/>
                <a:gd name="T5" fmla="*/ 370 h 2822"/>
                <a:gd name="T6" fmla="*/ 132 w 8128"/>
                <a:gd name="T7" fmla="*/ 514 h 2822"/>
                <a:gd name="T8" fmla="*/ 215 w 8128"/>
                <a:gd name="T9" fmla="*/ 654 h 2822"/>
                <a:gd name="T10" fmla="*/ 318 w 8128"/>
                <a:gd name="T11" fmla="*/ 790 h 2822"/>
                <a:gd name="T12" fmla="*/ 439 w 8128"/>
                <a:gd name="T13" fmla="*/ 924 h 2822"/>
                <a:gd name="T14" fmla="*/ 578 w 8128"/>
                <a:gd name="T15" fmla="*/ 1053 h 2822"/>
                <a:gd name="T16" fmla="*/ 734 w 8128"/>
                <a:gd name="T17" fmla="*/ 1180 h 2822"/>
                <a:gd name="T18" fmla="*/ 906 w 8128"/>
                <a:gd name="T19" fmla="*/ 1303 h 2822"/>
                <a:gd name="T20" fmla="*/ 1095 w 8128"/>
                <a:gd name="T21" fmla="*/ 1422 h 2822"/>
                <a:gd name="T22" fmla="*/ 1299 w 8128"/>
                <a:gd name="T23" fmla="*/ 1538 h 2822"/>
                <a:gd name="T24" fmla="*/ 1519 w 8128"/>
                <a:gd name="T25" fmla="*/ 1650 h 2822"/>
                <a:gd name="T26" fmla="*/ 1754 w 8128"/>
                <a:gd name="T27" fmla="*/ 1757 h 2822"/>
                <a:gd name="T28" fmla="*/ 2002 w 8128"/>
                <a:gd name="T29" fmla="*/ 1860 h 2822"/>
                <a:gd name="T30" fmla="*/ 2265 w 8128"/>
                <a:gd name="T31" fmla="*/ 1959 h 2822"/>
                <a:gd name="T32" fmla="*/ 2540 w 8128"/>
                <a:gd name="T33" fmla="*/ 2053 h 2822"/>
                <a:gd name="T34" fmla="*/ 2829 w 8128"/>
                <a:gd name="T35" fmla="*/ 2143 h 2822"/>
                <a:gd name="T36" fmla="*/ 3284 w 8128"/>
                <a:gd name="T37" fmla="*/ 2270 h 2822"/>
                <a:gd name="T38" fmla="*/ 3930 w 8128"/>
                <a:gd name="T39" fmla="*/ 2419 h 2822"/>
                <a:gd name="T40" fmla="*/ 4619 w 8128"/>
                <a:gd name="T41" fmla="*/ 2548 h 2822"/>
                <a:gd name="T42" fmla="*/ 5345 w 8128"/>
                <a:gd name="T43" fmla="*/ 2653 h 2822"/>
                <a:gd name="T44" fmla="*/ 6105 w 8128"/>
                <a:gd name="T45" fmla="*/ 2734 h 2822"/>
                <a:gd name="T46" fmla="*/ 6896 w 8128"/>
                <a:gd name="T47" fmla="*/ 2789 h 2822"/>
                <a:gd name="T48" fmla="*/ 7711 w 8128"/>
                <a:gd name="T49" fmla="*/ 2818 h 2822"/>
                <a:gd name="T50" fmla="*/ 7920 w 8128"/>
                <a:gd name="T51" fmla="*/ 2722 h 2822"/>
                <a:gd name="T52" fmla="*/ 7102 w 8128"/>
                <a:gd name="T53" fmla="*/ 2701 h 2822"/>
                <a:gd name="T54" fmla="*/ 6308 w 8128"/>
                <a:gd name="T55" fmla="*/ 2652 h 2822"/>
                <a:gd name="T56" fmla="*/ 5543 w 8128"/>
                <a:gd name="T57" fmla="*/ 2577 h 2822"/>
                <a:gd name="T58" fmla="*/ 4812 w 8128"/>
                <a:gd name="T59" fmla="*/ 2479 h 2822"/>
                <a:gd name="T60" fmla="*/ 4117 w 8128"/>
                <a:gd name="T61" fmla="*/ 2356 h 2822"/>
                <a:gd name="T62" fmla="*/ 3464 w 8128"/>
                <a:gd name="T63" fmla="*/ 2212 h 2822"/>
                <a:gd name="T64" fmla="*/ 2929 w 8128"/>
                <a:gd name="T65" fmla="*/ 2071 h 2822"/>
                <a:gd name="T66" fmla="*/ 2641 w 8128"/>
                <a:gd name="T67" fmla="*/ 1982 h 2822"/>
                <a:gd name="T68" fmla="*/ 2364 w 8128"/>
                <a:gd name="T69" fmla="*/ 1890 h 2822"/>
                <a:gd name="T70" fmla="*/ 2102 w 8128"/>
                <a:gd name="T71" fmla="*/ 1793 h 2822"/>
                <a:gd name="T72" fmla="*/ 1853 w 8128"/>
                <a:gd name="T73" fmla="*/ 1693 h 2822"/>
                <a:gd name="T74" fmla="*/ 1618 w 8128"/>
                <a:gd name="T75" fmla="*/ 1588 h 2822"/>
                <a:gd name="T76" fmla="*/ 1398 w 8128"/>
                <a:gd name="T77" fmla="*/ 1478 h 2822"/>
                <a:gd name="T78" fmla="*/ 1194 w 8128"/>
                <a:gd name="T79" fmla="*/ 1366 h 2822"/>
                <a:gd name="T80" fmla="*/ 1006 w 8128"/>
                <a:gd name="T81" fmla="*/ 1250 h 2822"/>
                <a:gd name="T82" fmla="*/ 833 w 8128"/>
                <a:gd name="T83" fmla="*/ 1132 h 2822"/>
                <a:gd name="T84" fmla="*/ 679 w 8128"/>
                <a:gd name="T85" fmla="*/ 1010 h 2822"/>
                <a:gd name="T86" fmla="*/ 541 w 8128"/>
                <a:gd name="T87" fmla="*/ 886 h 2822"/>
                <a:gd name="T88" fmla="*/ 421 w 8128"/>
                <a:gd name="T89" fmla="*/ 760 h 2822"/>
                <a:gd name="T90" fmla="*/ 319 w 8128"/>
                <a:gd name="T91" fmla="*/ 631 h 2822"/>
                <a:gd name="T92" fmla="*/ 237 w 8128"/>
                <a:gd name="T93" fmla="*/ 501 h 2822"/>
                <a:gd name="T94" fmla="*/ 173 w 8128"/>
                <a:gd name="T95" fmla="*/ 369 h 2822"/>
                <a:gd name="T96" fmla="*/ 129 w 8128"/>
                <a:gd name="T97" fmla="*/ 236 h 2822"/>
                <a:gd name="T98" fmla="*/ 105 w 8128"/>
                <a:gd name="T99" fmla="*/ 102 h 2822"/>
                <a:gd name="T100" fmla="*/ 99 w 8128"/>
                <a:gd name="T101" fmla="*/ 0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0"/>
                  </a:moveTo>
                  <a:lnTo>
                    <a:pt x="0" y="0"/>
                  </a:lnTo>
                  <a:lnTo>
                    <a:pt x="1" y="38"/>
                  </a:lnTo>
                  <a:lnTo>
                    <a:pt x="3" y="75"/>
                  </a:lnTo>
                  <a:lnTo>
                    <a:pt x="6" y="112"/>
                  </a:lnTo>
                  <a:lnTo>
                    <a:pt x="11" y="150"/>
                  </a:lnTo>
                  <a:lnTo>
                    <a:pt x="17" y="187"/>
                  </a:lnTo>
                  <a:lnTo>
                    <a:pt x="24" y="225"/>
                  </a:lnTo>
                  <a:lnTo>
                    <a:pt x="34" y="261"/>
                  </a:lnTo>
                  <a:lnTo>
                    <a:pt x="44" y="297"/>
                  </a:lnTo>
                  <a:lnTo>
                    <a:pt x="55" y="334"/>
                  </a:lnTo>
                  <a:lnTo>
                    <a:pt x="68" y="370"/>
                  </a:lnTo>
                  <a:lnTo>
                    <a:pt x="82" y="407"/>
                  </a:lnTo>
                  <a:lnTo>
                    <a:pt x="98" y="443"/>
                  </a:lnTo>
                  <a:lnTo>
                    <a:pt x="114" y="478"/>
                  </a:lnTo>
                  <a:lnTo>
                    <a:pt x="132" y="514"/>
                  </a:lnTo>
                  <a:lnTo>
                    <a:pt x="151" y="549"/>
                  </a:lnTo>
                  <a:lnTo>
                    <a:pt x="172" y="584"/>
                  </a:lnTo>
                  <a:lnTo>
                    <a:pt x="193" y="619"/>
                  </a:lnTo>
                  <a:lnTo>
                    <a:pt x="215" y="654"/>
                  </a:lnTo>
                  <a:lnTo>
                    <a:pt x="240" y="688"/>
                  </a:lnTo>
                  <a:lnTo>
                    <a:pt x="264" y="722"/>
                  </a:lnTo>
                  <a:lnTo>
                    <a:pt x="291" y="757"/>
                  </a:lnTo>
                  <a:lnTo>
                    <a:pt x="318" y="790"/>
                  </a:lnTo>
                  <a:lnTo>
                    <a:pt x="346" y="824"/>
                  </a:lnTo>
                  <a:lnTo>
                    <a:pt x="376" y="858"/>
                  </a:lnTo>
                  <a:lnTo>
                    <a:pt x="407" y="891"/>
                  </a:lnTo>
                  <a:lnTo>
                    <a:pt x="439" y="924"/>
                  </a:lnTo>
                  <a:lnTo>
                    <a:pt x="472" y="957"/>
                  </a:lnTo>
                  <a:lnTo>
                    <a:pt x="506" y="989"/>
                  </a:lnTo>
                  <a:lnTo>
                    <a:pt x="542" y="1022"/>
                  </a:lnTo>
                  <a:lnTo>
                    <a:pt x="578" y="1053"/>
                  </a:lnTo>
                  <a:lnTo>
                    <a:pt x="615" y="1086"/>
                  </a:lnTo>
                  <a:lnTo>
                    <a:pt x="653" y="1118"/>
                  </a:lnTo>
                  <a:lnTo>
                    <a:pt x="693" y="1149"/>
                  </a:lnTo>
                  <a:lnTo>
                    <a:pt x="734" y="1180"/>
                  </a:lnTo>
                  <a:lnTo>
                    <a:pt x="775" y="1211"/>
                  </a:lnTo>
                  <a:lnTo>
                    <a:pt x="818" y="1242"/>
                  </a:lnTo>
                  <a:lnTo>
                    <a:pt x="862" y="1273"/>
                  </a:lnTo>
                  <a:lnTo>
                    <a:pt x="906" y="1303"/>
                  </a:lnTo>
                  <a:lnTo>
                    <a:pt x="952" y="1333"/>
                  </a:lnTo>
                  <a:lnTo>
                    <a:pt x="999" y="1363"/>
                  </a:lnTo>
                  <a:lnTo>
                    <a:pt x="1046" y="1393"/>
                  </a:lnTo>
                  <a:lnTo>
                    <a:pt x="1095" y="1422"/>
                  </a:lnTo>
                  <a:lnTo>
                    <a:pt x="1145" y="1452"/>
                  </a:lnTo>
                  <a:lnTo>
                    <a:pt x="1195" y="1481"/>
                  </a:lnTo>
                  <a:lnTo>
                    <a:pt x="1247" y="1509"/>
                  </a:lnTo>
                  <a:lnTo>
                    <a:pt x="1299" y="1538"/>
                  </a:lnTo>
                  <a:lnTo>
                    <a:pt x="1353" y="1566"/>
                  </a:lnTo>
                  <a:lnTo>
                    <a:pt x="1407" y="1594"/>
                  </a:lnTo>
                  <a:lnTo>
                    <a:pt x="1463" y="1622"/>
                  </a:lnTo>
                  <a:lnTo>
                    <a:pt x="1519" y="1650"/>
                  </a:lnTo>
                  <a:lnTo>
                    <a:pt x="1577" y="1676"/>
                  </a:lnTo>
                  <a:lnTo>
                    <a:pt x="1635" y="1704"/>
                  </a:lnTo>
                  <a:lnTo>
                    <a:pt x="1694" y="1730"/>
                  </a:lnTo>
                  <a:lnTo>
                    <a:pt x="1754" y="1757"/>
                  </a:lnTo>
                  <a:lnTo>
                    <a:pt x="1815" y="1783"/>
                  </a:lnTo>
                  <a:lnTo>
                    <a:pt x="1877" y="1809"/>
                  </a:lnTo>
                  <a:lnTo>
                    <a:pt x="1939" y="1834"/>
                  </a:lnTo>
                  <a:lnTo>
                    <a:pt x="2002" y="1860"/>
                  </a:lnTo>
                  <a:lnTo>
                    <a:pt x="2067" y="1885"/>
                  </a:lnTo>
                  <a:lnTo>
                    <a:pt x="2132" y="1910"/>
                  </a:lnTo>
                  <a:lnTo>
                    <a:pt x="2198" y="1935"/>
                  </a:lnTo>
                  <a:lnTo>
                    <a:pt x="2265" y="1959"/>
                  </a:lnTo>
                  <a:lnTo>
                    <a:pt x="2332" y="1983"/>
                  </a:lnTo>
                  <a:lnTo>
                    <a:pt x="2401" y="2007"/>
                  </a:lnTo>
                  <a:lnTo>
                    <a:pt x="2470" y="2030"/>
                  </a:lnTo>
                  <a:lnTo>
                    <a:pt x="2540" y="2053"/>
                  </a:lnTo>
                  <a:lnTo>
                    <a:pt x="2611" y="2077"/>
                  </a:lnTo>
                  <a:lnTo>
                    <a:pt x="2682" y="2099"/>
                  </a:lnTo>
                  <a:lnTo>
                    <a:pt x="2754" y="2122"/>
                  </a:lnTo>
                  <a:lnTo>
                    <a:pt x="2829" y="2143"/>
                  </a:lnTo>
                  <a:lnTo>
                    <a:pt x="2902" y="2166"/>
                  </a:lnTo>
                  <a:lnTo>
                    <a:pt x="2977" y="2187"/>
                  </a:lnTo>
                  <a:lnTo>
                    <a:pt x="3128" y="2229"/>
                  </a:lnTo>
                  <a:lnTo>
                    <a:pt x="3284" y="2270"/>
                  </a:lnTo>
                  <a:lnTo>
                    <a:pt x="3441" y="2308"/>
                  </a:lnTo>
                  <a:lnTo>
                    <a:pt x="3601" y="2347"/>
                  </a:lnTo>
                  <a:lnTo>
                    <a:pt x="3764" y="2384"/>
                  </a:lnTo>
                  <a:lnTo>
                    <a:pt x="3930" y="2419"/>
                  </a:lnTo>
                  <a:lnTo>
                    <a:pt x="4099" y="2454"/>
                  </a:lnTo>
                  <a:lnTo>
                    <a:pt x="4269" y="2487"/>
                  </a:lnTo>
                  <a:lnTo>
                    <a:pt x="4443" y="2517"/>
                  </a:lnTo>
                  <a:lnTo>
                    <a:pt x="4619" y="2548"/>
                  </a:lnTo>
                  <a:lnTo>
                    <a:pt x="4797" y="2576"/>
                  </a:lnTo>
                  <a:lnTo>
                    <a:pt x="4977" y="2603"/>
                  </a:lnTo>
                  <a:lnTo>
                    <a:pt x="5160" y="2629"/>
                  </a:lnTo>
                  <a:lnTo>
                    <a:pt x="5345" y="2653"/>
                  </a:lnTo>
                  <a:lnTo>
                    <a:pt x="5532" y="2676"/>
                  </a:lnTo>
                  <a:lnTo>
                    <a:pt x="5721" y="2697"/>
                  </a:lnTo>
                  <a:lnTo>
                    <a:pt x="5912" y="2716"/>
                  </a:lnTo>
                  <a:lnTo>
                    <a:pt x="6105" y="2734"/>
                  </a:lnTo>
                  <a:lnTo>
                    <a:pt x="6300" y="2751"/>
                  </a:lnTo>
                  <a:lnTo>
                    <a:pt x="6497" y="2765"/>
                  </a:lnTo>
                  <a:lnTo>
                    <a:pt x="6695" y="2778"/>
                  </a:lnTo>
                  <a:lnTo>
                    <a:pt x="6896" y="2789"/>
                  </a:lnTo>
                  <a:lnTo>
                    <a:pt x="7098" y="2800"/>
                  </a:lnTo>
                  <a:lnTo>
                    <a:pt x="7301" y="2808"/>
                  </a:lnTo>
                  <a:lnTo>
                    <a:pt x="7505" y="2814"/>
                  </a:lnTo>
                  <a:lnTo>
                    <a:pt x="7711" y="2818"/>
                  </a:lnTo>
                  <a:lnTo>
                    <a:pt x="7920" y="2821"/>
                  </a:lnTo>
                  <a:lnTo>
                    <a:pt x="8128" y="2822"/>
                  </a:lnTo>
                  <a:lnTo>
                    <a:pt x="8128" y="2723"/>
                  </a:lnTo>
                  <a:lnTo>
                    <a:pt x="7920" y="2722"/>
                  </a:lnTo>
                  <a:lnTo>
                    <a:pt x="7713" y="2719"/>
                  </a:lnTo>
                  <a:lnTo>
                    <a:pt x="7508" y="2715"/>
                  </a:lnTo>
                  <a:lnTo>
                    <a:pt x="7304" y="2709"/>
                  </a:lnTo>
                  <a:lnTo>
                    <a:pt x="7102" y="2701"/>
                  </a:lnTo>
                  <a:lnTo>
                    <a:pt x="6901" y="2692"/>
                  </a:lnTo>
                  <a:lnTo>
                    <a:pt x="6702" y="2679"/>
                  </a:lnTo>
                  <a:lnTo>
                    <a:pt x="6503" y="2667"/>
                  </a:lnTo>
                  <a:lnTo>
                    <a:pt x="6308" y="2652"/>
                  </a:lnTo>
                  <a:lnTo>
                    <a:pt x="6114" y="2636"/>
                  </a:lnTo>
                  <a:lnTo>
                    <a:pt x="5922" y="2618"/>
                  </a:lnTo>
                  <a:lnTo>
                    <a:pt x="5731" y="2599"/>
                  </a:lnTo>
                  <a:lnTo>
                    <a:pt x="5543" y="2577"/>
                  </a:lnTo>
                  <a:lnTo>
                    <a:pt x="5357" y="2555"/>
                  </a:lnTo>
                  <a:lnTo>
                    <a:pt x="5173" y="2532"/>
                  </a:lnTo>
                  <a:lnTo>
                    <a:pt x="4992" y="2505"/>
                  </a:lnTo>
                  <a:lnTo>
                    <a:pt x="4812" y="2479"/>
                  </a:lnTo>
                  <a:lnTo>
                    <a:pt x="4635" y="2450"/>
                  </a:lnTo>
                  <a:lnTo>
                    <a:pt x="4459" y="2420"/>
                  </a:lnTo>
                  <a:lnTo>
                    <a:pt x="4288" y="2389"/>
                  </a:lnTo>
                  <a:lnTo>
                    <a:pt x="4117" y="2356"/>
                  </a:lnTo>
                  <a:lnTo>
                    <a:pt x="3950" y="2323"/>
                  </a:lnTo>
                  <a:lnTo>
                    <a:pt x="3785" y="2287"/>
                  </a:lnTo>
                  <a:lnTo>
                    <a:pt x="3623" y="2250"/>
                  </a:lnTo>
                  <a:lnTo>
                    <a:pt x="3464" y="2212"/>
                  </a:lnTo>
                  <a:lnTo>
                    <a:pt x="3307" y="2174"/>
                  </a:lnTo>
                  <a:lnTo>
                    <a:pt x="3154" y="2133"/>
                  </a:lnTo>
                  <a:lnTo>
                    <a:pt x="3003" y="2091"/>
                  </a:lnTo>
                  <a:lnTo>
                    <a:pt x="2929" y="2071"/>
                  </a:lnTo>
                  <a:lnTo>
                    <a:pt x="2856" y="2049"/>
                  </a:lnTo>
                  <a:lnTo>
                    <a:pt x="2784" y="2027"/>
                  </a:lnTo>
                  <a:lnTo>
                    <a:pt x="2712" y="2004"/>
                  </a:lnTo>
                  <a:lnTo>
                    <a:pt x="2641" y="1982"/>
                  </a:lnTo>
                  <a:lnTo>
                    <a:pt x="2570" y="1960"/>
                  </a:lnTo>
                  <a:lnTo>
                    <a:pt x="2501" y="1937"/>
                  </a:lnTo>
                  <a:lnTo>
                    <a:pt x="2432" y="1914"/>
                  </a:lnTo>
                  <a:lnTo>
                    <a:pt x="2364" y="1890"/>
                  </a:lnTo>
                  <a:lnTo>
                    <a:pt x="2297" y="1866"/>
                  </a:lnTo>
                  <a:lnTo>
                    <a:pt x="2231" y="1842"/>
                  </a:lnTo>
                  <a:lnTo>
                    <a:pt x="2166" y="1818"/>
                  </a:lnTo>
                  <a:lnTo>
                    <a:pt x="2102" y="1793"/>
                  </a:lnTo>
                  <a:lnTo>
                    <a:pt x="2038" y="1768"/>
                  </a:lnTo>
                  <a:lnTo>
                    <a:pt x="1975" y="1744"/>
                  </a:lnTo>
                  <a:lnTo>
                    <a:pt x="1913" y="1718"/>
                  </a:lnTo>
                  <a:lnTo>
                    <a:pt x="1853" y="1693"/>
                  </a:lnTo>
                  <a:lnTo>
                    <a:pt x="1793" y="1666"/>
                  </a:lnTo>
                  <a:lnTo>
                    <a:pt x="1733" y="1641"/>
                  </a:lnTo>
                  <a:lnTo>
                    <a:pt x="1675" y="1614"/>
                  </a:lnTo>
                  <a:lnTo>
                    <a:pt x="1618" y="1588"/>
                  </a:lnTo>
                  <a:lnTo>
                    <a:pt x="1562" y="1560"/>
                  </a:lnTo>
                  <a:lnTo>
                    <a:pt x="1507" y="1534"/>
                  </a:lnTo>
                  <a:lnTo>
                    <a:pt x="1452" y="1506"/>
                  </a:lnTo>
                  <a:lnTo>
                    <a:pt x="1398" y="1478"/>
                  </a:lnTo>
                  <a:lnTo>
                    <a:pt x="1346" y="1451"/>
                  </a:lnTo>
                  <a:lnTo>
                    <a:pt x="1294" y="1422"/>
                  </a:lnTo>
                  <a:lnTo>
                    <a:pt x="1244" y="1394"/>
                  </a:lnTo>
                  <a:lnTo>
                    <a:pt x="1194" y="1366"/>
                  </a:lnTo>
                  <a:lnTo>
                    <a:pt x="1145" y="1338"/>
                  </a:lnTo>
                  <a:lnTo>
                    <a:pt x="1097" y="1308"/>
                  </a:lnTo>
                  <a:lnTo>
                    <a:pt x="1051" y="1280"/>
                  </a:lnTo>
                  <a:lnTo>
                    <a:pt x="1006" y="1250"/>
                  </a:lnTo>
                  <a:lnTo>
                    <a:pt x="961" y="1221"/>
                  </a:lnTo>
                  <a:lnTo>
                    <a:pt x="917" y="1191"/>
                  </a:lnTo>
                  <a:lnTo>
                    <a:pt x="875" y="1161"/>
                  </a:lnTo>
                  <a:lnTo>
                    <a:pt x="833" y="1132"/>
                  </a:lnTo>
                  <a:lnTo>
                    <a:pt x="792" y="1101"/>
                  </a:lnTo>
                  <a:lnTo>
                    <a:pt x="754" y="1071"/>
                  </a:lnTo>
                  <a:lnTo>
                    <a:pt x="715" y="1040"/>
                  </a:lnTo>
                  <a:lnTo>
                    <a:pt x="679" y="1010"/>
                  </a:lnTo>
                  <a:lnTo>
                    <a:pt x="642" y="979"/>
                  </a:lnTo>
                  <a:lnTo>
                    <a:pt x="608" y="948"/>
                  </a:lnTo>
                  <a:lnTo>
                    <a:pt x="573" y="917"/>
                  </a:lnTo>
                  <a:lnTo>
                    <a:pt x="541" y="886"/>
                  </a:lnTo>
                  <a:lnTo>
                    <a:pt x="509" y="855"/>
                  </a:lnTo>
                  <a:lnTo>
                    <a:pt x="479" y="823"/>
                  </a:lnTo>
                  <a:lnTo>
                    <a:pt x="449" y="791"/>
                  </a:lnTo>
                  <a:lnTo>
                    <a:pt x="421" y="760"/>
                  </a:lnTo>
                  <a:lnTo>
                    <a:pt x="394" y="727"/>
                  </a:lnTo>
                  <a:lnTo>
                    <a:pt x="368" y="696"/>
                  </a:lnTo>
                  <a:lnTo>
                    <a:pt x="343" y="663"/>
                  </a:lnTo>
                  <a:lnTo>
                    <a:pt x="319" y="631"/>
                  </a:lnTo>
                  <a:lnTo>
                    <a:pt x="297" y="599"/>
                  </a:lnTo>
                  <a:lnTo>
                    <a:pt x="276" y="566"/>
                  </a:lnTo>
                  <a:lnTo>
                    <a:pt x="256" y="533"/>
                  </a:lnTo>
                  <a:lnTo>
                    <a:pt x="237" y="501"/>
                  </a:lnTo>
                  <a:lnTo>
                    <a:pt x="219" y="468"/>
                  </a:lnTo>
                  <a:lnTo>
                    <a:pt x="202" y="436"/>
                  </a:lnTo>
                  <a:lnTo>
                    <a:pt x="187" y="402"/>
                  </a:lnTo>
                  <a:lnTo>
                    <a:pt x="173" y="369"/>
                  </a:lnTo>
                  <a:lnTo>
                    <a:pt x="161" y="336"/>
                  </a:lnTo>
                  <a:lnTo>
                    <a:pt x="148" y="303"/>
                  </a:lnTo>
                  <a:lnTo>
                    <a:pt x="138" y="269"/>
                  </a:lnTo>
                  <a:lnTo>
                    <a:pt x="129" y="236"/>
                  </a:lnTo>
                  <a:lnTo>
                    <a:pt x="121" y="203"/>
                  </a:lnTo>
                  <a:lnTo>
                    <a:pt x="114" y="170"/>
                  </a:lnTo>
                  <a:lnTo>
                    <a:pt x="109" y="136"/>
                  </a:lnTo>
                  <a:lnTo>
                    <a:pt x="105" y="102"/>
                  </a:lnTo>
                  <a:lnTo>
                    <a:pt x="101" y="69"/>
                  </a:lnTo>
                  <a:lnTo>
                    <a:pt x="100" y="34"/>
                  </a:lnTo>
                  <a:lnTo>
                    <a:pt x="99" y="0"/>
                  </a:lnTo>
                  <a:lnTo>
                    <a:pt x="0" y="0"/>
                  </a:lnTo>
                  <a:close/>
                </a:path>
              </a:pathLst>
            </a:custGeom>
            <a:solidFill>
              <a:srgbClr val="D98E9A"/>
            </a:solidFill>
            <a:ln w="9525">
              <a:noFill/>
              <a:round/>
              <a:headEnd/>
              <a:tailEnd/>
            </a:ln>
          </p:spPr>
          <p:txBody>
            <a:bodyPr>
              <a:prstTxWarp prst="textNoShape">
                <a:avLst/>
              </a:prstTxWarp>
            </a:bodyPr>
            <a:lstStyle/>
            <a:p>
              <a:endParaRPr lang="en-US"/>
            </a:p>
          </p:txBody>
        </p:sp>
        <p:sp>
          <p:nvSpPr>
            <p:cNvPr id="20919" name="Freeform 42"/>
            <p:cNvSpPr>
              <a:spLocks/>
            </p:cNvSpPr>
            <p:nvPr/>
          </p:nvSpPr>
          <p:spPr bwMode="auto">
            <a:xfrm>
              <a:off x="1834" y="1658"/>
              <a:ext cx="254" cy="88"/>
            </a:xfrm>
            <a:custGeom>
              <a:avLst/>
              <a:gdLst>
                <a:gd name="T0" fmla="*/ 7711 w 8128"/>
                <a:gd name="T1" fmla="*/ 5 h 2826"/>
                <a:gd name="T2" fmla="*/ 6896 w 8128"/>
                <a:gd name="T3" fmla="*/ 33 h 2826"/>
                <a:gd name="T4" fmla="*/ 6105 w 8128"/>
                <a:gd name="T5" fmla="*/ 88 h 2826"/>
                <a:gd name="T6" fmla="*/ 5345 w 8128"/>
                <a:gd name="T7" fmla="*/ 170 h 2826"/>
                <a:gd name="T8" fmla="*/ 4619 w 8128"/>
                <a:gd name="T9" fmla="*/ 275 h 2826"/>
                <a:gd name="T10" fmla="*/ 3930 w 8128"/>
                <a:gd name="T11" fmla="*/ 403 h 2826"/>
                <a:gd name="T12" fmla="*/ 3284 w 8128"/>
                <a:gd name="T13" fmla="*/ 553 h 2826"/>
                <a:gd name="T14" fmla="*/ 2829 w 8128"/>
                <a:gd name="T15" fmla="*/ 679 h 2826"/>
                <a:gd name="T16" fmla="*/ 2540 w 8128"/>
                <a:gd name="T17" fmla="*/ 769 h 2826"/>
                <a:gd name="T18" fmla="*/ 2265 w 8128"/>
                <a:gd name="T19" fmla="*/ 864 h 2826"/>
                <a:gd name="T20" fmla="*/ 2002 w 8128"/>
                <a:gd name="T21" fmla="*/ 963 h 2826"/>
                <a:gd name="T22" fmla="*/ 1754 w 8128"/>
                <a:gd name="T23" fmla="*/ 1067 h 2826"/>
                <a:gd name="T24" fmla="*/ 1519 w 8128"/>
                <a:gd name="T25" fmla="*/ 1174 h 2826"/>
                <a:gd name="T26" fmla="*/ 1299 w 8128"/>
                <a:gd name="T27" fmla="*/ 1286 h 2826"/>
                <a:gd name="T28" fmla="*/ 1095 w 8128"/>
                <a:gd name="T29" fmla="*/ 1401 h 2826"/>
                <a:gd name="T30" fmla="*/ 906 w 8128"/>
                <a:gd name="T31" fmla="*/ 1521 h 2826"/>
                <a:gd name="T32" fmla="*/ 734 w 8128"/>
                <a:gd name="T33" fmla="*/ 1644 h 2826"/>
                <a:gd name="T34" fmla="*/ 578 w 8128"/>
                <a:gd name="T35" fmla="*/ 1770 h 2826"/>
                <a:gd name="T36" fmla="*/ 439 w 8128"/>
                <a:gd name="T37" fmla="*/ 1901 h 2826"/>
                <a:gd name="T38" fmla="*/ 318 w 8128"/>
                <a:gd name="T39" fmla="*/ 2034 h 2826"/>
                <a:gd name="T40" fmla="*/ 215 w 8128"/>
                <a:gd name="T41" fmla="*/ 2172 h 2826"/>
                <a:gd name="T42" fmla="*/ 132 w 8128"/>
                <a:gd name="T43" fmla="*/ 2311 h 2826"/>
                <a:gd name="T44" fmla="*/ 68 w 8128"/>
                <a:gd name="T45" fmla="*/ 2455 h 2826"/>
                <a:gd name="T46" fmla="*/ 24 w 8128"/>
                <a:gd name="T47" fmla="*/ 2602 h 2826"/>
                <a:gd name="T48" fmla="*/ 3 w 8128"/>
                <a:gd name="T49" fmla="*/ 2751 h 2826"/>
                <a:gd name="T50" fmla="*/ 100 w 8128"/>
                <a:gd name="T51" fmla="*/ 2792 h 2826"/>
                <a:gd name="T52" fmla="*/ 114 w 8128"/>
                <a:gd name="T53" fmla="*/ 2657 h 2826"/>
                <a:gd name="T54" fmla="*/ 148 w 8128"/>
                <a:gd name="T55" fmla="*/ 2523 h 2826"/>
                <a:gd name="T56" fmla="*/ 202 w 8128"/>
                <a:gd name="T57" fmla="*/ 2390 h 2826"/>
                <a:gd name="T58" fmla="*/ 276 w 8128"/>
                <a:gd name="T59" fmla="*/ 2260 h 2826"/>
                <a:gd name="T60" fmla="*/ 368 w 8128"/>
                <a:gd name="T61" fmla="*/ 2129 h 2826"/>
                <a:gd name="T62" fmla="*/ 479 w 8128"/>
                <a:gd name="T63" fmla="*/ 2002 h 2826"/>
                <a:gd name="T64" fmla="*/ 608 w 8128"/>
                <a:gd name="T65" fmla="*/ 1876 h 2826"/>
                <a:gd name="T66" fmla="*/ 754 w 8128"/>
                <a:gd name="T67" fmla="*/ 1753 h 2826"/>
                <a:gd name="T68" fmla="*/ 917 w 8128"/>
                <a:gd name="T69" fmla="*/ 1633 h 2826"/>
                <a:gd name="T70" fmla="*/ 1097 w 8128"/>
                <a:gd name="T71" fmla="*/ 1515 h 2826"/>
                <a:gd name="T72" fmla="*/ 1294 w 8128"/>
                <a:gd name="T73" fmla="*/ 1401 h 2826"/>
                <a:gd name="T74" fmla="*/ 1507 w 8128"/>
                <a:gd name="T75" fmla="*/ 1290 h 2826"/>
                <a:gd name="T76" fmla="*/ 1733 w 8128"/>
                <a:gd name="T77" fmla="*/ 1183 h 2826"/>
                <a:gd name="T78" fmla="*/ 1975 w 8128"/>
                <a:gd name="T79" fmla="*/ 1080 h 2826"/>
                <a:gd name="T80" fmla="*/ 2231 w 8128"/>
                <a:gd name="T81" fmla="*/ 981 h 2826"/>
                <a:gd name="T82" fmla="*/ 2501 w 8128"/>
                <a:gd name="T83" fmla="*/ 886 h 2826"/>
                <a:gd name="T84" fmla="*/ 2784 w 8128"/>
                <a:gd name="T85" fmla="*/ 796 h 2826"/>
                <a:gd name="T86" fmla="*/ 3154 w 8128"/>
                <a:gd name="T87" fmla="*/ 690 h 2826"/>
                <a:gd name="T88" fmla="*/ 3785 w 8128"/>
                <a:gd name="T89" fmla="*/ 536 h 2826"/>
                <a:gd name="T90" fmla="*/ 4459 w 8128"/>
                <a:gd name="T91" fmla="*/ 402 h 2826"/>
                <a:gd name="T92" fmla="*/ 5173 w 8128"/>
                <a:gd name="T93" fmla="*/ 291 h 2826"/>
                <a:gd name="T94" fmla="*/ 5922 w 8128"/>
                <a:gd name="T95" fmla="*/ 204 h 2826"/>
                <a:gd name="T96" fmla="*/ 6702 w 8128"/>
                <a:gd name="T97" fmla="*/ 143 h 2826"/>
                <a:gd name="T98" fmla="*/ 7508 w 8128"/>
                <a:gd name="T99" fmla="*/ 107 h 2826"/>
                <a:gd name="T100" fmla="*/ 8128 w 8128"/>
                <a:gd name="T101" fmla="*/ 99 h 282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6"/>
                <a:gd name="T155" fmla="*/ 8128 w 8128"/>
                <a:gd name="T156" fmla="*/ 2826 h 282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6">
                  <a:moveTo>
                    <a:pt x="8128" y="0"/>
                  </a:moveTo>
                  <a:lnTo>
                    <a:pt x="8128" y="0"/>
                  </a:lnTo>
                  <a:lnTo>
                    <a:pt x="7920" y="1"/>
                  </a:lnTo>
                  <a:lnTo>
                    <a:pt x="7711" y="5"/>
                  </a:lnTo>
                  <a:lnTo>
                    <a:pt x="7505" y="9"/>
                  </a:lnTo>
                  <a:lnTo>
                    <a:pt x="7301" y="15"/>
                  </a:lnTo>
                  <a:lnTo>
                    <a:pt x="7098" y="23"/>
                  </a:lnTo>
                  <a:lnTo>
                    <a:pt x="6896" y="33"/>
                  </a:lnTo>
                  <a:lnTo>
                    <a:pt x="6695" y="44"/>
                  </a:lnTo>
                  <a:lnTo>
                    <a:pt x="6497" y="58"/>
                  </a:lnTo>
                  <a:lnTo>
                    <a:pt x="6300" y="72"/>
                  </a:lnTo>
                  <a:lnTo>
                    <a:pt x="6105" y="88"/>
                  </a:lnTo>
                  <a:lnTo>
                    <a:pt x="5912" y="106"/>
                  </a:lnTo>
                  <a:lnTo>
                    <a:pt x="5721" y="126"/>
                  </a:lnTo>
                  <a:lnTo>
                    <a:pt x="5532" y="147"/>
                  </a:lnTo>
                  <a:lnTo>
                    <a:pt x="5345" y="170"/>
                  </a:lnTo>
                  <a:lnTo>
                    <a:pt x="5160" y="193"/>
                  </a:lnTo>
                  <a:lnTo>
                    <a:pt x="4977" y="220"/>
                  </a:lnTo>
                  <a:lnTo>
                    <a:pt x="4797" y="246"/>
                  </a:lnTo>
                  <a:lnTo>
                    <a:pt x="4619" y="275"/>
                  </a:lnTo>
                  <a:lnTo>
                    <a:pt x="4443" y="305"/>
                  </a:lnTo>
                  <a:lnTo>
                    <a:pt x="4269" y="337"/>
                  </a:lnTo>
                  <a:lnTo>
                    <a:pt x="4099" y="369"/>
                  </a:lnTo>
                  <a:lnTo>
                    <a:pt x="3930" y="403"/>
                  </a:lnTo>
                  <a:lnTo>
                    <a:pt x="3764" y="439"/>
                  </a:lnTo>
                  <a:lnTo>
                    <a:pt x="3601" y="476"/>
                  </a:lnTo>
                  <a:lnTo>
                    <a:pt x="3441" y="514"/>
                  </a:lnTo>
                  <a:lnTo>
                    <a:pt x="3284" y="553"/>
                  </a:lnTo>
                  <a:lnTo>
                    <a:pt x="3128" y="594"/>
                  </a:lnTo>
                  <a:lnTo>
                    <a:pt x="2977" y="637"/>
                  </a:lnTo>
                  <a:lnTo>
                    <a:pt x="2902" y="658"/>
                  </a:lnTo>
                  <a:lnTo>
                    <a:pt x="2829" y="679"/>
                  </a:lnTo>
                  <a:lnTo>
                    <a:pt x="2754" y="702"/>
                  </a:lnTo>
                  <a:lnTo>
                    <a:pt x="2682" y="724"/>
                  </a:lnTo>
                  <a:lnTo>
                    <a:pt x="2611" y="747"/>
                  </a:lnTo>
                  <a:lnTo>
                    <a:pt x="2540" y="769"/>
                  </a:lnTo>
                  <a:lnTo>
                    <a:pt x="2470" y="793"/>
                  </a:lnTo>
                  <a:lnTo>
                    <a:pt x="2401" y="816"/>
                  </a:lnTo>
                  <a:lnTo>
                    <a:pt x="2332" y="839"/>
                  </a:lnTo>
                  <a:lnTo>
                    <a:pt x="2265" y="864"/>
                  </a:lnTo>
                  <a:lnTo>
                    <a:pt x="2198" y="888"/>
                  </a:lnTo>
                  <a:lnTo>
                    <a:pt x="2132" y="913"/>
                  </a:lnTo>
                  <a:lnTo>
                    <a:pt x="2067" y="938"/>
                  </a:lnTo>
                  <a:lnTo>
                    <a:pt x="2002" y="963"/>
                  </a:lnTo>
                  <a:lnTo>
                    <a:pt x="1939" y="988"/>
                  </a:lnTo>
                  <a:lnTo>
                    <a:pt x="1876" y="1015"/>
                  </a:lnTo>
                  <a:lnTo>
                    <a:pt x="1815" y="1040"/>
                  </a:lnTo>
                  <a:lnTo>
                    <a:pt x="1754" y="1067"/>
                  </a:lnTo>
                  <a:lnTo>
                    <a:pt x="1694" y="1093"/>
                  </a:lnTo>
                  <a:lnTo>
                    <a:pt x="1635" y="1120"/>
                  </a:lnTo>
                  <a:lnTo>
                    <a:pt x="1577" y="1147"/>
                  </a:lnTo>
                  <a:lnTo>
                    <a:pt x="1519" y="1174"/>
                  </a:lnTo>
                  <a:lnTo>
                    <a:pt x="1463" y="1201"/>
                  </a:lnTo>
                  <a:lnTo>
                    <a:pt x="1407" y="1230"/>
                  </a:lnTo>
                  <a:lnTo>
                    <a:pt x="1353" y="1257"/>
                  </a:lnTo>
                  <a:lnTo>
                    <a:pt x="1299" y="1286"/>
                  </a:lnTo>
                  <a:lnTo>
                    <a:pt x="1247" y="1314"/>
                  </a:lnTo>
                  <a:lnTo>
                    <a:pt x="1195" y="1343"/>
                  </a:lnTo>
                  <a:lnTo>
                    <a:pt x="1145" y="1373"/>
                  </a:lnTo>
                  <a:lnTo>
                    <a:pt x="1095" y="1401"/>
                  </a:lnTo>
                  <a:lnTo>
                    <a:pt x="1046" y="1431"/>
                  </a:lnTo>
                  <a:lnTo>
                    <a:pt x="999" y="1460"/>
                  </a:lnTo>
                  <a:lnTo>
                    <a:pt x="952" y="1491"/>
                  </a:lnTo>
                  <a:lnTo>
                    <a:pt x="906" y="1521"/>
                  </a:lnTo>
                  <a:lnTo>
                    <a:pt x="862" y="1551"/>
                  </a:lnTo>
                  <a:lnTo>
                    <a:pt x="818" y="1582"/>
                  </a:lnTo>
                  <a:lnTo>
                    <a:pt x="775" y="1613"/>
                  </a:lnTo>
                  <a:lnTo>
                    <a:pt x="734" y="1644"/>
                  </a:lnTo>
                  <a:lnTo>
                    <a:pt x="693" y="1675"/>
                  </a:lnTo>
                  <a:lnTo>
                    <a:pt x="653" y="1707"/>
                  </a:lnTo>
                  <a:lnTo>
                    <a:pt x="615" y="1739"/>
                  </a:lnTo>
                  <a:lnTo>
                    <a:pt x="578" y="1770"/>
                  </a:lnTo>
                  <a:lnTo>
                    <a:pt x="542" y="1803"/>
                  </a:lnTo>
                  <a:lnTo>
                    <a:pt x="506" y="1835"/>
                  </a:lnTo>
                  <a:lnTo>
                    <a:pt x="472" y="1868"/>
                  </a:lnTo>
                  <a:lnTo>
                    <a:pt x="439" y="1901"/>
                  </a:lnTo>
                  <a:lnTo>
                    <a:pt x="407" y="1933"/>
                  </a:lnTo>
                  <a:lnTo>
                    <a:pt x="376" y="1967"/>
                  </a:lnTo>
                  <a:lnTo>
                    <a:pt x="346" y="2001"/>
                  </a:lnTo>
                  <a:lnTo>
                    <a:pt x="318" y="2034"/>
                  </a:lnTo>
                  <a:lnTo>
                    <a:pt x="291" y="2069"/>
                  </a:lnTo>
                  <a:lnTo>
                    <a:pt x="264" y="2103"/>
                  </a:lnTo>
                  <a:lnTo>
                    <a:pt x="240" y="2137"/>
                  </a:lnTo>
                  <a:lnTo>
                    <a:pt x="215" y="2172"/>
                  </a:lnTo>
                  <a:lnTo>
                    <a:pt x="193" y="2206"/>
                  </a:lnTo>
                  <a:lnTo>
                    <a:pt x="172" y="2241"/>
                  </a:lnTo>
                  <a:lnTo>
                    <a:pt x="151" y="2276"/>
                  </a:lnTo>
                  <a:lnTo>
                    <a:pt x="132" y="2311"/>
                  </a:lnTo>
                  <a:lnTo>
                    <a:pt x="114" y="2347"/>
                  </a:lnTo>
                  <a:lnTo>
                    <a:pt x="98" y="2383"/>
                  </a:lnTo>
                  <a:lnTo>
                    <a:pt x="82" y="2420"/>
                  </a:lnTo>
                  <a:lnTo>
                    <a:pt x="68" y="2455"/>
                  </a:lnTo>
                  <a:lnTo>
                    <a:pt x="55" y="2492"/>
                  </a:lnTo>
                  <a:lnTo>
                    <a:pt x="44" y="2529"/>
                  </a:lnTo>
                  <a:lnTo>
                    <a:pt x="34" y="2565"/>
                  </a:lnTo>
                  <a:lnTo>
                    <a:pt x="24" y="2602"/>
                  </a:lnTo>
                  <a:lnTo>
                    <a:pt x="17" y="2639"/>
                  </a:lnTo>
                  <a:lnTo>
                    <a:pt x="11" y="2676"/>
                  </a:lnTo>
                  <a:lnTo>
                    <a:pt x="6" y="2713"/>
                  </a:lnTo>
                  <a:lnTo>
                    <a:pt x="3" y="2751"/>
                  </a:lnTo>
                  <a:lnTo>
                    <a:pt x="1" y="2789"/>
                  </a:lnTo>
                  <a:lnTo>
                    <a:pt x="0" y="2826"/>
                  </a:lnTo>
                  <a:lnTo>
                    <a:pt x="99" y="2826"/>
                  </a:lnTo>
                  <a:lnTo>
                    <a:pt x="100" y="2792"/>
                  </a:lnTo>
                  <a:lnTo>
                    <a:pt x="101" y="2758"/>
                  </a:lnTo>
                  <a:lnTo>
                    <a:pt x="105" y="2724"/>
                  </a:lnTo>
                  <a:lnTo>
                    <a:pt x="109" y="2691"/>
                  </a:lnTo>
                  <a:lnTo>
                    <a:pt x="114" y="2657"/>
                  </a:lnTo>
                  <a:lnTo>
                    <a:pt x="121" y="2623"/>
                  </a:lnTo>
                  <a:lnTo>
                    <a:pt x="129" y="2590"/>
                  </a:lnTo>
                  <a:lnTo>
                    <a:pt x="138" y="2556"/>
                  </a:lnTo>
                  <a:lnTo>
                    <a:pt x="148" y="2523"/>
                  </a:lnTo>
                  <a:lnTo>
                    <a:pt x="161" y="2490"/>
                  </a:lnTo>
                  <a:lnTo>
                    <a:pt x="173" y="2456"/>
                  </a:lnTo>
                  <a:lnTo>
                    <a:pt x="187" y="2424"/>
                  </a:lnTo>
                  <a:lnTo>
                    <a:pt x="202" y="2390"/>
                  </a:lnTo>
                  <a:lnTo>
                    <a:pt x="219" y="2357"/>
                  </a:lnTo>
                  <a:lnTo>
                    <a:pt x="237" y="2325"/>
                  </a:lnTo>
                  <a:lnTo>
                    <a:pt x="256" y="2292"/>
                  </a:lnTo>
                  <a:lnTo>
                    <a:pt x="276" y="2260"/>
                  </a:lnTo>
                  <a:lnTo>
                    <a:pt x="297" y="2227"/>
                  </a:lnTo>
                  <a:lnTo>
                    <a:pt x="319" y="2194"/>
                  </a:lnTo>
                  <a:lnTo>
                    <a:pt x="343" y="2162"/>
                  </a:lnTo>
                  <a:lnTo>
                    <a:pt x="368" y="2129"/>
                  </a:lnTo>
                  <a:lnTo>
                    <a:pt x="394" y="2097"/>
                  </a:lnTo>
                  <a:lnTo>
                    <a:pt x="421" y="2066"/>
                  </a:lnTo>
                  <a:lnTo>
                    <a:pt x="449" y="2033"/>
                  </a:lnTo>
                  <a:lnTo>
                    <a:pt x="479" y="2002"/>
                  </a:lnTo>
                  <a:lnTo>
                    <a:pt x="509" y="1970"/>
                  </a:lnTo>
                  <a:lnTo>
                    <a:pt x="541" y="1938"/>
                  </a:lnTo>
                  <a:lnTo>
                    <a:pt x="573" y="1908"/>
                  </a:lnTo>
                  <a:lnTo>
                    <a:pt x="608" y="1876"/>
                  </a:lnTo>
                  <a:lnTo>
                    <a:pt x="642" y="1846"/>
                  </a:lnTo>
                  <a:lnTo>
                    <a:pt x="679" y="1814"/>
                  </a:lnTo>
                  <a:lnTo>
                    <a:pt x="715" y="1783"/>
                  </a:lnTo>
                  <a:lnTo>
                    <a:pt x="754" y="1753"/>
                  </a:lnTo>
                  <a:lnTo>
                    <a:pt x="792" y="1723"/>
                  </a:lnTo>
                  <a:lnTo>
                    <a:pt x="833" y="1693"/>
                  </a:lnTo>
                  <a:lnTo>
                    <a:pt x="875" y="1662"/>
                  </a:lnTo>
                  <a:lnTo>
                    <a:pt x="917" y="1633"/>
                  </a:lnTo>
                  <a:lnTo>
                    <a:pt x="961" y="1603"/>
                  </a:lnTo>
                  <a:lnTo>
                    <a:pt x="1006" y="1573"/>
                  </a:lnTo>
                  <a:lnTo>
                    <a:pt x="1051" y="1544"/>
                  </a:lnTo>
                  <a:lnTo>
                    <a:pt x="1097" y="1515"/>
                  </a:lnTo>
                  <a:lnTo>
                    <a:pt x="1145" y="1487"/>
                  </a:lnTo>
                  <a:lnTo>
                    <a:pt x="1194" y="1458"/>
                  </a:lnTo>
                  <a:lnTo>
                    <a:pt x="1244" y="1430"/>
                  </a:lnTo>
                  <a:lnTo>
                    <a:pt x="1294" y="1401"/>
                  </a:lnTo>
                  <a:lnTo>
                    <a:pt x="1346" y="1373"/>
                  </a:lnTo>
                  <a:lnTo>
                    <a:pt x="1398" y="1345"/>
                  </a:lnTo>
                  <a:lnTo>
                    <a:pt x="1452" y="1318"/>
                  </a:lnTo>
                  <a:lnTo>
                    <a:pt x="1507" y="1290"/>
                  </a:lnTo>
                  <a:lnTo>
                    <a:pt x="1562" y="1264"/>
                  </a:lnTo>
                  <a:lnTo>
                    <a:pt x="1618" y="1236"/>
                  </a:lnTo>
                  <a:lnTo>
                    <a:pt x="1675" y="1209"/>
                  </a:lnTo>
                  <a:lnTo>
                    <a:pt x="1733" y="1183"/>
                  </a:lnTo>
                  <a:lnTo>
                    <a:pt x="1793" y="1158"/>
                  </a:lnTo>
                  <a:lnTo>
                    <a:pt x="1853" y="1131"/>
                  </a:lnTo>
                  <a:lnTo>
                    <a:pt x="1914" y="1106"/>
                  </a:lnTo>
                  <a:lnTo>
                    <a:pt x="1975" y="1080"/>
                  </a:lnTo>
                  <a:lnTo>
                    <a:pt x="2038" y="1056"/>
                  </a:lnTo>
                  <a:lnTo>
                    <a:pt x="2102" y="1030"/>
                  </a:lnTo>
                  <a:lnTo>
                    <a:pt x="2166" y="1006"/>
                  </a:lnTo>
                  <a:lnTo>
                    <a:pt x="2231" y="981"/>
                  </a:lnTo>
                  <a:lnTo>
                    <a:pt x="2297" y="957"/>
                  </a:lnTo>
                  <a:lnTo>
                    <a:pt x="2364" y="933"/>
                  </a:lnTo>
                  <a:lnTo>
                    <a:pt x="2432" y="910"/>
                  </a:lnTo>
                  <a:lnTo>
                    <a:pt x="2501" y="886"/>
                  </a:lnTo>
                  <a:lnTo>
                    <a:pt x="2570" y="863"/>
                  </a:lnTo>
                  <a:lnTo>
                    <a:pt x="2641" y="840"/>
                  </a:lnTo>
                  <a:lnTo>
                    <a:pt x="2712" y="818"/>
                  </a:lnTo>
                  <a:lnTo>
                    <a:pt x="2784" y="796"/>
                  </a:lnTo>
                  <a:lnTo>
                    <a:pt x="2856" y="774"/>
                  </a:lnTo>
                  <a:lnTo>
                    <a:pt x="2929" y="753"/>
                  </a:lnTo>
                  <a:lnTo>
                    <a:pt x="3003" y="731"/>
                  </a:lnTo>
                  <a:lnTo>
                    <a:pt x="3154" y="690"/>
                  </a:lnTo>
                  <a:lnTo>
                    <a:pt x="3307" y="649"/>
                  </a:lnTo>
                  <a:lnTo>
                    <a:pt x="3464" y="610"/>
                  </a:lnTo>
                  <a:lnTo>
                    <a:pt x="3623" y="572"/>
                  </a:lnTo>
                  <a:lnTo>
                    <a:pt x="3785" y="536"/>
                  </a:lnTo>
                  <a:lnTo>
                    <a:pt x="3950" y="500"/>
                  </a:lnTo>
                  <a:lnTo>
                    <a:pt x="4117" y="466"/>
                  </a:lnTo>
                  <a:lnTo>
                    <a:pt x="4288" y="434"/>
                  </a:lnTo>
                  <a:lnTo>
                    <a:pt x="4459" y="402"/>
                  </a:lnTo>
                  <a:lnTo>
                    <a:pt x="4635" y="373"/>
                  </a:lnTo>
                  <a:lnTo>
                    <a:pt x="4812" y="344"/>
                  </a:lnTo>
                  <a:lnTo>
                    <a:pt x="4992" y="317"/>
                  </a:lnTo>
                  <a:lnTo>
                    <a:pt x="5173" y="291"/>
                  </a:lnTo>
                  <a:lnTo>
                    <a:pt x="5357" y="268"/>
                  </a:lnTo>
                  <a:lnTo>
                    <a:pt x="5543" y="245"/>
                  </a:lnTo>
                  <a:lnTo>
                    <a:pt x="5731" y="224"/>
                  </a:lnTo>
                  <a:lnTo>
                    <a:pt x="5922" y="204"/>
                  </a:lnTo>
                  <a:lnTo>
                    <a:pt x="6114" y="187"/>
                  </a:lnTo>
                  <a:lnTo>
                    <a:pt x="6308" y="171"/>
                  </a:lnTo>
                  <a:lnTo>
                    <a:pt x="6503" y="155"/>
                  </a:lnTo>
                  <a:lnTo>
                    <a:pt x="6702" y="143"/>
                  </a:lnTo>
                  <a:lnTo>
                    <a:pt x="6901" y="131"/>
                  </a:lnTo>
                  <a:lnTo>
                    <a:pt x="7102" y="122"/>
                  </a:lnTo>
                  <a:lnTo>
                    <a:pt x="7304" y="114"/>
                  </a:lnTo>
                  <a:lnTo>
                    <a:pt x="7508" y="107"/>
                  </a:lnTo>
                  <a:lnTo>
                    <a:pt x="7713" y="103"/>
                  </a:lnTo>
                  <a:lnTo>
                    <a:pt x="7920" y="100"/>
                  </a:lnTo>
                  <a:lnTo>
                    <a:pt x="8128" y="99"/>
                  </a:lnTo>
                  <a:lnTo>
                    <a:pt x="8128" y="0"/>
                  </a:lnTo>
                  <a:close/>
                </a:path>
              </a:pathLst>
            </a:custGeom>
            <a:solidFill>
              <a:srgbClr val="D98E9A"/>
            </a:solidFill>
            <a:ln w="9525">
              <a:noFill/>
              <a:round/>
              <a:headEnd/>
              <a:tailEnd/>
            </a:ln>
          </p:spPr>
          <p:txBody>
            <a:bodyPr>
              <a:prstTxWarp prst="textNoShape">
                <a:avLst/>
              </a:prstTxWarp>
            </a:bodyPr>
            <a:lstStyle/>
            <a:p>
              <a:endParaRPr lang="en-US"/>
            </a:p>
          </p:txBody>
        </p:sp>
        <p:sp>
          <p:nvSpPr>
            <p:cNvPr id="20920" name="Freeform 43"/>
            <p:cNvSpPr>
              <a:spLocks/>
            </p:cNvSpPr>
            <p:nvPr/>
          </p:nvSpPr>
          <p:spPr bwMode="auto">
            <a:xfrm>
              <a:off x="2088" y="1658"/>
              <a:ext cx="254" cy="88"/>
            </a:xfrm>
            <a:custGeom>
              <a:avLst/>
              <a:gdLst>
                <a:gd name="T0" fmla="*/ 8125 w 8128"/>
                <a:gd name="T1" fmla="*/ 2751 h 2826"/>
                <a:gd name="T2" fmla="*/ 8103 w 8128"/>
                <a:gd name="T3" fmla="*/ 2602 h 2826"/>
                <a:gd name="T4" fmla="*/ 8060 w 8128"/>
                <a:gd name="T5" fmla="*/ 2455 h 2826"/>
                <a:gd name="T6" fmla="*/ 7996 w 8128"/>
                <a:gd name="T7" fmla="*/ 2311 h 2826"/>
                <a:gd name="T8" fmla="*/ 7913 w 8128"/>
                <a:gd name="T9" fmla="*/ 2172 h 2826"/>
                <a:gd name="T10" fmla="*/ 7810 w 8128"/>
                <a:gd name="T11" fmla="*/ 2034 h 2826"/>
                <a:gd name="T12" fmla="*/ 7689 w 8128"/>
                <a:gd name="T13" fmla="*/ 1901 h 2826"/>
                <a:gd name="T14" fmla="*/ 7550 w 8128"/>
                <a:gd name="T15" fmla="*/ 1770 h 2826"/>
                <a:gd name="T16" fmla="*/ 7394 w 8128"/>
                <a:gd name="T17" fmla="*/ 1644 h 2826"/>
                <a:gd name="T18" fmla="*/ 7222 w 8128"/>
                <a:gd name="T19" fmla="*/ 1521 h 2826"/>
                <a:gd name="T20" fmla="*/ 7033 w 8128"/>
                <a:gd name="T21" fmla="*/ 1401 h 2826"/>
                <a:gd name="T22" fmla="*/ 6829 w 8128"/>
                <a:gd name="T23" fmla="*/ 1286 h 2826"/>
                <a:gd name="T24" fmla="*/ 6609 w 8128"/>
                <a:gd name="T25" fmla="*/ 1174 h 2826"/>
                <a:gd name="T26" fmla="*/ 6374 w 8128"/>
                <a:gd name="T27" fmla="*/ 1067 h 2826"/>
                <a:gd name="T28" fmla="*/ 6125 w 8128"/>
                <a:gd name="T29" fmla="*/ 963 h 2826"/>
                <a:gd name="T30" fmla="*/ 5863 w 8128"/>
                <a:gd name="T31" fmla="*/ 864 h 2826"/>
                <a:gd name="T32" fmla="*/ 5588 w 8128"/>
                <a:gd name="T33" fmla="*/ 769 h 2826"/>
                <a:gd name="T34" fmla="*/ 5151 w 8128"/>
                <a:gd name="T35" fmla="*/ 637 h 2826"/>
                <a:gd name="T36" fmla="*/ 4527 w 8128"/>
                <a:gd name="T37" fmla="*/ 476 h 2826"/>
                <a:gd name="T38" fmla="*/ 3859 w 8128"/>
                <a:gd name="T39" fmla="*/ 337 h 2826"/>
                <a:gd name="T40" fmla="*/ 3151 w 8128"/>
                <a:gd name="T41" fmla="*/ 220 h 2826"/>
                <a:gd name="T42" fmla="*/ 2407 w 8128"/>
                <a:gd name="T43" fmla="*/ 126 h 2826"/>
                <a:gd name="T44" fmla="*/ 1631 w 8128"/>
                <a:gd name="T45" fmla="*/ 58 h 2826"/>
                <a:gd name="T46" fmla="*/ 827 w 8128"/>
                <a:gd name="T47" fmla="*/ 15 h 2826"/>
                <a:gd name="T48" fmla="*/ 0 w 8128"/>
                <a:gd name="T49" fmla="*/ 0 h 2826"/>
                <a:gd name="T50" fmla="*/ 620 w 8128"/>
                <a:gd name="T51" fmla="*/ 107 h 2826"/>
                <a:gd name="T52" fmla="*/ 1426 w 8128"/>
                <a:gd name="T53" fmla="*/ 143 h 2826"/>
                <a:gd name="T54" fmla="*/ 2206 w 8128"/>
                <a:gd name="T55" fmla="*/ 204 h 2826"/>
                <a:gd name="T56" fmla="*/ 2955 w 8128"/>
                <a:gd name="T57" fmla="*/ 291 h 2826"/>
                <a:gd name="T58" fmla="*/ 3669 w 8128"/>
                <a:gd name="T59" fmla="*/ 402 h 2826"/>
                <a:gd name="T60" fmla="*/ 4342 w 8128"/>
                <a:gd name="T61" fmla="*/ 536 h 2826"/>
                <a:gd name="T62" fmla="*/ 4974 w 8128"/>
                <a:gd name="T63" fmla="*/ 690 h 2826"/>
                <a:gd name="T64" fmla="*/ 5487 w 8128"/>
                <a:gd name="T65" fmla="*/ 840 h 2826"/>
                <a:gd name="T66" fmla="*/ 5764 w 8128"/>
                <a:gd name="T67" fmla="*/ 933 h 2826"/>
                <a:gd name="T68" fmla="*/ 6026 w 8128"/>
                <a:gd name="T69" fmla="*/ 1030 h 2826"/>
                <a:gd name="T70" fmla="*/ 6275 w 8128"/>
                <a:gd name="T71" fmla="*/ 1131 h 2826"/>
                <a:gd name="T72" fmla="*/ 6510 w 8128"/>
                <a:gd name="T73" fmla="*/ 1236 h 2826"/>
                <a:gd name="T74" fmla="*/ 6730 w 8128"/>
                <a:gd name="T75" fmla="*/ 1345 h 2826"/>
                <a:gd name="T76" fmla="*/ 6934 w 8128"/>
                <a:gd name="T77" fmla="*/ 1458 h 2826"/>
                <a:gd name="T78" fmla="*/ 7122 w 8128"/>
                <a:gd name="T79" fmla="*/ 1573 h 2826"/>
                <a:gd name="T80" fmla="*/ 7295 w 8128"/>
                <a:gd name="T81" fmla="*/ 1693 h 2826"/>
                <a:gd name="T82" fmla="*/ 7449 w 8128"/>
                <a:gd name="T83" fmla="*/ 1814 h 2826"/>
                <a:gd name="T84" fmla="*/ 7587 w 8128"/>
                <a:gd name="T85" fmla="*/ 1938 h 2826"/>
                <a:gd name="T86" fmla="*/ 7707 w 8128"/>
                <a:gd name="T87" fmla="*/ 2066 h 2826"/>
                <a:gd name="T88" fmla="*/ 7808 w 8128"/>
                <a:gd name="T89" fmla="*/ 2194 h 2826"/>
                <a:gd name="T90" fmla="*/ 7891 w 8128"/>
                <a:gd name="T91" fmla="*/ 2325 h 2826"/>
                <a:gd name="T92" fmla="*/ 7954 w 8128"/>
                <a:gd name="T93" fmla="*/ 2456 h 2826"/>
                <a:gd name="T94" fmla="*/ 7999 w 8128"/>
                <a:gd name="T95" fmla="*/ 2590 h 2826"/>
                <a:gd name="T96" fmla="*/ 8023 w 8128"/>
                <a:gd name="T97" fmla="*/ 2724 h 2826"/>
                <a:gd name="T98" fmla="*/ 8029 w 8128"/>
                <a:gd name="T99" fmla="*/ 2826 h 282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128"/>
                <a:gd name="T151" fmla="*/ 0 h 2826"/>
                <a:gd name="T152" fmla="*/ 8128 w 8128"/>
                <a:gd name="T153" fmla="*/ 2826 h 282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128" h="2826">
                  <a:moveTo>
                    <a:pt x="8128" y="2826"/>
                  </a:moveTo>
                  <a:lnTo>
                    <a:pt x="8128" y="2826"/>
                  </a:lnTo>
                  <a:lnTo>
                    <a:pt x="8127" y="2789"/>
                  </a:lnTo>
                  <a:lnTo>
                    <a:pt x="8125" y="2751"/>
                  </a:lnTo>
                  <a:lnTo>
                    <a:pt x="8122" y="2713"/>
                  </a:lnTo>
                  <a:lnTo>
                    <a:pt x="8117" y="2676"/>
                  </a:lnTo>
                  <a:lnTo>
                    <a:pt x="8111" y="2639"/>
                  </a:lnTo>
                  <a:lnTo>
                    <a:pt x="8103" y="2602"/>
                  </a:lnTo>
                  <a:lnTo>
                    <a:pt x="8094" y="2565"/>
                  </a:lnTo>
                  <a:lnTo>
                    <a:pt x="8084" y="2529"/>
                  </a:lnTo>
                  <a:lnTo>
                    <a:pt x="8072" y="2492"/>
                  </a:lnTo>
                  <a:lnTo>
                    <a:pt x="8060" y="2455"/>
                  </a:lnTo>
                  <a:lnTo>
                    <a:pt x="8046" y="2420"/>
                  </a:lnTo>
                  <a:lnTo>
                    <a:pt x="8030" y="2383"/>
                  </a:lnTo>
                  <a:lnTo>
                    <a:pt x="8014" y="2347"/>
                  </a:lnTo>
                  <a:lnTo>
                    <a:pt x="7996" y="2311"/>
                  </a:lnTo>
                  <a:lnTo>
                    <a:pt x="7977" y="2277"/>
                  </a:lnTo>
                  <a:lnTo>
                    <a:pt x="7956" y="2241"/>
                  </a:lnTo>
                  <a:lnTo>
                    <a:pt x="7935" y="2206"/>
                  </a:lnTo>
                  <a:lnTo>
                    <a:pt x="7913" y="2172"/>
                  </a:lnTo>
                  <a:lnTo>
                    <a:pt x="7888" y="2137"/>
                  </a:lnTo>
                  <a:lnTo>
                    <a:pt x="7864" y="2103"/>
                  </a:lnTo>
                  <a:lnTo>
                    <a:pt x="7837" y="2069"/>
                  </a:lnTo>
                  <a:lnTo>
                    <a:pt x="7810" y="2034"/>
                  </a:lnTo>
                  <a:lnTo>
                    <a:pt x="7782" y="2001"/>
                  </a:lnTo>
                  <a:lnTo>
                    <a:pt x="7752" y="1967"/>
                  </a:lnTo>
                  <a:lnTo>
                    <a:pt x="7721" y="1933"/>
                  </a:lnTo>
                  <a:lnTo>
                    <a:pt x="7689" y="1901"/>
                  </a:lnTo>
                  <a:lnTo>
                    <a:pt x="7656" y="1868"/>
                  </a:lnTo>
                  <a:lnTo>
                    <a:pt x="7622" y="1835"/>
                  </a:lnTo>
                  <a:lnTo>
                    <a:pt x="7586" y="1803"/>
                  </a:lnTo>
                  <a:lnTo>
                    <a:pt x="7550" y="1770"/>
                  </a:lnTo>
                  <a:lnTo>
                    <a:pt x="7512" y="1739"/>
                  </a:lnTo>
                  <a:lnTo>
                    <a:pt x="7475" y="1707"/>
                  </a:lnTo>
                  <a:lnTo>
                    <a:pt x="7435" y="1675"/>
                  </a:lnTo>
                  <a:lnTo>
                    <a:pt x="7394" y="1644"/>
                  </a:lnTo>
                  <a:lnTo>
                    <a:pt x="7353" y="1613"/>
                  </a:lnTo>
                  <a:lnTo>
                    <a:pt x="7310" y="1582"/>
                  </a:lnTo>
                  <a:lnTo>
                    <a:pt x="7266" y="1551"/>
                  </a:lnTo>
                  <a:lnTo>
                    <a:pt x="7222" y="1521"/>
                  </a:lnTo>
                  <a:lnTo>
                    <a:pt x="7176" y="1491"/>
                  </a:lnTo>
                  <a:lnTo>
                    <a:pt x="7129" y="1460"/>
                  </a:lnTo>
                  <a:lnTo>
                    <a:pt x="7082" y="1431"/>
                  </a:lnTo>
                  <a:lnTo>
                    <a:pt x="7033" y="1401"/>
                  </a:lnTo>
                  <a:lnTo>
                    <a:pt x="6983" y="1373"/>
                  </a:lnTo>
                  <a:lnTo>
                    <a:pt x="6932" y="1343"/>
                  </a:lnTo>
                  <a:lnTo>
                    <a:pt x="6881" y="1314"/>
                  </a:lnTo>
                  <a:lnTo>
                    <a:pt x="6829" y="1286"/>
                  </a:lnTo>
                  <a:lnTo>
                    <a:pt x="6775" y="1257"/>
                  </a:lnTo>
                  <a:lnTo>
                    <a:pt x="6721" y="1230"/>
                  </a:lnTo>
                  <a:lnTo>
                    <a:pt x="6665" y="1201"/>
                  </a:lnTo>
                  <a:lnTo>
                    <a:pt x="6609" y="1174"/>
                  </a:lnTo>
                  <a:lnTo>
                    <a:pt x="6551" y="1147"/>
                  </a:lnTo>
                  <a:lnTo>
                    <a:pt x="6493" y="1120"/>
                  </a:lnTo>
                  <a:lnTo>
                    <a:pt x="6434" y="1093"/>
                  </a:lnTo>
                  <a:lnTo>
                    <a:pt x="6374" y="1067"/>
                  </a:lnTo>
                  <a:lnTo>
                    <a:pt x="6313" y="1040"/>
                  </a:lnTo>
                  <a:lnTo>
                    <a:pt x="6252" y="1015"/>
                  </a:lnTo>
                  <a:lnTo>
                    <a:pt x="6189" y="988"/>
                  </a:lnTo>
                  <a:lnTo>
                    <a:pt x="6125" y="963"/>
                  </a:lnTo>
                  <a:lnTo>
                    <a:pt x="6061" y="938"/>
                  </a:lnTo>
                  <a:lnTo>
                    <a:pt x="5996" y="913"/>
                  </a:lnTo>
                  <a:lnTo>
                    <a:pt x="5930" y="888"/>
                  </a:lnTo>
                  <a:lnTo>
                    <a:pt x="5863" y="864"/>
                  </a:lnTo>
                  <a:lnTo>
                    <a:pt x="5796" y="839"/>
                  </a:lnTo>
                  <a:lnTo>
                    <a:pt x="5727" y="816"/>
                  </a:lnTo>
                  <a:lnTo>
                    <a:pt x="5658" y="793"/>
                  </a:lnTo>
                  <a:lnTo>
                    <a:pt x="5588" y="769"/>
                  </a:lnTo>
                  <a:lnTo>
                    <a:pt x="5517" y="747"/>
                  </a:lnTo>
                  <a:lnTo>
                    <a:pt x="5446" y="724"/>
                  </a:lnTo>
                  <a:lnTo>
                    <a:pt x="5299" y="679"/>
                  </a:lnTo>
                  <a:lnTo>
                    <a:pt x="5151" y="637"/>
                  </a:lnTo>
                  <a:lnTo>
                    <a:pt x="5000" y="594"/>
                  </a:lnTo>
                  <a:lnTo>
                    <a:pt x="4844" y="553"/>
                  </a:lnTo>
                  <a:lnTo>
                    <a:pt x="4687" y="514"/>
                  </a:lnTo>
                  <a:lnTo>
                    <a:pt x="4527" y="476"/>
                  </a:lnTo>
                  <a:lnTo>
                    <a:pt x="4364" y="439"/>
                  </a:lnTo>
                  <a:lnTo>
                    <a:pt x="4198" y="403"/>
                  </a:lnTo>
                  <a:lnTo>
                    <a:pt x="4029" y="369"/>
                  </a:lnTo>
                  <a:lnTo>
                    <a:pt x="3859" y="337"/>
                  </a:lnTo>
                  <a:lnTo>
                    <a:pt x="3685" y="305"/>
                  </a:lnTo>
                  <a:lnTo>
                    <a:pt x="3509" y="275"/>
                  </a:lnTo>
                  <a:lnTo>
                    <a:pt x="3331" y="246"/>
                  </a:lnTo>
                  <a:lnTo>
                    <a:pt x="3151" y="220"/>
                  </a:lnTo>
                  <a:lnTo>
                    <a:pt x="2968" y="193"/>
                  </a:lnTo>
                  <a:lnTo>
                    <a:pt x="2783" y="170"/>
                  </a:lnTo>
                  <a:lnTo>
                    <a:pt x="2596" y="147"/>
                  </a:lnTo>
                  <a:lnTo>
                    <a:pt x="2407" y="126"/>
                  </a:lnTo>
                  <a:lnTo>
                    <a:pt x="2216" y="106"/>
                  </a:lnTo>
                  <a:lnTo>
                    <a:pt x="2023" y="88"/>
                  </a:lnTo>
                  <a:lnTo>
                    <a:pt x="1828" y="72"/>
                  </a:lnTo>
                  <a:lnTo>
                    <a:pt x="1631" y="58"/>
                  </a:lnTo>
                  <a:lnTo>
                    <a:pt x="1433" y="44"/>
                  </a:lnTo>
                  <a:lnTo>
                    <a:pt x="1232" y="33"/>
                  </a:lnTo>
                  <a:lnTo>
                    <a:pt x="1030" y="23"/>
                  </a:lnTo>
                  <a:lnTo>
                    <a:pt x="827" y="15"/>
                  </a:lnTo>
                  <a:lnTo>
                    <a:pt x="623" y="9"/>
                  </a:lnTo>
                  <a:lnTo>
                    <a:pt x="417" y="5"/>
                  </a:lnTo>
                  <a:lnTo>
                    <a:pt x="209" y="1"/>
                  </a:lnTo>
                  <a:lnTo>
                    <a:pt x="0" y="0"/>
                  </a:lnTo>
                  <a:lnTo>
                    <a:pt x="0" y="99"/>
                  </a:lnTo>
                  <a:lnTo>
                    <a:pt x="208" y="100"/>
                  </a:lnTo>
                  <a:lnTo>
                    <a:pt x="415" y="103"/>
                  </a:lnTo>
                  <a:lnTo>
                    <a:pt x="620" y="107"/>
                  </a:lnTo>
                  <a:lnTo>
                    <a:pt x="824" y="114"/>
                  </a:lnTo>
                  <a:lnTo>
                    <a:pt x="1026" y="122"/>
                  </a:lnTo>
                  <a:lnTo>
                    <a:pt x="1227" y="131"/>
                  </a:lnTo>
                  <a:lnTo>
                    <a:pt x="1426" y="143"/>
                  </a:lnTo>
                  <a:lnTo>
                    <a:pt x="1625" y="155"/>
                  </a:lnTo>
                  <a:lnTo>
                    <a:pt x="1820" y="171"/>
                  </a:lnTo>
                  <a:lnTo>
                    <a:pt x="2014" y="187"/>
                  </a:lnTo>
                  <a:lnTo>
                    <a:pt x="2206" y="204"/>
                  </a:lnTo>
                  <a:lnTo>
                    <a:pt x="2397" y="224"/>
                  </a:lnTo>
                  <a:lnTo>
                    <a:pt x="2585" y="245"/>
                  </a:lnTo>
                  <a:lnTo>
                    <a:pt x="2771" y="268"/>
                  </a:lnTo>
                  <a:lnTo>
                    <a:pt x="2955" y="291"/>
                  </a:lnTo>
                  <a:lnTo>
                    <a:pt x="3136" y="317"/>
                  </a:lnTo>
                  <a:lnTo>
                    <a:pt x="3316" y="344"/>
                  </a:lnTo>
                  <a:lnTo>
                    <a:pt x="3493" y="373"/>
                  </a:lnTo>
                  <a:lnTo>
                    <a:pt x="3669" y="402"/>
                  </a:lnTo>
                  <a:lnTo>
                    <a:pt x="3840" y="434"/>
                  </a:lnTo>
                  <a:lnTo>
                    <a:pt x="4011" y="466"/>
                  </a:lnTo>
                  <a:lnTo>
                    <a:pt x="4178" y="500"/>
                  </a:lnTo>
                  <a:lnTo>
                    <a:pt x="4342" y="536"/>
                  </a:lnTo>
                  <a:lnTo>
                    <a:pt x="4505" y="572"/>
                  </a:lnTo>
                  <a:lnTo>
                    <a:pt x="4664" y="610"/>
                  </a:lnTo>
                  <a:lnTo>
                    <a:pt x="4821" y="649"/>
                  </a:lnTo>
                  <a:lnTo>
                    <a:pt x="4974" y="690"/>
                  </a:lnTo>
                  <a:lnTo>
                    <a:pt x="5125" y="731"/>
                  </a:lnTo>
                  <a:lnTo>
                    <a:pt x="5272" y="774"/>
                  </a:lnTo>
                  <a:lnTo>
                    <a:pt x="5416" y="818"/>
                  </a:lnTo>
                  <a:lnTo>
                    <a:pt x="5487" y="840"/>
                  </a:lnTo>
                  <a:lnTo>
                    <a:pt x="5558" y="863"/>
                  </a:lnTo>
                  <a:lnTo>
                    <a:pt x="5627" y="886"/>
                  </a:lnTo>
                  <a:lnTo>
                    <a:pt x="5696" y="910"/>
                  </a:lnTo>
                  <a:lnTo>
                    <a:pt x="5764" y="933"/>
                  </a:lnTo>
                  <a:lnTo>
                    <a:pt x="5831" y="957"/>
                  </a:lnTo>
                  <a:lnTo>
                    <a:pt x="5897" y="981"/>
                  </a:lnTo>
                  <a:lnTo>
                    <a:pt x="5962" y="1006"/>
                  </a:lnTo>
                  <a:lnTo>
                    <a:pt x="6026" y="1030"/>
                  </a:lnTo>
                  <a:lnTo>
                    <a:pt x="6090" y="1056"/>
                  </a:lnTo>
                  <a:lnTo>
                    <a:pt x="6152" y="1080"/>
                  </a:lnTo>
                  <a:lnTo>
                    <a:pt x="6214" y="1106"/>
                  </a:lnTo>
                  <a:lnTo>
                    <a:pt x="6275" y="1131"/>
                  </a:lnTo>
                  <a:lnTo>
                    <a:pt x="6335" y="1158"/>
                  </a:lnTo>
                  <a:lnTo>
                    <a:pt x="6395" y="1183"/>
                  </a:lnTo>
                  <a:lnTo>
                    <a:pt x="6453" y="1209"/>
                  </a:lnTo>
                  <a:lnTo>
                    <a:pt x="6510" y="1236"/>
                  </a:lnTo>
                  <a:lnTo>
                    <a:pt x="6566" y="1264"/>
                  </a:lnTo>
                  <a:lnTo>
                    <a:pt x="6621" y="1290"/>
                  </a:lnTo>
                  <a:lnTo>
                    <a:pt x="6676" y="1318"/>
                  </a:lnTo>
                  <a:lnTo>
                    <a:pt x="6730" y="1345"/>
                  </a:lnTo>
                  <a:lnTo>
                    <a:pt x="6782" y="1373"/>
                  </a:lnTo>
                  <a:lnTo>
                    <a:pt x="6834" y="1401"/>
                  </a:lnTo>
                  <a:lnTo>
                    <a:pt x="6884" y="1430"/>
                  </a:lnTo>
                  <a:lnTo>
                    <a:pt x="6934" y="1458"/>
                  </a:lnTo>
                  <a:lnTo>
                    <a:pt x="6983" y="1487"/>
                  </a:lnTo>
                  <a:lnTo>
                    <a:pt x="7031" y="1515"/>
                  </a:lnTo>
                  <a:lnTo>
                    <a:pt x="7076" y="1544"/>
                  </a:lnTo>
                  <a:lnTo>
                    <a:pt x="7122" y="1573"/>
                  </a:lnTo>
                  <a:lnTo>
                    <a:pt x="7167" y="1603"/>
                  </a:lnTo>
                  <a:lnTo>
                    <a:pt x="7211" y="1633"/>
                  </a:lnTo>
                  <a:lnTo>
                    <a:pt x="7253" y="1662"/>
                  </a:lnTo>
                  <a:lnTo>
                    <a:pt x="7295" y="1693"/>
                  </a:lnTo>
                  <a:lnTo>
                    <a:pt x="7335" y="1723"/>
                  </a:lnTo>
                  <a:lnTo>
                    <a:pt x="7374" y="1753"/>
                  </a:lnTo>
                  <a:lnTo>
                    <a:pt x="7413" y="1783"/>
                  </a:lnTo>
                  <a:lnTo>
                    <a:pt x="7449" y="1814"/>
                  </a:lnTo>
                  <a:lnTo>
                    <a:pt x="7486" y="1846"/>
                  </a:lnTo>
                  <a:lnTo>
                    <a:pt x="7520" y="1876"/>
                  </a:lnTo>
                  <a:lnTo>
                    <a:pt x="7555" y="1908"/>
                  </a:lnTo>
                  <a:lnTo>
                    <a:pt x="7587" y="1938"/>
                  </a:lnTo>
                  <a:lnTo>
                    <a:pt x="7619" y="1970"/>
                  </a:lnTo>
                  <a:lnTo>
                    <a:pt x="7649" y="2002"/>
                  </a:lnTo>
                  <a:lnTo>
                    <a:pt x="7679" y="2033"/>
                  </a:lnTo>
                  <a:lnTo>
                    <a:pt x="7707" y="2066"/>
                  </a:lnTo>
                  <a:lnTo>
                    <a:pt x="7734" y="2097"/>
                  </a:lnTo>
                  <a:lnTo>
                    <a:pt x="7760" y="2129"/>
                  </a:lnTo>
                  <a:lnTo>
                    <a:pt x="7785" y="2162"/>
                  </a:lnTo>
                  <a:lnTo>
                    <a:pt x="7808" y="2194"/>
                  </a:lnTo>
                  <a:lnTo>
                    <a:pt x="7830" y="2227"/>
                  </a:lnTo>
                  <a:lnTo>
                    <a:pt x="7852" y="2260"/>
                  </a:lnTo>
                  <a:lnTo>
                    <a:pt x="7872" y="2292"/>
                  </a:lnTo>
                  <a:lnTo>
                    <a:pt x="7891" y="2325"/>
                  </a:lnTo>
                  <a:lnTo>
                    <a:pt x="7909" y="2357"/>
                  </a:lnTo>
                  <a:lnTo>
                    <a:pt x="7925" y="2390"/>
                  </a:lnTo>
                  <a:lnTo>
                    <a:pt x="7941" y="2424"/>
                  </a:lnTo>
                  <a:lnTo>
                    <a:pt x="7954" y="2456"/>
                  </a:lnTo>
                  <a:lnTo>
                    <a:pt x="7967" y="2490"/>
                  </a:lnTo>
                  <a:lnTo>
                    <a:pt x="7980" y="2523"/>
                  </a:lnTo>
                  <a:lnTo>
                    <a:pt x="7990" y="2556"/>
                  </a:lnTo>
                  <a:lnTo>
                    <a:pt x="7999" y="2590"/>
                  </a:lnTo>
                  <a:lnTo>
                    <a:pt x="8007" y="2623"/>
                  </a:lnTo>
                  <a:lnTo>
                    <a:pt x="8014" y="2657"/>
                  </a:lnTo>
                  <a:lnTo>
                    <a:pt x="8019" y="2691"/>
                  </a:lnTo>
                  <a:lnTo>
                    <a:pt x="8023" y="2724"/>
                  </a:lnTo>
                  <a:lnTo>
                    <a:pt x="8026" y="2758"/>
                  </a:lnTo>
                  <a:lnTo>
                    <a:pt x="8028" y="2792"/>
                  </a:lnTo>
                  <a:lnTo>
                    <a:pt x="8029" y="2826"/>
                  </a:lnTo>
                  <a:lnTo>
                    <a:pt x="8128" y="2826"/>
                  </a:lnTo>
                  <a:close/>
                </a:path>
              </a:pathLst>
            </a:custGeom>
            <a:solidFill>
              <a:srgbClr val="D98E9A"/>
            </a:solidFill>
            <a:ln w="9525">
              <a:noFill/>
              <a:round/>
              <a:headEnd/>
              <a:tailEnd/>
            </a:ln>
          </p:spPr>
          <p:txBody>
            <a:bodyPr>
              <a:prstTxWarp prst="textNoShape">
                <a:avLst/>
              </a:prstTxWarp>
            </a:bodyPr>
            <a:lstStyle/>
            <a:p>
              <a:endParaRPr lang="en-US"/>
            </a:p>
          </p:txBody>
        </p:sp>
        <p:sp>
          <p:nvSpPr>
            <p:cNvPr id="20921" name="Freeform 44"/>
            <p:cNvSpPr>
              <a:spLocks/>
            </p:cNvSpPr>
            <p:nvPr/>
          </p:nvSpPr>
          <p:spPr bwMode="auto">
            <a:xfrm>
              <a:off x="1835" y="1691"/>
              <a:ext cx="506" cy="58"/>
            </a:xfrm>
            <a:custGeom>
              <a:avLst/>
              <a:gdLst>
                <a:gd name="T0" fmla="*/ 0 w 16185"/>
                <a:gd name="T1" fmla="*/ 0 h 1881"/>
                <a:gd name="T2" fmla="*/ 0 w 16185"/>
                <a:gd name="T3" fmla="*/ 1881 h 1881"/>
                <a:gd name="T4" fmla="*/ 16182 w 16185"/>
                <a:gd name="T5" fmla="*/ 1881 h 1881"/>
                <a:gd name="T6" fmla="*/ 16185 w 16185"/>
                <a:gd name="T7" fmla="*/ 1 h 1881"/>
                <a:gd name="T8" fmla="*/ 0 w 16185"/>
                <a:gd name="T9" fmla="*/ 0 h 1881"/>
                <a:gd name="T10" fmla="*/ 0 60000 65536"/>
                <a:gd name="T11" fmla="*/ 0 60000 65536"/>
                <a:gd name="T12" fmla="*/ 0 60000 65536"/>
                <a:gd name="T13" fmla="*/ 0 60000 65536"/>
                <a:gd name="T14" fmla="*/ 0 60000 65536"/>
                <a:gd name="T15" fmla="*/ 0 w 16185"/>
                <a:gd name="T16" fmla="*/ 0 h 1881"/>
                <a:gd name="T17" fmla="*/ 16185 w 16185"/>
                <a:gd name="T18" fmla="*/ 1881 h 1881"/>
              </a:gdLst>
              <a:ahLst/>
              <a:cxnLst>
                <a:cxn ang="T10">
                  <a:pos x="T0" y="T1"/>
                </a:cxn>
                <a:cxn ang="T11">
                  <a:pos x="T2" y="T3"/>
                </a:cxn>
                <a:cxn ang="T12">
                  <a:pos x="T4" y="T5"/>
                </a:cxn>
                <a:cxn ang="T13">
                  <a:pos x="T6" y="T7"/>
                </a:cxn>
                <a:cxn ang="T14">
                  <a:pos x="T8" y="T9"/>
                </a:cxn>
              </a:cxnLst>
              <a:rect l="T15" t="T16" r="T17" b="T18"/>
              <a:pathLst>
                <a:path w="16185" h="1881">
                  <a:moveTo>
                    <a:pt x="0" y="0"/>
                  </a:moveTo>
                  <a:lnTo>
                    <a:pt x="0" y="1881"/>
                  </a:lnTo>
                  <a:lnTo>
                    <a:pt x="16182" y="1881"/>
                  </a:lnTo>
                  <a:lnTo>
                    <a:pt x="16185" y="1"/>
                  </a:lnTo>
                  <a:lnTo>
                    <a:pt x="0" y="0"/>
                  </a:lnTo>
                  <a:close/>
                </a:path>
              </a:pathLst>
            </a:custGeom>
            <a:solidFill>
              <a:srgbClr val="A04F5C"/>
            </a:solidFill>
            <a:ln w="9525">
              <a:noFill/>
              <a:round/>
              <a:headEnd/>
              <a:tailEnd/>
            </a:ln>
          </p:spPr>
          <p:txBody>
            <a:bodyPr>
              <a:prstTxWarp prst="textNoShape">
                <a:avLst/>
              </a:prstTxWarp>
            </a:bodyPr>
            <a:lstStyle/>
            <a:p>
              <a:endParaRPr lang="en-US"/>
            </a:p>
          </p:txBody>
        </p:sp>
        <p:sp>
          <p:nvSpPr>
            <p:cNvPr id="20922" name="Freeform 45"/>
            <p:cNvSpPr>
              <a:spLocks/>
            </p:cNvSpPr>
            <p:nvPr/>
          </p:nvSpPr>
          <p:spPr bwMode="auto">
            <a:xfrm>
              <a:off x="1836" y="1602"/>
              <a:ext cx="504" cy="173"/>
            </a:xfrm>
            <a:custGeom>
              <a:avLst/>
              <a:gdLst>
                <a:gd name="T0" fmla="*/ 16115 w 16156"/>
                <a:gd name="T1" fmla="*/ 3055 h 5544"/>
                <a:gd name="T2" fmla="*/ 15902 w 16156"/>
                <a:gd name="T3" fmla="*/ 3464 h 5544"/>
                <a:gd name="T4" fmla="*/ 15521 w 16156"/>
                <a:gd name="T5" fmla="*/ 3850 h 5544"/>
                <a:gd name="T6" fmla="*/ 14987 w 16156"/>
                <a:gd name="T7" fmla="*/ 4209 h 5544"/>
                <a:gd name="T8" fmla="*/ 14311 w 16156"/>
                <a:gd name="T9" fmla="*/ 4534 h 5544"/>
                <a:gd name="T10" fmla="*/ 13509 w 16156"/>
                <a:gd name="T11" fmla="*/ 4824 h 5544"/>
                <a:gd name="T12" fmla="*/ 12594 w 16156"/>
                <a:gd name="T13" fmla="*/ 5071 h 5544"/>
                <a:gd name="T14" fmla="*/ 11579 w 16156"/>
                <a:gd name="T15" fmla="*/ 5270 h 5544"/>
                <a:gd name="T16" fmla="*/ 10480 w 16156"/>
                <a:gd name="T17" fmla="*/ 5419 h 5544"/>
                <a:gd name="T18" fmla="*/ 9307 w 16156"/>
                <a:gd name="T19" fmla="*/ 5512 h 5544"/>
                <a:gd name="T20" fmla="*/ 8078 w 16156"/>
                <a:gd name="T21" fmla="*/ 5544 h 5544"/>
                <a:gd name="T22" fmla="*/ 6849 w 16156"/>
                <a:gd name="T23" fmla="*/ 5512 h 5544"/>
                <a:gd name="T24" fmla="*/ 5676 w 16156"/>
                <a:gd name="T25" fmla="*/ 5419 h 5544"/>
                <a:gd name="T26" fmla="*/ 4577 w 16156"/>
                <a:gd name="T27" fmla="*/ 5270 h 5544"/>
                <a:gd name="T28" fmla="*/ 3562 w 16156"/>
                <a:gd name="T29" fmla="*/ 5071 h 5544"/>
                <a:gd name="T30" fmla="*/ 2647 w 16156"/>
                <a:gd name="T31" fmla="*/ 4824 h 5544"/>
                <a:gd name="T32" fmla="*/ 1845 w 16156"/>
                <a:gd name="T33" fmla="*/ 4534 h 5544"/>
                <a:gd name="T34" fmla="*/ 1169 w 16156"/>
                <a:gd name="T35" fmla="*/ 4209 h 5544"/>
                <a:gd name="T36" fmla="*/ 635 w 16156"/>
                <a:gd name="T37" fmla="*/ 3850 h 5544"/>
                <a:gd name="T38" fmla="*/ 254 w 16156"/>
                <a:gd name="T39" fmla="*/ 3464 h 5544"/>
                <a:gd name="T40" fmla="*/ 41 w 16156"/>
                <a:gd name="T41" fmla="*/ 3055 h 5544"/>
                <a:gd name="T42" fmla="*/ 10 w 16156"/>
                <a:gd name="T43" fmla="*/ 2629 h 5544"/>
                <a:gd name="T44" fmla="*/ 163 w 16156"/>
                <a:gd name="T45" fmla="*/ 2213 h 5544"/>
                <a:gd name="T46" fmla="*/ 489 w 16156"/>
                <a:gd name="T47" fmla="*/ 1819 h 5544"/>
                <a:gd name="T48" fmla="*/ 975 w 16156"/>
                <a:gd name="T49" fmla="*/ 1451 h 5544"/>
                <a:gd name="T50" fmla="*/ 1605 w 16156"/>
                <a:gd name="T51" fmla="*/ 1113 h 5544"/>
                <a:gd name="T52" fmla="*/ 2366 w 16156"/>
                <a:gd name="T53" fmla="*/ 811 h 5544"/>
                <a:gd name="T54" fmla="*/ 3245 w 16156"/>
                <a:gd name="T55" fmla="*/ 550 h 5544"/>
                <a:gd name="T56" fmla="*/ 4228 w 16156"/>
                <a:gd name="T57" fmla="*/ 334 h 5544"/>
                <a:gd name="T58" fmla="*/ 5301 w 16156"/>
                <a:gd name="T59" fmla="*/ 168 h 5544"/>
                <a:gd name="T60" fmla="*/ 6450 w 16156"/>
                <a:gd name="T61" fmla="*/ 56 h 5544"/>
                <a:gd name="T62" fmla="*/ 7662 w 16156"/>
                <a:gd name="T63" fmla="*/ 3 h 5544"/>
                <a:gd name="T64" fmla="*/ 8904 w 16156"/>
                <a:gd name="T65" fmla="*/ 14 h 5544"/>
                <a:gd name="T66" fmla="*/ 10096 w 16156"/>
                <a:gd name="T67" fmla="*/ 87 h 5544"/>
                <a:gd name="T68" fmla="*/ 11222 w 16156"/>
                <a:gd name="T69" fmla="*/ 217 h 5544"/>
                <a:gd name="T70" fmla="*/ 12266 w 16156"/>
                <a:gd name="T71" fmla="*/ 401 h 5544"/>
                <a:gd name="T72" fmla="*/ 13216 w 16156"/>
                <a:gd name="T73" fmla="*/ 633 h 5544"/>
                <a:gd name="T74" fmla="*/ 14057 w 16156"/>
                <a:gd name="T75" fmla="*/ 908 h 5544"/>
                <a:gd name="T76" fmla="*/ 14776 w 16156"/>
                <a:gd name="T77" fmla="*/ 1222 h 5544"/>
                <a:gd name="T78" fmla="*/ 15360 w 16156"/>
                <a:gd name="T79" fmla="*/ 1570 h 5544"/>
                <a:gd name="T80" fmla="*/ 15794 w 16156"/>
                <a:gd name="T81" fmla="*/ 1948 h 5544"/>
                <a:gd name="T82" fmla="*/ 16064 w 16156"/>
                <a:gd name="T83" fmla="*/ 2350 h 5544"/>
                <a:gd name="T84" fmla="*/ 16156 w 16156"/>
                <a:gd name="T85" fmla="*/ 2772 h 554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156"/>
                <a:gd name="T130" fmla="*/ 0 h 5544"/>
                <a:gd name="T131" fmla="*/ 16156 w 16156"/>
                <a:gd name="T132" fmla="*/ 5544 h 554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156" h="5544">
                  <a:moveTo>
                    <a:pt x="16156" y="2772"/>
                  </a:moveTo>
                  <a:lnTo>
                    <a:pt x="16146" y="2914"/>
                  </a:lnTo>
                  <a:lnTo>
                    <a:pt x="16115" y="3055"/>
                  </a:lnTo>
                  <a:lnTo>
                    <a:pt x="16064" y="3194"/>
                  </a:lnTo>
                  <a:lnTo>
                    <a:pt x="15993" y="3330"/>
                  </a:lnTo>
                  <a:lnTo>
                    <a:pt x="15902" y="3464"/>
                  </a:lnTo>
                  <a:lnTo>
                    <a:pt x="15794" y="3595"/>
                  </a:lnTo>
                  <a:lnTo>
                    <a:pt x="15667" y="3725"/>
                  </a:lnTo>
                  <a:lnTo>
                    <a:pt x="15521" y="3850"/>
                  </a:lnTo>
                  <a:lnTo>
                    <a:pt x="15360" y="3974"/>
                  </a:lnTo>
                  <a:lnTo>
                    <a:pt x="15181" y="4093"/>
                  </a:lnTo>
                  <a:lnTo>
                    <a:pt x="14987" y="4209"/>
                  </a:lnTo>
                  <a:lnTo>
                    <a:pt x="14776" y="4321"/>
                  </a:lnTo>
                  <a:lnTo>
                    <a:pt x="14551" y="4430"/>
                  </a:lnTo>
                  <a:lnTo>
                    <a:pt x="14311" y="4534"/>
                  </a:lnTo>
                  <a:lnTo>
                    <a:pt x="14057" y="4635"/>
                  </a:lnTo>
                  <a:lnTo>
                    <a:pt x="13790" y="4732"/>
                  </a:lnTo>
                  <a:lnTo>
                    <a:pt x="13509" y="4824"/>
                  </a:lnTo>
                  <a:lnTo>
                    <a:pt x="13216" y="4911"/>
                  </a:lnTo>
                  <a:lnTo>
                    <a:pt x="12910" y="4993"/>
                  </a:lnTo>
                  <a:lnTo>
                    <a:pt x="12594" y="5071"/>
                  </a:lnTo>
                  <a:lnTo>
                    <a:pt x="12266" y="5143"/>
                  </a:lnTo>
                  <a:lnTo>
                    <a:pt x="11928" y="5209"/>
                  </a:lnTo>
                  <a:lnTo>
                    <a:pt x="11579" y="5270"/>
                  </a:lnTo>
                  <a:lnTo>
                    <a:pt x="11222" y="5326"/>
                  </a:lnTo>
                  <a:lnTo>
                    <a:pt x="10855" y="5375"/>
                  </a:lnTo>
                  <a:lnTo>
                    <a:pt x="10480" y="5419"/>
                  </a:lnTo>
                  <a:lnTo>
                    <a:pt x="10096" y="5457"/>
                  </a:lnTo>
                  <a:lnTo>
                    <a:pt x="9706" y="5488"/>
                  </a:lnTo>
                  <a:lnTo>
                    <a:pt x="9307" y="5512"/>
                  </a:lnTo>
                  <a:lnTo>
                    <a:pt x="8904" y="5529"/>
                  </a:lnTo>
                  <a:lnTo>
                    <a:pt x="8494" y="5541"/>
                  </a:lnTo>
                  <a:lnTo>
                    <a:pt x="8078" y="5544"/>
                  </a:lnTo>
                  <a:lnTo>
                    <a:pt x="7662" y="5541"/>
                  </a:lnTo>
                  <a:lnTo>
                    <a:pt x="7252" y="5529"/>
                  </a:lnTo>
                  <a:lnTo>
                    <a:pt x="6849" y="5512"/>
                  </a:lnTo>
                  <a:lnTo>
                    <a:pt x="6450" y="5488"/>
                  </a:lnTo>
                  <a:lnTo>
                    <a:pt x="6060" y="5457"/>
                  </a:lnTo>
                  <a:lnTo>
                    <a:pt x="5676" y="5419"/>
                  </a:lnTo>
                  <a:lnTo>
                    <a:pt x="5301" y="5375"/>
                  </a:lnTo>
                  <a:lnTo>
                    <a:pt x="4934" y="5326"/>
                  </a:lnTo>
                  <a:lnTo>
                    <a:pt x="4577" y="5270"/>
                  </a:lnTo>
                  <a:lnTo>
                    <a:pt x="4228" y="5209"/>
                  </a:lnTo>
                  <a:lnTo>
                    <a:pt x="3890" y="5143"/>
                  </a:lnTo>
                  <a:lnTo>
                    <a:pt x="3562" y="5071"/>
                  </a:lnTo>
                  <a:lnTo>
                    <a:pt x="3245" y="4993"/>
                  </a:lnTo>
                  <a:lnTo>
                    <a:pt x="2940" y="4911"/>
                  </a:lnTo>
                  <a:lnTo>
                    <a:pt x="2647" y="4824"/>
                  </a:lnTo>
                  <a:lnTo>
                    <a:pt x="2366" y="4732"/>
                  </a:lnTo>
                  <a:lnTo>
                    <a:pt x="2099" y="4635"/>
                  </a:lnTo>
                  <a:lnTo>
                    <a:pt x="1845" y="4534"/>
                  </a:lnTo>
                  <a:lnTo>
                    <a:pt x="1605" y="4430"/>
                  </a:lnTo>
                  <a:lnTo>
                    <a:pt x="1380" y="4321"/>
                  </a:lnTo>
                  <a:lnTo>
                    <a:pt x="1169" y="4209"/>
                  </a:lnTo>
                  <a:lnTo>
                    <a:pt x="975" y="4093"/>
                  </a:lnTo>
                  <a:lnTo>
                    <a:pt x="796" y="3974"/>
                  </a:lnTo>
                  <a:lnTo>
                    <a:pt x="635" y="3850"/>
                  </a:lnTo>
                  <a:lnTo>
                    <a:pt x="489" y="3725"/>
                  </a:lnTo>
                  <a:lnTo>
                    <a:pt x="362" y="3595"/>
                  </a:lnTo>
                  <a:lnTo>
                    <a:pt x="254" y="3464"/>
                  </a:lnTo>
                  <a:lnTo>
                    <a:pt x="163" y="3330"/>
                  </a:lnTo>
                  <a:lnTo>
                    <a:pt x="92" y="3194"/>
                  </a:lnTo>
                  <a:lnTo>
                    <a:pt x="41" y="3055"/>
                  </a:lnTo>
                  <a:lnTo>
                    <a:pt x="10" y="2914"/>
                  </a:lnTo>
                  <a:lnTo>
                    <a:pt x="0" y="2772"/>
                  </a:lnTo>
                  <a:lnTo>
                    <a:pt x="10" y="2629"/>
                  </a:lnTo>
                  <a:lnTo>
                    <a:pt x="41" y="2488"/>
                  </a:lnTo>
                  <a:lnTo>
                    <a:pt x="92" y="2350"/>
                  </a:lnTo>
                  <a:lnTo>
                    <a:pt x="163" y="2213"/>
                  </a:lnTo>
                  <a:lnTo>
                    <a:pt x="254" y="2080"/>
                  </a:lnTo>
                  <a:lnTo>
                    <a:pt x="362" y="1948"/>
                  </a:lnTo>
                  <a:lnTo>
                    <a:pt x="489" y="1819"/>
                  </a:lnTo>
                  <a:lnTo>
                    <a:pt x="635" y="1693"/>
                  </a:lnTo>
                  <a:lnTo>
                    <a:pt x="796" y="1570"/>
                  </a:lnTo>
                  <a:lnTo>
                    <a:pt x="975" y="1451"/>
                  </a:lnTo>
                  <a:lnTo>
                    <a:pt x="1169" y="1334"/>
                  </a:lnTo>
                  <a:lnTo>
                    <a:pt x="1380" y="1222"/>
                  </a:lnTo>
                  <a:lnTo>
                    <a:pt x="1605" y="1113"/>
                  </a:lnTo>
                  <a:lnTo>
                    <a:pt x="1845" y="1009"/>
                  </a:lnTo>
                  <a:lnTo>
                    <a:pt x="2099" y="908"/>
                  </a:lnTo>
                  <a:lnTo>
                    <a:pt x="2366" y="811"/>
                  </a:lnTo>
                  <a:lnTo>
                    <a:pt x="2647" y="720"/>
                  </a:lnTo>
                  <a:lnTo>
                    <a:pt x="2940" y="633"/>
                  </a:lnTo>
                  <a:lnTo>
                    <a:pt x="3245" y="550"/>
                  </a:lnTo>
                  <a:lnTo>
                    <a:pt x="3562" y="473"/>
                  </a:lnTo>
                  <a:lnTo>
                    <a:pt x="3890" y="401"/>
                  </a:lnTo>
                  <a:lnTo>
                    <a:pt x="4228" y="334"/>
                  </a:lnTo>
                  <a:lnTo>
                    <a:pt x="4577" y="273"/>
                  </a:lnTo>
                  <a:lnTo>
                    <a:pt x="4934" y="217"/>
                  </a:lnTo>
                  <a:lnTo>
                    <a:pt x="5301" y="168"/>
                  </a:lnTo>
                  <a:lnTo>
                    <a:pt x="5676" y="124"/>
                  </a:lnTo>
                  <a:lnTo>
                    <a:pt x="6060" y="87"/>
                  </a:lnTo>
                  <a:lnTo>
                    <a:pt x="6450" y="56"/>
                  </a:lnTo>
                  <a:lnTo>
                    <a:pt x="6849" y="32"/>
                  </a:lnTo>
                  <a:lnTo>
                    <a:pt x="7252" y="14"/>
                  </a:lnTo>
                  <a:lnTo>
                    <a:pt x="7662" y="3"/>
                  </a:lnTo>
                  <a:lnTo>
                    <a:pt x="8078" y="0"/>
                  </a:lnTo>
                  <a:lnTo>
                    <a:pt x="8494" y="3"/>
                  </a:lnTo>
                  <a:lnTo>
                    <a:pt x="8904" y="14"/>
                  </a:lnTo>
                  <a:lnTo>
                    <a:pt x="9307" y="32"/>
                  </a:lnTo>
                  <a:lnTo>
                    <a:pt x="9706" y="56"/>
                  </a:lnTo>
                  <a:lnTo>
                    <a:pt x="10096" y="87"/>
                  </a:lnTo>
                  <a:lnTo>
                    <a:pt x="10480" y="124"/>
                  </a:lnTo>
                  <a:lnTo>
                    <a:pt x="10855" y="168"/>
                  </a:lnTo>
                  <a:lnTo>
                    <a:pt x="11222" y="217"/>
                  </a:lnTo>
                  <a:lnTo>
                    <a:pt x="11579" y="273"/>
                  </a:lnTo>
                  <a:lnTo>
                    <a:pt x="11928" y="334"/>
                  </a:lnTo>
                  <a:lnTo>
                    <a:pt x="12266" y="401"/>
                  </a:lnTo>
                  <a:lnTo>
                    <a:pt x="12594" y="473"/>
                  </a:lnTo>
                  <a:lnTo>
                    <a:pt x="12910" y="550"/>
                  </a:lnTo>
                  <a:lnTo>
                    <a:pt x="13216" y="633"/>
                  </a:lnTo>
                  <a:lnTo>
                    <a:pt x="13509" y="720"/>
                  </a:lnTo>
                  <a:lnTo>
                    <a:pt x="13790" y="811"/>
                  </a:lnTo>
                  <a:lnTo>
                    <a:pt x="14057" y="908"/>
                  </a:lnTo>
                  <a:lnTo>
                    <a:pt x="14311" y="1009"/>
                  </a:lnTo>
                  <a:lnTo>
                    <a:pt x="14551" y="1113"/>
                  </a:lnTo>
                  <a:lnTo>
                    <a:pt x="14776" y="1222"/>
                  </a:lnTo>
                  <a:lnTo>
                    <a:pt x="14987" y="1334"/>
                  </a:lnTo>
                  <a:lnTo>
                    <a:pt x="15181" y="1451"/>
                  </a:lnTo>
                  <a:lnTo>
                    <a:pt x="15360" y="1570"/>
                  </a:lnTo>
                  <a:lnTo>
                    <a:pt x="15521" y="1693"/>
                  </a:lnTo>
                  <a:lnTo>
                    <a:pt x="15667" y="1819"/>
                  </a:lnTo>
                  <a:lnTo>
                    <a:pt x="15794" y="1948"/>
                  </a:lnTo>
                  <a:lnTo>
                    <a:pt x="15902" y="2080"/>
                  </a:lnTo>
                  <a:lnTo>
                    <a:pt x="15993" y="2213"/>
                  </a:lnTo>
                  <a:lnTo>
                    <a:pt x="16064" y="2350"/>
                  </a:lnTo>
                  <a:lnTo>
                    <a:pt x="16115" y="2488"/>
                  </a:lnTo>
                  <a:lnTo>
                    <a:pt x="16146" y="2629"/>
                  </a:lnTo>
                  <a:lnTo>
                    <a:pt x="16156" y="2772"/>
                  </a:lnTo>
                  <a:close/>
                </a:path>
              </a:pathLst>
            </a:custGeom>
            <a:solidFill>
              <a:srgbClr val="D25E6C"/>
            </a:solidFill>
            <a:ln w="9525">
              <a:noFill/>
              <a:round/>
              <a:headEnd/>
              <a:tailEnd/>
            </a:ln>
          </p:spPr>
          <p:txBody>
            <a:bodyPr>
              <a:prstTxWarp prst="textNoShape">
                <a:avLst/>
              </a:prstTxWarp>
            </a:bodyPr>
            <a:lstStyle/>
            <a:p>
              <a:endParaRPr lang="en-US"/>
            </a:p>
          </p:txBody>
        </p:sp>
        <p:sp>
          <p:nvSpPr>
            <p:cNvPr id="20923" name="Freeform 46"/>
            <p:cNvSpPr>
              <a:spLocks/>
            </p:cNvSpPr>
            <p:nvPr/>
          </p:nvSpPr>
          <p:spPr bwMode="auto">
            <a:xfrm>
              <a:off x="2086" y="1688"/>
              <a:ext cx="256" cy="87"/>
            </a:xfrm>
            <a:custGeom>
              <a:avLst/>
              <a:gdLst>
                <a:gd name="T0" fmla="*/ 466 w 8177"/>
                <a:gd name="T1" fmla="*/ 2817 h 2822"/>
                <a:gd name="T2" fmla="*/ 1281 w 8177"/>
                <a:gd name="T3" fmla="*/ 2789 h 2822"/>
                <a:gd name="T4" fmla="*/ 2072 w 8177"/>
                <a:gd name="T5" fmla="*/ 2734 h 2822"/>
                <a:gd name="T6" fmla="*/ 2832 w 8177"/>
                <a:gd name="T7" fmla="*/ 2652 h 2822"/>
                <a:gd name="T8" fmla="*/ 3558 w 8177"/>
                <a:gd name="T9" fmla="*/ 2547 h 2822"/>
                <a:gd name="T10" fmla="*/ 4247 w 8177"/>
                <a:gd name="T11" fmla="*/ 2419 h 2822"/>
                <a:gd name="T12" fmla="*/ 4893 w 8177"/>
                <a:gd name="T13" fmla="*/ 2269 h 2822"/>
                <a:gd name="T14" fmla="*/ 5348 w 8177"/>
                <a:gd name="T15" fmla="*/ 2143 h 2822"/>
                <a:gd name="T16" fmla="*/ 5637 w 8177"/>
                <a:gd name="T17" fmla="*/ 2053 h 2822"/>
                <a:gd name="T18" fmla="*/ 5912 w 8177"/>
                <a:gd name="T19" fmla="*/ 1958 h 2822"/>
                <a:gd name="T20" fmla="*/ 6174 w 8177"/>
                <a:gd name="T21" fmla="*/ 1859 h 2822"/>
                <a:gd name="T22" fmla="*/ 6423 w 8177"/>
                <a:gd name="T23" fmla="*/ 1756 h 2822"/>
                <a:gd name="T24" fmla="*/ 6658 w 8177"/>
                <a:gd name="T25" fmla="*/ 1649 h 2822"/>
                <a:gd name="T26" fmla="*/ 6878 w 8177"/>
                <a:gd name="T27" fmla="*/ 1537 h 2822"/>
                <a:gd name="T28" fmla="*/ 7082 w 8177"/>
                <a:gd name="T29" fmla="*/ 1422 h 2822"/>
                <a:gd name="T30" fmla="*/ 7271 w 8177"/>
                <a:gd name="T31" fmla="*/ 1303 h 2822"/>
                <a:gd name="T32" fmla="*/ 7443 w 8177"/>
                <a:gd name="T33" fmla="*/ 1180 h 2822"/>
                <a:gd name="T34" fmla="*/ 7599 w 8177"/>
                <a:gd name="T35" fmla="*/ 1053 h 2822"/>
                <a:gd name="T36" fmla="*/ 7738 w 8177"/>
                <a:gd name="T37" fmla="*/ 923 h 2822"/>
                <a:gd name="T38" fmla="*/ 7859 w 8177"/>
                <a:gd name="T39" fmla="*/ 790 h 2822"/>
                <a:gd name="T40" fmla="*/ 7962 w 8177"/>
                <a:gd name="T41" fmla="*/ 653 h 2822"/>
                <a:gd name="T42" fmla="*/ 8045 w 8177"/>
                <a:gd name="T43" fmla="*/ 514 h 2822"/>
                <a:gd name="T44" fmla="*/ 8109 w 8177"/>
                <a:gd name="T45" fmla="*/ 370 h 2822"/>
                <a:gd name="T46" fmla="*/ 8152 w 8177"/>
                <a:gd name="T47" fmla="*/ 224 h 2822"/>
                <a:gd name="T48" fmla="*/ 8174 w 8177"/>
                <a:gd name="T49" fmla="*/ 75 h 2822"/>
                <a:gd name="T50" fmla="*/ 8077 w 8177"/>
                <a:gd name="T51" fmla="*/ 33 h 2822"/>
                <a:gd name="T52" fmla="*/ 8063 w 8177"/>
                <a:gd name="T53" fmla="*/ 169 h 2822"/>
                <a:gd name="T54" fmla="*/ 8029 w 8177"/>
                <a:gd name="T55" fmla="*/ 303 h 2822"/>
                <a:gd name="T56" fmla="*/ 7974 w 8177"/>
                <a:gd name="T57" fmla="*/ 435 h 2822"/>
                <a:gd name="T58" fmla="*/ 7902 w 8177"/>
                <a:gd name="T59" fmla="*/ 566 h 2822"/>
                <a:gd name="T60" fmla="*/ 7809 w 8177"/>
                <a:gd name="T61" fmla="*/ 695 h 2822"/>
                <a:gd name="T62" fmla="*/ 7698 w 8177"/>
                <a:gd name="T63" fmla="*/ 822 h 2822"/>
                <a:gd name="T64" fmla="*/ 7569 w 8177"/>
                <a:gd name="T65" fmla="*/ 948 h 2822"/>
                <a:gd name="T66" fmla="*/ 7423 w 8177"/>
                <a:gd name="T67" fmla="*/ 1070 h 2822"/>
                <a:gd name="T68" fmla="*/ 7260 w 8177"/>
                <a:gd name="T69" fmla="*/ 1190 h 2822"/>
                <a:gd name="T70" fmla="*/ 7080 w 8177"/>
                <a:gd name="T71" fmla="*/ 1308 h 2822"/>
                <a:gd name="T72" fmla="*/ 6883 w 8177"/>
                <a:gd name="T73" fmla="*/ 1422 h 2822"/>
                <a:gd name="T74" fmla="*/ 6670 w 8177"/>
                <a:gd name="T75" fmla="*/ 1533 h 2822"/>
                <a:gd name="T76" fmla="*/ 6444 w 8177"/>
                <a:gd name="T77" fmla="*/ 1640 h 2822"/>
                <a:gd name="T78" fmla="*/ 6201 w 8177"/>
                <a:gd name="T79" fmla="*/ 1743 h 2822"/>
                <a:gd name="T80" fmla="*/ 5946 w 8177"/>
                <a:gd name="T81" fmla="*/ 1842 h 2822"/>
                <a:gd name="T82" fmla="*/ 5676 w 8177"/>
                <a:gd name="T83" fmla="*/ 1937 h 2822"/>
                <a:gd name="T84" fmla="*/ 5393 w 8177"/>
                <a:gd name="T85" fmla="*/ 2026 h 2822"/>
                <a:gd name="T86" fmla="*/ 5023 w 8177"/>
                <a:gd name="T87" fmla="*/ 2132 h 2822"/>
                <a:gd name="T88" fmla="*/ 4391 w 8177"/>
                <a:gd name="T89" fmla="*/ 2286 h 2822"/>
                <a:gd name="T90" fmla="*/ 3718 w 8177"/>
                <a:gd name="T91" fmla="*/ 2420 h 2822"/>
                <a:gd name="T92" fmla="*/ 3004 w 8177"/>
                <a:gd name="T93" fmla="*/ 2531 h 2822"/>
                <a:gd name="T94" fmla="*/ 2255 w 8177"/>
                <a:gd name="T95" fmla="*/ 2618 h 2822"/>
                <a:gd name="T96" fmla="*/ 1475 w 8177"/>
                <a:gd name="T97" fmla="*/ 2679 h 2822"/>
                <a:gd name="T98" fmla="*/ 669 w 8177"/>
                <a:gd name="T99" fmla="*/ 2715 h 2822"/>
                <a:gd name="T100" fmla="*/ 49 w 8177"/>
                <a:gd name="T101" fmla="*/ 2723 h 2822"/>
                <a:gd name="T102" fmla="*/ 33 w 8177"/>
                <a:gd name="T103" fmla="*/ 2725 h 2822"/>
                <a:gd name="T104" fmla="*/ 15 w 8177"/>
                <a:gd name="T105" fmla="*/ 2735 h 2822"/>
                <a:gd name="T106" fmla="*/ 0 w 8177"/>
                <a:gd name="T107" fmla="*/ 2762 h 2822"/>
                <a:gd name="T108" fmla="*/ 6 w 8177"/>
                <a:gd name="T109" fmla="*/ 2798 h 2822"/>
                <a:gd name="T110" fmla="*/ 23 w 8177"/>
                <a:gd name="T111" fmla="*/ 2815 h 2822"/>
                <a:gd name="T112" fmla="*/ 43 w 8177"/>
                <a:gd name="T113" fmla="*/ 2822 h 282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177"/>
                <a:gd name="T172" fmla="*/ 0 h 2822"/>
                <a:gd name="T173" fmla="*/ 8177 w 8177"/>
                <a:gd name="T174" fmla="*/ 2822 h 282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177" h="2822">
                  <a:moveTo>
                    <a:pt x="49" y="2822"/>
                  </a:moveTo>
                  <a:lnTo>
                    <a:pt x="49" y="2822"/>
                  </a:lnTo>
                  <a:lnTo>
                    <a:pt x="258" y="2821"/>
                  </a:lnTo>
                  <a:lnTo>
                    <a:pt x="466" y="2817"/>
                  </a:lnTo>
                  <a:lnTo>
                    <a:pt x="672" y="2813"/>
                  </a:lnTo>
                  <a:lnTo>
                    <a:pt x="876" y="2807"/>
                  </a:lnTo>
                  <a:lnTo>
                    <a:pt x="1079" y="2799"/>
                  </a:lnTo>
                  <a:lnTo>
                    <a:pt x="1281" y="2789"/>
                  </a:lnTo>
                  <a:lnTo>
                    <a:pt x="1482" y="2778"/>
                  </a:lnTo>
                  <a:lnTo>
                    <a:pt x="1680" y="2764"/>
                  </a:lnTo>
                  <a:lnTo>
                    <a:pt x="1877" y="2750"/>
                  </a:lnTo>
                  <a:lnTo>
                    <a:pt x="2072" y="2734"/>
                  </a:lnTo>
                  <a:lnTo>
                    <a:pt x="2265" y="2716"/>
                  </a:lnTo>
                  <a:lnTo>
                    <a:pt x="2456" y="2696"/>
                  </a:lnTo>
                  <a:lnTo>
                    <a:pt x="2645" y="2676"/>
                  </a:lnTo>
                  <a:lnTo>
                    <a:pt x="2832" y="2652"/>
                  </a:lnTo>
                  <a:lnTo>
                    <a:pt x="3017" y="2629"/>
                  </a:lnTo>
                  <a:lnTo>
                    <a:pt x="3200" y="2603"/>
                  </a:lnTo>
                  <a:lnTo>
                    <a:pt x="3380" y="2576"/>
                  </a:lnTo>
                  <a:lnTo>
                    <a:pt x="3558" y="2547"/>
                  </a:lnTo>
                  <a:lnTo>
                    <a:pt x="3734" y="2518"/>
                  </a:lnTo>
                  <a:lnTo>
                    <a:pt x="3908" y="2486"/>
                  </a:lnTo>
                  <a:lnTo>
                    <a:pt x="4078" y="2454"/>
                  </a:lnTo>
                  <a:lnTo>
                    <a:pt x="4247" y="2419"/>
                  </a:lnTo>
                  <a:lnTo>
                    <a:pt x="4413" y="2383"/>
                  </a:lnTo>
                  <a:lnTo>
                    <a:pt x="4576" y="2346"/>
                  </a:lnTo>
                  <a:lnTo>
                    <a:pt x="4736" y="2309"/>
                  </a:lnTo>
                  <a:lnTo>
                    <a:pt x="4893" y="2269"/>
                  </a:lnTo>
                  <a:lnTo>
                    <a:pt x="5049" y="2228"/>
                  </a:lnTo>
                  <a:lnTo>
                    <a:pt x="5200" y="2186"/>
                  </a:lnTo>
                  <a:lnTo>
                    <a:pt x="5275" y="2165"/>
                  </a:lnTo>
                  <a:lnTo>
                    <a:pt x="5348" y="2143"/>
                  </a:lnTo>
                  <a:lnTo>
                    <a:pt x="5422" y="2121"/>
                  </a:lnTo>
                  <a:lnTo>
                    <a:pt x="5495" y="2099"/>
                  </a:lnTo>
                  <a:lnTo>
                    <a:pt x="5566" y="2076"/>
                  </a:lnTo>
                  <a:lnTo>
                    <a:pt x="5637" y="2053"/>
                  </a:lnTo>
                  <a:lnTo>
                    <a:pt x="5707" y="2029"/>
                  </a:lnTo>
                  <a:lnTo>
                    <a:pt x="5776" y="2006"/>
                  </a:lnTo>
                  <a:lnTo>
                    <a:pt x="5845" y="1983"/>
                  </a:lnTo>
                  <a:lnTo>
                    <a:pt x="5912" y="1958"/>
                  </a:lnTo>
                  <a:lnTo>
                    <a:pt x="5979" y="1935"/>
                  </a:lnTo>
                  <a:lnTo>
                    <a:pt x="6045" y="1909"/>
                  </a:lnTo>
                  <a:lnTo>
                    <a:pt x="6110" y="1885"/>
                  </a:lnTo>
                  <a:lnTo>
                    <a:pt x="6174" y="1859"/>
                  </a:lnTo>
                  <a:lnTo>
                    <a:pt x="6238" y="1834"/>
                  </a:lnTo>
                  <a:lnTo>
                    <a:pt x="6300" y="1808"/>
                  </a:lnTo>
                  <a:lnTo>
                    <a:pt x="6362" y="1783"/>
                  </a:lnTo>
                  <a:lnTo>
                    <a:pt x="6423" y="1756"/>
                  </a:lnTo>
                  <a:lnTo>
                    <a:pt x="6483" y="1730"/>
                  </a:lnTo>
                  <a:lnTo>
                    <a:pt x="6542" y="1703"/>
                  </a:lnTo>
                  <a:lnTo>
                    <a:pt x="6600" y="1676"/>
                  </a:lnTo>
                  <a:lnTo>
                    <a:pt x="6658" y="1649"/>
                  </a:lnTo>
                  <a:lnTo>
                    <a:pt x="6714" y="1622"/>
                  </a:lnTo>
                  <a:lnTo>
                    <a:pt x="6770" y="1593"/>
                  </a:lnTo>
                  <a:lnTo>
                    <a:pt x="6824" y="1566"/>
                  </a:lnTo>
                  <a:lnTo>
                    <a:pt x="6878" y="1537"/>
                  </a:lnTo>
                  <a:lnTo>
                    <a:pt x="6930" y="1509"/>
                  </a:lnTo>
                  <a:lnTo>
                    <a:pt x="6981" y="1480"/>
                  </a:lnTo>
                  <a:lnTo>
                    <a:pt x="7032" y="1451"/>
                  </a:lnTo>
                  <a:lnTo>
                    <a:pt x="7082" y="1422"/>
                  </a:lnTo>
                  <a:lnTo>
                    <a:pt x="7131" y="1392"/>
                  </a:lnTo>
                  <a:lnTo>
                    <a:pt x="7178" y="1363"/>
                  </a:lnTo>
                  <a:lnTo>
                    <a:pt x="7225" y="1333"/>
                  </a:lnTo>
                  <a:lnTo>
                    <a:pt x="7271" y="1303"/>
                  </a:lnTo>
                  <a:lnTo>
                    <a:pt x="7315" y="1272"/>
                  </a:lnTo>
                  <a:lnTo>
                    <a:pt x="7359" y="1241"/>
                  </a:lnTo>
                  <a:lnTo>
                    <a:pt x="7402" y="1211"/>
                  </a:lnTo>
                  <a:lnTo>
                    <a:pt x="7443" y="1180"/>
                  </a:lnTo>
                  <a:lnTo>
                    <a:pt x="7484" y="1149"/>
                  </a:lnTo>
                  <a:lnTo>
                    <a:pt x="7524" y="1117"/>
                  </a:lnTo>
                  <a:lnTo>
                    <a:pt x="7561" y="1085"/>
                  </a:lnTo>
                  <a:lnTo>
                    <a:pt x="7599" y="1053"/>
                  </a:lnTo>
                  <a:lnTo>
                    <a:pt x="7635" y="1021"/>
                  </a:lnTo>
                  <a:lnTo>
                    <a:pt x="7671" y="989"/>
                  </a:lnTo>
                  <a:lnTo>
                    <a:pt x="7705" y="956"/>
                  </a:lnTo>
                  <a:lnTo>
                    <a:pt x="7738" y="923"/>
                  </a:lnTo>
                  <a:lnTo>
                    <a:pt x="7770" y="891"/>
                  </a:lnTo>
                  <a:lnTo>
                    <a:pt x="7801" y="857"/>
                  </a:lnTo>
                  <a:lnTo>
                    <a:pt x="7831" y="823"/>
                  </a:lnTo>
                  <a:lnTo>
                    <a:pt x="7859" y="790"/>
                  </a:lnTo>
                  <a:lnTo>
                    <a:pt x="7886" y="756"/>
                  </a:lnTo>
                  <a:lnTo>
                    <a:pt x="7913" y="723"/>
                  </a:lnTo>
                  <a:lnTo>
                    <a:pt x="7937" y="688"/>
                  </a:lnTo>
                  <a:lnTo>
                    <a:pt x="7962" y="653"/>
                  </a:lnTo>
                  <a:lnTo>
                    <a:pt x="7984" y="619"/>
                  </a:lnTo>
                  <a:lnTo>
                    <a:pt x="8005" y="584"/>
                  </a:lnTo>
                  <a:lnTo>
                    <a:pt x="8026" y="548"/>
                  </a:lnTo>
                  <a:lnTo>
                    <a:pt x="8045" y="514"/>
                  </a:lnTo>
                  <a:lnTo>
                    <a:pt x="8063" y="478"/>
                  </a:lnTo>
                  <a:lnTo>
                    <a:pt x="8079" y="442"/>
                  </a:lnTo>
                  <a:lnTo>
                    <a:pt x="8095" y="406"/>
                  </a:lnTo>
                  <a:lnTo>
                    <a:pt x="8109" y="370"/>
                  </a:lnTo>
                  <a:lnTo>
                    <a:pt x="8121" y="333"/>
                  </a:lnTo>
                  <a:lnTo>
                    <a:pt x="8133" y="297"/>
                  </a:lnTo>
                  <a:lnTo>
                    <a:pt x="8143" y="261"/>
                  </a:lnTo>
                  <a:lnTo>
                    <a:pt x="8152" y="224"/>
                  </a:lnTo>
                  <a:lnTo>
                    <a:pt x="8160" y="186"/>
                  </a:lnTo>
                  <a:lnTo>
                    <a:pt x="8166" y="150"/>
                  </a:lnTo>
                  <a:lnTo>
                    <a:pt x="8171" y="112"/>
                  </a:lnTo>
                  <a:lnTo>
                    <a:pt x="8174" y="75"/>
                  </a:lnTo>
                  <a:lnTo>
                    <a:pt x="8176" y="37"/>
                  </a:lnTo>
                  <a:lnTo>
                    <a:pt x="8177" y="0"/>
                  </a:lnTo>
                  <a:lnTo>
                    <a:pt x="8078" y="0"/>
                  </a:lnTo>
                  <a:lnTo>
                    <a:pt x="8077" y="33"/>
                  </a:lnTo>
                  <a:lnTo>
                    <a:pt x="8075" y="68"/>
                  </a:lnTo>
                  <a:lnTo>
                    <a:pt x="8072" y="102"/>
                  </a:lnTo>
                  <a:lnTo>
                    <a:pt x="8068" y="135"/>
                  </a:lnTo>
                  <a:lnTo>
                    <a:pt x="8063" y="169"/>
                  </a:lnTo>
                  <a:lnTo>
                    <a:pt x="8056" y="203"/>
                  </a:lnTo>
                  <a:lnTo>
                    <a:pt x="8048" y="235"/>
                  </a:lnTo>
                  <a:lnTo>
                    <a:pt x="8039" y="269"/>
                  </a:lnTo>
                  <a:lnTo>
                    <a:pt x="8029" y="303"/>
                  </a:lnTo>
                  <a:lnTo>
                    <a:pt x="8016" y="335"/>
                  </a:lnTo>
                  <a:lnTo>
                    <a:pt x="8003" y="369"/>
                  </a:lnTo>
                  <a:lnTo>
                    <a:pt x="7990" y="401"/>
                  </a:lnTo>
                  <a:lnTo>
                    <a:pt x="7974" y="435"/>
                  </a:lnTo>
                  <a:lnTo>
                    <a:pt x="7958" y="468"/>
                  </a:lnTo>
                  <a:lnTo>
                    <a:pt x="7940" y="500"/>
                  </a:lnTo>
                  <a:lnTo>
                    <a:pt x="7921" y="533"/>
                  </a:lnTo>
                  <a:lnTo>
                    <a:pt x="7902" y="566"/>
                  </a:lnTo>
                  <a:lnTo>
                    <a:pt x="7879" y="598"/>
                  </a:lnTo>
                  <a:lnTo>
                    <a:pt x="7857" y="631"/>
                  </a:lnTo>
                  <a:lnTo>
                    <a:pt x="7834" y="662"/>
                  </a:lnTo>
                  <a:lnTo>
                    <a:pt x="7809" y="695"/>
                  </a:lnTo>
                  <a:lnTo>
                    <a:pt x="7783" y="727"/>
                  </a:lnTo>
                  <a:lnTo>
                    <a:pt x="7756" y="759"/>
                  </a:lnTo>
                  <a:lnTo>
                    <a:pt x="7728" y="791"/>
                  </a:lnTo>
                  <a:lnTo>
                    <a:pt x="7698" y="822"/>
                  </a:lnTo>
                  <a:lnTo>
                    <a:pt x="7668" y="854"/>
                  </a:lnTo>
                  <a:lnTo>
                    <a:pt x="7636" y="886"/>
                  </a:lnTo>
                  <a:lnTo>
                    <a:pt x="7604" y="916"/>
                  </a:lnTo>
                  <a:lnTo>
                    <a:pt x="7569" y="948"/>
                  </a:lnTo>
                  <a:lnTo>
                    <a:pt x="7535" y="978"/>
                  </a:lnTo>
                  <a:lnTo>
                    <a:pt x="7498" y="1009"/>
                  </a:lnTo>
                  <a:lnTo>
                    <a:pt x="7462" y="1040"/>
                  </a:lnTo>
                  <a:lnTo>
                    <a:pt x="7423" y="1070"/>
                  </a:lnTo>
                  <a:lnTo>
                    <a:pt x="7384" y="1101"/>
                  </a:lnTo>
                  <a:lnTo>
                    <a:pt x="7344" y="1131"/>
                  </a:lnTo>
                  <a:lnTo>
                    <a:pt x="7302" y="1161"/>
                  </a:lnTo>
                  <a:lnTo>
                    <a:pt x="7260" y="1190"/>
                  </a:lnTo>
                  <a:lnTo>
                    <a:pt x="7216" y="1220"/>
                  </a:lnTo>
                  <a:lnTo>
                    <a:pt x="7171" y="1250"/>
                  </a:lnTo>
                  <a:lnTo>
                    <a:pt x="7125" y="1279"/>
                  </a:lnTo>
                  <a:lnTo>
                    <a:pt x="7080" y="1308"/>
                  </a:lnTo>
                  <a:lnTo>
                    <a:pt x="7032" y="1337"/>
                  </a:lnTo>
                  <a:lnTo>
                    <a:pt x="6983" y="1366"/>
                  </a:lnTo>
                  <a:lnTo>
                    <a:pt x="6933" y="1393"/>
                  </a:lnTo>
                  <a:lnTo>
                    <a:pt x="6883" y="1422"/>
                  </a:lnTo>
                  <a:lnTo>
                    <a:pt x="6831" y="1450"/>
                  </a:lnTo>
                  <a:lnTo>
                    <a:pt x="6779" y="1478"/>
                  </a:lnTo>
                  <a:lnTo>
                    <a:pt x="6725" y="1505"/>
                  </a:lnTo>
                  <a:lnTo>
                    <a:pt x="6670" y="1533"/>
                  </a:lnTo>
                  <a:lnTo>
                    <a:pt x="6615" y="1559"/>
                  </a:lnTo>
                  <a:lnTo>
                    <a:pt x="6559" y="1587"/>
                  </a:lnTo>
                  <a:lnTo>
                    <a:pt x="6502" y="1614"/>
                  </a:lnTo>
                  <a:lnTo>
                    <a:pt x="6444" y="1640"/>
                  </a:lnTo>
                  <a:lnTo>
                    <a:pt x="6384" y="1666"/>
                  </a:lnTo>
                  <a:lnTo>
                    <a:pt x="6324" y="1692"/>
                  </a:lnTo>
                  <a:lnTo>
                    <a:pt x="6264" y="1718"/>
                  </a:lnTo>
                  <a:lnTo>
                    <a:pt x="6201" y="1743"/>
                  </a:lnTo>
                  <a:lnTo>
                    <a:pt x="6139" y="1767"/>
                  </a:lnTo>
                  <a:lnTo>
                    <a:pt x="6075" y="1793"/>
                  </a:lnTo>
                  <a:lnTo>
                    <a:pt x="6011" y="1817"/>
                  </a:lnTo>
                  <a:lnTo>
                    <a:pt x="5946" y="1842"/>
                  </a:lnTo>
                  <a:lnTo>
                    <a:pt x="5880" y="1865"/>
                  </a:lnTo>
                  <a:lnTo>
                    <a:pt x="5813" y="1890"/>
                  </a:lnTo>
                  <a:lnTo>
                    <a:pt x="5745" y="1913"/>
                  </a:lnTo>
                  <a:lnTo>
                    <a:pt x="5676" y="1937"/>
                  </a:lnTo>
                  <a:lnTo>
                    <a:pt x="5607" y="1959"/>
                  </a:lnTo>
                  <a:lnTo>
                    <a:pt x="5536" y="1982"/>
                  </a:lnTo>
                  <a:lnTo>
                    <a:pt x="5465" y="2004"/>
                  </a:lnTo>
                  <a:lnTo>
                    <a:pt x="5393" y="2026"/>
                  </a:lnTo>
                  <a:lnTo>
                    <a:pt x="5321" y="2049"/>
                  </a:lnTo>
                  <a:lnTo>
                    <a:pt x="5248" y="2070"/>
                  </a:lnTo>
                  <a:lnTo>
                    <a:pt x="5174" y="2091"/>
                  </a:lnTo>
                  <a:lnTo>
                    <a:pt x="5023" y="2132"/>
                  </a:lnTo>
                  <a:lnTo>
                    <a:pt x="4870" y="2173"/>
                  </a:lnTo>
                  <a:lnTo>
                    <a:pt x="4713" y="2212"/>
                  </a:lnTo>
                  <a:lnTo>
                    <a:pt x="4554" y="2250"/>
                  </a:lnTo>
                  <a:lnTo>
                    <a:pt x="4391" y="2286"/>
                  </a:lnTo>
                  <a:lnTo>
                    <a:pt x="4227" y="2322"/>
                  </a:lnTo>
                  <a:lnTo>
                    <a:pt x="4060" y="2356"/>
                  </a:lnTo>
                  <a:lnTo>
                    <a:pt x="3889" y="2388"/>
                  </a:lnTo>
                  <a:lnTo>
                    <a:pt x="3718" y="2420"/>
                  </a:lnTo>
                  <a:lnTo>
                    <a:pt x="3542" y="2449"/>
                  </a:lnTo>
                  <a:lnTo>
                    <a:pt x="3365" y="2478"/>
                  </a:lnTo>
                  <a:lnTo>
                    <a:pt x="3185" y="2506"/>
                  </a:lnTo>
                  <a:lnTo>
                    <a:pt x="3004" y="2531"/>
                  </a:lnTo>
                  <a:lnTo>
                    <a:pt x="2820" y="2554"/>
                  </a:lnTo>
                  <a:lnTo>
                    <a:pt x="2634" y="2577"/>
                  </a:lnTo>
                  <a:lnTo>
                    <a:pt x="2446" y="2598"/>
                  </a:lnTo>
                  <a:lnTo>
                    <a:pt x="2255" y="2618"/>
                  </a:lnTo>
                  <a:lnTo>
                    <a:pt x="2063" y="2635"/>
                  </a:lnTo>
                  <a:lnTo>
                    <a:pt x="1869" y="2651"/>
                  </a:lnTo>
                  <a:lnTo>
                    <a:pt x="1674" y="2667"/>
                  </a:lnTo>
                  <a:lnTo>
                    <a:pt x="1475" y="2679"/>
                  </a:lnTo>
                  <a:lnTo>
                    <a:pt x="1276" y="2691"/>
                  </a:lnTo>
                  <a:lnTo>
                    <a:pt x="1075" y="2700"/>
                  </a:lnTo>
                  <a:lnTo>
                    <a:pt x="873" y="2708"/>
                  </a:lnTo>
                  <a:lnTo>
                    <a:pt x="669" y="2715"/>
                  </a:lnTo>
                  <a:lnTo>
                    <a:pt x="464" y="2719"/>
                  </a:lnTo>
                  <a:lnTo>
                    <a:pt x="257" y="2722"/>
                  </a:lnTo>
                  <a:lnTo>
                    <a:pt x="49" y="2723"/>
                  </a:lnTo>
                  <a:lnTo>
                    <a:pt x="43" y="2723"/>
                  </a:lnTo>
                  <a:lnTo>
                    <a:pt x="38" y="2724"/>
                  </a:lnTo>
                  <a:lnTo>
                    <a:pt x="33" y="2725"/>
                  </a:lnTo>
                  <a:lnTo>
                    <a:pt x="28" y="2727"/>
                  </a:lnTo>
                  <a:lnTo>
                    <a:pt x="23" y="2729"/>
                  </a:lnTo>
                  <a:lnTo>
                    <a:pt x="19" y="2732"/>
                  </a:lnTo>
                  <a:lnTo>
                    <a:pt x="15" y="2735"/>
                  </a:lnTo>
                  <a:lnTo>
                    <a:pt x="12" y="2738"/>
                  </a:lnTo>
                  <a:lnTo>
                    <a:pt x="6" y="2745"/>
                  </a:lnTo>
                  <a:lnTo>
                    <a:pt x="3" y="2753"/>
                  </a:lnTo>
                  <a:lnTo>
                    <a:pt x="0" y="2762"/>
                  </a:lnTo>
                  <a:lnTo>
                    <a:pt x="0" y="2772"/>
                  </a:lnTo>
                  <a:lnTo>
                    <a:pt x="0" y="2781"/>
                  </a:lnTo>
                  <a:lnTo>
                    <a:pt x="3" y="2790"/>
                  </a:lnTo>
                  <a:lnTo>
                    <a:pt x="6" y="2798"/>
                  </a:lnTo>
                  <a:lnTo>
                    <a:pt x="12" y="2806"/>
                  </a:lnTo>
                  <a:lnTo>
                    <a:pt x="15" y="2809"/>
                  </a:lnTo>
                  <a:lnTo>
                    <a:pt x="19" y="2812"/>
                  </a:lnTo>
                  <a:lnTo>
                    <a:pt x="23" y="2815"/>
                  </a:lnTo>
                  <a:lnTo>
                    <a:pt x="28" y="2817"/>
                  </a:lnTo>
                  <a:lnTo>
                    <a:pt x="33" y="2818"/>
                  </a:lnTo>
                  <a:lnTo>
                    <a:pt x="38" y="2821"/>
                  </a:lnTo>
                  <a:lnTo>
                    <a:pt x="43" y="2822"/>
                  </a:lnTo>
                  <a:lnTo>
                    <a:pt x="49" y="2822"/>
                  </a:lnTo>
                  <a:close/>
                </a:path>
              </a:pathLst>
            </a:custGeom>
            <a:solidFill>
              <a:srgbClr val="D98E9A"/>
            </a:solidFill>
            <a:ln w="9525">
              <a:noFill/>
              <a:round/>
              <a:headEnd/>
              <a:tailEnd/>
            </a:ln>
          </p:spPr>
          <p:txBody>
            <a:bodyPr>
              <a:prstTxWarp prst="textNoShape">
                <a:avLst/>
              </a:prstTxWarp>
            </a:bodyPr>
            <a:lstStyle/>
            <a:p>
              <a:endParaRPr lang="en-US"/>
            </a:p>
          </p:txBody>
        </p:sp>
        <p:sp>
          <p:nvSpPr>
            <p:cNvPr id="20924" name="Freeform 47"/>
            <p:cNvSpPr>
              <a:spLocks/>
            </p:cNvSpPr>
            <p:nvPr/>
          </p:nvSpPr>
          <p:spPr bwMode="auto">
            <a:xfrm>
              <a:off x="1834" y="1687"/>
              <a:ext cx="254" cy="88"/>
            </a:xfrm>
            <a:custGeom>
              <a:avLst/>
              <a:gdLst>
                <a:gd name="T0" fmla="*/ 3 w 8128"/>
                <a:gd name="T1" fmla="*/ 125 h 2872"/>
                <a:gd name="T2" fmla="*/ 24 w 8128"/>
                <a:gd name="T3" fmla="*/ 274 h 2872"/>
                <a:gd name="T4" fmla="*/ 68 w 8128"/>
                <a:gd name="T5" fmla="*/ 420 h 2872"/>
                <a:gd name="T6" fmla="*/ 132 w 8128"/>
                <a:gd name="T7" fmla="*/ 564 h 2872"/>
                <a:gd name="T8" fmla="*/ 215 w 8128"/>
                <a:gd name="T9" fmla="*/ 703 h 2872"/>
                <a:gd name="T10" fmla="*/ 318 w 8128"/>
                <a:gd name="T11" fmla="*/ 840 h 2872"/>
                <a:gd name="T12" fmla="*/ 439 w 8128"/>
                <a:gd name="T13" fmla="*/ 973 h 2872"/>
                <a:gd name="T14" fmla="*/ 578 w 8128"/>
                <a:gd name="T15" fmla="*/ 1103 h 2872"/>
                <a:gd name="T16" fmla="*/ 734 w 8128"/>
                <a:gd name="T17" fmla="*/ 1230 h 2872"/>
                <a:gd name="T18" fmla="*/ 906 w 8128"/>
                <a:gd name="T19" fmla="*/ 1353 h 2872"/>
                <a:gd name="T20" fmla="*/ 1095 w 8128"/>
                <a:gd name="T21" fmla="*/ 1472 h 2872"/>
                <a:gd name="T22" fmla="*/ 1299 w 8128"/>
                <a:gd name="T23" fmla="*/ 1587 h 2872"/>
                <a:gd name="T24" fmla="*/ 1519 w 8128"/>
                <a:gd name="T25" fmla="*/ 1699 h 2872"/>
                <a:gd name="T26" fmla="*/ 1754 w 8128"/>
                <a:gd name="T27" fmla="*/ 1806 h 2872"/>
                <a:gd name="T28" fmla="*/ 2002 w 8128"/>
                <a:gd name="T29" fmla="*/ 1909 h 2872"/>
                <a:gd name="T30" fmla="*/ 2265 w 8128"/>
                <a:gd name="T31" fmla="*/ 2008 h 2872"/>
                <a:gd name="T32" fmla="*/ 2540 w 8128"/>
                <a:gd name="T33" fmla="*/ 2103 h 2872"/>
                <a:gd name="T34" fmla="*/ 2829 w 8128"/>
                <a:gd name="T35" fmla="*/ 2193 h 2872"/>
                <a:gd name="T36" fmla="*/ 3284 w 8128"/>
                <a:gd name="T37" fmla="*/ 2319 h 2872"/>
                <a:gd name="T38" fmla="*/ 3930 w 8128"/>
                <a:gd name="T39" fmla="*/ 2469 h 2872"/>
                <a:gd name="T40" fmla="*/ 4619 w 8128"/>
                <a:gd name="T41" fmla="*/ 2597 h 2872"/>
                <a:gd name="T42" fmla="*/ 5345 w 8128"/>
                <a:gd name="T43" fmla="*/ 2702 h 2872"/>
                <a:gd name="T44" fmla="*/ 6105 w 8128"/>
                <a:gd name="T45" fmla="*/ 2784 h 2872"/>
                <a:gd name="T46" fmla="*/ 6896 w 8128"/>
                <a:gd name="T47" fmla="*/ 2839 h 2872"/>
                <a:gd name="T48" fmla="*/ 7711 w 8128"/>
                <a:gd name="T49" fmla="*/ 2867 h 2872"/>
                <a:gd name="T50" fmla="*/ 7920 w 8128"/>
                <a:gd name="T51" fmla="*/ 2772 h 2872"/>
                <a:gd name="T52" fmla="*/ 7102 w 8128"/>
                <a:gd name="T53" fmla="*/ 2750 h 2872"/>
                <a:gd name="T54" fmla="*/ 6308 w 8128"/>
                <a:gd name="T55" fmla="*/ 2701 h 2872"/>
                <a:gd name="T56" fmla="*/ 5543 w 8128"/>
                <a:gd name="T57" fmla="*/ 2627 h 2872"/>
                <a:gd name="T58" fmla="*/ 4812 w 8128"/>
                <a:gd name="T59" fmla="*/ 2528 h 2872"/>
                <a:gd name="T60" fmla="*/ 4117 w 8128"/>
                <a:gd name="T61" fmla="*/ 2406 h 2872"/>
                <a:gd name="T62" fmla="*/ 3464 w 8128"/>
                <a:gd name="T63" fmla="*/ 2262 h 2872"/>
                <a:gd name="T64" fmla="*/ 2929 w 8128"/>
                <a:gd name="T65" fmla="*/ 2120 h 2872"/>
                <a:gd name="T66" fmla="*/ 2641 w 8128"/>
                <a:gd name="T67" fmla="*/ 2032 h 2872"/>
                <a:gd name="T68" fmla="*/ 2364 w 8128"/>
                <a:gd name="T69" fmla="*/ 1940 h 2872"/>
                <a:gd name="T70" fmla="*/ 2102 w 8128"/>
                <a:gd name="T71" fmla="*/ 1843 h 2872"/>
                <a:gd name="T72" fmla="*/ 1853 w 8128"/>
                <a:gd name="T73" fmla="*/ 1742 h 2872"/>
                <a:gd name="T74" fmla="*/ 1618 w 8128"/>
                <a:gd name="T75" fmla="*/ 1637 h 2872"/>
                <a:gd name="T76" fmla="*/ 1398 w 8128"/>
                <a:gd name="T77" fmla="*/ 1528 h 2872"/>
                <a:gd name="T78" fmla="*/ 1194 w 8128"/>
                <a:gd name="T79" fmla="*/ 1416 h 2872"/>
                <a:gd name="T80" fmla="*/ 1006 w 8128"/>
                <a:gd name="T81" fmla="*/ 1300 h 2872"/>
                <a:gd name="T82" fmla="*/ 833 w 8128"/>
                <a:gd name="T83" fmla="*/ 1181 h 2872"/>
                <a:gd name="T84" fmla="*/ 679 w 8128"/>
                <a:gd name="T85" fmla="*/ 1059 h 2872"/>
                <a:gd name="T86" fmla="*/ 541 w 8128"/>
                <a:gd name="T87" fmla="*/ 936 h 2872"/>
                <a:gd name="T88" fmla="*/ 421 w 8128"/>
                <a:gd name="T89" fmla="*/ 809 h 2872"/>
                <a:gd name="T90" fmla="*/ 319 w 8128"/>
                <a:gd name="T91" fmla="*/ 681 h 2872"/>
                <a:gd name="T92" fmla="*/ 237 w 8128"/>
                <a:gd name="T93" fmla="*/ 550 h 2872"/>
                <a:gd name="T94" fmla="*/ 173 w 8128"/>
                <a:gd name="T95" fmla="*/ 419 h 2872"/>
                <a:gd name="T96" fmla="*/ 129 w 8128"/>
                <a:gd name="T97" fmla="*/ 285 h 2872"/>
                <a:gd name="T98" fmla="*/ 105 w 8128"/>
                <a:gd name="T99" fmla="*/ 152 h 2872"/>
                <a:gd name="T100" fmla="*/ 99 w 8128"/>
                <a:gd name="T101" fmla="*/ 50 h 2872"/>
                <a:gd name="T102" fmla="*/ 97 w 8128"/>
                <a:gd name="T103" fmla="*/ 32 h 2872"/>
                <a:gd name="T104" fmla="*/ 86 w 8128"/>
                <a:gd name="T105" fmla="*/ 16 h 2872"/>
                <a:gd name="T106" fmla="*/ 59 w 8128"/>
                <a:gd name="T107" fmla="*/ 1 h 2872"/>
                <a:gd name="T108" fmla="*/ 22 w 8128"/>
                <a:gd name="T109" fmla="*/ 7 h 2872"/>
                <a:gd name="T110" fmla="*/ 6 w 8128"/>
                <a:gd name="T111" fmla="*/ 23 h 2872"/>
                <a:gd name="T112" fmla="*/ 0 w 8128"/>
                <a:gd name="T113" fmla="*/ 44 h 28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128"/>
                <a:gd name="T172" fmla="*/ 0 h 2872"/>
                <a:gd name="T173" fmla="*/ 8128 w 8128"/>
                <a:gd name="T174" fmla="*/ 2872 h 28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128" h="2872">
                  <a:moveTo>
                    <a:pt x="0" y="50"/>
                  </a:moveTo>
                  <a:lnTo>
                    <a:pt x="0" y="50"/>
                  </a:lnTo>
                  <a:lnTo>
                    <a:pt x="1" y="87"/>
                  </a:lnTo>
                  <a:lnTo>
                    <a:pt x="3" y="125"/>
                  </a:lnTo>
                  <a:lnTo>
                    <a:pt x="6" y="162"/>
                  </a:lnTo>
                  <a:lnTo>
                    <a:pt x="11" y="200"/>
                  </a:lnTo>
                  <a:lnTo>
                    <a:pt x="17" y="236"/>
                  </a:lnTo>
                  <a:lnTo>
                    <a:pt x="24" y="274"/>
                  </a:lnTo>
                  <a:lnTo>
                    <a:pt x="34" y="311"/>
                  </a:lnTo>
                  <a:lnTo>
                    <a:pt x="44" y="347"/>
                  </a:lnTo>
                  <a:lnTo>
                    <a:pt x="55" y="383"/>
                  </a:lnTo>
                  <a:lnTo>
                    <a:pt x="68" y="420"/>
                  </a:lnTo>
                  <a:lnTo>
                    <a:pt x="82" y="457"/>
                  </a:lnTo>
                  <a:lnTo>
                    <a:pt x="98" y="492"/>
                  </a:lnTo>
                  <a:lnTo>
                    <a:pt x="114" y="528"/>
                  </a:lnTo>
                  <a:lnTo>
                    <a:pt x="132" y="564"/>
                  </a:lnTo>
                  <a:lnTo>
                    <a:pt x="151" y="598"/>
                  </a:lnTo>
                  <a:lnTo>
                    <a:pt x="172" y="634"/>
                  </a:lnTo>
                  <a:lnTo>
                    <a:pt x="193" y="669"/>
                  </a:lnTo>
                  <a:lnTo>
                    <a:pt x="215" y="703"/>
                  </a:lnTo>
                  <a:lnTo>
                    <a:pt x="240" y="738"/>
                  </a:lnTo>
                  <a:lnTo>
                    <a:pt x="264" y="772"/>
                  </a:lnTo>
                  <a:lnTo>
                    <a:pt x="291" y="806"/>
                  </a:lnTo>
                  <a:lnTo>
                    <a:pt x="318" y="840"/>
                  </a:lnTo>
                  <a:lnTo>
                    <a:pt x="346" y="873"/>
                  </a:lnTo>
                  <a:lnTo>
                    <a:pt x="376" y="907"/>
                  </a:lnTo>
                  <a:lnTo>
                    <a:pt x="407" y="941"/>
                  </a:lnTo>
                  <a:lnTo>
                    <a:pt x="439" y="973"/>
                  </a:lnTo>
                  <a:lnTo>
                    <a:pt x="472" y="1006"/>
                  </a:lnTo>
                  <a:lnTo>
                    <a:pt x="506" y="1039"/>
                  </a:lnTo>
                  <a:lnTo>
                    <a:pt x="542" y="1071"/>
                  </a:lnTo>
                  <a:lnTo>
                    <a:pt x="578" y="1103"/>
                  </a:lnTo>
                  <a:lnTo>
                    <a:pt x="615" y="1135"/>
                  </a:lnTo>
                  <a:lnTo>
                    <a:pt x="653" y="1167"/>
                  </a:lnTo>
                  <a:lnTo>
                    <a:pt x="693" y="1199"/>
                  </a:lnTo>
                  <a:lnTo>
                    <a:pt x="734" y="1230"/>
                  </a:lnTo>
                  <a:lnTo>
                    <a:pt x="775" y="1261"/>
                  </a:lnTo>
                  <a:lnTo>
                    <a:pt x="818" y="1291"/>
                  </a:lnTo>
                  <a:lnTo>
                    <a:pt x="862" y="1322"/>
                  </a:lnTo>
                  <a:lnTo>
                    <a:pt x="906" y="1353"/>
                  </a:lnTo>
                  <a:lnTo>
                    <a:pt x="952" y="1383"/>
                  </a:lnTo>
                  <a:lnTo>
                    <a:pt x="999" y="1413"/>
                  </a:lnTo>
                  <a:lnTo>
                    <a:pt x="1046" y="1442"/>
                  </a:lnTo>
                  <a:lnTo>
                    <a:pt x="1095" y="1472"/>
                  </a:lnTo>
                  <a:lnTo>
                    <a:pt x="1145" y="1501"/>
                  </a:lnTo>
                  <a:lnTo>
                    <a:pt x="1195" y="1530"/>
                  </a:lnTo>
                  <a:lnTo>
                    <a:pt x="1247" y="1559"/>
                  </a:lnTo>
                  <a:lnTo>
                    <a:pt x="1299" y="1587"/>
                  </a:lnTo>
                  <a:lnTo>
                    <a:pt x="1353" y="1616"/>
                  </a:lnTo>
                  <a:lnTo>
                    <a:pt x="1407" y="1643"/>
                  </a:lnTo>
                  <a:lnTo>
                    <a:pt x="1463" y="1672"/>
                  </a:lnTo>
                  <a:lnTo>
                    <a:pt x="1519" y="1699"/>
                  </a:lnTo>
                  <a:lnTo>
                    <a:pt x="1577" y="1726"/>
                  </a:lnTo>
                  <a:lnTo>
                    <a:pt x="1635" y="1753"/>
                  </a:lnTo>
                  <a:lnTo>
                    <a:pt x="1694" y="1780"/>
                  </a:lnTo>
                  <a:lnTo>
                    <a:pt x="1754" y="1806"/>
                  </a:lnTo>
                  <a:lnTo>
                    <a:pt x="1815" y="1833"/>
                  </a:lnTo>
                  <a:lnTo>
                    <a:pt x="1877" y="1858"/>
                  </a:lnTo>
                  <a:lnTo>
                    <a:pt x="1939" y="1884"/>
                  </a:lnTo>
                  <a:lnTo>
                    <a:pt x="2002" y="1909"/>
                  </a:lnTo>
                  <a:lnTo>
                    <a:pt x="2067" y="1935"/>
                  </a:lnTo>
                  <a:lnTo>
                    <a:pt x="2132" y="1959"/>
                  </a:lnTo>
                  <a:lnTo>
                    <a:pt x="2198" y="1985"/>
                  </a:lnTo>
                  <a:lnTo>
                    <a:pt x="2265" y="2008"/>
                  </a:lnTo>
                  <a:lnTo>
                    <a:pt x="2332" y="2033"/>
                  </a:lnTo>
                  <a:lnTo>
                    <a:pt x="2401" y="2056"/>
                  </a:lnTo>
                  <a:lnTo>
                    <a:pt x="2470" y="2079"/>
                  </a:lnTo>
                  <a:lnTo>
                    <a:pt x="2540" y="2103"/>
                  </a:lnTo>
                  <a:lnTo>
                    <a:pt x="2611" y="2126"/>
                  </a:lnTo>
                  <a:lnTo>
                    <a:pt x="2682" y="2149"/>
                  </a:lnTo>
                  <a:lnTo>
                    <a:pt x="2754" y="2171"/>
                  </a:lnTo>
                  <a:lnTo>
                    <a:pt x="2829" y="2193"/>
                  </a:lnTo>
                  <a:lnTo>
                    <a:pt x="2902" y="2215"/>
                  </a:lnTo>
                  <a:lnTo>
                    <a:pt x="2977" y="2236"/>
                  </a:lnTo>
                  <a:lnTo>
                    <a:pt x="3128" y="2278"/>
                  </a:lnTo>
                  <a:lnTo>
                    <a:pt x="3284" y="2319"/>
                  </a:lnTo>
                  <a:lnTo>
                    <a:pt x="3441" y="2359"/>
                  </a:lnTo>
                  <a:lnTo>
                    <a:pt x="3601" y="2396"/>
                  </a:lnTo>
                  <a:lnTo>
                    <a:pt x="3764" y="2433"/>
                  </a:lnTo>
                  <a:lnTo>
                    <a:pt x="3930" y="2469"/>
                  </a:lnTo>
                  <a:lnTo>
                    <a:pt x="4099" y="2504"/>
                  </a:lnTo>
                  <a:lnTo>
                    <a:pt x="4269" y="2536"/>
                  </a:lnTo>
                  <a:lnTo>
                    <a:pt x="4443" y="2568"/>
                  </a:lnTo>
                  <a:lnTo>
                    <a:pt x="4619" y="2597"/>
                  </a:lnTo>
                  <a:lnTo>
                    <a:pt x="4797" y="2626"/>
                  </a:lnTo>
                  <a:lnTo>
                    <a:pt x="4977" y="2653"/>
                  </a:lnTo>
                  <a:lnTo>
                    <a:pt x="5160" y="2679"/>
                  </a:lnTo>
                  <a:lnTo>
                    <a:pt x="5345" y="2702"/>
                  </a:lnTo>
                  <a:lnTo>
                    <a:pt x="5532" y="2726"/>
                  </a:lnTo>
                  <a:lnTo>
                    <a:pt x="5721" y="2746"/>
                  </a:lnTo>
                  <a:lnTo>
                    <a:pt x="5912" y="2766"/>
                  </a:lnTo>
                  <a:lnTo>
                    <a:pt x="6105" y="2784"/>
                  </a:lnTo>
                  <a:lnTo>
                    <a:pt x="6300" y="2800"/>
                  </a:lnTo>
                  <a:lnTo>
                    <a:pt x="6497" y="2814"/>
                  </a:lnTo>
                  <a:lnTo>
                    <a:pt x="6695" y="2828"/>
                  </a:lnTo>
                  <a:lnTo>
                    <a:pt x="6896" y="2839"/>
                  </a:lnTo>
                  <a:lnTo>
                    <a:pt x="7098" y="2849"/>
                  </a:lnTo>
                  <a:lnTo>
                    <a:pt x="7301" y="2857"/>
                  </a:lnTo>
                  <a:lnTo>
                    <a:pt x="7505" y="2863"/>
                  </a:lnTo>
                  <a:lnTo>
                    <a:pt x="7711" y="2867"/>
                  </a:lnTo>
                  <a:lnTo>
                    <a:pt x="7920" y="2871"/>
                  </a:lnTo>
                  <a:lnTo>
                    <a:pt x="8128" y="2872"/>
                  </a:lnTo>
                  <a:lnTo>
                    <a:pt x="8128" y="2773"/>
                  </a:lnTo>
                  <a:lnTo>
                    <a:pt x="7920" y="2772"/>
                  </a:lnTo>
                  <a:lnTo>
                    <a:pt x="7713" y="2769"/>
                  </a:lnTo>
                  <a:lnTo>
                    <a:pt x="7508" y="2765"/>
                  </a:lnTo>
                  <a:lnTo>
                    <a:pt x="7304" y="2758"/>
                  </a:lnTo>
                  <a:lnTo>
                    <a:pt x="7102" y="2750"/>
                  </a:lnTo>
                  <a:lnTo>
                    <a:pt x="6901" y="2741"/>
                  </a:lnTo>
                  <a:lnTo>
                    <a:pt x="6702" y="2729"/>
                  </a:lnTo>
                  <a:lnTo>
                    <a:pt x="6503" y="2717"/>
                  </a:lnTo>
                  <a:lnTo>
                    <a:pt x="6308" y="2701"/>
                  </a:lnTo>
                  <a:lnTo>
                    <a:pt x="6114" y="2685"/>
                  </a:lnTo>
                  <a:lnTo>
                    <a:pt x="5922" y="2668"/>
                  </a:lnTo>
                  <a:lnTo>
                    <a:pt x="5731" y="2648"/>
                  </a:lnTo>
                  <a:lnTo>
                    <a:pt x="5543" y="2627"/>
                  </a:lnTo>
                  <a:lnTo>
                    <a:pt x="5357" y="2604"/>
                  </a:lnTo>
                  <a:lnTo>
                    <a:pt x="5173" y="2581"/>
                  </a:lnTo>
                  <a:lnTo>
                    <a:pt x="4992" y="2556"/>
                  </a:lnTo>
                  <a:lnTo>
                    <a:pt x="4812" y="2528"/>
                  </a:lnTo>
                  <a:lnTo>
                    <a:pt x="4635" y="2499"/>
                  </a:lnTo>
                  <a:lnTo>
                    <a:pt x="4459" y="2470"/>
                  </a:lnTo>
                  <a:lnTo>
                    <a:pt x="4288" y="2438"/>
                  </a:lnTo>
                  <a:lnTo>
                    <a:pt x="4117" y="2406"/>
                  </a:lnTo>
                  <a:lnTo>
                    <a:pt x="3950" y="2372"/>
                  </a:lnTo>
                  <a:lnTo>
                    <a:pt x="3785" y="2336"/>
                  </a:lnTo>
                  <a:lnTo>
                    <a:pt x="3623" y="2300"/>
                  </a:lnTo>
                  <a:lnTo>
                    <a:pt x="3464" y="2262"/>
                  </a:lnTo>
                  <a:lnTo>
                    <a:pt x="3307" y="2223"/>
                  </a:lnTo>
                  <a:lnTo>
                    <a:pt x="3154" y="2182"/>
                  </a:lnTo>
                  <a:lnTo>
                    <a:pt x="3003" y="2141"/>
                  </a:lnTo>
                  <a:lnTo>
                    <a:pt x="2929" y="2120"/>
                  </a:lnTo>
                  <a:lnTo>
                    <a:pt x="2856" y="2099"/>
                  </a:lnTo>
                  <a:lnTo>
                    <a:pt x="2784" y="2076"/>
                  </a:lnTo>
                  <a:lnTo>
                    <a:pt x="2712" y="2054"/>
                  </a:lnTo>
                  <a:lnTo>
                    <a:pt x="2641" y="2032"/>
                  </a:lnTo>
                  <a:lnTo>
                    <a:pt x="2570" y="2009"/>
                  </a:lnTo>
                  <a:lnTo>
                    <a:pt x="2501" y="1987"/>
                  </a:lnTo>
                  <a:lnTo>
                    <a:pt x="2432" y="1963"/>
                  </a:lnTo>
                  <a:lnTo>
                    <a:pt x="2364" y="1940"/>
                  </a:lnTo>
                  <a:lnTo>
                    <a:pt x="2297" y="1915"/>
                  </a:lnTo>
                  <a:lnTo>
                    <a:pt x="2231" y="1892"/>
                  </a:lnTo>
                  <a:lnTo>
                    <a:pt x="2166" y="1867"/>
                  </a:lnTo>
                  <a:lnTo>
                    <a:pt x="2102" y="1843"/>
                  </a:lnTo>
                  <a:lnTo>
                    <a:pt x="2038" y="1817"/>
                  </a:lnTo>
                  <a:lnTo>
                    <a:pt x="1975" y="1793"/>
                  </a:lnTo>
                  <a:lnTo>
                    <a:pt x="1913" y="1768"/>
                  </a:lnTo>
                  <a:lnTo>
                    <a:pt x="1853" y="1742"/>
                  </a:lnTo>
                  <a:lnTo>
                    <a:pt x="1793" y="1716"/>
                  </a:lnTo>
                  <a:lnTo>
                    <a:pt x="1733" y="1690"/>
                  </a:lnTo>
                  <a:lnTo>
                    <a:pt x="1675" y="1664"/>
                  </a:lnTo>
                  <a:lnTo>
                    <a:pt x="1618" y="1637"/>
                  </a:lnTo>
                  <a:lnTo>
                    <a:pt x="1562" y="1609"/>
                  </a:lnTo>
                  <a:lnTo>
                    <a:pt x="1507" y="1583"/>
                  </a:lnTo>
                  <a:lnTo>
                    <a:pt x="1452" y="1555"/>
                  </a:lnTo>
                  <a:lnTo>
                    <a:pt x="1398" y="1528"/>
                  </a:lnTo>
                  <a:lnTo>
                    <a:pt x="1346" y="1500"/>
                  </a:lnTo>
                  <a:lnTo>
                    <a:pt x="1294" y="1472"/>
                  </a:lnTo>
                  <a:lnTo>
                    <a:pt x="1244" y="1443"/>
                  </a:lnTo>
                  <a:lnTo>
                    <a:pt x="1194" y="1416"/>
                  </a:lnTo>
                  <a:lnTo>
                    <a:pt x="1145" y="1387"/>
                  </a:lnTo>
                  <a:lnTo>
                    <a:pt x="1097" y="1358"/>
                  </a:lnTo>
                  <a:lnTo>
                    <a:pt x="1051" y="1329"/>
                  </a:lnTo>
                  <a:lnTo>
                    <a:pt x="1006" y="1300"/>
                  </a:lnTo>
                  <a:lnTo>
                    <a:pt x="961" y="1270"/>
                  </a:lnTo>
                  <a:lnTo>
                    <a:pt x="917" y="1240"/>
                  </a:lnTo>
                  <a:lnTo>
                    <a:pt x="875" y="1211"/>
                  </a:lnTo>
                  <a:lnTo>
                    <a:pt x="833" y="1181"/>
                  </a:lnTo>
                  <a:lnTo>
                    <a:pt x="792" y="1151"/>
                  </a:lnTo>
                  <a:lnTo>
                    <a:pt x="754" y="1120"/>
                  </a:lnTo>
                  <a:lnTo>
                    <a:pt x="715" y="1090"/>
                  </a:lnTo>
                  <a:lnTo>
                    <a:pt x="679" y="1059"/>
                  </a:lnTo>
                  <a:lnTo>
                    <a:pt x="642" y="1028"/>
                  </a:lnTo>
                  <a:lnTo>
                    <a:pt x="608" y="998"/>
                  </a:lnTo>
                  <a:lnTo>
                    <a:pt x="573" y="966"/>
                  </a:lnTo>
                  <a:lnTo>
                    <a:pt x="541" y="936"/>
                  </a:lnTo>
                  <a:lnTo>
                    <a:pt x="509" y="904"/>
                  </a:lnTo>
                  <a:lnTo>
                    <a:pt x="479" y="872"/>
                  </a:lnTo>
                  <a:lnTo>
                    <a:pt x="449" y="841"/>
                  </a:lnTo>
                  <a:lnTo>
                    <a:pt x="421" y="809"/>
                  </a:lnTo>
                  <a:lnTo>
                    <a:pt x="394" y="777"/>
                  </a:lnTo>
                  <a:lnTo>
                    <a:pt x="368" y="745"/>
                  </a:lnTo>
                  <a:lnTo>
                    <a:pt x="343" y="712"/>
                  </a:lnTo>
                  <a:lnTo>
                    <a:pt x="319" y="681"/>
                  </a:lnTo>
                  <a:lnTo>
                    <a:pt x="297" y="648"/>
                  </a:lnTo>
                  <a:lnTo>
                    <a:pt x="276" y="616"/>
                  </a:lnTo>
                  <a:lnTo>
                    <a:pt x="256" y="583"/>
                  </a:lnTo>
                  <a:lnTo>
                    <a:pt x="237" y="550"/>
                  </a:lnTo>
                  <a:lnTo>
                    <a:pt x="219" y="518"/>
                  </a:lnTo>
                  <a:lnTo>
                    <a:pt x="202" y="485"/>
                  </a:lnTo>
                  <a:lnTo>
                    <a:pt x="187" y="451"/>
                  </a:lnTo>
                  <a:lnTo>
                    <a:pt x="173" y="419"/>
                  </a:lnTo>
                  <a:lnTo>
                    <a:pt x="161" y="385"/>
                  </a:lnTo>
                  <a:lnTo>
                    <a:pt x="148" y="353"/>
                  </a:lnTo>
                  <a:lnTo>
                    <a:pt x="138" y="319"/>
                  </a:lnTo>
                  <a:lnTo>
                    <a:pt x="129" y="285"/>
                  </a:lnTo>
                  <a:lnTo>
                    <a:pt x="121" y="253"/>
                  </a:lnTo>
                  <a:lnTo>
                    <a:pt x="114" y="219"/>
                  </a:lnTo>
                  <a:lnTo>
                    <a:pt x="109" y="185"/>
                  </a:lnTo>
                  <a:lnTo>
                    <a:pt x="105" y="152"/>
                  </a:lnTo>
                  <a:lnTo>
                    <a:pt x="101" y="118"/>
                  </a:lnTo>
                  <a:lnTo>
                    <a:pt x="100" y="83"/>
                  </a:lnTo>
                  <a:lnTo>
                    <a:pt x="99" y="50"/>
                  </a:lnTo>
                  <a:lnTo>
                    <a:pt x="99" y="44"/>
                  </a:lnTo>
                  <a:lnTo>
                    <a:pt x="98" y="39"/>
                  </a:lnTo>
                  <a:lnTo>
                    <a:pt x="97" y="32"/>
                  </a:lnTo>
                  <a:lnTo>
                    <a:pt x="94" y="28"/>
                  </a:lnTo>
                  <a:lnTo>
                    <a:pt x="92" y="23"/>
                  </a:lnTo>
                  <a:lnTo>
                    <a:pt x="89" y="19"/>
                  </a:lnTo>
                  <a:lnTo>
                    <a:pt x="86" y="16"/>
                  </a:lnTo>
                  <a:lnTo>
                    <a:pt x="83" y="13"/>
                  </a:lnTo>
                  <a:lnTo>
                    <a:pt x="76" y="7"/>
                  </a:lnTo>
                  <a:lnTo>
                    <a:pt x="67" y="3"/>
                  </a:lnTo>
                  <a:lnTo>
                    <a:pt x="59" y="1"/>
                  </a:lnTo>
                  <a:lnTo>
                    <a:pt x="50" y="0"/>
                  </a:lnTo>
                  <a:lnTo>
                    <a:pt x="40" y="1"/>
                  </a:lnTo>
                  <a:lnTo>
                    <a:pt x="31" y="3"/>
                  </a:lnTo>
                  <a:lnTo>
                    <a:pt x="22" y="7"/>
                  </a:lnTo>
                  <a:lnTo>
                    <a:pt x="15" y="13"/>
                  </a:lnTo>
                  <a:lnTo>
                    <a:pt x="12" y="16"/>
                  </a:lnTo>
                  <a:lnTo>
                    <a:pt x="9" y="19"/>
                  </a:lnTo>
                  <a:lnTo>
                    <a:pt x="6" y="23"/>
                  </a:lnTo>
                  <a:lnTo>
                    <a:pt x="4" y="28"/>
                  </a:lnTo>
                  <a:lnTo>
                    <a:pt x="2" y="32"/>
                  </a:lnTo>
                  <a:lnTo>
                    <a:pt x="1" y="39"/>
                  </a:lnTo>
                  <a:lnTo>
                    <a:pt x="0" y="44"/>
                  </a:lnTo>
                  <a:lnTo>
                    <a:pt x="0" y="50"/>
                  </a:lnTo>
                  <a:close/>
                </a:path>
              </a:pathLst>
            </a:custGeom>
            <a:solidFill>
              <a:srgbClr val="D98E9A"/>
            </a:solidFill>
            <a:ln w="9525">
              <a:noFill/>
              <a:round/>
              <a:headEnd/>
              <a:tailEnd/>
            </a:ln>
          </p:spPr>
          <p:txBody>
            <a:bodyPr>
              <a:prstTxWarp prst="textNoShape">
                <a:avLst/>
              </a:prstTxWarp>
            </a:bodyPr>
            <a:lstStyle/>
            <a:p>
              <a:endParaRPr lang="en-US"/>
            </a:p>
          </p:txBody>
        </p:sp>
        <p:sp>
          <p:nvSpPr>
            <p:cNvPr id="20925" name="Freeform 48"/>
            <p:cNvSpPr>
              <a:spLocks/>
            </p:cNvSpPr>
            <p:nvPr/>
          </p:nvSpPr>
          <p:spPr bwMode="auto">
            <a:xfrm>
              <a:off x="1834" y="1600"/>
              <a:ext cx="256" cy="88"/>
            </a:xfrm>
            <a:custGeom>
              <a:avLst/>
              <a:gdLst>
                <a:gd name="T0" fmla="*/ 7711 w 8178"/>
                <a:gd name="T1" fmla="*/ 4 h 2822"/>
                <a:gd name="T2" fmla="*/ 6896 w 8178"/>
                <a:gd name="T3" fmla="*/ 33 h 2822"/>
                <a:gd name="T4" fmla="*/ 6105 w 8178"/>
                <a:gd name="T5" fmla="*/ 88 h 2822"/>
                <a:gd name="T6" fmla="*/ 5345 w 8178"/>
                <a:gd name="T7" fmla="*/ 169 h 2822"/>
                <a:gd name="T8" fmla="*/ 4619 w 8178"/>
                <a:gd name="T9" fmla="*/ 274 h 2822"/>
                <a:gd name="T10" fmla="*/ 3930 w 8178"/>
                <a:gd name="T11" fmla="*/ 403 h 2822"/>
                <a:gd name="T12" fmla="*/ 3284 w 8178"/>
                <a:gd name="T13" fmla="*/ 553 h 2822"/>
                <a:gd name="T14" fmla="*/ 2682 w 8178"/>
                <a:gd name="T15" fmla="*/ 723 h 2822"/>
                <a:gd name="T16" fmla="*/ 2401 w 8178"/>
                <a:gd name="T17" fmla="*/ 815 h 2822"/>
                <a:gd name="T18" fmla="*/ 2132 w 8178"/>
                <a:gd name="T19" fmla="*/ 911 h 2822"/>
                <a:gd name="T20" fmla="*/ 1877 w 8178"/>
                <a:gd name="T21" fmla="*/ 1013 h 2822"/>
                <a:gd name="T22" fmla="*/ 1635 w 8178"/>
                <a:gd name="T23" fmla="*/ 1118 h 2822"/>
                <a:gd name="T24" fmla="*/ 1407 w 8178"/>
                <a:gd name="T25" fmla="*/ 1228 h 2822"/>
                <a:gd name="T26" fmla="*/ 1195 w 8178"/>
                <a:gd name="T27" fmla="*/ 1342 h 2822"/>
                <a:gd name="T28" fmla="*/ 999 w 8178"/>
                <a:gd name="T29" fmla="*/ 1459 h 2822"/>
                <a:gd name="T30" fmla="*/ 818 w 8178"/>
                <a:gd name="T31" fmla="*/ 1580 h 2822"/>
                <a:gd name="T32" fmla="*/ 653 w 8178"/>
                <a:gd name="T33" fmla="*/ 1704 h 2822"/>
                <a:gd name="T34" fmla="*/ 506 w 8178"/>
                <a:gd name="T35" fmla="*/ 1833 h 2822"/>
                <a:gd name="T36" fmla="*/ 376 w 8178"/>
                <a:gd name="T37" fmla="*/ 1964 h 2822"/>
                <a:gd name="T38" fmla="*/ 264 w 8178"/>
                <a:gd name="T39" fmla="*/ 2099 h 2822"/>
                <a:gd name="T40" fmla="*/ 172 w 8178"/>
                <a:gd name="T41" fmla="*/ 2238 h 2822"/>
                <a:gd name="T42" fmla="*/ 98 w 8178"/>
                <a:gd name="T43" fmla="*/ 2379 h 2822"/>
                <a:gd name="T44" fmla="*/ 44 w 8178"/>
                <a:gd name="T45" fmla="*/ 2524 h 2822"/>
                <a:gd name="T46" fmla="*/ 11 w 8178"/>
                <a:gd name="T47" fmla="*/ 2672 h 2822"/>
                <a:gd name="T48" fmla="*/ 0 w 8178"/>
                <a:gd name="T49" fmla="*/ 2822 h 2822"/>
                <a:gd name="T50" fmla="*/ 105 w 8178"/>
                <a:gd name="T51" fmla="*/ 2720 h 2822"/>
                <a:gd name="T52" fmla="*/ 129 w 8178"/>
                <a:gd name="T53" fmla="*/ 2586 h 2822"/>
                <a:gd name="T54" fmla="*/ 173 w 8178"/>
                <a:gd name="T55" fmla="*/ 2453 h 2822"/>
                <a:gd name="T56" fmla="*/ 237 w 8178"/>
                <a:gd name="T57" fmla="*/ 2321 h 2822"/>
                <a:gd name="T58" fmla="*/ 319 w 8178"/>
                <a:gd name="T59" fmla="*/ 2191 h 2822"/>
                <a:gd name="T60" fmla="*/ 421 w 8178"/>
                <a:gd name="T61" fmla="*/ 2063 h 2822"/>
                <a:gd name="T62" fmla="*/ 541 w 8178"/>
                <a:gd name="T63" fmla="*/ 1936 h 2822"/>
                <a:gd name="T64" fmla="*/ 679 w 8178"/>
                <a:gd name="T65" fmla="*/ 1813 h 2822"/>
                <a:gd name="T66" fmla="*/ 833 w 8178"/>
                <a:gd name="T67" fmla="*/ 1690 h 2822"/>
                <a:gd name="T68" fmla="*/ 1006 w 8178"/>
                <a:gd name="T69" fmla="*/ 1572 h 2822"/>
                <a:gd name="T70" fmla="*/ 1194 w 8178"/>
                <a:gd name="T71" fmla="*/ 1456 h 2822"/>
                <a:gd name="T72" fmla="*/ 1398 w 8178"/>
                <a:gd name="T73" fmla="*/ 1344 h 2822"/>
                <a:gd name="T74" fmla="*/ 1618 w 8178"/>
                <a:gd name="T75" fmla="*/ 1235 h 2822"/>
                <a:gd name="T76" fmla="*/ 1853 w 8178"/>
                <a:gd name="T77" fmla="*/ 1130 h 2822"/>
                <a:gd name="T78" fmla="*/ 2102 w 8178"/>
                <a:gd name="T79" fmla="*/ 1029 h 2822"/>
                <a:gd name="T80" fmla="*/ 2364 w 8178"/>
                <a:gd name="T81" fmla="*/ 932 h 2822"/>
                <a:gd name="T82" fmla="*/ 2641 w 8178"/>
                <a:gd name="T83" fmla="*/ 840 h 2822"/>
                <a:gd name="T84" fmla="*/ 3154 w 8178"/>
                <a:gd name="T85" fmla="*/ 689 h 2822"/>
                <a:gd name="T86" fmla="*/ 3785 w 8178"/>
                <a:gd name="T87" fmla="*/ 535 h 2822"/>
                <a:gd name="T88" fmla="*/ 4459 w 8178"/>
                <a:gd name="T89" fmla="*/ 402 h 2822"/>
                <a:gd name="T90" fmla="*/ 5173 w 8178"/>
                <a:gd name="T91" fmla="*/ 291 h 2822"/>
                <a:gd name="T92" fmla="*/ 5922 w 8178"/>
                <a:gd name="T93" fmla="*/ 204 h 2822"/>
                <a:gd name="T94" fmla="*/ 6702 w 8178"/>
                <a:gd name="T95" fmla="*/ 142 h 2822"/>
                <a:gd name="T96" fmla="*/ 7508 w 8178"/>
                <a:gd name="T97" fmla="*/ 107 h 2822"/>
                <a:gd name="T98" fmla="*/ 8128 w 8178"/>
                <a:gd name="T99" fmla="*/ 99 h 2822"/>
                <a:gd name="T100" fmla="*/ 8145 w 8178"/>
                <a:gd name="T101" fmla="*/ 97 h 2822"/>
                <a:gd name="T102" fmla="*/ 8162 w 8178"/>
                <a:gd name="T103" fmla="*/ 87 h 2822"/>
                <a:gd name="T104" fmla="*/ 8177 w 8178"/>
                <a:gd name="T105" fmla="*/ 59 h 2822"/>
                <a:gd name="T106" fmla="*/ 8171 w 8178"/>
                <a:gd name="T107" fmla="*/ 23 h 2822"/>
                <a:gd name="T108" fmla="*/ 8154 w 8178"/>
                <a:gd name="T109" fmla="*/ 6 h 2822"/>
                <a:gd name="T110" fmla="*/ 8134 w 8178"/>
                <a:gd name="T111" fmla="*/ 0 h 282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178"/>
                <a:gd name="T169" fmla="*/ 0 h 2822"/>
                <a:gd name="T170" fmla="*/ 8178 w 8178"/>
                <a:gd name="T171" fmla="*/ 2822 h 282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178" h="2822">
                  <a:moveTo>
                    <a:pt x="8128" y="0"/>
                  </a:moveTo>
                  <a:lnTo>
                    <a:pt x="8128" y="0"/>
                  </a:lnTo>
                  <a:lnTo>
                    <a:pt x="7920" y="1"/>
                  </a:lnTo>
                  <a:lnTo>
                    <a:pt x="7711" y="4"/>
                  </a:lnTo>
                  <a:lnTo>
                    <a:pt x="7505" y="8"/>
                  </a:lnTo>
                  <a:lnTo>
                    <a:pt x="7301" y="14"/>
                  </a:lnTo>
                  <a:lnTo>
                    <a:pt x="7098" y="22"/>
                  </a:lnTo>
                  <a:lnTo>
                    <a:pt x="6896" y="33"/>
                  </a:lnTo>
                  <a:lnTo>
                    <a:pt x="6695" y="44"/>
                  </a:lnTo>
                  <a:lnTo>
                    <a:pt x="6497" y="57"/>
                  </a:lnTo>
                  <a:lnTo>
                    <a:pt x="6300" y="71"/>
                  </a:lnTo>
                  <a:lnTo>
                    <a:pt x="6105" y="88"/>
                  </a:lnTo>
                  <a:lnTo>
                    <a:pt x="5912" y="106"/>
                  </a:lnTo>
                  <a:lnTo>
                    <a:pt x="5721" y="125"/>
                  </a:lnTo>
                  <a:lnTo>
                    <a:pt x="5532" y="146"/>
                  </a:lnTo>
                  <a:lnTo>
                    <a:pt x="5345" y="169"/>
                  </a:lnTo>
                  <a:lnTo>
                    <a:pt x="5160" y="193"/>
                  </a:lnTo>
                  <a:lnTo>
                    <a:pt x="4977" y="218"/>
                  </a:lnTo>
                  <a:lnTo>
                    <a:pt x="4797" y="246"/>
                  </a:lnTo>
                  <a:lnTo>
                    <a:pt x="4619" y="274"/>
                  </a:lnTo>
                  <a:lnTo>
                    <a:pt x="4443" y="304"/>
                  </a:lnTo>
                  <a:lnTo>
                    <a:pt x="4269" y="335"/>
                  </a:lnTo>
                  <a:lnTo>
                    <a:pt x="4099" y="368"/>
                  </a:lnTo>
                  <a:lnTo>
                    <a:pt x="3930" y="403"/>
                  </a:lnTo>
                  <a:lnTo>
                    <a:pt x="3764" y="438"/>
                  </a:lnTo>
                  <a:lnTo>
                    <a:pt x="3601" y="475"/>
                  </a:lnTo>
                  <a:lnTo>
                    <a:pt x="3441" y="514"/>
                  </a:lnTo>
                  <a:lnTo>
                    <a:pt x="3284" y="553"/>
                  </a:lnTo>
                  <a:lnTo>
                    <a:pt x="3128" y="593"/>
                  </a:lnTo>
                  <a:lnTo>
                    <a:pt x="2977" y="635"/>
                  </a:lnTo>
                  <a:lnTo>
                    <a:pt x="2829" y="679"/>
                  </a:lnTo>
                  <a:lnTo>
                    <a:pt x="2682" y="723"/>
                  </a:lnTo>
                  <a:lnTo>
                    <a:pt x="2611" y="745"/>
                  </a:lnTo>
                  <a:lnTo>
                    <a:pt x="2540" y="769"/>
                  </a:lnTo>
                  <a:lnTo>
                    <a:pt x="2470" y="792"/>
                  </a:lnTo>
                  <a:lnTo>
                    <a:pt x="2401" y="815"/>
                  </a:lnTo>
                  <a:lnTo>
                    <a:pt x="2332" y="839"/>
                  </a:lnTo>
                  <a:lnTo>
                    <a:pt x="2265" y="863"/>
                  </a:lnTo>
                  <a:lnTo>
                    <a:pt x="2198" y="887"/>
                  </a:lnTo>
                  <a:lnTo>
                    <a:pt x="2132" y="911"/>
                  </a:lnTo>
                  <a:lnTo>
                    <a:pt x="2067" y="937"/>
                  </a:lnTo>
                  <a:lnTo>
                    <a:pt x="2002" y="962"/>
                  </a:lnTo>
                  <a:lnTo>
                    <a:pt x="1939" y="988"/>
                  </a:lnTo>
                  <a:lnTo>
                    <a:pt x="1877" y="1013"/>
                  </a:lnTo>
                  <a:lnTo>
                    <a:pt x="1815" y="1039"/>
                  </a:lnTo>
                  <a:lnTo>
                    <a:pt x="1754" y="1065"/>
                  </a:lnTo>
                  <a:lnTo>
                    <a:pt x="1694" y="1092"/>
                  </a:lnTo>
                  <a:lnTo>
                    <a:pt x="1635" y="1118"/>
                  </a:lnTo>
                  <a:lnTo>
                    <a:pt x="1577" y="1146"/>
                  </a:lnTo>
                  <a:lnTo>
                    <a:pt x="1519" y="1172"/>
                  </a:lnTo>
                  <a:lnTo>
                    <a:pt x="1463" y="1200"/>
                  </a:lnTo>
                  <a:lnTo>
                    <a:pt x="1407" y="1228"/>
                  </a:lnTo>
                  <a:lnTo>
                    <a:pt x="1353" y="1256"/>
                  </a:lnTo>
                  <a:lnTo>
                    <a:pt x="1299" y="1284"/>
                  </a:lnTo>
                  <a:lnTo>
                    <a:pt x="1247" y="1313"/>
                  </a:lnTo>
                  <a:lnTo>
                    <a:pt x="1195" y="1342"/>
                  </a:lnTo>
                  <a:lnTo>
                    <a:pt x="1145" y="1371"/>
                  </a:lnTo>
                  <a:lnTo>
                    <a:pt x="1095" y="1400"/>
                  </a:lnTo>
                  <a:lnTo>
                    <a:pt x="1046" y="1429"/>
                  </a:lnTo>
                  <a:lnTo>
                    <a:pt x="999" y="1459"/>
                  </a:lnTo>
                  <a:lnTo>
                    <a:pt x="952" y="1489"/>
                  </a:lnTo>
                  <a:lnTo>
                    <a:pt x="906" y="1519"/>
                  </a:lnTo>
                  <a:lnTo>
                    <a:pt x="862" y="1550"/>
                  </a:lnTo>
                  <a:lnTo>
                    <a:pt x="818" y="1580"/>
                  </a:lnTo>
                  <a:lnTo>
                    <a:pt x="775" y="1611"/>
                  </a:lnTo>
                  <a:lnTo>
                    <a:pt x="734" y="1641"/>
                  </a:lnTo>
                  <a:lnTo>
                    <a:pt x="693" y="1673"/>
                  </a:lnTo>
                  <a:lnTo>
                    <a:pt x="653" y="1704"/>
                  </a:lnTo>
                  <a:lnTo>
                    <a:pt x="615" y="1736"/>
                  </a:lnTo>
                  <a:lnTo>
                    <a:pt x="578" y="1769"/>
                  </a:lnTo>
                  <a:lnTo>
                    <a:pt x="542" y="1800"/>
                  </a:lnTo>
                  <a:lnTo>
                    <a:pt x="506" y="1833"/>
                  </a:lnTo>
                  <a:lnTo>
                    <a:pt x="472" y="1866"/>
                  </a:lnTo>
                  <a:lnTo>
                    <a:pt x="439" y="1898"/>
                  </a:lnTo>
                  <a:lnTo>
                    <a:pt x="407" y="1931"/>
                  </a:lnTo>
                  <a:lnTo>
                    <a:pt x="376" y="1964"/>
                  </a:lnTo>
                  <a:lnTo>
                    <a:pt x="346" y="1998"/>
                  </a:lnTo>
                  <a:lnTo>
                    <a:pt x="318" y="2032"/>
                  </a:lnTo>
                  <a:lnTo>
                    <a:pt x="291" y="2065"/>
                  </a:lnTo>
                  <a:lnTo>
                    <a:pt x="264" y="2099"/>
                  </a:lnTo>
                  <a:lnTo>
                    <a:pt x="240" y="2134"/>
                  </a:lnTo>
                  <a:lnTo>
                    <a:pt x="215" y="2168"/>
                  </a:lnTo>
                  <a:lnTo>
                    <a:pt x="193" y="2203"/>
                  </a:lnTo>
                  <a:lnTo>
                    <a:pt x="172" y="2238"/>
                  </a:lnTo>
                  <a:lnTo>
                    <a:pt x="151" y="2273"/>
                  </a:lnTo>
                  <a:lnTo>
                    <a:pt x="132" y="2308"/>
                  </a:lnTo>
                  <a:lnTo>
                    <a:pt x="114" y="2344"/>
                  </a:lnTo>
                  <a:lnTo>
                    <a:pt x="98" y="2379"/>
                  </a:lnTo>
                  <a:lnTo>
                    <a:pt x="82" y="2415"/>
                  </a:lnTo>
                  <a:lnTo>
                    <a:pt x="68" y="2452"/>
                  </a:lnTo>
                  <a:lnTo>
                    <a:pt x="55" y="2488"/>
                  </a:lnTo>
                  <a:lnTo>
                    <a:pt x="44" y="2524"/>
                  </a:lnTo>
                  <a:lnTo>
                    <a:pt x="34" y="2561"/>
                  </a:lnTo>
                  <a:lnTo>
                    <a:pt x="24" y="2597"/>
                  </a:lnTo>
                  <a:lnTo>
                    <a:pt x="17" y="2635"/>
                  </a:lnTo>
                  <a:lnTo>
                    <a:pt x="11" y="2672"/>
                  </a:lnTo>
                  <a:lnTo>
                    <a:pt x="6" y="2710"/>
                  </a:lnTo>
                  <a:lnTo>
                    <a:pt x="3" y="2746"/>
                  </a:lnTo>
                  <a:lnTo>
                    <a:pt x="1" y="2784"/>
                  </a:lnTo>
                  <a:lnTo>
                    <a:pt x="0" y="2822"/>
                  </a:lnTo>
                  <a:lnTo>
                    <a:pt x="99" y="2822"/>
                  </a:lnTo>
                  <a:lnTo>
                    <a:pt x="100" y="2788"/>
                  </a:lnTo>
                  <a:lnTo>
                    <a:pt x="101" y="2753"/>
                  </a:lnTo>
                  <a:lnTo>
                    <a:pt x="105" y="2720"/>
                  </a:lnTo>
                  <a:lnTo>
                    <a:pt x="109" y="2686"/>
                  </a:lnTo>
                  <a:lnTo>
                    <a:pt x="114" y="2653"/>
                  </a:lnTo>
                  <a:lnTo>
                    <a:pt x="121" y="2619"/>
                  </a:lnTo>
                  <a:lnTo>
                    <a:pt x="129" y="2586"/>
                  </a:lnTo>
                  <a:lnTo>
                    <a:pt x="138" y="2553"/>
                  </a:lnTo>
                  <a:lnTo>
                    <a:pt x="148" y="2519"/>
                  </a:lnTo>
                  <a:lnTo>
                    <a:pt x="161" y="2486"/>
                  </a:lnTo>
                  <a:lnTo>
                    <a:pt x="173" y="2453"/>
                  </a:lnTo>
                  <a:lnTo>
                    <a:pt x="187" y="2420"/>
                  </a:lnTo>
                  <a:lnTo>
                    <a:pt x="202" y="2386"/>
                  </a:lnTo>
                  <a:lnTo>
                    <a:pt x="219" y="2354"/>
                  </a:lnTo>
                  <a:lnTo>
                    <a:pt x="237" y="2321"/>
                  </a:lnTo>
                  <a:lnTo>
                    <a:pt x="256" y="2289"/>
                  </a:lnTo>
                  <a:lnTo>
                    <a:pt x="275" y="2256"/>
                  </a:lnTo>
                  <a:lnTo>
                    <a:pt x="297" y="2223"/>
                  </a:lnTo>
                  <a:lnTo>
                    <a:pt x="319" y="2191"/>
                  </a:lnTo>
                  <a:lnTo>
                    <a:pt x="343" y="2159"/>
                  </a:lnTo>
                  <a:lnTo>
                    <a:pt x="368" y="2127"/>
                  </a:lnTo>
                  <a:lnTo>
                    <a:pt x="394" y="2095"/>
                  </a:lnTo>
                  <a:lnTo>
                    <a:pt x="421" y="2063"/>
                  </a:lnTo>
                  <a:lnTo>
                    <a:pt x="449" y="2031"/>
                  </a:lnTo>
                  <a:lnTo>
                    <a:pt x="479" y="1999"/>
                  </a:lnTo>
                  <a:lnTo>
                    <a:pt x="509" y="1967"/>
                  </a:lnTo>
                  <a:lnTo>
                    <a:pt x="541" y="1936"/>
                  </a:lnTo>
                  <a:lnTo>
                    <a:pt x="573" y="1905"/>
                  </a:lnTo>
                  <a:lnTo>
                    <a:pt x="608" y="1874"/>
                  </a:lnTo>
                  <a:lnTo>
                    <a:pt x="642" y="1843"/>
                  </a:lnTo>
                  <a:lnTo>
                    <a:pt x="679" y="1813"/>
                  </a:lnTo>
                  <a:lnTo>
                    <a:pt x="715" y="1782"/>
                  </a:lnTo>
                  <a:lnTo>
                    <a:pt x="754" y="1751"/>
                  </a:lnTo>
                  <a:lnTo>
                    <a:pt x="792" y="1721"/>
                  </a:lnTo>
                  <a:lnTo>
                    <a:pt x="833" y="1690"/>
                  </a:lnTo>
                  <a:lnTo>
                    <a:pt x="875" y="1661"/>
                  </a:lnTo>
                  <a:lnTo>
                    <a:pt x="917" y="1631"/>
                  </a:lnTo>
                  <a:lnTo>
                    <a:pt x="961" y="1602"/>
                  </a:lnTo>
                  <a:lnTo>
                    <a:pt x="1006" y="1572"/>
                  </a:lnTo>
                  <a:lnTo>
                    <a:pt x="1051" y="1542"/>
                  </a:lnTo>
                  <a:lnTo>
                    <a:pt x="1097" y="1514"/>
                  </a:lnTo>
                  <a:lnTo>
                    <a:pt x="1145" y="1485"/>
                  </a:lnTo>
                  <a:lnTo>
                    <a:pt x="1194" y="1456"/>
                  </a:lnTo>
                  <a:lnTo>
                    <a:pt x="1244" y="1428"/>
                  </a:lnTo>
                  <a:lnTo>
                    <a:pt x="1294" y="1400"/>
                  </a:lnTo>
                  <a:lnTo>
                    <a:pt x="1346" y="1371"/>
                  </a:lnTo>
                  <a:lnTo>
                    <a:pt x="1398" y="1344"/>
                  </a:lnTo>
                  <a:lnTo>
                    <a:pt x="1452" y="1316"/>
                  </a:lnTo>
                  <a:lnTo>
                    <a:pt x="1507" y="1289"/>
                  </a:lnTo>
                  <a:lnTo>
                    <a:pt x="1562" y="1262"/>
                  </a:lnTo>
                  <a:lnTo>
                    <a:pt x="1618" y="1235"/>
                  </a:lnTo>
                  <a:lnTo>
                    <a:pt x="1675" y="1208"/>
                  </a:lnTo>
                  <a:lnTo>
                    <a:pt x="1733" y="1182"/>
                  </a:lnTo>
                  <a:lnTo>
                    <a:pt x="1793" y="1156"/>
                  </a:lnTo>
                  <a:lnTo>
                    <a:pt x="1853" y="1130"/>
                  </a:lnTo>
                  <a:lnTo>
                    <a:pt x="1913" y="1104"/>
                  </a:lnTo>
                  <a:lnTo>
                    <a:pt x="1975" y="1079"/>
                  </a:lnTo>
                  <a:lnTo>
                    <a:pt x="2038" y="1054"/>
                  </a:lnTo>
                  <a:lnTo>
                    <a:pt x="2102" y="1029"/>
                  </a:lnTo>
                  <a:lnTo>
                    <a:pt x="2166" y="1004"/>
                  </a:lnTo>
                  <a:lnTo>
                    <a:pt x="2231" y="980"/>
                  </a:lnTo>
                  <a:lnTo>
                    <a:pt x="2297" y="956"/>
                  </a:lnTo>
                  <a:lnTo>
                    <a:pt x="2364" y="932"/>
                  </a:lnTo>
                  <a:lnTo>
                    <a:pt x="2432" y="908"/>
                  </a:lnTo>
                  <a:lnTo>
                    <a:pt x="2501" y="885"/>
                  </a:lnTo>
                  <a:lnTo>
                    <a:pt x="2570" y="862"/>
                  </a:lnTo>
                  <a:lnTo>
                    <a:pt x="2641" y="840"/>
                  </a:lnTo>
                  <a:lnTo>
                    <a:pt x="2712" y="818"/>
                  </a:lnTo>
                  <a:lnTo>
                    <a:pt x="2856" y="774"/>
                  </a:lnTo>
                  <a:lnTo>
                    <a:pt x="3003" y="730"/>
                  </a:lnTo>
                  <a:lnTo>
                    <a:pt x="3154" y="689"/>
                  </a:lnTo>
                  <a:lnTo>
                    <a:pt x="3307" y="648"/>
                  </a:lnTo>
                  <a:lnTo>
                    <a:pt x="3464" y="610"/>
                  </a:lnTo>
                  <a:lnTo>
                    <a:pt x="3623" y="571"/>
                  </a:lnTo>
                  <a:lnTo>
                    <a:pt x="3785" y="535"/>
                  </a:lnTo>
                  <a:lnTo>
                    <a:pt x="3950" y="500"/>
                  </a:lnTo>
                  <a:lnTo>
                    <a:pt x="4117" y="466"/>
                  </a:lnTo>
                  <a:lnTo>
                    <a:pt x="4288" y="433"/>
                  </a:lnTo>
                  <a:lnTo>
                    <a:pt x="4459" y="402"/>
                  </a:lnTo>
                  <a:lnTo>
                    <a:pt x="4635" y="372"/>
                  </a:lnTo>
                  <a:lnTo>
                    <a:pt x="4812" y="344"/>
                  </a:lnTo>
                  <a:lnTo>
                    <a:pt x="4992" y="316"/>
                  </a:lnTo>
                  <a:lnTo>
                    <a:pt x="5173" y="291"/>
                  </a:lnTo>
                  <a:lnTo>
                    <a:pt x="5357" y="267"/>
                  </a:lnTo>
                  <a:lnTo>
                    <a:pt x="5543" y="245"/>
                  </a:lnTo>
                  <a:lnTo>
                    <a:pt x="5731" y="223"/>
                  </a:lnTo>
                  <a:lnTo>
                    <a:pt x="5922" y="204"/>
                  </a:lnTo>
                  <a:lnTo>
                    <a:pt x="6114" y="187"/>
                  </a:lnTo>
                  <a:lnTo>
                    <a:pt x="6308" y="170"/>
                  </a:lnTo>
                  <a:lnTo>
                    <a:pt x="6503" y="155"/>
                  </a:lnTo>
                  <a:lnTo>
                    <a:pt x="6702" y="142"/>
                  </a:lnTo>
                  <a:lnTo>
                    <a:pt x="6901" y="130"/>
                  </a:lnTo>
                  <a:lnTo>
                    <a:pt x="7102" y="121"/>
                  </a:lnTo>
                  <a:lnTo>
                    <a:pt x="7304" y="113"/>
                  </a:lnTo>
                  <a:lnTo>
                    <a:pt x="7508" y="107"/>
                  </a:lnTo>
                  <a:lnTo>
                    <a:pt x="7713" y="103"/>
                  </a:lnTo>
                  <a:lnTo>
                    <a:pt x="7920" y="100"/>
                  </a:lnTo>
                  <a:lnTo>
                    <a:pt x="8128" y="99"/>
                  </a:lnTo>
                  <a:lnTo>
                    <a:pt x="8134" y="99"/>
                  </a:lnTo>
                  <a:lnTo>
                    <a:pt x="8139" y="98"/>
                  </a:lnTo>
                  <a:lnTo>
                    <a:pt x="8145" y="97"/>
                  </a:lnTo>
                  <a:lnTo>
                    <a:pt x="8149" y="95"/>
                  </a:lnTo>
                  <a:lnTo>
                    <a:pt x="8154" y="93"/>
                  </a:lnTo>
                  <a:lnTo>
                    <a:pt x="8158" y="90"/>
                  </a:lnTo>
                  <a:lnTo>
                    <a:pt x="8162" y="87"/>
                  </a:lnTo>
                  <a:lnTo>
                    <a:pt x="8166" y="84"/>
                  </a:lnTo>
                  <a:lnTo>
                    <a:pt x="8171" y="76"/>
                  </a:lnTo>
                  <a:lnTo>
                    <a:pt x="8175" y="67"/>
                  </a:lnTo>
                  <a:lnTo>
                    <a:pt x="8177" y="59"/>
                  </a:lnTo>
                  <a:lnTo>
                    <a:pt x="8178" y="50"/>
                  </a:lnTo>
                  <a:lnTo>
                    <a:pt x="8177" y="41"/>
                  </a:lnTo>
                  <a:lnTo>
                    <a:pt x="8175" y="32"/>
                  </a:lnTo>
                  <a:lnTo>
                    <a:pt x="8171" y="23"/>
                  </a:lnTo>
                  <a:lnTo>
                    <a:pt x="8166" y="15"/>
                  </a:lnTo>
                  <a:lnTo>
                    <a:pt x="8162" y="12"/>
                  </a:lnTo>
                  <a:lnTo>
                    <a:pt x="8158" y="9"/>
                  </a:lnTo>
                  <a:lnTo>
                    <a:pt x="8154" y="6"/>
                  </a:lnTo>
                  <a:lnTo>
                    <a:pt x="8149" y="4"/>
                  </a:lnTo>
                  <a:lnTo>
                    <a:pt x="8145" y="2"/>
                  </a:lnTo>
                  <a:lnTo>
                    <a:pt x="8139" y="1"/>
                  </a:lnTo>
                  <a:lnTo>
                    <a:pt x="8134" y="0"/>
                  </a:lnTo>
                  <a:lnTo>
                    <a:pt x="8128" y="0"/>
                  </a:lnTo>
                  <a:close/>
                </a:path>
              </a:pathLst>
            </a:custGeom>
            <a:solidFill>
              <a:srgbClr val="D98E9A"/>
            </a:solidFill>
            <a:ln w="9525">
              <a:noFill/>
              <a:round/>
              <a:headEnd/>
              <a:tailEnd/>
            </a:ln>
          </p:spPr>
          <p:txBody>
            <a:bodyPr>
              <a:prstTxWarp prst="textNoShape">
                <a:avLst/>
              </a:prstTxWarp>
            </a:bodyPr>
            <a:lstStyle/>
            <a:p>
              <a:endParaRPr lang="en-US"/>
            </a:p>
          </p:txBody>
        </p:sp>
        <p:sp>
          <p:nvSpPr>
            <p:cNvPr id="20926" name="Freeform 49"/>
            <p:cNvSpPr>
              <a:spLocks/>
            </p:cNvSpPr>
            <p:nvPr/>
          </p:nvSpPr>
          <p:spPr bwMode="auto">
            <a:xfrm>
              <a:off x="2088" y="1600"/>
              <a:ext cx="254" cy="88"/>
            </a:xfrm>
            <a:custGeom>
              <a:avLst/>
              <a:gdLst>
                <a:gd name="T0" fmla="*/ 8122 w 8128"/>
                <a:gd name="T1" fmla="*/ 2710 h 2822"/>
                <a:gd name="T2" fmla="*/ 8094 w 8128"/>
                <a:gd name="T3" fmla="*/ 2561 h 2822"/>
                <a:gd name="T4" fmla="*/ 8046 w 8128"/>
                <a:gd name="T5" fmla="*/ 2416 h 2822"/>
                <a:gd name="T6" fmla="*/ 7977 w 8128"/>
                <a:gd name="T7" fmla="*/ 2273 h 2822"/>
                <a:gd name="T8" fmla="*/ 7888 w 8128"/>
                <a:gd name="T9" fmla="*/ 2134 h 2822"/>
                <a:gd name="T10" fmla="*/ 7782 w 8128"/>
                <a:gd name="T11" fmla="*/ 1998 h 2822"/>
                <a:gd name="T12" fmla="*/ 7656 w 8128"/>
                <a:gd name="T13" fmla="*/ 1866 h 2822"/>
                <a:gd name="T14" fmla="*/ 7512 w 8128"/>
                <a:gd name="T15" fmla="*/ 1736 h 2822"/>
                <a:gd name="T16" fmla="*/ 7353 w 8128"/>
                <a:gd name="T17" fmla="*/ 1611 h 2822"/>
                <a:gd name="T18" fmla="*/ 7176 w 8128"/>
                <a:gd name="T19" fmla="*/ 1489 h 2822"/>
                <a:gd name="T20" fmla="*/ 6983 w 8128"/>
                <a:gd name="T21" fmla="*/ 1371 h 2822"/>
                <a:gd name="T22" fmla="*/ 6775 w 8128"/>
                <a:gd name="T23" fmla="*/ 1256 h 2822"/>
                <a:gd name="T24" fmla="*/ 6551 w 8128"/>
                <a:gd name="T25" fmla="*/ 1146 h 2822"/>
                <a:gd name="T26" fmla="*/ 6313 w 8128"/>
                <a:gd name="T27" fmla="*/ 1039 h 2822"/>
                <a:gd name="T28" fmla="*/ 6061 w 8128"/>
                <a:gd name="T29" fmla="*/ 937 h 2822"/>
                <a:gd name="T30" fmla="*/ 5796 w 8128"/>
                <a:gd name="T31" fmla="*/ 839 h 2822"/>
                <a:gd name="T32" fmla="*/ 5517 w 8128"/>
                <a:gd name="T33" fmla="*/ 745 h 2822"/>
                <a:gd name="T34" fmla="*/ 5000 w 8128"/>
                <a:gd name="T35" fmla="*/ 593 h 2822"/>
                <a:gd name="T36" fmla="*/ 4364 w 8128"/>
                <a:gd name="T37" fmla="*/ 438 h 2822"/>
                <a:gd name="T38" fmla="*/ 3685 w 8128"/>
                <a:gd name="T39" fmla="*/ 304 h 2822"/>
                <a:gd name="T40" fmla="*/ 2968 w 8128"/>
                <a:gd name="T41" fmla="*/ 193 h 2822"/>
                <a:gd name="T42" fmla="*/ 2216 w 8128"/>
                <a:gd name="T43" fmla="*/ 106 h 2822"/>
                <a:gd name="T44" fmla="*/ 1433 w 8128"/>
                <a:gd name="T45" fmla="*/ 44 h 2822"/>
                <a:gd name="T46" fmla="*/ 623 w 8128"/>
                <a:gd name="T47" fmla="*/ 8 h 2822"/>
                <a:gd name="T48" fmla="*/ 0 w 8128"/>
                <a:gd name="T49" fmla="*/ 99 h 2822"/>
                <a:gd name="T50" fmla="*/ 824 w 8128"/>
                <a:gd name="T51" fmla="*/ 113 h 2822"/>
                <a:gd name="T52" fmla="*/ 1625 w 8128"/>
                <a:gd name="T53" fmla="*/ 155 h 2822"/>
                <a:gd name="T54" fmla="*/ 2397 w 8128"/>
                <a:gd name="T55" fmla="*/ 223 h 2822"/>
                <a:gd name="T56" fmla="*/ 3136 w 8128"/>
                <a:gd name="T57" fmla="*/ 316 h 2822"/>
                <a:gd name="T58" fmla="*/ 3840 w 8128"/>
                <a:gd name="T59" fmla="*/ 433 h 2822"/>
                <a:gd name="T60" fmla="*/ 4505 w 8128"/>
                <a:gd name="T61" fmla="*/ 571 h 2822"/>
                <a:gd name="T62" fmla="*/ 5125 w 8128"/>
                <a:gd name="T63" fmla="*/ 730 h 2822"/>
                <a:gd name="T64" fmla="*/ 5558 w 8128"/>
                <a:gd name="T65" fmla="*/ 862 h 2822"/>
                <a:gd name="T66" fmla="*/ 5831 w 8128"/>
                <a:gd name="T67" fmla="*/ 956 h 2822"/>
                <a:gd name="T68" fmla="*/ 6090 w 8128"/>
                <a:gd name="T69" fmla="*/ 1054 h 2822"/>
                <a:gd name="T70" fmla="*/ 6335 w 8128"/>
                <a:gd name="T71" fmla="*/ 1156 h 2822"/>
                <a:gd name="T72" fmla="*/ 6566 w 8128"/>
                <a:gd name="T73" fmla="*/ 1262 h 2822"/>
                <a:gd name="T74" fmla="*/ 6782 w 8128"/>
                <a:gd name="T75" fmla="*/ 1371 h 2822"/>
                <a:gd name="T76" fmla="*/ 6983 w 8128"/>
                <a:gd name="T77" fmla="*/ 1485 h 2822"/>
                <a:gd name="T78" fmla="*/ 7167 w 8128"/>
                <a:gd name="T79" fmla="*/ 1602 h 2822"/>
                <a:gd name="T80" fmla="*/ 7335 w 8128"/>
                <a:gd name="T81" fmla="*/ 1721 h 2822"/>
                <a:gd name="T82" fmla="*/ 7486 w 8128"/>
                <a:gd name="T83" fmla="*/ 1843 h 2822"/>
                <a:gd name="T84" fmla="*/ 7619 w 8128"/>
                <a:gd name="T85" fmla="*/ 1967 h 2822"/>
                <a:gd name="T86" fmla="*/ 7734 w 8128"/>
                <a:gd name="T87" fmla="*/ 2095 h 2822"/>
                <a:gd name="T88" fmla="*/ 7830 w 8128"/>
                <a:gd name="T89" fmla="*/ 2223 h 2822"/>
                <a:gd name="T90" fmla="*/ 7909 w 8128"/>
                <a:gd name="T91" fmla="*/ 2354 h 2822"/>
                <a:gd name="T92" fmla="*/ 7967 w 8128"/>
                <a:gd name="T93" fmla="*/ 2486 h 2822"/>
                <a:gd name="T94" fmla="*/ 8007 w 8128"/>
                <a:gd name="T95" fmla="*/ 2619 h 2822"/>
                <a:gd name="T96" fmla="*/ 8026 w 8128"/>
                <a:gd name="T97" fmla="*/ 2753 h 282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128"/>
                <a:gd name="T148" fmla="*/ 0 h 2822"/>
                <a:gd name="T149" fmla="*/ 8128 w 8128"/>
                <a:gd name="T150" fmla="*/ 2822 h 282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128" h="2822">
                  <a:moveTo>
                    <a:pt x="8128" y="2822"/>
                  </a:moveTo>
                  <a:lnTo>
                    <a:pt x="8127" y="2784"/>
                  </a:lnTo>
                  <a:lnTo>
                    <a:pt x="8125" y="2746"/>
                  </a:lnTo>
                  <a:lnTo>
                    <a:pt x="8122" y="2710"/>
                  </a:lnTo>
                  <a:lnTo>
                    <a:pt x="8117" y="2672"/>
                  </a:lnTo>
                  <a:lnTo>
                    <a:pt x="8111" y="2635"/>
                  </a:lnTo>
                  <a:lnTo>
                    <a:pt x="8103" y="2597"/>
                  </a:lnTo>
                  <a:lnTo>
                    <a:pt x="8094" y="2561"/>
                  </a:lnTo>
                  <a:lnTo>
                    <a:pt x="8084" y="2524"/>
                  </a:lnTo>
                  <a:lnTo>
                    <a:pt x="8072" y="2488"/>
                  </a:lnTo>
                  <a:lnTo>
                    <a:pt x="8060" y="2452"/>
                  </a:lnTo>
                  <a:lnTo>
                    <a:pt x="8046" y="2416"/>
                  </a:lnTo>
                  <a:lnTo>
                    <a:pt x="8030" y="2379"/>
                  </a:lnTo>
                  <a:lnTo>
                    <a:pt x="8014" y="2344"/>
                  </a:lnTo>
                  <a:lnTo>
                    <a:pt x="7996" y="2308"/>
                  </a:lnTo>
                  <a:lnTo>
                    <a:pt x="7977" y="2273"/>
                  </a:lnTo>
                  <a:lnTo>
                    <a:pt x="7956" y="2238"/>
                  </a:lnTo>
                  <a:lnTo>
                    <a:pt x="7935" y="2203"/>
                  </a:lnTo>
                  <a:lnTo>
                    <a:pt x="7913" y="2168"/>
                  </a:lnTo>
                  <a:lnTo>
                    <a:pt x="7888" y="2134"/>
                  </a:lnTo>
                  <a:lnTo>
                    <a:pt x="7864" y="2099"/>
                  </a:lnTo>
                  <a:lnTo>
                    <a:pt x="7837" y="2065"/>
                  </a:lnTo>
                  <a:lnTo>
                    <a:pt x="7810" y="2032"/>
                  </a:lnTo>
                  <a:lnTo>
                    <a:pt x="7782" y="1998"/>
                  </a:lnTo>
                  <a:lnTo>
                    <a:pt x="7752" y="1964"/>
                  </a:lnTo>
                  <a:lnTo>
                    <a:pt x="7721" y="1931"/>
                  </a:lnTo>
                  <a:lnTo>
                    <a:pt x="7689" y="1898"/>
                  </a:lnTo>
                  <a:lnTo>
                    <a:pt x="7656" y="1866"/>
                  </a:lnTo>
                  <a:lnTo>
                    <a:pt x="7622" y="1833"/>
                  </a:lnTo>
                  <a:lnTo>
                    <a:pt x="7586" y="1800"/>
                  </a:lnTo>
                  <a:lnTo>
                    <a:pt x="7550" y="1769"/>
                  </a:lnTo>
                  <a:lnTo>
                    <a:pt x="7512" y="1736"/>
                  </a:lnTo>
                  <a:lnTo>
                    <a:pt x="7475" y="1704"/>
                  </a:lnTo>
                  <a:lnTo>
                    <a:pt x="7435" y="1673"/>
                  </a:lnTo>
                  <a:lnTo>
                    <a:pt x="7394" y="1641"/>
                  </a:lnTo>
                  <a:lnTo>
                    <a:pt x="7353" y="1611"/>
                  </a:lnTo>
                  <a:lnTo>
                    <a:pt x="7310" y="1580"/>
                  </a:lnTo>
                  <a:lnTo>
                    <a:pt x="7266" y="1550"/>
                  </a:lnTo>
                  <a:lnTo>
                    <a:pt x="7222" y="1519"/>
                  </a:lnTo>
                  <a:lnTo>
                    <a:pt x="7176" y="1489"/>
                  </a:lnTo>
                  <a:lnTo>
                    <a:pt x="7129" y="1459"/>
                  </a:lnTo>
                  <a:lnTo>
                    <a:pt x="7082" y="1429"/>
                  </a:lnTo>
                  <a:lnTo>
                    <a:pt x="7033" y="1400"/>
                  </a:lnTo>
                  <a:lnTo>
                    <a:pt x="6983" y="1371"/>
                  </a:lnTo>
                  <a:lnTo>
                    <a:pt x="6932" y="1342"/>
                  </a:lnTo>
                  <a:lnTo>
                    <a:pt x="6881" y="1313"/>
                  </a:lnTo>
                  <a:lnTo>
                    <a:pt x="6829" y="1284"/>
                  </a:lnTo>
                  <a:lnTo>
                    <a:pt x="6775" y="1256"/>
                  </a:lnTo>
                  <a:lnTo>
                    <a:pt x="6721" y="1228"/>
                  </a:lnTo>
                  <a:lnTo>
                    <a:pt x="6665" y="1200"/>
                  </a:lnTo>
                  <a:lnTo>
                    <a:pt x="6609" y="1172"/>
                  </a:lnTo>
                  <a:lnTo>
                    <a:pt x="6551" y="1146"/>
                  </a:lnTo>
                  <a:lnTo>
                    <a:pt x="6493" y="1118"/>
                  </a:lnTo>
                  <a:lnTo>
                    <a:pt x="6434" y="1092"/>
                  </a:lnTo>
                  <a:lnTo>
                    <a:pt x="6374" y="1065"/>
                  </a:lnTo>
                  <a:lnTo>
                    <a:pt x="6313" y="1039"/>
                  </a:lnTo>
                  <a:lnTo>
                    <a:pt x="6251" y="1013"/>
                  </a:lnTo>
                  <a:lnTo>
                    <a:pt x="6189" y="988"/>
                  </a:lnTo>
                  <a:lnTo>
                    <a:pt x="6125" y="962"/>
                  </a:lnTo>
                  <a:lnTo>
                    <a:pt x="6061" y="937"/>
                  </a:lnTo>
                  <a:lnTo>
                    <a:pt x="5996" y="911"/>
                  </a:lnTo>
                  <a:lnTo>
                    <a:pt x="5930" y="887"/>
                  </a:lnTo>
                  <a:lnTo>
                    <a:pt x="5863" y="863"/>
                  </a:lnTo>
                  <a:lnTo>
                    <a:pt x="5796" y="839"/>
                  </a:lnTo>
                  <a:lnTo>
                    <a:pt x="5727" y="815"/>
                  </a:lnTo>
                  <a:lnTo>
                    <a:pt x="5658" y="792"/>
                  </a:lnTo>
                  <a:lnTo>
                    <a:pt x="5588" y="769"/>
                  </a:lnTo>
                  <a:lnTo>
                    <a:pt x="5517" y="745"/>
                  </a:lnTo>
                  <a:lnTo>
                    <a:pt x="5446" y="723"/>
                  </a:lnTo>
                  <a:lnTo>
                    <a:pt x="5299" y="679"/>
                  </a:lnTo>
                  <a:lnTo>
                    <a:pt x="5151" y="635"/>
                  </a:lnTo>
                  <a:lnTo>
                    <a:pt x="5000" y="593"/>
                  </a:lnTo>
                  <a:lnTo>
                    <a:pt x="4844" y="553"/>
                  </a:lnTo>
                  <a:lnTo>
                    <a:pt x="4687" y="514"/>
                  </a:lnTo>
                  <a:lnTo>
                    <a:pt x="4527" y="475"/>
                  </a:lnTo>
                  <a:lnTo>
                    <a:pt x="4364" y="438"/>
                  </a:lnTo>
                  <a:lnTo>
                    <a:pt x="4198" y="403"/>
                  </a:lnTo>
                  <a:lnTo>
                    <a:pt x="4029" y="368"/>
                  </a:lnTo>
                  <a:lnTo>
                    <a:pt x="3859" y="335"/>
                  </a:lnTo>
                  <a:lnTo>
                    <a:pt x="3685" y="304"/>
                  </a:lnTo>
                  <a:lnTo>
                    <a:pt x="3509" y="274"/>
                  </a:lnTo>
                  <a:lnTo>
                    <a:pt x="3331" y="246"/>
                  </a:lnTo>
                  <a:lnTo>
                    <a:pt x="3151" y="218"/>
                  </a:lnTo>
                  <a:lnTo>
                    <a:pt x="2968" y="193"/>
                  </a:lnTo>
                  <a:lnTo>
                    <a:pt x="2783" y="169"/>
                  </a:lnTo>
                  <a:lnTo>
                    <a:pt x="2596" y="146"/>
                  </a:lnTo>
                  <a:lnTo>
                    <a:pt x="2407" y="125"/>
                  </a:lnTo>
                  <a:lnTo>
                    <a:pt x="2216" y="106"/>
                  </a:lnTo>
                  <a:lnTo>
                    <a:pt x="2023" y="88"/>
                  </a:lnTo>
                  <a:lnTo>
                    <a:pt x="1828" y="71"/>
                  </a:lnTo>
                  <a:lnTo>
                    <a:pt x="1631" y="57"/>
                  </a:lnTo>
                  <a:lnTo>
                    <a:pt x="1433" y="44"/>
                  </a:lnTo>
                  <a:lnTo>
                    <a:pt x="1232" y="33"/>
                  </a:lnTo>
                  <a:lnTo>
                    <a:pt x="1030" y="22"/>
                  </a:lnTo>
                  <a:lnTo>
                    <a:pt x="827" y="14"/>
                  </a:lnTo>
                  <a:lnTo>
                    <a:pt x="623" y="8"/>
                  </a:lnTo>
                  <a:lnTo>
                    <a:pt x="417" y="4"/>
                  </a:lnTo>
                  <a:lnTo>
                    <a:pt x="209" y="1"/>
                  </a:lnTo>
                  <a:lnTo>
                    <a:pt x="0" y="0"/>
                  </a:lnTo>
                  <a:lnTo>
                    <a:pt x="0" y="99"/>
                  </a:lnTo>
                  <a:lnTo>
                    <a:pt x="208" y="100"/>
                  </a:lnTo>
                  <a:lnTo>
                    <a:pt x="415" y="103"/>
                  </a:lnTo>
                  <a:lnTo>
                    <a:pt x="620" y="107"/>
                  </a:lnTo>
                  <a:lnTo>
                    <a:pt x="824" y="113"/>
                  </a:lnTo>
                  <a:lnTo>
                    <a:pt x="1026" y="121"/>
                  </a:lnTo>
                  <a:lnTo>
                    <a:pt x="1227" y="130"/>
                  </a:lnTo>
                  <a:lnTo>
                    <a:pt x="1426" y="142"/>
                  </a:lnTo>
                  <a:lnTo>
                    <a:pt x="1625" y="155"/>
                  </a:lnTo>
                  <a:lnTo>
                    <a:pt x="1820" y="170"/>
                  </a:lnTo>
                  <a:lnTo>
                    <a:pt x="2014" y="187"/>
                  </a:lnTo>
                  <a:lnTo>
                    <a:pt x="2206" y="204"/>
                  </a:lnTo>
                  <a:lnTo>
                    <a:pt x="2397" y="223"/>
                  </a:lnTo>
                  <a:lnTo>
                    <a:pt x="2585" y="245"/>
                  </a:lnTo>
                  <a:lnTo>
                    <a:pt x="2771" y="267"/>
                  </a:lnTo>
                  <a:lnTo>
                    <a:pt x="2955" y="291"/>
                  </a:lnTo>
                  <a:lnTo>
                    <a:pt x="3136" y="316"/>
                  </a:lnTo>
                  <a:lnTo>
                    <a:pt x="3316" y="344"/>
                  </a:lnTo>
                  <a:lnTo>
                    <a:pt x="3493" y="372"/>
                  </a:lnTo>
                  <a:lnTo>
                    <a:pt x="3669" y="402"/>
                  </a:lnTo>
                  <a:lnTo>
                    <a:pt x="3840" y="433"/>
                  </a:lnTo>
                  <a:lnTo>
                    <a:pt x="4011" y="466"/>
                  </a:lnTo>
                  <a:lnTo>
                    <a:pt x="4178" y="500"/>
                  </a:lnTo>
                  <a:lnTo>
                    <a:pt x="4342" y="535"/>
                  </a:lnTo>
                  <a:lnTo>
                    <a:pt x="4505" y="571"/>
                  </a:lnTo>
                  <a:lnTo>
                    <a:pt x="4664" y="610"/>
                  </a:lnTo>
                  <a:lnTo>
                    <a:pt x="4821" y="648"/>
                  </a:lnTo>
                  <a:lnTo>
                    <a:pt x="4974" y="689"/>
                  </a:lnTo>
                  <a:lnTo>
                    <a:pt x="5125" y="730"/>
                  </a:lnTo>
                  <a:lnTo>
                    <a:pt x="5272" y="774"/>
                  </a:lnTo>
                  <a:lnTo>
                    <a:pt x="5416" y="818"/>
                  </a:lnTo>
                  <a:lnTo>
                    <a:pt x="5487" y="840"/>
                  </a:lnTo>
                  <a:lnTo>
                    <a:pt x="5558" y="862"/>
                  </a:lnTo>
                  <a:lnTo>
                    <a:pt x="5627" y="885"/>
                  </a:lnTo>
                  <a:lnTo>
                    <a:pt x="5696" y="908"/>
                  </a:lnTo>
                  <a:lnTo>
                    <a:pt x="5764" y="932"/>
                  </a:lnTo>
                  <a:lnTo>
                    <a:pt x="5831" y="956"/>
                  </a:lnTo>
                  <a:lnTo>
                    <a:pt x="5897" y="980"/>
                  </a:lnTo>
                  <a:lnTo>
                    <a:pt x="5962" y="1004"/>
                  </a:lnTo>
                  <a:lnTo>
                    <a:pt x="6026" y="1029"/>
                  </a:lnTo>
                  <a:lnTo>
                    <a:pt x="6090" y="1054"/>
                  </a:lnTo>
                  <a:lnTo>
                    <a:pt x="6153" y="1079"/>
                  </a:lnTo>
                  <a:lnTo>
                    <a:pt x="6215" y="1104"/>
                  </a:lnTo>
                  <a:lnTo>
                    <a:pt x="6275" y="1130"/>
                  </a:lnTo>
                  <a:lnTo>
                    <a:pt x="6335" y="1156"/>
                  </a:lnTo>
                  <a:lnTo>
                    <a:pt x="6395" y="1182"/>
                  </a:lnTo>
                  <a:lnTo>
                    <a:pt x="6453" y="1208"/>
                  </a:lnTo>
                  <a:lnTo>
                    <a:pt x="6510" y="1235"/>
                  </a:lnTo>
                  <a:lnTo>
                    <a:pt x="6566" y="1262"/>
                  </a:lnTo>
                  <a:lnTo>
                    <a:pt x="6621" y="1289"/>
                  </a:lnTo>
                  <a:lnTo>
                    <a:pt x="6676" y="1316"/>
                  </a:lnTo>
                  <a:lnTo>
                    <a:pt x="6730" y="1344"/>
                  </a:lnTo>
                  <a:lnTo>
                    <a:pt x="6782" y="1371"/>
                  </a:lnTo>
                  <a:lnTo>
                    <a:pt x="6834" y="1400"/>
                  </a:lnTo>
                  <a:lnTo>
                    <a:pt x="6884" y="1428"/>
                  </a:lnTo>
                  <a:lnTo>
                    <a:pt x="6934" y="1456"/>
                  </a:lnTo>
                  <a:lnTo>
                    <a:pt x="6983" y="1485"/>
                  </a:lnTo>
                  <a:lnTo>
                    <a:pt x="7031" y="1514"/>
                  </a:lnTo>
                  <a:lnTo>
                    <a:pt x="7076" y="1542"/>
                  </a:lnTo>
                  <a:lnTo>
                    <a:pt x="7122" y="1572"/>
                  </a:lnTo>
                  <a:lnTo>
                    <a:pt x="7167" y="1602"/>
                  </a:lnTo>
                  <a:lnTo>
                    <a:pt x="7211" y="1631"/>
                  </a:lnTo>
                  <a:lnTo>
                    <a:pt x="7253" y="1661"/>
                  </a:lnTo>
                  <a:lnTo>
                    <a:pt x="7295" y="1690"/>
                  </a:lnTo>
                  <a:lnTo>
                    <a:pt x="7335" y="1721"/>
                  </a:lnTo>
                  <a:lnTo>
                    <a:pt x="7374" y="1751"/>
                  </a:lnTo>
                  <a:lnTo>
                    <a:pt x="7413" y="1782"/>
                  </a:lnTo>
                  <a:lnTo>
                    <a:pt x="7449" y="1813"/>
                  </a:lnTo>
                  <a:lnTo>
                    <a:pt x="7486" y="1843"/>
                  </a:lnTo>
                  <a:lnTo>
                    <a:pt x="7520" y="1874"/>
                  </a:lnTo>
                  <a:lnTo>
                    <a:pt x="7555" y="1905"/>
                  </a:lnTo>
                  <a:lnTo>
                    <a:pt x="7587" y="1936"/>
                  </a:lnTo>
                  <a:lnTo>
                    <a:pt x="7619" y="1967"/>
                  </a:lnTo>
                  <a:lnTo>
                    <a:pt x="7649" y="1999"/>
                  </a:lnTo>
                  <a:lnTo>
                    <a:pt x="7679" y="2031"/>
                  </a:lnTo>
                  <a:lnTo>
                    <a:pt x="7707" y="2063"/>
                  </a:lnTo>
                  <a:lnTo>
                    <a:pt x="7734" y="2095"/>
                  </a:lnTo>
                  <a:lnTo>
                    <a:pt x="7760" y="2127"/>
                  </a:lnTo>
                  <a:lnTo>
                    <a:pt x="7785" y="2159"/>
                  </a:lnTo>
                  <a:lnTo>
                    <a:pt x="7808" y="2191"/>
                  </a:lnTo>
                  <a:lnTo>
                    <a:pt x="7830" y="2223"/>
                  </a:lnTo>
                  <a:lnTo>
                    <a:pt x="7853" y="2256"/>
                  </a:lnTo>
                  <a:lnTo>
                    <a:pt x="7872" y="2289"/>
                  </a:lnTo>
                  <a:lnTo>
                    <a:pt x="7891" y="2321"/>
                  </a:lnTo>
                  <a:lnTo>
                    <a:pt x="7909" y="2354"/>
                  </a:lnTo>
                  <a:lnTo>
                    <a:pt x="7925" y="2386"/>
                  </a:lnTo>
                  <a:lnTo>
                    <a:pt x="7941" y="2420"/>
                  </a:lnTo>
                  <a:lnTo>
                    <a:pt x="7954" y="2453"/>
                  </a:lnTo>
                  <a:lnTo>
                    <a:pt x="7967" y="2486"/>
                  </a:lnTo>
                  <a:lnTo>
                    <a:pt x="7980" y="2519"/>
                  </a:lnTo>
                  <a:lnTo>
                    <a:pt x="7990" y="2553"/>
                  </a:lnTo>
                  <a:lnTo>
                    <a:pt x="7999" y="2586"/>
                  </a:lnTo>
                  <a:lnTo>
                    <a:pt x="8007" y="2619"/>
                  </a:lnTo>
                  <a:lnTo>
                    <a:pt x="8014" y="2653"/>
                  </a:lnTo>
                  <a:lnTo>
                    <a:pt x="8019" y="2686"/>
                  </a:lnTo>
                  <a:lnTo>
                    <a:pt x="8023" y="2720"/>
                  </a:lnTo>
                  <a:lnTo>
                    <a:pt x="8026" y="2753"/>
                  </a:lnTo>
                  <a:lnTo>
                    <a:pt x="8028" y="2788"/>
                  </a:lnTo>
                  <a:lnTo>
                    <a:pt x="8029" y="2822"/>
                  </a:lnTo>
                  <a:lnTo>
                    <a:pt x="8128" y="2822"/>
                  </a:lnTo>
                  <a:close/>
                </a:path>
              </a:pathLst>
            </a:custGeom>
            <a:solidFill>
              <a:srgbClr val="D98E9A"/>
            </a:solidFill>
            <a:ln w="9525">
              <a:noFill/>
              <a:round/>
              <a:headEnd/>
              <a:tailEnd/>
            </a:ln>
          </p:spPr>
          <p:txBody>
            <a:bodyPr>
              <a:prstTxWarp prst="textNoShape">
                <a:avLst/>
              </a:prstTxWarp>
            </a:bodyPr>
            <a:lstStyle/>
            <a:p>
              <a:endParaRPr lang="en-US"/>
            </a:p>
          </p:txBody>
        </p:sp>
        <p:sp>
          <p:nvSpPr>
            <p:cNvPr id="20927" name="Rectangle 50"/>
            <p:cNvSpPr>
              <a:spLocks noChangeArrowheads="1"/>
            </p:cNvSpPr>
            <p:nvPr/>
          </p:nvSpPr>
          <p:spPr bwMode="auto">
            <a:xfrm>
              <a:off x="1834" y="1689"/>
              <a:ext cx="4" cy="62"/>
            </a:xfrm>
            <a:prstGeom prst="rect">
              <a:avLst/>
            </a:prstGeom>
            <a:solidFill>
              <a:srgbClr val="D98E9A"/>
            </a:solidFill>
            <a:ln w="9525">
              <a:noFill/>
              <a:miter lim="800000"/>
              <a:headEnd/>
              <a:tailEnd/>
            </a:ln>
          </p:spPr>
          <p:txBody>
            <a:bodyPr>
              <a:prstTxWarp prst="textNoShape">
                <a:avLst/>
              </a:prstTxWarp>
            </a:bodyPr>
            <a:lstStyle/>
            <a:p>
              <a:endParaRPr lang="en-US"/>
            </a:p>
          </p:txBody>
        </p:sp>
        <p:sp>
          <p:nvSpPr>
            <p:cNvPr id="20928" name="Rectangle 51"/>
            <p:cNvSpPr>
              <a:spLocks noChangeArrowheads="1"/>
            </p:cNvSpPr>
            <p:nvPr/>
          </p:nvSpPr>
          <p:spPr bwMode="auto">
            <a:xfrm>
              <a:off x="2338" y="1689"/>
              <a:ext cx="4" cy="62"/>
            </a:xfrm>
            <a:prstGeom prst="rect">
              <a:avLst/>
            </a:prstGeom>
            <a:solidFill>
              <a:srgbClr val="D98E9A"/>
            </a:solidFill>
            <a:ln w="9525">
              <a:noFill/>
              <a:miter lim="800000"/>
              <a:headEnd/>
              <a:tailEnd/>
            </a:ln>
          </p:spPr>
          <p:txBody>
            <a:bodyPr>
              <a:prstTxWarp prst="textNoShape">
                <a:avLst/>
              </a:prstTxWarp>
            </a:bodyPr>
            <a:lstStyle/>
            <a:p>
              <a:endParaRPr lang="en-US"/>
            </a:p>
          </p:txBody>
        </p:sp>
        <p:sp>
          <p:nvSpPr>
            <p:cNvPr id="20929" name="Freeform 52"/>
            <p:cNvSpPr>
              <a:spLocks/>
            </p:cNvSpPr>
            <p:nvPr/>
          </p:nvSpPr>
          <p:spPr bwMode="auto">
            <a:xfrm>
              <a:off x="1972" y="1655"/>
              <a:ext cx="2" cy="3"/>
            </a:xfrm>
            <a:custGeom>
              <a:avLst/>
              <a:gdLst>
                <a:gd name="T0" fmla="*/ 69 w 69"/>
                <a:gd name="T1" fmla="*/ 5 h 96"/>
                <a:gd name="T2" fmla="*/ 64 w 69"/>
                <a:gd name="T3" fmla="*/ 3 h 96"/>
                <a:gd name="T4" fmla="*/ 58 w 69"/>
                <a:gd name="T5" fmla="*/ 1 h 96"/>
                <a:gd name="T6" fmla="*/ 52 w 69"/>
                <a:gd name="T7" fmla="*/ 0 h 96"/>
                <a:gd name="T8" fmla="*/ 47 w 69"/>
                <a:gd name="T9" fmla="*/ 0 h 96"/>
                <a:gd name="T10" fmla="*/ 42 w 69"/>
                <a:gd name="T11" fmla="*/ 0 h 96"/>
                <a:gd name="T12" fmla="*/ 37 w 69"/>
                <a:gd name="T13" fmla="*/ 1 h 96"/>
                <a:gd name="T14" fmla="*/ 33 w 69"/>
                <a:gd name="T15" fmla="*/ 2 h 96"/>
                <a:gd name="T16" fmla="*/ 29 w 69"/>
                <a:gd name="T17" fmla="*/ 4 h 96"/>
                <a:gd name="T18" fmla="*/ 21 w 69"/>
                <a:gd name="T19" fmla="*/ 9 h 96"/>
                <a:gd name="T20" fmla="*/ 14 w 69"/>
                <a:gd name="T21" fmla="*/ 15 h 96"/>
                <a:gd name="T22" fmla="*/ 8 w 69"/>
                <a:gd name="T23" fmla="*/ 22 h 96"/>
                <a:gd name="T24" fmla="*/ 4 w 69"/>
                <a:gd name="T25" fmla="*/ 30 h 96"/>
                <a:gd name="T26" fmla="*/ 1 w 69"/>
                <a:gd name="T27" fmla="*/ 38 h 96"/>
                <a:gd name="T28" fmla="*/ 0 w 69"/>
                <a:gd name="T29" fmla="*/ 48 h 96"/>
                <a:gd name="T30" fmla="*/ 0 w 69"/>
                <a:gd name="T31" fmla="*/ 57 h 96"/>
                <a:gd name="T32" fmla="*/ 2 w 69"/>
                <a:gd name="T33" fmla="*/ 66 h 96"/>
                <a:gd name="T34" fmla="*/ 3 w 69"/>
                <a:gd name="T35" fmla="*/ 70 h 96"/>
                <a:gd name="T36" fmla="*/ 5 w 69"/>
                <a:gd name="T37" fmla="*/ 75 h 96"/>
                <a:gd name="T38" fmla="*/ 8 w 69"/>
                <a:gd name="T39" fmla="*/ 79 h 96"/>
                <a:gd name="T40" fmla="*/ 11 w 69"/>
                <a:gd name="T41" fmla="*/ 82 h 96"/>
                <a:gd name="T42" fmla="*/ 15 w 69"/>
                <a:gd name="T43" fmla="*/ 86 h 96"/>
                <a:gd name="T44" fmla="*/ 19 w 69"/>
                <a:gd name="T45" fmla="*/ 89 h 96"/>
                <a:gd name="T46" fmla="*/ 24 w 69"/>
                <a:gd name="T47" fmla="*/ 92 h 96"/>
                <a:gd name="T48" fmla="*/ 29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1"/>
                  </a:lnTo>
                  <a:lnTo>
                    <a:pt x="52" y="0"/>
                  </a:lnTo>
                  <a:lnTo>
                    <a:pt x="47" y="0"/>
                  </a:lnTo>
                  <a:lnTo>
                    <a:pt x="42" y="0"/>
                  </a:lnTo>
                  <a:lnTo>
                    <a:pt x="37" y="1"/>
                  </a:lnTo>
                  <a:lnTo>
                    <a:pt x="33" y="2"/>
                  </a:lnTo>
                  <a:lnTo>
                    <a:pt x="29" y="4"/>
                  </a:lnTo>
                  <a:lnTo>
                    <a:pt x="21" y="9"/>
                  </a:lnTo>
                  <a:lnTo>
                    <a:pt x="14" y="15"/>
                  </a:lnTo>
                  <a:lnTo>
                    <a:pt x="8" y="22"/>
                  </a:lnTo>
                  <a:lnTo>
                    <a:pt x="4" y="30"/>
                  </a:lnTo>
                  <a:lnTo>
                    <a:pt x="1" y="38"/>
                  </a:lnTo>
                  <a:lnTo>
                    <a:pt x="0" y="48"/>
                  </a:lnTo>
                  <a:lnTo>
                    <a:pt x="0" y="57"/>
                  </a:lnTo>
                  <a:lnTo>
                    <a:pt x="2" y="66"/>
                  </a:lnTo>
                  <a:lnTo>
                    <a:pt x="3" y="70"/>
                  </a:lnTo>
                  <a:lnTo>
                    <a:pt x="5" y="75"/>
                  </a:lnTo>
                  <a:lnTo>
                    <a:pt x="8" y="79"/>
                  </a:lnTo>
                  <a:lnTo>
                    <a:pt x="11" y="82"/>
                  </a:lnTo>
                  <a:lnTo>
                    <a:pt x="15" y="86"/>
                  </a:lnTo>
                  <a:lnTo>
                    <a:pt x="19" y="89"/>
                  </a:lnTo>
                  <a:lnTo>
                    <a:pt x="24" y="92"/>
                  </a:lnTo>
                  <a:lnTo>
                    <a:pt x="29" y="96"/>
                  </a:lnTo>
                  <a:lnTo>
                    <a:pt x="69" y="5"/>
                  </a:lnTo>
                  <a:close/>
                </a:path>
              </a:pathLst>
            </a:custGeom>
            <a:solidFill>
              <a:srgbClr val="1F1A17"/>
            </a:solidFill>
            <a:ln w="9525">
              <a:noFill/>
              <a:round/>
              <a:headEnd/>
              <a:tailEnd/>
            </a:ln>
          </p:spPr>
          <p:txBody>
            <a:bodyPr>
              <a:prstTxWarp prst="textNoShape">
                <a:avLst/>
              </a:prstTxWarp>
            </a:bodyPr>
            <a:lstStyle/>
            <a:p>
              <a:endParaRPr lang="en-US"/>
            </a:p>
          </p:txBody>
        </p:sp>
        <p:sp>
          <p:nvSpPr>
            <p:cNvPr id="20930" name="Freeform 53"/>
            <p:cNvSpPr>
              <a:spLocks/>
            </p:cNvSpPr>
            <p:nvPr/>
          </p:nvSpPr>
          <p:spPr bwMode="auto">
            <a:xfrm>
              <a:off x="1973" y="1655"/>
              <a:ext cx="56" cy="27"/>
            </a:xfrm>
            <a:custGeom>
              <a:avLst/>
              <a:gdLst>
                <a:gd name="T0" fmla="*/ 1780 w 1780"/>
                <a:gd name="T1" fmla="*/ 769 h 860"/>
                <a:gd name="T2" fmla="*/ 40 w 1780"/>
                <a:gd name="T3" fmla="*/ 0 h 860"/>
                <a:gd name="T4" fmla="*/ 0 w 1780"/>
                <a:gd name="T5" fmla="*/ 91 h 860"/>
                <a:gd name="T6" fmla="*/ 1739 w 1780"/>
                <a:gd name="T7" fmla="*/ 860 h 860"/>
                <a:gd name="T8" fmla="*/ 1780 w 1780"/>
                <a:gd name="T9" fmla="*/ 769 h 860"/>
                <a:gd name="T10" fmla="*/ 0 60000 65536"/>
                <a:gd name="T11" fmla="*/ 0 60000 65536"/>
                <a:gd name="T12" fmla="*/ 0 60000 65536"/>
                <a:gd name="T13" fmla="*/ 0 60000 65536"/>
                <a:gd name="T14" fmla="*/ 0 60000 65536"/>
                <a:gd name="T15" fmla="*/ 0 w 1780"/>
                <a:gd name="T16" fmla="*/ 0 h 860"/>
                <a:gd name="T17" fmla="*/ 1780 w 1780"/>
                <a:gd name="T18" fmla="*/ 860 h 860"/>
              </a:gdLst>
              <a:ahLst/>
              <a:cxnLst>
                <a:cxn ang="T10">
                  <a:pos x="T0" y="T1"/>
                </a:cxn>
                <a:cxn ang="T11">
                  <a:pos x="T2" y="T3"/>
                </a:cxn>
                <a:cxn ang="T12">
                  <a:pos x="T4" y="T5"/>
                </a:cxn>
                <a:cxn ang="T13">
                  <a:pos x="T6" y="T7"/>
                </a:cxn>
                <a:cxn ang="T14">
                  <a:pos x="T8" y="T9"/>
                </a:cxn>
              </a:cxnLst>
              <a:rect l="T15" t="T16" r="T17" b="T18"/>
              <a:pathLst>
                <a:path w="1780" h="860">
                  <a:moveTo>
                    <a:pt x="1780" y="769"/>
                  </a:moveTo>
                  <a:lnTo>
                    <a:pt x="40" y="0"/>
                  </a:lnTo>
                  <a:lnTo>
                    <a:pt x="0" y="91"/>
                  </a:lnTo>
                  <a:lnTo>
                    <a:pt x="1739" y="860"/>
                  </a:lnTo>
                  <a:lnTo>
                    <a:pt x="1780" y="769"/>
                  </a:lnTo>
                  <a:close/>
                </a:path>
              </a:pathLst>
            </a:custGeom>
            <a:solidFill>
              <a:srgbClr val="1F1A17"/>
            </a:solidFill>
            <a:ln w="9525">
              <a:noFill/>
              <a:round/>
              <a:headEnd/>
              <a:tailEnd/>
            </a:ln>
          </p:spPr>
          <p:txBody>
            <a:bodyPr>
              <a:prstTxWarp prst="textNoShape">
                <a:avLst/>
              </a:prstTxWarp>
            </a:bodyPr>
            <a:lstStyle/>
            <a:p>
              <a:endParaRPr lang="en-US"/>
            </a:p>
          </p:txBody>
        </p:sp>
        <p:sp>
          <p:nvSpPr>
            <p:cNvPr id="20931" name="Freeform 54"/>
            <p:cNvSpPr>
              <a:spLocks/>
            </p:cNvSpPr>
            <p:nvPr/>
          </p:nvSpPr>
          <p:spPr bwMode="auto">
            <a:xfrm>
              <a:off x="2027" y="1679"/>
              <a:ext cx="3" cy="3"/>
            </a:xfrm>
            <a:custGeom>
              <a:avLst/>
              <a:gdLst>
                <a:gd name="T0" fmla="*/ 0 w 71"/>
                <a:gd name="T1" fmla="*/ 91 h 96"/>
                <a:gd name="T2" fmla="*/ 7 w 71"/>
                <a:gd name="T3" fmla="*/ 93 h 96"/>
                <a:gd name="T4" fmla="*/ 12 w 71"/>
                <a:gd name="T5" fmla="*/ 95 h 96"/>
                <a:gd name="T6" fmla="*/ 17 w 71"/>
                <a:gd name="T7" fmla="*/ 96 h 96"/>
                <a:gd name="T8" fmla="*/ 22 w 71"/>
                <a:gd name="T9" fmla="*/ 96 h 96"/>
                <a:gd name="T10" fmla="*/ 27 w 71"/>
                <a:gd name="T11" fmla="*/ 96 h 96"/>
                <a:gd name="T12" fmla="*/ 32 w 71"/>
                <a:gd name="T13" fmla="*/ 95 h 96"/>
                <a:gd name="T14" fmla="*/ 36 w 71"/>
                <a:gd name="T15" fmla="*/ 94 h 96"/>
                <a:gd name="T16" fmla="*/ 41 w 71"/>
                <a:gd name="T17" fmla="*/ 92 h 96"/>
                <a:gd name="T18" fmla="*/ 49 w 71"/>
                <a:gd name="T19" fmla="*/ 87 h 96"/>
                <a:gd name="T20" fmla="*/ 55 w 71"/>
                <a:gd name="T21" fmla="*/ 81 h 96"/>
                <a:gd name="T22" fmla="*/ 61 w 71"/>
                <a:gd name="T23" fmla="*/ 74 h 96"/>
                <a:gd name="T24" fmla="*/ 66 w 71"/>
                <a:gd name="T25" fmla="*/ 66 h 96"/>
                <a:gd name="T26" fmla="*/ 69 w 71"/>
                <a:gd name="T27" fmla="*/ 58 h 96"/>
                <a:gd name="T28" fmla="*/ 71 w 71"/>
                <a:gd name="T29" fmla="*/ 48 h 96"/>
                <a:gd name="T30" fmla="*/ 71 w 71"/>
                <a:gd name="T31" fmla="*/ 39 h 96"/>
                <a:gd name="T32" fmla="*/ 69 w 71"/>
                <a:gd name="T33" fmla="*/ 30 h 96"/>
                <a:gd name="T34" fmla="*/ 67 w 71"/>
                <a:gd name="T35" fmla="*/ 26 h 96"/>
                <a:gd name="T36" fmla="*/ 64 w 71"/>
                <a:gd name="T37" fmla="*/ 21 h 96"/>
                <a:gd name="T38" fmla="*/ 61 w 71"/>
                <a:gd name="T39" fmla="*/ 17 h 96"/>
                <a:gd name="T40" fmla="*/ 58 w 71"/>
                <a:gd name="T41" fmla="*/ 14 h 96"/>
                <a:gd name="T42" fmla="*/ 55 w 71"/>
                <a:gd name="T43" fmla="*/ 10 h 96"/>
                <a:gd name="T44" fmla="*/ 50 w 71"/>
                <a:gd name="T45" fmla="*/ 7 h 96"/>
                <a:gd name="T46" fmla="*/ 46 w 71"/>
                <a:gd name="T47" fmla="*/ 4 h 96"/>
                <a:gd name="T48" fmla="*/ 41 w 71"/>
                <a:gd name="T49" fmla="*/ 0 h 96"/>
                <a:gd name="T50" fmla="*/ 0 w 71"/>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
                <a:gd name="T79" fmla="*/ 0 h 96"/>
                <a:gd name="T80" fmla="*/ 71 w 71"/>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 h="96">
                  <a:moveTo>
                    <a:pt x="0" y="91"/>
                  </a:moveTo>
                  <a:lnTo>
                    <a:pt x="7" y="93"/>
                  </a:lnTo>
                  <a:lnTo>
                    <a:pt x="12" y="95"/>
                  </a:lnTo>
                  <a:lnTo>
                    <a:pt x="17" y="96"/>
                  </a:lnTo>
                  <a:lnTo>
                    <a:pt x="22" y="96"/>
                  </a:lnTo>
                  <a:lnTo>
                    <a:pt x="27" y="96"/>
                  </a:lnTo>
                  <a:lnTo>
                    <a:pt x="32" y="95"/>
                  </a:lnTo>
                  <a:lnTo>
                    <a:pt x="36" y="94"/>
                  </a:lnTo>
                  <a:lnTo>
                    <a:pt x="41" y="92"/>
                  </a:lnTo>
                  <a:lnTo>
                    <a:pt x="49" y="87"/>
                  </a:lnTo>
                  <a:lnTo>
                    <a:pt x="55" y="81"/>
                  </a:lnTo>
                  <a:lnTo>
                    <a:pt x="61" y="74"/>
                  </a:lnTo>
                  <a:lnTo>
                    <a:pt x="66" y="66"/>
                  </a:lnTo>
                  <a:lnTo>
                    <a:pt x="69" y="58"/>
                  </a:lnTo>
                  <a:lnTo>
                    <a:pt x="71" y="48"/>
                  </a:lnTo>
                  <a:lnTo>
                    <a:pt x="71" y="39"/>
                  </a:lnTo>
                  <a:lnTo>
                    <a:pt x="69" y="30"/>
                  </a:lnTo>
                  <a:lnTo>
                    <a:pt x="67" y="26"/>
                  </a:lnTo>
                  <a:lnTo>
                    <a:pt x="64" y="21"/>
                  </a:lnTo>
                  <a:lnTo>
                    <a:pt x="61" y="17"/>
                  </a:lnTo>
                  <a:lnTo>
                    <a:pt x="58" y="14"/>
                  </a:lnTo>
                  <a:lnTo>
                    <a:pt x="55" y="10"/>
                  </a:lnTo>
                  <a:lnTo>
                    <a:pt x="50" y="7"/>
                  </a:lnTo>
                  <a:lnTo>
                    <a:pt x="46" y="4"/>
                  </a:lnTo>
                  <a:lnTo>
                    <a:pt x="41" y="0"/>
                  </a:lnTo>
                  <a:lnTo>
                    <a:pt x="0" y="91"/>
                  </a:lnTo>
                  <a:close/>
                </a:path>
              </a:pathLst>
            </a:custGeom>
            <a:solidFill>
              <a:srgbClr val="1F1A17"/>
            </a:solidFill>
            <a:ln w="9525">
              <a:noFill/>
              <a:round/>
              <a:headEnd/>
              <a:tailEnd/>
            </a:ln>
          </p:spPr>
          <p:txBody>
            <a:bodyPr>
              <a:prstTxWarp prst="textNoShape">
                <a:avLst/>
              </a:prstTxWarp>
            </a:bodyPr>
            <a:lstStyle/>
            <a:p>
              <a:endParaRPr lang="en-US"/>
            </a:p>
          </p:txBody>
        </p:sp>
        <p:sp>
          <p:nvSpPr>
            <p:cNvPr id="20932" name="Freeform 55"/>
            <p:cNvSpPr>
              <a:spLocks/>
            </p:cNvSpPr>
            <p:nvPr/>
          </p:nvSpPr>
          <p:spPr bwMode="auto">
            <a:xfrm>
              <a:off x="2088" y="1713"/>
              <a:ext cx="4" cy="3"/>
            </a:xfrm>
            <a:custGeom>
              <a:avLst/>
              <a:gdLst>
                <a:gd name="T0" fmla="*/ 85 w 85"/>
                <a:gd name="T1" fmla="*/ 19 h 110"/>
                <a:gd name="T2" fmla="*/ 41 w 85"/>
                <a:gd name="T3" fmla="*/ 0 h 110"/>
                <a:gd name="T4" fmla="*/ 0 w 85"/>
                <a:gd name="T5" fmla="*/ 90 h 110"/>
                <a:gd name="T6" fmla="*/ 46 w 85"/>
                <a:gd name="T7" fmla="*/ 110 h 110"/>
                <a:gd name="T8" fmla="*/ 85 w 85"/>
                <a:gd name="T9" fmla="*/ 19 h 110"/>
                <a:gd name="T10" fmla="*/ 0 60000 65536"/>
                <a:gd name="T11" fmla="*/ 0 60000 65536"/>
                <a:gd name="T12" fmla="*/ 0 60000 65536"/>
                <a:gd name="T13" fmla="*/ 0 60000 65536"/>
                <a:gd name="T14" fmla="*/ 0 60000 65536"/>
                <a:gd name="T15" fmla="*/ 0 w 85"/>
                <a:gd name="T16" fmla="*/ 0 h 110"/>
                <a:gd name="T17" fmla="*/ 85 w 85"/>
                <a:gd name="T18" fmla="*/ 110 h 110"/>
              </a:gdLst>
              <a:ahLst/>
              <a:cxnLst>
                <a:cxn ang="T10">
                  <a:pos x="T0" y="T1"/>
                </a:cxn>
                <a:cxn ang="T11">
                  <a:pos x="T2" y="T3"/>
                </a:cxn>
                <a:cxn ang="T12">
                  <a:pos x="T4" y="T5"/>
                </a:cxn>
                <a:cxn ang="T13">
                  <a:pos x="T6" y="T7"/>
                </a:cxn>
                <a:cxn ang="T14">
                  <a:pos x="T8" y="T9"/>
                </a:cxn>
              </a:cxnLst>
              <a:rect l="T15" t="T16" r="T17" b="T18"/>
              <a:pathLst>
                <a:path w="85" h="110">
                  <a:moveTo>
                    <a:pt x="85" y="19"/>
                  </a:moveTo>
                  <a:lnTo>
                    <a:pt x="41" y="0"/>
                  </a:lnTo>
                  <a:lnTo>
                    <a:pt x="0" y="90"/>
                  </a:lnTo>
                  <a:lnTo>
                    <a:pt x="46" y="110"/>
                  </a:lnTo>
                  <a:lnTo>
                    <a:pt x="85" y="19"/>
                  </a:lnTo>
                  <a:close/>
                </a:path>
              </a:pathLst>
            </a:custGeom>
            <a:solidFill>
              <a:srgbClr val="714049"/>
            </a:solidFill>
            <a:ln w="9525">
              <a:noFill/>
              <a:round/>
              <a:headEnd/>
              <a:tailEnd/>
            </a:ln>
          </p:spPr>
          <p:txBody>
            <a:bodyPr>
              <a:prstTxWarp prst="textNoShape">
                <a:avLst/>
              </a:prstTxWarp>
            </a:bodyPr>
            <a:lstStyle/>
            <a:p>
              <a:endParaRPr lang="en-US"/>
            </a:p>
          </p:txBody>
        </p:sp>
        <p:sp>
          <p:nvSpPr>
            <p:cNvPr id="20933" name="Freeform 56"/>
            <p:cNvSpPr>
              <a:spLocks/>
            </p:cNvSpPr>
            <p:nvPr/>
          </p:nvSpPr>
          <p:spPr bwMode="auto">
            <a:xfrm>
              <a:off x="2090" y="1713"/>
              <a:ext cx="55" cy="27"/>
            </a:xfrm>
            <a:custGeom>
              <a:avLst/>
              <a:gdLst>
                <a:gd name="T0" fmla="*/ 1765 w 1765"/>
                <a:gd name="T1" fmla="*/ 765 h 854"/>
                <a:gd name="T2" fmla="*/ 39 w 1765"/>
                <a:gd name="T3" fmla="*/ 0 h 854"/>
                <a:gd name="T4" fmla="*/ 0 w 1765"/>
                <a:gd name="T5" fmla="*/ 91 h 854"/>
                <a:gd name="T6" fmla="*/ 1725 w 1765"/>
                <a:gd name="T7" fmla="*/ 854 h 854"/>
                <a:gd name="T8" fmla="*/ 1765 w 1765"/>
                <a:gd name="T9" fmla="*/ 765 h 854"/>
                <a:gd name="T10" fmla="*/ 0 60000 65536"/>
                <a:gd name="T11" fmla="*/ 0 60000 65536"/>
                <a:gd name="T12" fmla="*/ 0 60000 65536"/>
                <a:gd name="T13" fmla="*/ 0 60000 65536"/>
                <a:gd name="T14" fmla="*/ 0 60000 65536"/>
                <a:gd name="T15" fmla="*/ 0 w 1765"/>
                <a:gd name="T16" fmla="*/ 0 h 854"/>
                <a:gd name="T17" fmla="*/ 1765 w 1765"/>
                <a:gd name="T18" fmla="*/ 854 h 854"/>
              </a:gdLst>
              <a:ahLst/>
              <a:cxnLst>
                <a:cxn ang="T10">
                  <a:pos x="T0" y="T1"/>
                </a:cxn>
                <a:cxn ang="T11">
                  <a:pos x="T2" y="T3"/>
                </a:cxn>
                <a:cxn ang="T12">
                  <a:pos x="T4" y="T5"/>
                </a:cxn>
                <a:cxn ang="T13">
                  <a:pos x="T6" y="T7"/>
                </a:cxn>
                <a:cxn ang="T14">
                  <a:pos x="T8" y="T9"/>
                </a:cxn>
              </a:cxnLst>
              <a:rect l="T15" t="T16" r="T17" b="T18"/>
              <a:pathLst>
                <a:path w="1765" h="854">
                  <a:moveTo>
                    <a:pt x="1765" y="765"/>
                  </a:moveTo>
                  <a:lnTo>
                    <a:pt x="39" y="0"/>
                  </a:lnTo>
                  <a:lnTo>
                    <a:pt x="0" y="91"/>
                  </a:lnTo>
                  <a:lnTo>
                    <a:pt x="1725" y="854"/>
                  </a:lnTo>
                  <a:lnTo>
                    <a:pt x="1765" y="765"/>
                  </a:lnTo>
                  <a:close/>
                </a:path>
              </a:pathLst>
            </a:custGeom>
            <a:solidFill>
              <a:srgbClr val="714049"/>
            </a:solidFill>
            <a:ln w="9525">
              <a:noFill/>
              <a:round/>
              <a:headEnd/>
              <a:tailEnd/>
            </a:ln>
          </p:spPr>
          <p:txBody>
            <a:bodyPr>
              <a:prstTxWarp prst="textNoShape">
                <a:avLst/>
              </a:prstTxWarp>
            </a:bodyPr>
            <a:lstStyle/>
            <a:p>
              <a:endParaRPr lang="en-US"/>
            </a:p>
          </p:txBody>
        </p:sp>
        <p:sp>
          <p:nvSpPr>
            <p:cNvPr id="20934" name="Freeform 57"/>
            <p:cNvSpPr>
              <a:spLocks/>
            </p:cNvSpPr>
            <p:nvPr/>
          </p:nvSpPr>
          <p:spPr bwMode="auto">
            <a:xfrm>
              <a:off x="2144" y="1738"/>
              <a:ext cx="2" cy="2"/>
            </a:xfrm>
            <a:custGeom>
              <a:avLst/>
              <a:gdLst>
                <a:gd name="T0" fmla="*/ 0 w 84"/>
                <a:gd name="T1" fmla="*/ 89 h 110"/>
                <a:gd name="T2" fmla="*/ 45 w 84"/>
                <a:gd name="T3" fmla="*/ 110 h 110"/>
                <a:gd name="T4" fmla="*/ 84 w 84"/>
                <a:gd name="T5" fmla="*/ 19 h 110"/>
                <a:gd name="T6" fmla="*/ 40 w 84"/>
                <a:gd name="T7" fmla="*/ 0 h 110"/>
                <a:gd name="T8" fmla="*/ 0 w 84"/>
                <a:gd name="T9" fmla="*/ 89 h 110"/>
                <a:gd name="T10" fmla="*/ 0 60000 65536"/>
                <a:gd name="T11" fmla="*/ 0 60000 65536"/>
                <a:gd name="T12" fmla="*/ 0 60000 65536"/>
                <a:gd name="T13" fmla="*/ 0 60000 65536"/>
                <a:gd name="T14" fmla="*/ 0 60000 65536"/>
                <a:gd name="T15" fmla="*/ 0 w 84"/>
                <a:gd name="T16" fmla="*/ 0 h 110"/>
                <a:gd name="T17" fmla="*/ 84 w 84"/>
                <a:gd name="T18" fmla="*/ 110 h 110"/>
              </a:gdLst>
              <a:ahLst/>
              <a:cxnLst>
                <a:cxn ang="T10">
                  <a:pos x="T0" y="T1"/>
                </a:cxn>
                <a:cxn ang="T11">
                  <a:pos x="T2" y="T3"/>
                </a:cxn>
                <a:cxn ang="T12">
                  <a:pos x="T4" y="T5"/>
                </a:cxn>
                <a:cxn ang="T13">
                  <a:pos x="T6" y="T7"/>
                </a:cxn>
                <a:cxn ang="T14">
                  <a:pos x="T8" y="T9"/>
                </a:cxn>
              </a:cxnLst>
              <a:rect l="T15" t="T16" r="T17" b="T18"/>
              <a:pathLst>
                <a:path w="84" h="110">
                  <a:moveTo>
                    <a:pt x="0" y="89"/>
                  </a:moveTo>
                  <a:lnTo>
                    <a:pt x="45" y="110"/>
                  </a:lnTo>
                  <a:lnTo>
                    <a:pt x="84" y="19"/>
                  </a:lnTo>
                  <a:lnTo>
                    <a:pt x="40" y="0"/>
                  </a:lnTo>
                  <a:lnTo>
                    <a:pt x="0" y="89"/>
                  </a:lnTo>
                  <a:close/>
                </a:path>
              </a:pathLst>
            </a:custGeom>
            <a:solidFill>
              <a:srgbClr val="714049"/>
            </a:solidFill>
            <a:ln w="9525">
              <a:noFill/>
              <a:round/>
              <a:headEnd/>
              <a:tailEnd/>
            </a:ln>
          </p:spPr>
          <p:txBody>
            <a:bodyPr>
              <a:prstTxWarp prst="textNoShape">
                <a:avLst/>
              </a:prstTxWarp>
            </a:bodyPr>
            <a:lstStyle/>
            <a:p>
              <a:endParaRPr lang="en-US"/>
            </a:p>
          </p:txBody>
        </p:sp>
        <p:sp>
          <p:nvSpPr>
            <p:cNvPr id="20935" name="Freeform 58"/>
            <p:cNvSpPr>
              <a:spLocks/>
            </p:cNvSpPr>
            <p:nvPr/>
          </p:nvSpPr>
          <p:spPr bwMode="auto">
            <a:xfrm>
              <a:off x="1845" y="1709"/>
              <a:ext cx="2" cy="2"/>
            </a:xfrm>
            <a:custGeom>
              <a:avLst/>
              <a:gdLst>
                <a:gd name="T0" fmla="*/ 30 w 68"/>
                <a:gd name="T1" fmla="*/ 0 h 95"/>
                <a:gd name="T2" fmla="*/ 25 w 68"/>
                <a:gd name="T3" fmla="*/ 2 h 95"/>
                <a:gd name="T4" fmla="*/ 20 w 68"/>
                <a:gd name="T5" fmla="*/ 5 h 95"/>
                <a:gd name="T6" fmla="*/ 16 w 68"/>
                <a:gd name="T7" fmla="*/ 8 h 95"/>
                <a:gd name="T8" fmla="*/ 12 w 68"/>
                <a:gd name="T9" fmla="*/ 12 h 95"/>
                <a:gd name="T10" fmla="*/ 9 w 68"/>
                <a:gd name="T11" fmla="*/ 15 h 95"/>
                <a:gd name="T12" fmla="*/ 6 w 68"/>
                <a:gd name="T13" fmla="*/ 19 h 95"/>
                <a:gd name="T14" fmla="*/ 4 w 68"/>
                <a:gd name="T15" fmla="*/ 23 h 95"/>
                <a:gd name="T16" fmla="*/ 2 w 68"/>
                <a:gd name="T17" fmla="*/ 28 h 95"/>
                <a:gd name="T18" fmla="*/ 0 w 68"/>
                <a:gd name="T19" fmla="*/ 36 h 95"/>
                <a:gd name="T20" fmla="*/ 0 w 68"/>
                <a:gd name="T21" fmla="*/ 45 h 95"/>
                <a:gd name="T22" fmla="*/ 1 w 68"/>
                <a:gd name="T23" fmla="*/ 55 h 95"/>
                <a:gd name="T24" fmla="*/ 4 w 68"/>
                <a:gd name="T25" fmla="*/ 64 h 95"/>
                <a:gd name="T26" fmla="*/ 8 w 68"/>
                <a:gd name="T27" fmla="*/ 72 h 95"/>
                <a:gd name="T28" fmla="*/ 13 w 68"/>
                <a:gd name="T29" fmla="*/ 79 h 95"/>
                <a:gd name="T30" fmla="*/ 20 w 68"/>
                <a:gd name="T31" fmla="*/ 86 h 95"/>
                <a:gd name="T32" fmla="*/ 27 w 68"/>
                <a:gd name="T33" fmla="*/ 90 h 95"/>
                <a:gd name="T34" fmla="*/ 31 w 68"/>
                <a:gd name="T35" fmla="*/ 92 h 95"/>
                <a:gd name="T36" fmla="*/ 36 w 68"/>
                <a:gd name="T37" fmla="*/ 94 h 95"/>
                <a:gd name="T38" fmla="*/ 41 w 68"/>
                <a:gd name="T39" fmla="*/ 94 h 95"/>
                <a:gd name="T40" fmla="*/ 45 w 68"/>
                <a:gd name="T41" fmla="*/ 95 h 95"/>
                <a:gd name="T42" fmla="*/ 50 w 68"/>
                <a:gd name="T43" fmla="*/ 95 h 95"/>
                <a:gd name="T44" fmla="*/ 57 w 68"/>
                <a:gd name="T45" fmla="*/ 94 h 95"/>
                <a:gd name="T46" fmla="*/ 62 w 68"/>
                <a:gd name="T47" fmla="*/ 93 h 95"/>
                <a:gd name="T48" fmla="*/ 68 w 68"/>
                <a:gd name="T49" fmla="*/ 91 h 95"/>
                <a:gd name="T50" fmla="*/ 30 w 68"/>
                <a:gd name="T51" fmla="*/ 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5"/>
                <a:gd name="T80" fmla="*/ 68 w 68"/>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5">
                  <a:moveTo>
                    <a:pt x="30" y="0"/>
                  </a:moveTo>
                  <a:lnTo>
                    <a:pt x="25" y="2"/>
                  </a:lnTo>
                  <a:lnTo>
                    <a:pt x="20" y="5"/>
                  </a:lnTo>
                  <a:lnTo>
                    <a:pt x="16" y="8"/>
                  </a:lnTo>
                  <a:lnTo>
                    <a:pt x="12" y="12"/>
                  </a:lnTo>
                  <a:lnTo>
                    <a:pt x="9" y="15"/>
                  </a:lnTo>
                  <a:lnTo>
                    <a:pt x="6" y="19"/>
                  </a:lnTo>
                  <a:lnTo>
                    <a:pt x="4" y="23"/>
                  </a:lnTo>
                  <a:lnTo>
                    <a:pt x="2" y="28"/>
                  </a:lnTo>
                  <a:lnTo>
                    <a:pt x="0" y="36"/>
                  </a:lnTo>
                  <a:lnTo>
                    <a:pt x="0" y="45"/>
                  </a:lnTo>
                  <a:lnTo>
                    <a:pt x="1" y="55"/>
                  </a:lnTo>
                  <a:lnTo>
                    <a:pt x="4" y="64"/>
                  </a:lnTo>
                  <a:lnTo>
                    <a:pt x="8" y="72"/>
                  </a:lnTo>
                  <a:lnTo>
                    <a:pt x="13" y="79"/>
                  </a:lnTo>
                  <a:lnTo>
                    <a:pt x="20" y="86"/>
                  </a:lnTo>
                  <a:lnTo>
                    <a:pt x="27" y="90"/>
                  </a:lnTo>
                  <a:lnTo>
                    <a:pt x="31" y="92"/>
                  </a:lnTo>
                  <a:lnTo>
                    <a:pt x="36" y="94"/>
                  </a:lnTo>
                  <a:lnTo>
                    <a:pt x="41" y="94"/>
                  </a:lnTo>
                  <a:lnTo>
                    <a:pt x="45" y="95"/>
                  </a:lnTo>
                  <a:lnTo>
                    <a:pt x="50" y="95"/>
                  </a:lnTo>
                  <a:lnTo>
                    <a:pt x="57" y="94"/>
                  </a:lnTo>
                  <a:lnTo>
                    <a:pt x="62" y="93"/>
                  </a:lnTo>
                  <a:lnTo>
                    <a:pt x="68" y="91"/>
                  </a:lnTo>
                  <a:lnTo>
                    <a:pt x="30" y="0"/>
                  </a:lnTo>
                  <a:close/>
                </a:path>
              </a:pathLst>
            </a:custGeom>
            <a:solidFill>
              <a:srgbClr val="714049"/>
            </a:solidFill>
            <a:ln w="9525">
              <a:noFill/>
              <a:round/>
              <a:headEnd/>
              <a:tailEnd/>
            </a:ln>
          </p:spPr>
          <p:txBody>
            <a:bodyPr>
              <a:prstTxWarp prst="textNoShape">
                <a:avLst/>
              </a:prstTxWarp>
            </a:bodyPr>
            <a:lstStyle/>
            <a:p>
              <a:endParaRPr lang="en-US"/>
            </a:p>
          </p:txBody>
        </p:sp>
        <p:sp>
          <p:nvSpPr>
            <p:cNvPr id="20936" name="Freeform 59"/>
            <p:cNvSpPr>
              <a:spLocks/>
            </p:cNvSpPr>
            <p:nvPr/>
          </p:nvSpPr>
          <p:spPr bwMode="auto">
            <a:xfrm>
              <a:off x="1846" y="1602"/>
              <a:ext cx="263" cy="109"/>
            </a:xfrm>
            <a:custGeom>
              <a:avLst/>
              <a:gdLst>
                <a:gd name="T0" fmla="*/ 8384 w 8421"/>
                <a:gd name="T1" fmla="*/ 0 h 3513"/>
                <a:gd name="T2" fmla="*/ 0 w 8421"/>
                <a:gd name="T3" fmla="*/ 3422 h 3513"/>
                <a:gd name="T4" fmla="*/ 38 w 8421"/>
                <a:gd name="T5" fmla="*/ 3513 h 3513"/>
                <a:gd name="T6" fmla="*/ 8421 w 8421"/>
                <a:gd name="T7" fmla="*/ 92 h 3513"/>
                <a:gd name="T8" fmla="*/ 8384 w 8421"/>
                <a:gd name="T9" fmla="*/ 0 h 3513"/>
                <a:gd name="T10" fmla="*/ 0 60000 65536"/>
                <a:gd name="T11" fmla="*/ 0 60000 65536"/>
                <a:gd name="T12" fmla="*/ 0 60000 65536"/>
                <a:gd name="T13" fmla="*/ 0 60000 65536"/>
                <a:gd name="T14" fmla="*/ 0 60000 65536"/>
                <a:gd name="T15" fmla="*/ 0 w 8421"/>
                <a:gd name="T16" fmla="*/ 0 h 3513"/>
                <a:gd name="T17" fmla="*/ 8421 w 8421"/>
                <a:gd name="T18" fmla="*/ 3513 h 3513"/>
              </a:gdLst>
              <a:ahLst/>
              <a:cxnLst>
                <a:cxn ang="T10">
                  <a:pos x="T0" y="T1"/>
                </a:cxn>
                <a:cxn ang="T11">
                  <a:pos x="T2" y="T3"/>
                </a:cxn>
                <a:cxn ang="T12">
                  <a:pos x="T4" y="T5"/>
                </a:cxn>
                <a:cxn ang="T13">
                  <a:pos x="T6" y="T7"/>
                </a:cxn>
                <a:cxn ang="T14">
                  <a:pos x="T8" y="T9"/>
                </a:cxn>
              </a:cxnLst>
              <a:rect l="T15" t="T16" r="T17" b="T18"/>
              <a:pathLst>
                <a:path w="8421" h="3513">
                  <a:moveTo>
                    <a:pt x="8384" y="0"/>
                  </a:moveTo>
                  <a:lnTo>
                    <a:pt x="0" y="3422"/>
                  </a:lnTo>
                  <a:lnTo>
                    <a:pt x="38" y="3513"/>
                  </a:lnTo>
                  <a:lnTo>
                    <a:pt x="8421" y="92"/>
                  </a:lnTo>
                  <a:lnTo>
                    <a:pt x="8384" y="0"/>
                  </a:lnTo>
                  <a:close/>
                </a:path>
              </a:pathLst>
            </a:custGeom>
            <a:solidFill>
              <a:srgbClr val="714049"/>
            </a:solidFill>
            <a:ln w="9525">
              <a:noFill/>
              <a:round/>
              <a:headEnd/>
              <a:tailEnd/>
            </a:ln>
          </p:spPr>
          <p:txBody>
            <a:bodyPr>
              <a:prstTxWarp prst="textNoShape">
                <a:avLst/>
              </a:prstTxWarp>
            </a:bodyPr>
            <a:lstStyle/>
            <a:p>
              <a:endParaRPr lang="en-US"/>
            </a:p>
          </p:txBody>
        </p:sp>
        <p:sp>
          <p:nvSpPr>
            <p:cNvPr id="20937" name="Freeform 60"/>
            <p:cNvSpPr>
              <a:spLocks/>
            </p:cNvSpPr>
            <p:nvPr/>
          </p:nvSpPr>
          <p:spPr bwMode="auto">
            <a:xfrm>
              <a:off x="2108" y="1602"/>
              <a:ext cx="3" cy="3"/>
            </a:xfrm>
            <a:custGeom>
              <a:avLst/>
              <a:gdLst>
                <a:gd name="T0" fmla="*/ 37 w 68"/>
                <a:gd name="T1" fmla="*/ 96 h 96"/>
                <a:gd name="T2" fmla="*/ 43 w 68"/>
                <a:gd name="T3" fmla="*/ 93 h 96"/>
                <a:gd name="T4" fmla="*/ 47 w 68"/>
                <a:gd name="T5" fmla="*/ 90 h 96"/>
                <a:gd name="T6" fmla="*/ 52 w 68"/>
                <a:gd name="T7" fmla="*/ 87 h 96"/>
                <a:gd name="T8" fmla="*/ 55 w 68"/>
                <a:gd name="T9" fmla="*/ 84 h 96"/>
                <a:gd name="T10" fmla="*/ 58 w 68"/>
                <a:gd name="T11" fmla="*/ 80 h 96"/>
                <a:gd name="T12" fmla="*/ 61 w 68"/>
                <a:gd name="T13" fmla="*/ 76 h 96"/>
                <a:gd name="T14" fmla="*/ 63 w 68"/>
                <a:gd name="T15" fmla="*/ 72 h 96"/>
                <a:gd name="T16" fmla="*/ 65 w 68"/>
                <a:gd name="T17" fmla="*/ 68 h 96"/>
                <a:gd name="T18" fmla="*/ 67 w 68"/>
                <a:gd name="T19" fmla="*/ 58 h 96"/>
                <a:gd name="T20" fmla="*/ 68 w 68"/>
                <a:gd name="T21" fmla="*/ 49 h 96"/>
                <a:gd name="T22" fmla="*/ 67 w 68"/>
                <a:gd name="T23" fmla="*/ 40 h 96"/>
                <a:gd name="T24" fmla="*/ 64 w 68"/>
                <a:gd name="T25" fmla="*/ 32 h 96"/>
                <a:gd name="T26" fmla="*/ 60 w 68"/>
                <a:gd name="T27" fmla="*/ 23 h 96"/>
                <a:gd name="T28" fmla="*/ 54 w 68"/>
                <a:gd name="T29" fmla="*/ 16 h 96"/>
                <a:gd name="T30" fmla="*/ 48 w 68"/>
                <a:gd name="T31" fmla="*/ 9 h 96"/>
                <a:gd name="T32" fmla="*/ 40 w 68"/>
                <a:gd name="T33" fmla="*/ 4 h 96"/>
                <a:gd name="T34" fmla="*/ 36 w 68"/>
                <a:gd name="T35" fmla="*/ 2 h 96"/>
                <a:gd name="T36" fmla="*/ 31 w 68"/>
                <a:gd name="T37" fmla="*/ 1 h 96"/>
                <a:gd name="T38" fmla="*/ 27 w 68"/>
                <a:gd name="T39" fmla="*/ 0 h 96"/>
                <a:gd name="T40" fmla="*/ 21 w 68"/>
                <a:gd name="T41" fmla="*/ 0 h 96"/>
                <a:gd name="T42" fmla="*/ 16 w 68"/>
                <a:gd name="T43" fmla="*/ 0 h 96"/>
                <a:gd name="T44" fmla="*/ 11 w 68"/>
                <a:gd name="T45" fmla="*/ 1 h 96"/>
                <a:gd name="T46" fmla="*/ 5 w 68"/>
                <a:gd name="T47" fmla="*/ 2 h 96"/>
                <a:gd name="T48" fmla="*/ 0 w 68"/>
                <a:gd name="T49" fmla="*/ 4 h 96"/>
                <a:gd name="T50" fmla="*/ 37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7" y="96"/>
                  </a:moveTo>
                  <a:lnTo>
                    <a:pt x="43" y="93"/>
                  </a:lnTo>
                  <a:lnTo>
                    <a:pt x="47" y="90"/>
                  </a:lnTo>
                  <a:lnTo>
                    <a:pt x="52" y="87"/>
                  </a:lnTo>
                  <a:lnTo>
                    <a:pt x="55" y="84"/>
                  </a:lnTo>
                  <a:lnTo>
                    <a:pt x="58" y="80"/>
                  </a:lnTo>
                  <a:lnTo>
                    <a:pt x="61" y="76"/>
                  </a:lnTo>
                  <a:lnTo>
                    <a:pt x="63" y="72"/>
                  </a:lnTo>
                  <a:lnTo>
                    <a:pt x="65" y="68"/>
                  </a:lnTo>
                  <a:lnTo>
                    <a:pt x="67" y="58"/>
                  </a:lnTo>
                  <a:lnTo>
                    <a:pt x="68" y="49"/>
                  </a:lnTo>
                  <a:lnTo>
                    <a:pt x="67" y="40"/>
                  </a:lnTo>
                  <a:lnTo>
                    <a:pt x="64" y="32"/>
                  </a:lnTo>
                  <a:lnTo>
                    <a:pt x="60" y="23"/>
                  </a:lnTo>
                  <a:lnTo>
                    <a:pt x="54" y="16"/>
                  </a:lnTo>
                  <a:lnTo>
                    <a:pt x="48" y="9"/>
                  </a:lnTo>
                  <a:lnTo>
                    <a:pt x="40" y="4"/>
                  </a:lnTo>
                  <a:lnTo>
                    <a:pt x="36" y="2"/>
                  </a:lnTo>
                  <a:lnTo>
                    <a:pt x="31" y="1"/>
                  </a:lnTo>
                  <a:lnTo>
                    <a:pt x="27" y="0"/>
                  </a:lnTo>
                  <a:lnTo>
                    <a:pt x="21" y="0"/>
                  </a:lnTo>
                  <a:lnTo>
                    <a:pt x="16" y="0"/>
                  </a:lnTo>
                  <a:lnTo>
                    <a:pt x="11" y="1"/>
                  </a:lnTo>
                  <a:lnTo>
                    <a:pt x="5" y="2"/>
                  </a:lnTo>
                  <a:lnTo>
                    <a:pt x="0" y="4"/>
                  </a:lnTo>
                  <a:lnTo>
                    <a:pt x="37" y="96"/>
                  </a:lnTo>
                  <a:close/>
                </a:path>
              </a:pathLst>
            </a:custGeom>
            <a:solidFill>
              <a:srgbClr val="714049"/>
            </a:solidFill>
            <a:ln w="9525">
              <a:noFill/>
              <a:round/>
              <a:headEnd/>
              <a:tailEnd/>
            </a:ln>
          </p:spPr>
          <p:txBody>
            <a:bodyPr>
              <a:prstTxWarp prst="textNoShape">
                <a:avLst/>
              </a:prstTxWarp>
            </a:bodyPr>
            <a:lstStyle/>
            <a:p>
              <a:endParaRPr lang="en-US"/>
            </a:p>
          </p:txBody>
        </p:sp>
        <p:sp>
          <p:nvSpPr>
            <p:cNvPr id="20938" name="Freeform 61"/>
            <p:cNvSpPr>
              <a:spLocks/>
            </p:cNvSpPr>
            <p:nvPr/>
          </p:nvSpPr>
          <p:spPr bwMode="auto">
            <a:xfrm>
              <a:off x="1891" y="1742"/>
              <a:ext cx="2" cy="3"/>
            </a:xfrm>
            <a:custGeom>
              <a:avLst/>
              <a:gdLst>
                <a:gd name="T0" fmla="*/ 32 w 70"/>
                <a:gd name="T1" fmla="*/ 0 h 95"/>
                <a:gd name="T2" fmla="*/ 27 w 70"/>
                <a:gd name="T3" fmla="*/ 2 h 95"/>
                <a:gd name="T4" fmla="*/ 22 w 70"/>
                <a:gd name="T5" fmla="*/ 5 h 95"/>
                <a:gd name="T6" fmla="*/ 18 w 70"/>
                <a:gd name="T7" fmla="*/ 8 h 95"/>
                <a:gd name="T8" fmla="*/ 14 w 70"/>
                <a:gd name="T9" fmla="*/ 12 h 95"/>
                <a:gd name="T10" fmla="*/ 11 w 70"/>
                <a:gd name="T11" fmla="*/ 15 h 95"/>
                <a:gd name="T12" fmla="*/ 8 w 70"/>
                <a:gd name="T13" fmla="*/ 19 h 95"/>
                <a:gd name="T14" fmla="*/ 6 w 70"/>
                <a:gd name="T15" fmla="*/ 23 h 95"/>
                <a:gd name="T16" fmla="*/ 4 w 70"/>
                <a:gd name="T17" fmla="*/ 28 h 95"/>
                <a:gd name="T18" fmla="*/ 2 w 70"/>
                <a:gd name="T19" fmla="*/ 36 h 95"/>
                <a:gd name="T20" fmla="*/ 0 w 70"/>
                <a:gd name="T21" fmla="*/ 45 h 95"/>
                <a:gd name="T22" fmla="*/ 3 w 70"/>
                <a:gd name="T23" fmla="*/ 55 h 95"/>
                <a:gd name="T24" fmla="*/ 5 w 70"/>
                <a:gd name="T25" fmla="*/ 64 h 95"/>
                <a:gd name="T26" fmla="*/ 9 w 70"/>
                <a:gd name="T27" fmla="*/ 72 h 95"/>
                <a:gd name="T28" fmla="*/ 15 w 70"/>
                <a:gd name="T29" fmla="*/ 79 h 95"/>
                <a:gd name="T30" fmla="*/ 21 w 70"/>
                <a:gd name="T31" fmla="*/ 86 h 95"/>
                <a:gd name="T32" fmla="*/ 29 w 70"/>
                <a:gd name="T33" fmla="*/ 90 h 95"/>
                <a:gd name="T34" fmla="*/ 33 w 70"/>
                <a:gd name="T35" fmla="*/ 92 h 95"/>
                <a:gd name="T36" fmla="*/ 38 w 70"/>
                <a:gd name="T37" fmla="*/ 94 h 95"/>
                <a:gd name="T38" fmla="*/ 42 w 70"/>
                <a:gd name="T39" fmla="*/ 95 h 95"/>
                <a:gd name="T40" fmla="*/ 47 w 70"/>
                <a:gd name="T41" fmla="*/ 95 h 95"/>
                <a:gd name="T42" fmla="*/ 52 w 70"/>
                <a:gd name="T43" fmla="*/ 95 h 95"/>
                <a:gd name="T44" fmla="*/ 58 w 70"/>
                <a:gd name="T45" fmla="*/ 94 h 95"/>
                <a:gd name="T46" fmla="*/ 63 w 70"/>
                <a:gd name="T47" fmla="*/ 93 h 95"/>
                <a:gd name="T48" fmla="*/ 70 w 70"/>
                <a:gd name="T49" fmla="*/ 91 h 95"/>
                <a:gd name="T50" fmla="*/ 32 w 70"/>
                <a:gd name="T51" fmla="*/ 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32" y="0"/>
                  </a:moveTo>
                  <a:lnTo>
                    <a:pt x="27" y="2"/>
                  </a:lnTo>
                  <a:lnTo>
                    <a:pt x="22" y="5"/>
                  </a:lnTo>
                  <a:lnTo>
                    <a:pt x="18" y="8"/>
                  </a:lnTo>
                  <a:lnTo>
                    <a:pt x="14" y="12"/>
                  </a:lnTo>
                  <a:lnTo>
                    <a:pt x="11" y="15"/>
                  </a:lnTo>
                  <a:lnTo>
                    <a:pt x="8" y="19"/>
                  </a:lnTo>
                  <a:lnTo>
                    <a:pt x="6" y="23"/>
                  </a:lnTo>
                  <a:lnTo>
                    <a:pt x="4" y="28"/>
                  </a:lnTo>
                  <a:lnTo>
                    <a:pt x="2" y="36"/>
                  </a:lnTo>
                  <a:lnTo>
                    <a:pt x="0" y="45"/>
                  </a:lnTo>
                  <a:lnTo>
                    <a:pt x="3" y="55"/>
                  </a:lnTo>
                  <a:lnTo>
                    <a:pt x="5" y="64"/>
                  </a:lnTo>
                  <a:lnTo>
                    <a:pt x="9" y="72"/>
                  </a:lnTo>
                  <a:lnTo>
                    <a:pt x="15" y="79"/>
                  </a:lnTo>
                  <a:lnTo>
                    <a:pt x="21" y="86"/>
                  </a:lnTo>
                  <a:lnTo>
                    <a:pt x="29" y="90"/>
                  </a:lnTo>
                  <a:lnTo>
                    <a:pt x="33" y="92"/>
                  </a:lnTo>
                  <a:lnTo>
                    <a:pt x="38" y="94"/>
                  </a:lnTo>
                  <a:lnTo>
                    <a:pt x="42" y="95"/>
                  </a:lnTo>
                  <a:lnTo>
                    <a:pt x="47" y="95"/>
                  </a:lnTo>
                  <a:lnTo>
                    <a:pt x="52" y="95"/>
                  </a:lnTo>
                  <a:lnTo>
                    <a:pt x="58" y="94"/>
                  </a:lnTo>
                  <a:lnTo>
                    <a:pt x="63" y="93"/>
                  </a:lnTo>
                  <a:lnTo>
                    <a:pt x="70" y="91"/>
                  </a:lnTo>
                  <a:lnTo>
                    <a:pt x="32" y="0"/>
                  </a:lnTo>
                  <a:close/>
                </a:path>
              </a:pathLst>
            </a:custGeom>
            <a:solidFill>
              <a:srgbClr val="714049"/>
            </a:solidFill>
            <a:ln w="9525">
              <a:noFill/>
              <a:round/>
              <a:headEnd/>
              <a:tailEnd/>
            </a:ln>
          </p:spPr>
          <p:txBody>
            <a:bodyPr>
              <a:prstTxWarp prst="textNoShape">
                <a:avLst/>
              </a:prstTxWarp>
            </a:bodyPr>
            <a:lstStyle/>
            <a:p>
              <a:endParaRPr lang="en-US"/>
            </a:p>
          </p:txBody>
        </p:sp>
        <p:sp>
          <p:nvSpPr>
            <p:cNvPr id="20939" name="Freeform 62"/>
            <p:cNvSpPr>
              <a:spLocks/>
            </p:cNvSpPr>
            <p:nvPr/>
          </p:nvSpPr>
          <p:spPr bwMode="auto">
            <a:xfrm>
              <a:off x="1892" y="1613"/>
              <a:ext cx="318" cy="132"/>
            </a:xfrm>
            <a:custGeom>
              <a:avLst/>
              <a:gdLst>
                <a:gd name="T0" fmla="*/ 10145 w 10181"/>
                <a:gd name="T1" fmla="*/ 0 h 4231"/>
                <a:gd name="T2" fmla="*/ 0 w 10181"/>
                <a:gd name="T3" fmla="*/ 4140 h 4231"/>
                <a:gd name="T4" fmla="*/ 38 w 10181"/>
                <a:gd name="T5" fmla="*/ 4231 h 4231"/>
                <a:gd name="T6" fmla="*/ 10181 w 10181"/>
                <a:gd name="T7" fmla="*/ 91 h 4231"/>
                <a:gd name="T8" fmla="*/ 10145 w 10181"/>
                <a:gd name="T9" fmla="*/ 0 h 4231"/>
                <a:gd name="T10" fmla="*/ 0 60000 65536"/>
                <a:gd name="T11" fmla="*/ 0 60000 65536"/>
                <a:gd name="T12" fmla="*/ 0 60000 65536"/>
                <a:gd name="T13" fmla="*/ 0 60000 65536"/>
                <a:gd name="T14" fmla="*/ 0 60000 65536"/>
                <a:gd name="T15" fmla="*/ 0 w 10181"/>
                <a:gd name="T16" fmla="*/ 0 h 4231"/>
                <a:gd name="T17" fmla="*/ 10181 w 10181"/>
                <a:gd name="T18" fmla="*/ 4231 h 4231"/>
              </a:gdLst>
              <a:ahLst/>
              <a:cxnLst>
                <a:cxn ang="T10">
                  <a:pos x="T0" y="T1"/>
                </a:cxn>
                <a:cxn ang="T11">
                  <a:pos x="T2" y="T3"/>
                </a:cxn>
                <a:cxn ang="T12">
                  <a:pos x="T4" y="T5"/>
                </a:cxn>
                <a:cxn ang="T13">
                  <a:pos x="T6" y="T7"/>
                </a:cxn>
                <a:cxn ang="T14">
                  <a:pos x="T8" y="T9"/>
                </a:cxn>
              </a:cxnLst>
              <a:rect l="T15" t="T16" r="T17" b="T18"/>
              <a:pathLst>
                <a:path w="10181" h="4231">
                  <a:moveTo>
                    <a:pt x="10145" y="0"/>
                  </a:moveTo>
                  <a:lnTo>
                    <a:pt x="0" y="4140"/>
                  </a:lnTo>
                  <a:lnTo>
                    <a:pt x="38" y="4231"/>
                  </a:lnTo>
                  <a:lnTo>
                    <a:pt x="10181" y="91"/>
                  </a:lnTo>
                  <a:lnTo>
                    <a:pt x="10145" y="0"/>
                  </a:lnTo>
                  <a:close/>
                </a:path>
              </a:pathLst>
            </a:custGeom>
            <a:solidFill>
              <a:srgbClr val="714049"/>
            </a:solidFill>
            <a:ln w="9525">
              <a:noFill/>
              <a:round/>
              <a:headEnd/>
              <a:tailEnd/>
            </a:ln>
          </p:spPr>
          <p:txBody>
            <a:bodyPr>
              <a:prstTxWarp prst="textNoShape">
                <a:avLst/>
              </a:prstTxWarp>
            </a:bodyPr>
            <a:lstStyle/>
            <a:p>
              <a:endParaRPr lang="en-US"/>
            </a:p>
          </p:txBody>
        </p:sp>
        <p:sp>
          <p:nvSpPr>
            <p:cNvPr id="20940" name="Freeform 63"/>
            <p:cNvSpPr>
              <a:spLocks/>
            </p:cNvSpPr>
            <p:nvPr/>
          </p:nvSpPr>
          <p:spPr bwMode="auto">
            <a:xfrm>
              <a:off x="2209" y="1612"/>
              <a:ext cx="2" cy="3"/>
            </a:xfrm>
            <a:custGeom>
              <a:avLst/>
              <a:gdLst>
                <a:gd name="T0" fmla="*/ 36 w 68"/>
                <a:gd name="T1" fmla="*/ 95 h 95"/>
                <a:gd name="T2" fmla="*/ 41 w 68"/>
                <a:gd name="T3" fmla="*/ 92 h 95"/>
                <a:gd name="T4" fmla="*/ 46 w 68"/>
                <a:gd name="T5" fmla="*/ 90 h 95"/>
                <a:gd name="T6" fmla="*/ 51 w 68"/>
                <a:gd name="T7" fmla="*/ 87 h 95"/>
                <a:gd name="T8" fmla="*/ 55 w 68"/>
                <a:gd name="T9" fmla="*/ 83 h 95"/>
                <a:gd name="T10" fmla="*/ 58 w 68"/>
                <a:gd name="T11" fmla="*/ 79 h 95"/>
                <a:gd name="T12" fmla="*/ 61 w 68"/>
                <a:gd name="T13" fmla="*/ 76 h 95"/>
                <a:gd name="T14" fmla="*/ 63 w 68"/>
                <a:gd name="T15" fmla="*/ 71 h 95"/>
                <a:gd name="T16" fmla="*/ 65 w 68"/>
                <a:gd name="T17" fmla="*/ 67 h 95"/>
                <a:gd name="T18" fmla="*/ 67 w 68"/>
                <a:gd name="T19" fmla="*/ 58 h 95"/>
                <a:gd name="T20" fmla="*/ 68 w 68"/>
                <a:gd name="T21" fmla="*/ 49 h 95"/>
                <a:gd name="T22" fmla="*/ 67 w 68"/>
                <a:gd name="T23" fmla="*/ 39 h 95"/>
                <a:gd name="T24" fmla="*/ 64 w 68"/>
                <a:gd name="T25" fmla="*/ 31 h 95"/>
                <a:gd name="T26" fmla="*/ 60 w 68"/>
                <a:gd name="T27" fmla="*/ 23 h 95"/>
                <a:gd name="T28" fmla="*/ 54 w 68"/>
                <a:gd name="T29" fmla="*/ 15 h 95"/>
                <a:gd name="T30" fmla="*/ 48 w 68"/>
                <a:gd name="T31" fmla="*/ 9 h 95"/>
                <a:gd name="T32" fmla="*/ 39 w 68"/>
                <a:gd name="T33" fmla="*/ 4 h 95"/>
                <a:gd name="T34" fmla="*/ 35 w 68"/>
                <a:gd name="T35" fmla="*/ 3 h 95"/>
                <a:gd name="T36" fmla="*/ 30 w 68"/>
                <a:gd name="T37" fmla="*/ 1 h 95"/>
                <a:gd name="T38" fmla="*/ 26 w 68"/>
                <a:gd name="T39" fmla="*/ 0 h 95"/>
                <a:gd name="T40" fmla="*/ 21 w 68"/>
                <a:gd name="T41" fmla="*/ 0 h 95"/>
                <a:gd name="T42" fmla="*/ 16 w 68"/>
                <a:gd name="T43" fmla="*/ 0 h 95"/>
                <a:gd name="T44" fmla="*/ 11 w 68"/>
                <a:gd name="T45" fmla="*/ 1 h 95"/>
                <a:gd name="T46" fmla="*/ 5 w 68"/>
                <a:gd name="T47" fmla="*/ 2 h 95"/>
                <a:gd name="T48" fmla="*/ 0 w 68"/>
                <a:gd name="T49" fmla="*/ 4 h 95"/>
                <a:gd name="T50" fmla="*/ 36 w 68"/>
                <a:gd name="T51" fmla="*/ 9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5"/>
                <a:gd name="T80" fmla="*/ 68 w 68"/>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5">
                  <a:moveTo>
                    <a:pt x="36" y="95"/>
                  </a:moveTo>
                  <a:lnTo>
                    <a:pt x="41" y="92"/>
                  </a:lnTo>
                  <a:lnTo>
                    <a:pt x="46" y="90"/>
                  </a:lnTo>
                  <a:lnTo>
                    <a:pt x="51" y="87"/>
                  </a:lnTo>
                  <a:lnTo>
                    <a:pt x="55" y="83"/>
                  </a:lnTo>
                  <a:lnTo>
                    <a:pt x="58" y="79"/>
                  </a:lnTo>
                  <a:lnTo>
                    <a:pt x="61" y="76"/>
                  </a:lnTo>
                  <a:lnTo>
                    <a:pt x="63" y="71"/>
                  </a:lnTo>
                  <a:lnTo>
                    <a:pt x="65" y="67"/>
                  </a:lnTo>
                  <a:lnTo>
                    <a:pt x="67" y="58"/>
                  </a:lnTo>
                  <a:lnTo>
                    <a:pt x="68" y="49"/>
                  </a:lnTo>
                  <a:lnTo>
                    <a:pt x="67" y="39"/>
                  </a:lnTo>
                  <a:lnTo>
                    <a:pt x="64" y="31"/>
                  </a:lnTo>
                  <a:lnTo>
                    <a:pt x="60" y="23"/>
                  </a:lnTo>
                  <a:lnTo>
                    <a:pt x="54" y="15"/>
                  </a:lnTo>
                  <a:lnTo>
                    <a:pt x="48" y="9"/>
                  </a:lnTo>
                  <a:lnTo>
                    <a:pt x="39" y="4"/>
                  </a:lnTo>
                  <a:lnTo>
                    <a:pt x="35" y="3"/>
                  </a:lnTo>
                  <a:lnTo>
                    <a:pt x="30" y="1"/>
                  </a:lnTo>
                  <a:lnTo>
                    <a:pt x="26" y="0"/>
                  </a:lnTo>
                  <a:lnTo>
                    <a:pt x="21" y="0"/>
                  </a:lnTo>
                  <a:lnTo>
                    <a:pt x="16" y="0"/>
                  </a:lnTo>
                  <a:lnTo>
                    <a:pt x="11" y="1"/>
                  </a:lnTo>
                  <a:lnTo>
                    <a:pt x="5" y="2"/>
                  </a:lnTo>
                  <a:lnTo>
                    <a:pt x="0" y="4"/>
                  </a:lnTo>
                  <a:lnTo>
                    <a:pt x="36" y="95"/>
                  </a:lnTo>
                  <a:close/>
                </a:path>
              </a:pathLst>
            </a:custGeom>
            <a:solidFill>
              <a:srgbClr val="714049"/>
            </a:solidFill>
            <a:ln w="9525">
              <a:noFill/>
              <a:round/>
              <a:headEnd/>
              <a:tailEnd/>
            </a:ln>
          </p:spPr>
          <p:txBody>
            <a:bodyPr>
              <a:prstTxWarp prst="textNoShape">
                <a:avLst/>
              </a:prstTxWarp>
            </a:bodyPr>
            <a:lstStyle/>
            <a:p>
              <a:endParaRPr lang="en-US"/>
            </a:p>
          </p:txBody>
        </p:sp>
        <p:sp>
          <p:nvSpPr>
            <p:cNvPr id="20941" name="Freeform 64"/>
            <p:cNvSpPr>
              <a:spLocks/>
            </p:cNvSpPr>
            <p:nvPr/>
          </p:nvSpPr>
          <p:spPr bwMode="auto">
            <a:xfrm>
              <a:off x="1963" y="1762"/>
              <a:ext cx="2" cy="4"/>
            </a:xfrm>
            <a:custGeom>
              <a:avLst/>
              <a:gdLst>
                <a:gd name="T0" fmla="*/ 31 w 68"/>
                <a:gd name="T1" fmla="*/ 0 h 96"/>
                <a:gd name="T2" fmla="*/ 25 w 68"/>
                <a:gd name="T3" fmla="*/ 3 h 96"/>
                <a:gd name="T4" fmla="*/ 20 w 68"/>
                <a:gd name="T5" fmla="*/ 7 h 96"/>
                <a:gd name="T6" fmla="*/ 16 w 68"/>
                <a:gd name="T7" fmla="*/ 10 h 96"/>
                <a:gd name="T8" fmla="*/ 12 w 68"/>
                <a:gd name="T9" fmla="*/ 13 h 96"/>
                <a:gd name="T10" fmla="*/ 9 w 68"/>
                <a:gd name="T11" fmla="*/ 17 h 96"/>
                <a:gd name="T12" fmla="*/ 7 w 68"/>
                <a:gd name="T13" fmla="*/ 21 h 96"/>
                <a:gd name="T14" fmla="*/ 4 w 68"/>
                <a:gd name="T15" fmla="*/ 25 h 96"/>
                <a:gd name="T16" fmla="*/ 3 w 68"/>
                <a:gd name="T17" fmla="*/ 29 h 96"/>
                <a:gd name="T18" fmla="*/ 0 w 68"/>
                <a:gd name="T19" fmla="*/ 38 h 96"/>
                <a:gd name="T20" fmla="*/ 0 w 68"/>
                <a:gd name="T21" fmla="*/ 47 h 96"/>
                <a:gd name="T22" fmla="*/ 1 w 68"/>
                <a:gd name="T23" fmla="*/ 56 h 96"/>
                <a:gd name="T24" fmla="*/ 4 w 68"/>
                <a:gd name="T25" fmla="*/ 66 h 96"/>
                <a:gd name="T26" fmla="*/ 8 w 68"/>
                <a:gd name="T27" fmla="*/ 74 h 96"/>
                <a:gd name="T28" fmla="*/ 13 w 68"/>
                <a:gd name="T29" fmla="*/ 81 h 96"/>
                <a:gd name="T30" fmla="*/ 20 w 68"/>
                <a:gd name="T31" fmla="*/ 87 h 96"/>
                <a:gd name="T32" fmla="*/ 28 w 68"/>
                <a:gd name="T33" fmla="*/ 92 h 96"/>
                <a:gd name="T34" fmla="*/ 33 w 68"/>
                <a:gd name="T35" fmla="*/ 94 h 96"/>
                <a:gd name="T36" fmla="*/ 37 w 68"/>
                <a:gd name="T37" fmla="*/ 95 h 96"/>
                <a:gd name="T38" fmla="*/ 42 w 68"/>
                <a:gd name="T39" fmla="*/ 96 h 96"/>
                <a:gd name="T40" fmla="*/ 47 w 68"/>
                <a:gd name="T41" fmla="*/ 96 h 96"/>
                <a:gd name="T42" fmla="*/ 52 w 68"/>
                <a:gd name="T43" fmla="*/ 96 h 96"/>
                <a:gd name="T44" fmla="*/ 57 w 68"/>
                <a:gd name="T45" fmla="*/ 96 h 96"/>
                <a:gd name="T46" fmla="*/ 62 w 68"/>
                <a:gd name="T47" fmla="*/ 94 h 96"/>
                <a:gd name="T48" fmla="*/ 68 w 68"/>
                <a:gd name="T49" fmla="*/ 92 h 96"/>
                <a:gd name="T50" fmla="*/ 31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1" y="0"/>
                  </a:moveTo>
                  <a:lnTo>
                    <a:pt x="25" y="3"/>
                  </a:lnTo>
                  <a:lnTo>
                    <a:pt x="20" y="7"/>
                  </a:lnTo>
                  <a:lnTo>
                    <a:pt x="16" y="10"/>
                  </a:lnTo>
                  <a:lnTo>
                    <a:pt x="12" y="13"/>
                  </a:lnTo>
                  <a:lnTo>
                    <a:pt x="9" y="17"/>
                  </a:lnTo>
                  <a:lnTo>
                    <a:pt x="7" y="21"/>
                  </a:lnTo>
                  <a:lnTo>
                    <a:pt x="4" y="25"/>
                  </a:lnTo>
                  <a:lnTo>
                    <a:pt x="3" y="29"/>
                  </a:lnTo>
                  <a:lnTo>
                    <a:pt x="0" y="38"/>
                  </a:lnTo>
                  <a:lnTo>
                    <a:pt x="0" y="47"/>
                  </a:lnTo>
                  <a:lnTo>
                    <a:pt x="1" y="56"/>
                  </a:lnTo>
                  <a:lnTo>
                    <a:pt x="4" y="66"/>
                  </a:lnTo>
                  <a:lnTo>
                    <a:pt x="8" y="74"/>
                  </a:lnTo>
                  <a:lnTo>
                    <a:pt x="13" y="81"/>
                  </a:lnTo>
                  <a:lnTo>
                    <a:pt x="20" y="87"/>
                  </a:lnTo>
                  <a:lnTo>
                    <a:pt x="28" y="92"/>
                  </a:lnTo>
                  <a:lnTo>
                    <a:pt x="33" y="94"/>
                  </a:lnTo>
                  <a:lnTo>
                    <a:pt x="37" y="95"/>
                  </a:lnTo>
                  <a:lnTo>
                    <a:pt x="42" y="96"/>
                  </a:lnTo>
                  <a:lnTo>
                    <a:pt x="47" y="96"/>
                  </a:lnTo>
                  <a:lnTo>
                    <a:pt x="52" y="96"/>
                  </a:lnTo>
                  <a:lnTo>
                    <a:pt x="57" y="96"/>
                  </a:lnTo>
                  <a:lnTo>
                    <a:pt x="62" y="94"/>
                  </a:lnTo>
                  <a:lnTo>
                    <a:pt x="68" y="92"/>
                  </a:lnTo>
                  <a:lnTo>
                    <a:pt x="31" y="0"/>
                  </a:lnTo>
                  <a:close/>
                </a:path>
              </a:pathLst>
            </a:custGeom>
            <a:solidFill>
              <a:srgbClr val="714049"/>
            </a:solidFill>
            <a:ln w="9525">
              <a:noFill/>
              <a:round/>
              <a:headEnd/>
              <a:tailEnd/>
            </a:ln>
          </p:spPr>
          <p:txBody>
            <a:bodyPr>
              <a:prstTxWarp prst="textNoShape">
                <a:avLst/>
              </a:prstTxWarp>
            </a:bodyPr>
            <a:lstStyle/>
            <a:p>
              <a:endParaRPr lang="en-US"/>
            </a:p>
          </p:txBody>
        </p:sp>
        <p:sp>
          <p:nvSpPr>
            <p:cNvPr id="20942" name="Freeform 65"/>
            <p:cNvSpPr>
              <a:spLocks/>
            </p:cNvSpPr>
            <p:nvPr/>
          </p:nvSpPr>
          <p:spPr bwMode="auto">
            <a:xfrm>
              <a:off x="1965" y="1633"/>
              <a:ext cx="319" cy="133"/>
            </a:xfrm>
            <a:custGeom>
              <a:avLst/>
              <a:gdLst>
                <a:gd name="T0" fmla="*/ 10209 w 10246"/>
                <a:gd name="T1" fmla="*/ 0 h 4257"/>
                <a:gd name="T2" fmla="*/ 0 w 10246"/>
                <a:gd name="T3" fmla="*/ 4165 h 4257"/>
                <a:gd name="T4" fmla="*/ 37 w 10246"/>
                <a:gd name="T5" fmla="*/ 4257 h 4257"/>
                <a:gd name="T6" fmla="*/ 10246 w 10246"/>
                <a:gd name="T7" fmla="*/ 92 h 4257"/>
                <a:gd name="T8" fmla="*/ 10209 w 10246"/>
                <a:gd name="T9" fmla="*/ 0 h 4257"/>
                <a:gd name="T10" fmla="*/ 0 60000 65536"/>
                <a:gd name="T11" fmla="*/ 0 60000 65536"/>
                <a:gd name="T12" fmla="*/ 0 60000 65536"/>
                <a:gd name="T13" fmla="*/ 0 60000 65536"/>
                <a:gd name="T14" fmla="*/ 0 60000 65536"/>
                <a:gd name="T15" fmla="*/ 0 w 10246"/>
                <a:gd name="T16" fmla="*/ 0 h 4257"/>
                <a:gd name="T17" fmla="*/ 10246 w 10246"/>
                <a:gd name="T18" fmla="*/ 4257 h 4257"/>
              </a:gdLst>
              <a:ahLst/>
              <a:cxnLst>
                <a:cxn ang="T10">
                  <a:pos x="T0" y="T1"/>
                </a:cxn>
                <a:cxn ang="T11">
                  <a:pos x="T2" y="T3"/>
                </a:cxn>
                <a:cxn ang="T12">
                  <a:pos x="T4" y="T5"/>
                </a:cxn>
                <a:cxn ang="T13">
                  <a:pos x="T6" y="T7"/>
                </a:cxn>
                <a:cxn ang="T14">
                  <a:pos x="T8" y="T9"/>
                </a:cxn>
              </a:cxnLst>
              <a:rect l="T15" t="T16" r="T17" b="T18"/>
              <a:pathLst>
                <a:path w="10246" h="4257">
                  <a:moveTo>
                    <a:pt x="10209" y="0"/>
                  </a:moveTo>
                  <a:lnTo>
                    <a:pt x="0" y="4165"/>
                  </a:lnTo>
                  <a:lnTo>
                    <a:pt x="37" y="4257"/>
                  </a:lnTo>
                  <a:lnTo>
                    <a:pt x="10246" y="92"/>
                  </a:lnTo>
                  <a:lnTo>
                    <a:pt x="10209" y="0"/>
                  </a:lnTo>
                  <a:close/>
                </a:path>
              </a:pathLst>
            </a:custGeom>
            <a:solidFill>
              <a:srgbClr val="714049"/>
            </a:solidFill>
            <a:ln w="9525">
              <a:noFill/>
              <a:round/>
              <a:headEnd/>
              <a:tailEnd/>
            </a:ln>
          </p:spPr>
          <p:txBody>
            <a:bodyPr>
              <a:prstTxWarp prst="textNoShape">
                <a:avLst/>
              </a:prstTxWarp>
            </a:bodyPr>
            <a:lstStyle/>
            <a:p>
              <a:endParaRPr lang="en-US"/>
            </a:p>
          </p:txBody>
        </p:sp>
        <p:sp>
          <p:nvSpPr>
            <p:cNvPr id="20943" name="Freeform 66"/>
            <p:cNvSpPr>
              <a:spLocks/>
            </p:cNvSpPr>
            <p:nvPr/>
          </p:nvSpPr>
          <p:spPr bwMode="auto">
            <a:xfrm>
              <a:off x="2283" y="1633"/>
              <a:ext cx="2" cy="3"/>
            </a:xfrm>
            <a:custGeom>
              <a:avLst/>
              <a:gdLst>
                <a:gd name="T0" fmla="*/ 37 w 68"/>
                <a:gd name="T1" fmla="*/ 96 h 96"/>
                <a:gd name="T2" fmla="*/ 43 w 68"/>
                <a:gd name="T3" fmla="*/ 93 h 96"/>
                <a:gd name="T4" fmla="*/ 47 w 68"/>
                <a:gd name="T5" fmla="*/ 90 h 96"/>
                <a:gd name="T6" fmla="*/ 52 w 68"/>
                <a:gd name="T7" fmla="*/ 87 h 96"/>
                <a:gd name="T8" fmla="*/ 55 w 68"/>
                <a:gd name="T9" fmla="*/ 84 h 96"/>
                <a:gd name="T10" fmla="*/ 59 w 68"/>
                <a:gd name="T11" fmla="*/ 79 h 96"/>
                <a:gd name="T12" fmla="*/ 61 w 68"/>
                <a:gd name="T13" fmla="*/ 75 h 96"/>
                <a:gd name="T14" fmla="*/ 63 w 68"/>
                <a:gd name="T15" fmla="*/ 71 h 96"/>
                <a:gd name="T16" fmla="*/ 65 w 68"/>
                <a:gd name="T17" fmla="*/ 67 h 96"/>
                <a:gd name="T18" fmla="*/ 67 w 68"/>
                <a:gd name="T19" fmla="*/ 58 h 96"/>
                <a:gd name="T20" fmla="*/ 68 w 68"/>
                <a:gd name="T21" fmla="*/ 49 h 96"/>
                <a:gd name="T22" fmla="*/ 67 w 68"/>
                <a:gd name="T23" fmla="*/ 40 h 96"/>
                <a:gd name="T24" fmla="*/ 64 w 68"/>
                <a:gd name="T25" fmla="*/ 31 h 96"/>
                <a:gd name="T26" fmla="*/ 60 w 68"/>
                <a:gd name="T27" fmla="*/ 22 h 96"/>
                <a:gd name="T28" fmla="*/ 54 w 68"/>
                <a:gd name="T29" fmla="*/ 15 h 96"/>
                <a:gd name="T30" fmla="*/ 48 w 68"/>
                <a:gd name="T31" fmla="*/ 9 h 96"/>
                <a:gd name="T32" fmla="*/ 40 w 68"/>
                <a:gd name="T33" fmla="*/ 4 h 96"/>
                <a:gd name="T34" fmla="*/ 36 w 68"/>
                <a:gd name="T35" fmla="*/ 2 h 96"/>
                <a:gd name="T36" fmla="*/ 32 w 68"/>
                <a:gd name="T37" fmla="*/ 1 h 96"/>
                <a:gd name="T38" fmla="*/ 27 w 68"/>
                <a:gd name="T39" fmla="*/ 0 h 96"/>
                <a:gd name="T40" fmla="*/ 22 w 68"/>
                <a:gd name="T41" fmla="*/ 0 h 96"/>
                <a:gd name="T42" fmla="*/ 17 w 68"/>
                <a:gd name="T43" fmla="*/ 0 h 96"/>
                <a:gd name="T44" fmla="*/ 11 w 68"/>
                <a:gd name="T45" fmla="*/ 0 h 96"/>
                <a:gd name="T46" fmla="*/ 5 w 68"/>
                <a:gd name="T47" fmla="*/ 2 h 96"/>
                <a:gd name="T48" fmla="*/ 0 w 68"/>
                <a:gd name="T49" fmla="*/ 4 h 96"/>
                <a:gd name="T50" fmla="*/ 37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7" y="96"/>
                  </a:moveTo>
                  <a:lnTo>
                    <a:pt x="43" y="93"/>
                  </a:lnTo>
                  <a:lnTo>
                    <a:pt x="47" y="90"/>
                  </a:lnTo>
                  <a:lnTo>
                    <a:pt x="52" y="87"/>
                  </a:lnTo>
                  <a:lnTo>
                    <a:pt x="55" y="84"/>
                  </a:lnTo>
                  <a:lnTo>
                    <a:pt x="59" y="79"/>
                  </a:lnTo>
                  <a:lnTo>
                    <a:pt x="61" y="75"/>
                  </a:lnTo>
                  <a:lnTo>
                    <a:pt x="63" y="71"/>
                  </a:lnTo>
                  <a:lnTo>
                    <a:pt x="65" y="67"/>
                  </a:lnTo>
                  <a:lnTo>
                    <a:pt x="67" y="58"/>
                  </a:lnTo>
                  <a:lnTo>
                    <a:pt x="68" y="49"/>
                  </a:lnTo>
                  <a:lnTo>
                    <a:pt x="67" y="40"/>
                  </a:lnTo>
                  <a:lnTo>
                    <a:pt x="64" y="31"/>
                  </a:lnTo>
                  <a:lnTo>
                    <a:pt x="60" y="22"/>
                  </a:lnTo>
                  <a:lnTo>
                    <a:pt x="54" y="15"/>
                  </a:lnTo>
                  <a:lnTo>
                    <a:pt x="48" y="9"/>
                  </a:lnTo>
                  <a:lnTo>
                    <a:pt x="40" y="4"/>
                  </a:lnTo>
                  <a:lnTo>
                    <a:pt x="36" y="2"/>
                  </a:lnTo>
                  <a:lnTo>
                    <a:pt x="32" y="1"/>
                  </a:lnTo>
                  <a:lnTo>
                    <a:pt x="27" y="0"/>
                  </a:lnTo>
                  <a:lnTo>
                    <a:pt x="22" y="0"/>
                  </a:lnTo>
                  <a:lnTo>
                    <a:pt x="17" y="0"/>
                  </a:lnTo>
                  <a:lnTo>
                    <a:pt x="11" y="0"/>
                  </a:lnTo>
                  <a:lnTo>
                    <a:pt x="5" y="2"/>
                  </a:lnTo>
                  <a:lnTo>
                    <a:pt x="0" y="4"/>
                  </a:lnTo>
                  <a:lnTo>
                    <a:pt x="37" y="96"/>
                  </a:lnTo>
                  <a:close/>
                </a:path>
              </a:pathLst>
            </a:custGeom>
            <a:solidFill>
              <a:srgbClr val="714049"/>
            </a:solidFill>
            <a:ln w="9525">
              <a:noFill/>
              <a:round/>
              <a:headEnd/>
              <a:tailEnd/>
            </a:ln>
          </p:spPr>
          <p:txBody>
            <a:bodyPr>
              <a:prstTxWarp prst="textNoShape">
                <a:avLst/>
              </a:prstTxWarp>
            </a:bodyPr>
            <a:lstStyle/>
            <a:p>
              <a:endParaRPr lang="en-US"/>
            </a:p>
          </p:txBody>
        </p:sp>
        <p:sp>
          <p:nvSpPr>
            <p:cNvPr id="20944" name="Freeform 67"/>
            <p:cNvSpPr>
              <a:spLocks/>
            </p:cNvSpPr>
            <p:nvPr/>
          </p:nvSpPr>
          <p:spPr bwMode="auto">
            <a:xfrm>
              <a:off x="1848" y="1663"/>
              <a:ext cx="1" cy="3"/>
            </a:xfrm>
            <a:custGeom>
              <a:avLst/>
              <a:gdLst>
                <a:gd name="T0" fmla="*/ 32 w 68"/>
                <a:gd name="T1" fmla="*/ 0 h 96"/>
                <a:gd name="T2" fmla="*/ 27 w 68"/>
                <a:gd name="T3" fmla="*/ 2 h 96"/>
                <a:gd name="T4" fmla="*/ 21 w 68"/>
                <a:gd name="T5" fmla="*/ 5 h 96"/>
                <a:gd name="T6" fmla="*/ 17 w 68"/>
                <a:gd name="T7" fmla="*/ 8 h 96"/>
                <a:gd name="T8" fmla="*/ 13 w 68"/>
                <a:gd name="T9" fmla="*/ 13 h 96"/>
                <a:gd name="T10" fmla="*/ 10 w 68"/>
                <a:gd name="T11" fmla="*/ 16 h 96"/>
                <a:gd name="T12" fmla="*/ 7 w 68"/>
                <a:gd name="T13" fmla="*/ 20 h 96"/>
                <a:gd name="T14" fmla="*/ 5 w 68"/>
                <a:gd name="T15" fmla="*/ 24 h 96"/>
                <a:gd name="T16" fmla="*/ 3 w 68"/>
                <a:gd name="T17" fmla="*/ 29 h 96"/>
                <a:gd name="T18" fmla="*/ 1 w 68"/>
                <a:gd name="T19" fmla="*/ 37 h 96"/>
                <a:gd name="T20" fmla="*/ 0 w 68"/>
                <a:gd name="T21" fmla="*/ 46 h 96"/>
                <a:gd name="T22" fmla="*/ 1 w 68"/>
                <a:gd name="T23" fmla="*/ 55 h 96"/>
                <a:gd name="T24" fmla="*/ 4 w 68"/>
                <a:gd name="T25" fmla="*/ 65 h 96"/>
                <a:gd name="T26" fmla="*/ 8 w 68"/>
                <a:gd name="T27" fmla="*/ 73 h 96"/>
                <a:gd name="T28" fmla="*/ 14 w 68"/>
                <a:gd name="T29" fmla="*/ 80 h 96"/>
                <a:gd name="T30" fmla="*/ 20 w 68"/>
                <a:gd name="T31" fmla="*/ 87 h 96"/>
                <a:gd name="T32" fmla="*/ 29 w 68"/>
                <a:gd name="T33" fmla="*/ 91 h 96"/>
                <a:gd name="T34" fmla="*/ 33 w 68"/>
                <a:gd name="T35" fmla="*/ 93 h 96"/>
                <a:gd name="T36" fmla="*/ 38 w 68"/>
                <a:gd name="T37" fmla="*/ 95 h 96"/>
                <a:gd name="T38" fmla="*/ 42 w 68"/>
                <a:gd name="T39" fmla="*/ 96 h 96"/>
                <a:gd name="T40" fmla="*/ 47 w 68"/>
                <a:gd name="T41" fmla="*/ 96 h 96"/>
                <a:gd name="T42" fmla="*/ 52 w 68"/>
                <a:gd name="T43" fmla="*/ 96 h 96"/>
                <a:gd name="T44" fmla="*/ 57 w 68"/>
                <a:gd name="T45" fmla="*/ 95 h 96"/>
                <a:gd name="T46" fmla="*/ 63 w 68"/>
                <a:gd name="T47" fmla="*/ 94 h 96"/>
                <a:gd name="T48" fmla="*/ 68 w 68"/>
                <a:gd name="T49" fmla="*/ 92 h 96"/>
                <a:gd name="T50" fmla="*/ 32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2" y="0"/>
                  </a:moveTo>
                  <a:lnTo>
                    <a:pt x="27" y="2"/>
                  </a:lnTo>
                  <a:lnTo>
                    <a:pt x="21" y="5"/>
                  </a:lnTo>
                  <a:lnTo>
                    <a:pt x="17" y="8"/>
                  </a:lnTo>
                  <a:lnTo>
                    <a:pt x="13" y="13"/>
                  </a:lnTo>
                  <a:lnTo>
                    <a:pt x="10" y="16"/>
                  </a:lnTo>
                  <a:lnTo>
                    <a:pt x="7" y="20"/>
                  </a:lnTo>
                  <a:lnTo>
                    <a:pt x="5" y="24"/>
                  </a:lnTo>
                  <a:lnTo>
                    <a:pt x="3" y="29"/>
                  </a:lnTo>
                  <a:lnTo>
                    <a:pt x="1" y="37"/>
                  </a:lnTo>
                  <a:lnTo>
                    <a:pt x="0" y="46"/>
                  </a:lnTo>
                  <a:lnTo>
                    <a:pt x="1" y="55"/>
                  </a:lnTo>
                  <a:lnTo>
                    <a:pt x="4" y="65"/>
                  </a:lnTo>
                  <a:lnTo>
                    <a:pt x="8" y="73"/>
                  </a:lnTo>
                  <a:lnTo>
                    <a:pt x="14" y="80"/>
                  </a:lnTo>
                  <a:lnTo>
                    <a:pt x="20" y="87"/>
                  </a:lnTo>
                  <a:lnTo>
                    <a:pt x="29" y="91"/>
                  </a:lnTo>
                  <a:lnTo>
                    <a:pt x="33" y="93"/>
                  </a:lnTo>
                  <a:lnTo>
                    <a:pt x="38" y="95"/>
                  </a:lnTo>
                  <a:lnTo>
                    <a:pt x="42" y="96"/>
                  </a:lnTo>
                  <a:lnTo>
                    <a:pt x="47" y="96"/>
                  </a:lnTo>
                  <a:lnTo>
                    <a:pt x="52" y="96"/>
                  </a:lnTo>
                  <a:lnTo>
                    <a:pt x="57" y="95"/>
                  </a:lnTo>
                  <a:lnTo>
                    <a:pt x="63" y="94"/>
                  </a:lnTo>
                  <a:lnTo>
                    <a:pt x="68" y="92"/>
                  </a:lnTo>
                  <a:lnTo>
                    <a:pt x="32" y="0"/>
                  </a:lnTo>
                  <a:close/>
                </a:path>
              </a:pathLst>
            </a:custGeom>
            <a:solidFill>
              <a:srgbClr val="714049"/>
            </a:solidFill>
            <a:ln w="9525">
              <a:noFill/>
              <a:round/>
              <a:headEnd/>
              <a:tailEnd/>
            </a:ln>
          </p:spPr>
          <p:txBody>
            <a:bodyPr>
              <a:prstTxWarp prst="textNoShape">
                <a:avLst/>
              </a:prstTxWarp>
            </a:bodyPr>
            <a:lstStyle/>
            <a:p>
              <a:endParaRPr lang="en-US"/>
            </a:p>
          </p:txBody>
        </p:sp>
        <p:sp>
          <p:nvSpPr>
            <p:cNvPr id="20945" name="Freeform 68"/>
            <p:cNvSpPr>
              <a:spLocks/>
            </p:cNvSpPr>
            <p:nvPr/>
          </p:nvSpPr>
          <p:spPr bwMode="auto">
            <a:xfrm>
              <a:off x="1849" y="1612"/>
              <a:ext cx="127" cy="54"/>
            </a:xfrm>
            <a:custGeom>
              <a:avLst/>
              <a:gdLst>
                <a:gd name="T0" fmla="*/ 4015 w 4051"/>
                <a:gd name="T1" fmla="*/ 0 h 1730"/>
                <a:gd name="T2" fmla="*/ 0 w 4051"/>
                <a:gd name="T3" fmla="*/ 1638 h 1730"/>
                <a:gd name="T4" fmla="*/ 36 w 4051"/>
                <a:gd name="T5" fmla="*/ 1730 h 1730"/>
                <a:gd name="T6" fmla="*/ 4051 w 4051"/>
                <a:gd name="T7" fmla="*/ 92 h 1730"/>
                <a:gd name="T8" fmla="*/ 4015 w 4051"/>
                <a:gd name="T9" fmla="*/ 0 h 1730"/>
                <a:gd name="T10" fmla="*/ 0 60000 65536"/>
                <a:gd name="T11" fmla="*/ 0 60000 65536"/>
                <a:gd name="T12" fmla="*/ 0 60000 65536"/>
                <a:gd name="T13" fmla="*/ 0 60000 65536"/>
                <a:gd name="T14" fmla="*/ 0 60000 65536"/>
                <a:gd name="T15" fmla="*/ 0 w 4051"/>
                <a:gd name="T16" fmla="*/ 0 h 1730"/>
                <a:gd name="T17" fmla="*/ 4051 w 4051"/>
                <a:gd name="T18" fmla="*/ 1730 h 1730"/>
              </a:gdLst>
              <a:ahLst/>
              <a:cxnLst>
                <a:cxn ang="T10">
                  <a:pos x="T0" y="T1"/>
                </a:cxn>
                <a:cxn ang="T11">
                  <a:pos x="T2" y="T3"/>
                </a:cxn>
                <a:cxn ang="T12">
                  <a:pos x="T4" y="T5"/>
                </a:cxn>
                <a:cxn ang="T13">
                  <a:pos x="T6" y="T7"/>
                </a:cxn>
                <a:cxn ang="T14">
                  <a:pos x="T8" y="T9"/>
                </a:cxn>
              </a:cxnLst>
              <a:rect l="T15" t="T16" r="T17" b="T18"/>
              <a:pathLst>
                <a:path w="4051" h="1730">
                  <a:moveTo>
                    <a:pt x="4015" y="0"/>
                  </a:moveTo>
                  <a:lnTo>
                    <a:pt x="0" y="1638"/>
                  </a:lnTo>
                  <a:lnTo>
                    <a:pt x="36" y="1730"/>
                  </a:lnTo>
                  <a:lnTo>
                    <a:pt x="4051" y="92"/>
                  </a:lnTo>
                  <a:lnTo>
                    <a:pt x="4015" y="0"/>
                  </a:lnTo>
                  <a:close/>
                </a:path>
              </a:pathLst>
            </a:custGeom>
            <a:solidFill>
              <a:srgbClr val="714049"/>
            </a:solidFill>
            <a:ln w="9525">
              <a:noFill/>
              <a:round/>
              <a:headEnd/>
              <a:tailEnd/>
            </a:ln>
          </p:spPr>
          <p:txBody>
            <a:bodyPr>
              <a:prstTxWarp prst="textNoShape">
                <a:avLst/>
              </a:prstTxWarp>
            </a:bodyPr>
            <a:lstStyle/>
            <a:p>
              <a:endParaRPr lang="en-US"/>
            </a:p>
          </p:txBody>
        </p:sp>
        <p:sp>
          <p:nvSpPr>
            <p:cNvPr id="20946" name="Freeform 69"/>
            <p:cNvSpPr>
              <a:spLocks/>
            </p:cNvSpPr>
            <p:nvPr/>
          </p:nvSpPr>
          <p:spPr bwMode="auto">
            <a:xfrm>
              <a:off x="1975" y="1612"/>
              <a:ext cx="1" cy="2"/>
            </a:xfrm>
            <a:custGeom>
              <a:avLst/>
              <a:gdLst>
                <a:gd name="T0" fmla="*/ 36 w 68"/>
                <a:gd name="T1" fmla="*/ 96 h 96"/>
                <a:gd name="T2" fmla="*/ 43 w 68"/>
                <a:gd name="T3" fmla="*/ 93 h 96"/>
                <a:gd name="T4" fmla="*/ 47 w 68"/>
                <a:gd name="T5" fmla="*/ 90 h 96"/>
                <a:gd name="T6" fmla="*/ 52 w 68"/>
                <a:gd name="T7" fmla="*/ 87 h 96"/>
                <a:gd name="T8" fmla="*/ 55 w 68"/>
                <a:gd name="T9" fmla="*/ 84 h 96"/>
                <a:gd name="T10" fmla="*/ 58 w 68"/>
                <a:gd name="T11" fmla="*/ 80 h 96"/>
                <a:gd name="T12" fmla="*/ 61 w 68"/>
                <a:gd name="T13" fmla="*/ 75 h 96"/>
                <a:gd name="T14" fmla="*/ 63 w 68"/>
                <a:gd name="T15" fmla="*/ 71 h 96"/>
                <a:gd name="T16" fmla="*/ 65 w 68"/>
                <a:gd name="T17" fmla="*/ 67 h 96"/>
                <a:gd name="T18" fmla="*/ 67 w 68"/>
                <a:gd name="T19" fmla="*/ 58 h 96"/>
                <a:gd name="T20" fmla="*/ 68 w 68"/>
                <a:gd name="T21" fmla="*/ 49 h 96"/>
                <a:gd name="T22" fmla="*/ 67 w 68"/>
                <a:gd name="T23" fmla="*/ 40 h 96"/>
                <a:gd name="T24" fmla="*/ 64 w 68"/>
                <a:gd name="T25" fmla="*/ 31 h 96"/>
                <a:gd name="T26" fmla="*/ 60 w 68"/>
                <a:gd name="T27" fmla="*/ 22 h 96"/>
                <a:gd name="T28" fmla="*/ 54 w 68"/>
                <a:gd name="T29" fmla="*/ 15 h 96"/>
                <a:gd name="T30" fmla="*/ 48 w 68"/>
                <a:gd name="T31" fmla="*/ 9 h 96"/>
                <a:gd name="T32" fmla="*/ 39 w 68"/>
                <a:gd name="T33" fmla="*/ 4 h 96"/>
                <a:gd name="T34" fmla="*/ 35 w 68"/>
                <a:gd name="T35" fmla="*/ 2 h 96"/>
                <a:gd name="T36" fmla="*/ 30 w 68"/>
                <a:gd name="T37" fmla="*/ 1 h 96"/>
                <a:gd name="T38" fmla="*/ 26 w 68"/>
                <a:gd name="T39" fmla="*/ 0 h 96"/>
                <a:gd name="T40" fmla="*/ 21 w 68"/>
                <a:gd name="T41" fmla="*/ 0 h 96"/>
                <a:gd name="T42" fmla="*/ 16 w 68"/>
                <a:gd name="T43" fmla="*/ 0 h 96"/>
                <a:gd name="T44" fmla="*/ 11 w 68"/>
                <a:gd name="T45" fmla="*/ 0 h 96"/>
                <a:gd name="T46" fmla="*/ 5 w 68"/>
                <a:gd name="T47" fmla="*/ 2 h 96"/>
                <a:gd name="T48" fmla="*/ 0 w 68"/>
                <a:gd name="T49" fmla="*/ 4 h 96"/>
                <a:gd name="T50" fmla="*/ 36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6" y="96"/>
                  </a:moveTo>
                  <a:lnTo>
                    <a:pt x="43" y="93"/>
                  </a:lnTo>
                  <a:lnTo>
                    <a:pt x="47" y="90"/>
                  </a:lnTo>
                  <a:lnTo>
                    <a:pt x="52" y="87"/>
                  </a:lnTo>
                  <a:lnTo>
                    <a:pt x="55" y="84"/>
                  </a:lnTo>
                  <a:lnTo>
                    <a:pt x="58" y="80"/>
                  </a:lnTo>
                  <a:lnTo>
                    <a:pt x="61" y="75"/>
                  </a:lnTo>
                  <a:lnTo>
                    <a:pt x="63" y="71"/>
                  </a:lnTo>
                  <a:lnTo>
                    <a:pt x="65" y="67"/>
                  </a:lnTo>
                  <a:lnTo>
                    <a:pt x="67" y="58"/>
                  </a:lnTo>
                  <a:lnTo>
                    <a:pt x="68" y="49"/>
                  </a:lnTo>
                  <a:lnTo>
                    <a:pt x="67" y="40"/>
                  </a:lnTo>
                  <a:lnTo>
                    <a:pt x="64" y="31"/>
                  </a:lnTo>
                  <a:lnTo>
                    <a:pt x="60" y="22"/>
                  </a:lnTo>
                  <a:lnTo>
                    <a:pt x="54" y="15"/>
                  </a:lnTo>
                  <a:lnTo>
                    <a:pt x="48" y="9"/>
                  </a:lnTo>
                  <a:lnTo>
                    <a:pt x="39" y="4"/>
                  </a:lnTo>
                  <a:lnTo>
                    <a:pt x="35" y="2"/>
                  </a:lnTo>
                  <a:lnTo>
                    <a:pt x="30" y="1"/>
                  </a:lnTo>
                  <a:lnTo>
                    <a:pt x="26" y="0"/>
                  </a:lnTo>
                  <a:lnTo>
                    <a:pt x="21" y="0"/>
                  </a:lnTo>
                  <a:lnTo>
                    <a:pt x="16" y="0"/>
                  </a:lnTo>
                  <a:lnTo>
                    <a:pt x="11" y="0"/>
                  </a:lnTo>
                  <a:lnTo>
                    <a:pt x="5" y="2"/>
                  </a:lnTo>
                  <a:lnTo>
                    <a:pt x="0" y="4"/>
                  </a:lnTo>
                  <a:lnTo>
                    <a:pt x="36" y="96"/>
                  </a:lnTo>
                  <a:close/>
                </a:path>
              </a:pathLst>
            </a:custGeom>
            <a:solidFill>
              <a:srgbClr val="714049"/>
            </a:solidFill>
            <a:ln w="9525">
              <a:noFill/>
              <a:round/>
              <a:headEnd/>
              <a:tailEnd/>
            </a:ln>
          </p:spPr>
          <p:txBody>
            <a:bodyPr>
              <a:prstTxWarp prst="textNoShape">
                <a:avLst/>
              </a:prstTxWarp>
            </a:bodyPr>
            <a:lstStyle/>
            <a:p>
              <a:endParaRPr lang="en-US"/>
            </a:p>
          </p:txBody>
        </p:sp>
        <p:sp>
          <p:nvSpPr>
            <p:cNvPr id="20947" name="Freeform 70"/>
            <p:cNvSpPr>
              <a:spLocks/>
            </p:cNvSpPr>
            <p:nvPr/>
          </p:nvSpPr>
          <p:spPr bwMode="auto">
            <a:xfrm>
              <a:off x="2061" y="1772"/>
              <a:ext cx="2" cy="3"/>
            </a:xfrm>
            <a:custGeom>
              <a:avLst/>
              <a:gdLst>
                <a:gd name="T0" fmla="*/ 32 w 68"/>
                <a:gd name="T1" fmla="*/ 0 h 96"/>
                <a:gd name="T2" fmla="*/ 27 w 68"/>
                <a:gd name="T3" fmla="*/ 3 h 96"/>
                <a:gd name="T4" fmla="*/ 21 w 68"/>
                <a:gd name="T5" fmla="*/ 5 h 96"/>
                <a:gd name="T6" fmla="*/ 17 w 68"/>
                <a:gd name="T7" fmla="*/ 8 h 96"/>
                <a:gd name="T8" fmla="*/ 13 w 68"/>
                <a:gd name="T9" fmla="*/ 12 h 96"/>
                <a:gd name="T10" fmla="*/ 10 w 68"/>
                <a:gd name="T11" fmla="*/ 16 h 96"/>
                <a:gd name="T12" fmla="*/ 7 w 68"/>
                <a:gd name="T13" fmla="*/ 20 h 96"/>
                <a:gd name="T14" fmla="*/ 5 w 68"/>
                <a:gd name="T15" fmla="*/ 24 h 96"/>
                <a:gd name="T16" fmla="*/ 3 w 68"/>
                <a:gd name="T17" fmla="*/ 28 h 96"/>
                <a:gd name="T18" fmla="*/ 1 w 68"/>
                <a:gd name="T19" fmla="*/ 38 h 96"/>
                <a:gd name="T20" fmla="*/ 0 w 68"/>
                <a:gd name="T21" fmla="*/ 47 h 96"/>
                <a:gd name="T22" fmla="*/ 2 w 68"/>
                <a:gd name="T23" fmla="*/ 56 h 96"/>
                <a:gd name="T24" fmla="*/ 4 w 68"/>
                <a:gd name="T25" fmla="*/ 64 h 96"/>
                <a:gd name="T26" fmla="*/ 8 w 68"/>
                <a:gd name="T27" fmla="*/ 72 h 96"/>
                <a:gd name="T28" fmla="*/ 14 w 68"/>
                <a:gd name="T29" fmla="*/ 80 h 96"/>
                <a:gd name="T30" fmla="*/ 20 w 68"/>
                <a:gd name="T31" fmla="*/ 87 h 96"/>
                <a:gd name="T32" fmla="*/ 29 w 68"/>
                <a:gd name="T33" fmla="*/ 92 h 96"/>
                <a:gd name="T34" fmla="*/ 33 w 68"/>
                <a:gd name="T35" fmla="*/ 93 h 96"/>
                <a:gd name="T36" fmla="*/ 38 w 68"/>
                <a:gd name="T37" fmla="*/ 95 h 96"/>
                <a:gd name="T38" fmla="*/ 42 w 68"/>
                <a:gd name="T39" fmla="*/ 96 h 96"/>
                <a:gd name="T40" fmla="*/ 47 w 68"/>
                <a:gd name="T41" fmla="*/ 96 h 96"/>
                <a:gd name="T42" fmla="*/ 52 w 68"/>
                <a:gd name="T43" fmla="*/ 96 h 96"/>
                <a:gd name="T44" fmla="*/ 57 w 68"/>
                <a:gd name="T45" fmla="*/ 95 h 96"/>
                <a:gd name="T46" fmla="*/ 63 w 68"/>
                <a:gd name="T47" fmla="*/ 94 h 96"/>
                <a:gd name="T48" fmla="*/ 68 w 68"/>
                <a:gd name="T49" fmla="*/ 92 h 96"/>
                <a:gd name="T50" fmla="*/ 32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2" y="0"/>
                  </a:moveTo>
                  <a:lnTo>
                    <a:pt x="27" y="3"/>
                  </a:lnTo>
                  <a:lnTo>
                    <a:pt x="21" y="5"/>
                  </a:lnTo>
                  <a:lnTo>
                    <a:pt x="17" y="8"/>
                  </a:lnTo>
                  <a:lnTo>
                    <a:pt x="13" y="12"/>
                  </a:lnTo>
                  <a:lnTo>
                    <a:pt x="10" y="16"/>
                  </a:lnTo>
                  <a:lnTo>
                    <a:pt x="7" y="20"/>
                  </a:lnTo>
                  <a:lnTo>
                    <a:pt x="5" y="24"/>
                  </a:lnTo>
                  <a:lnTo>
                    <a:pt x="3" y="28"/>
                  </a:lnTo>
                  <a:lnTo>
                    <a:pt x="1" y="38"/>
                  </a:lnTo>
                  <a:lnTo>
                    <a:pt x="0" y="47"/>
                  </a:lnTo>
                  <a:lnTo>
                    <a:pt x="2" y="56"/>
                  </a:lnTo>
                  <a:lnTo>
                    <a:pt x="4" y="64"/>
                  </a:lnTo>
                  <a:lnTo>
                    <a:pt x="8" y="72"/>
                  </a:lnTo>
                  <a:lnTo>
                    <a:pt x="14" y="80"/>
                  </a:lnTo>
                  <a:lnTo>
                    <a:pt x="20" y="87"/>
                  </a:lnTo>
                  <a:lnTo>
                    <a:pt x="29" y="92"/>
                  </a:lnTo>
                  <a:lnTo>
                    <a:pt x="33" y="93"/>
                  </a:lnTo>
                  <a:lnTo>
                    <a:pt x="38" y="95"/>
                  </a:lnTo>
                  <a:lnTo>
                    <a:pt x="42" y="96"/>
                  </a:lnTo>
                  <a:lnTo>
                    <a:pt x="47" y="96"/>
                  </a:lnTo>
                  <a:lnTo>
                    <a:pt x="52" y="96"/>
                  </a:lnTo>
                  <a:lnTo>
                    <a:pt x="57" y="95"/>
                  </a:lnTo>
                  <a:lnTo>
                    <a:pt x="63" y="94"/>
                  </a:lnTo>
                  <a:lnTo>
                    <a:pt x="68" y="92"/>
                  </a:lnTo>
                  <a:lnTo>
                    <a:pt x="32" y="0"/>
                  </a:lnTo>
                  <a:close/>
                </a:path>
              </a:pathLst>
            </a:custGeom>
            <a:solidFill>
              <a:srgbClr val="714049"/>
            </a:solidFill>
            <a:ln w="9525">
              <a:noFill/>
              <a:round/>
              <a:headEnd/>
              <a:tailEnd/>
            </a:ln>
          </p:spPr>
          <p:txBody>
            <a:bodyPr>
              <a:prstTxWarp prst="textNoShape">
                <a:avLst/>
              </a:prstTxWarp>
            </a:bodyPr>
            <a:lstStyle/>
            <a:p>
              <a:endParaRPr lang="en-US"/>
            </a:p>
          </p:txBody>
        </p:sp>
        <p:sp>
          <p:nvSpPr>
            <p:cNvPr id="20948" name="Freeform 71"/>
            <p:cNvSpPr>
              <a:spLocks/>
            </p:cNvSpPr>
            <p:nvPr/>
          </p:nvSpPr>
          <p:spPr bwMode="auto">
            <a:xfrm>
              <a:off x="2061" y="1663"/>
              <a:ext cx="269" cy="112"/>
            </a:xfrm>
            <a:custGeom>
              <a:avLst/>
              <a:gdLst>
                <a:gd name="T0" fmla="*/ 8565 w 8601"/>
                <a:gd name="T1" fmla="*/ 0 h 3588"/>
                <a:gd name="T2" fmla="*/ 0 w 8601"/>
                <a:gd name="T3" fmla="*/ 3496 h 3588"/>
                <a:gd name="T4" fmla="*/ 36 w 8601"/>
                <a:gd name="T5" fmla="*/ 3588 h 3588"/>
                <a:gd name="T6" fmla="*/ 8601 w 8601"/>
                <a:gd name="T7" fmla="*/ 92 h 3588"/>
                <a:gd name="T8" fmla="*/ 8565 w 8601"/>
                <a:gd name="T9" fmla="*/ 0 h 3588"/>
                <a:gd name="T10" fmla="*/ 0 60000 65536"/>
                <a:gd name="T11" fmla="*/ 0 60000 65536"/>
                <a:gd name="T12" fmla="*/ 0 60000 65536"/>
                <a:gd name="T13" fmla="*/ 0 60000 65536"/>
                <a:gd name="T14" fmla="*/ 0 60000 65536"/>
                <a:gd name="T15" fmla="*/ 0 w 8601"/>
                <a:gd name="T16" fmla="*/ 0 h 3588"/>
                <a:gd name="T17" fmla="*/ 8601 w 8601"/>
                <a:gd name="T18" fmla="*/ 3588 h 3588"/>
              </a:gdLst>
              <a:ahLst/>
              <a:cxnLst>
                <a:cxn ang="T10">
                  <a:pos x="T0" y="T1"/>
                </a:cxn>
                <a:cxn ang="T11">
                  <a:pos x="T2" y="T3"/>
                </a:cxn>
                <a:cxn ang="T12">
                  <a:pos x="T4" y="T5"/>
                </a:cxn>
                <a:cxn ang="T13">
                  <a:pos x="T6" y="T7"/>
                </a:cxn>
                <a:cxn ang="T14">
                  <a:pos x="T8" y="T9"/>
                </a:cxn>
              </a:cxnLst>
              <a:rect l="T15" t="T16" r="T17" b="T18"/>
              <a:pathLst>
                <a:path w="8601" h="3588">
                  <a:moveTo>
                    <a:pt x="8565" y="0"/>
                  </a:moveTo>
                  <a:lnTo>
                    <a:pt x="0" y="3496"/>
                  </a:lnTo>
                  <a:lnTo>
                    <a:pt x="36" y="3588"/>
                  </a:lnTo>
                  <a:lnTo>
                    <a:pt x="8601" y="92"/>
                  </a:lnTo>
                  <a:lnTo>
                    <a:pt x="8565" y="0"/>
                  </a:lnTo>
                  <a:close/>
                </a:path>
              </a:pathLst>
            </a:custGeom>
            <a:solidFill>
              <a:srgbClr val="714049"/>
            </a:solidFill>
            <a:ln w="9525">
              <a:noFill/>
              <a:round/>
              <a:headEnd/>
              <a:tailEnd/>
            </a:ln>
          </p:spPr>
          <p:txBody>
            <a:bodyPr>
              <a:prstTxWarp prst="textNoShape">
                <a:avLst/>
              </a:prstTxWarp>
            </a:bodyPr>
            <a:lstStyle/>
            <a:p>
              <a:endParaRPr lang="en-US"/>
            </a:p>
          </p:txBody>
        </p:sp>
        <p:sp>
          <p:nvSpPr>
            <p:cNvPr id="20949" name="Freeform 72"/>
            <p:cNvSpPr>
              <a:spLocks/>
            </p:cNvSpPr>
            <p:nvPr/>
          </p:nvSpPr>
          <p:spPr bwMode="auto">
            <a:xfrm>
              <a:off x="2329" y="1663"/>
              <a:ext cx="2" cy="3"/>
            </a:xfrm>
            <a:custGeom>
              <a:avLst/>
              <a:gdLst>
                <a:gd name="T0" fmla="*/ 36 w 68"/>
                <a:gd name="T1" fmla="*/ 96 h 96"/>
                <a:gd name="T2" fmla="*/ 42 w 68"/>
                <a:gd name="T3" fmla="*/ 94 h 96"/>
                <a:gd name="T4" fmla="*/ 46 w 68"/>
                <a:gd name="T5" fmla="*/ 91 h 96"/>
                <a:gd name="T6" fmla="*/ 51 w 68"/>
                <a:gd name="T7" fmla="*/ 88 h 96"/>
                <a:gd name="T8" fmla="*/ 54 w 68"/>
                <a:gd name="T9" fmla="*/ 85 h 96"/>
                <a:gd name="T10" fmla="*/ 58 w 68"/>
                <a:gd name="T11" fmla="*/ 81 h 96"/>
                <a:gd name="T12" fmla="*/ 60 w 68"/>
                <a:gd name="T13" fmla="*/ 77 h 96"/>
                <a:gd name="T14" fmla="*/ 63 w 68"/>
                <a:gd name="T15" fmla="*/ 73 h 96"/>
                <a:gd name="T16" fmla="*/ 65 w 68"/>
                <a:gd name="T17" fmla="*/ 69 h 96"/>
                <a:gd name="T18" fmla="*/ 67 w 68"/>
                <a:gd name="T19" fmla="*/ 59 h 96"/>
                <a:gd name="T20" fmla="*/ 68 w 68"/>
                <a:gd name="T21" fmla="*/ 50 h 96"/>
                <a:gd name="T22" fmla="*/ 67 w 68"/>
                <a:gd name="T23" fmla="*/ 41 h 96"/>
                <a:gd name="T24" fmla="*/ 64 w 68"/>
                <a:gd name="T25" fmla="*/ 32 h 96"/>
                <a:gd name="T26" fmla="*/ 59 w 68"/>
                <a:gd name="T27" fmla="*/ 24 h 96"/>
                <a:gd name="T28" fmla="*/ 53 w 68"/>
                <a:gd name="T29" fmla="*/ 17 h 96"/>
                <a:gd name="T30" fmla="*/ 47 w 68"/>
                <a:gd name="T31" fmla="*/ 10 h 96"/>
                <a:gd name="T32" fmla="*/ 39 w 68"/>
                <a:gd name="T33" fmla="*/ 5 h 96"/>
                <a:gd name="T34" fmla="*/ 35 w 68"/>
                <a:gd name="T35" fmla="*/ 3 h 96"/>
                <a:gd name="T36" fmla="*/ 31 w 68"/>
                <a:gd name="T37" fmla="*/ 2 h 96"/>
                <a:gd name="T38" fmla="*/ 26 w 68"/>
                <a:gd name="T39" fmla="*/ 1 h 96"/>
                <a:gd name="T40" fmla="*/ 21 w 68"/>
                <a:gd name="T41" fmla="*/ 0 h 96"/>
                <a:gd name="T42" fmla="*/ 16 w 68"/>
                <a:gd name="T43" fmla="*/ 1 h 96"/>
                <a:gd name="T44" fmla="*/ 11 w 68"/>
                <a:gd name="T45" fmla="*/ 1 h 96"/>
                <a:gd name="T46" fmla="*/ 5 w 68"/>
                <a:gd name="T47" fmla="*/ 3 h 96"/>
                <a:gd name="T48" fmla="*/ 0 w 68"/>
                <a:gd name="T49" fmla="*/ 4 h 96"/>
                <a:gd name="T50" fmla="*/ 36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6" y="96"/>
                  </a:moveTo>
                  <a:lnTo>
                    <a:pt x="42" y="94"/>
                  </a:lnTo>
                  <a:lnTo>
                    <a:pt x="46" y="91"/>
                  </a:lnTo>
                  <a:lnTo>
                    <a:pt x="51" y="88"/>
                  </a:lnTo>
                  <a:lnTo>
                    <a:pt x="54" y="85"/>
                  </a:lnTo>
                  <a:lnTo>
                    <a:pt x="58" y="81"/>
                  </a:lnTo>
                  <a:lnTo>
                    <a:pt x="60" y="77"/>
                  </a:lnTo>
                  <a:lnTo>
                    <a:pt x="63" y="73"/>
                  </a:lnTo>
                  <a:lnTo>
                    <a:pt x="65" y="69"/>
                  </a:lnTo>
                  <a:lnTo>
                    <a:pt x="67" y="59"/>
                  </a:lnTo>
                  <a:lnTo>
                    <a:pt x="68" y="50"/>
                  </a:lnTo>
                  <a:lnTo>
                    <a:pt x="67" y="41"/>
                  </a:lnTo>
                  <a:lnTo>
                    <a:pt x="64" y="32"/>
                  </a:lnTo>
                  <a:lnTo>
                    <a:pt x="59" y="24"/>
                  </a:lnTo>
                  <a:lnTo>
                    <a:pt x="53" y="17"/>
                  </a:lnTo>
                  <a:lnTo>
                    <a:pt x="47" y="10"/>
                  </a:lnTo>
                  <a:lnTo>
                    <a:pt x="39" y="5"/>
                  </a:lnTo>
                  <a:lnTo>
                    <a:pt x="35" y="3"/>
                  </a:lnTo>
                  <a:lnTo>
                    <a:pt x="31" y="2"/>
                  </a:lnTo>
                  <a:lnTo>
                    <a:pt x="26" y="1"/>
                  </a:lnTo>
                  <a:lnTo>
                    <a:pt x="21" y="0"/>
                  </a:lnTo>
                  <a:lnTo>
                    <a:pt x="16" y="1"/>
                  </a:lnTo>
                  <a:lnTo>
                    <a:pt x="11" y="1"/>
                  </a:lnTo>
                  <a:lnTo>
                    <a:pt x="5" y="3"/>
                  </a:lnTo>
                  <a:lnTo>
                    <a:pt x="0" y="4"/>
                  </a:lnTo>
                  <a:lnTo>
                    <a:pt x="36" y="96"/>
                  </a:lnTo>
                  <a:close/>
                </a:path>
              </a:pathLst>
            </a:custGeom>
            <a:solidFill>
              <a:srgbClr val="714049"/>
            </a:solidFill>
            <a:ln w="9525">
              <a:noFill/>
              <a:round/>
              <a:headEnd/>
              <a:tailEnd/>
            </a:ln>
          </p:spPr>
          <p:txBody>
            <a:bodyPr>
              <a:prstTxWarp prst="textNoShape">
                <a:avLst/>
              </a:prstTxWarp>
            </a:bodyPr>
            <a:lstStyle/>
            <a:p>
              <a:endParaRPr lang="en-US"/>
            </a:p>
          </p:txBody>
        </p:sp>
        <p:sp>
          <p:nvSpPr>
            <p:cNvPr id="20950" name="Freeform 73"/>
            <p:cNvSpPr>
              <a:spLocks/>
            </p:cNvSpPr>
            <p:nvPr/>
          </p:nvSpPr>
          <p:spPr bwMode="auto">
            <a:xfrm>
              <a:off x="2236" y="1756"/>
              <a:ext cx="3" cy="3"/>
            </a:xfrm>
            <a:custGeom>
              <a:avLst/>
              <a:gdLst>
                <a:gd name="T0" fmla="*/ 29 w 69"/>
                <a:gd name="T1" fmla="*/ 0 h 95"/>
                <a:gd name="T2" fmla="*/ 24 w 69"/>
                <a:gd name="T3" fmla="*/ 3 h 95"/>
                <a:gd name="T4" fmla="*/ 19 w 69"/>
                <a:gd name="T5" fmla="*/ 5 h 95"/>
                <a:gd name="T6" fmla="*/ 15 w 69"/>
                <a:gd name="T7" fmla="*/ 9 h 95"/>
                <a:gd name="T8" fmla="*/ 11 w 69"/>
                <a:gd name="T9" fmla="*/ 12 h 95"/>
                <a:gd name="T10" fmla="*/ 8 w 69"/>
                <a:gd name="T11" fmla="*/ 16 h 95"/>
                <a:gd name="T12" fmla="*/ 6 w 69"/>
                <a:gd name="T13" fmla="*/ 20 h 95"/>
                <a:gd name="T14" fmla="*/ 3 w 69"/>
                <a:gd name="T15" fmla="*/ 24 h 95"/>
                <a:gd name="T16" fmla="*/ 2 w 69"/>
                <a:gd name="T17" fmla="*/ 29 h 95"/>
                <a:gd name="T18" fmla="*/ 0 w 69"/>
                <a:gd name="T19" fmla="*/ 38 h 95"/>
                <a:gd name="T20" fmla="*/ 0 w 69"/>
                <a:gd name="T21" fmla="*/ 47 h 95"/>
                <a:gd name="T22" fmla="*/ 1 w 69"/>
                <a:gd name="T23" fmla="*/ 56 h 95"/>
                <a:gd name="T24" fmla="*/ 4 w 69"/>
                <a:gd name="T25" fmla="*/ 65 h 95"/>
                <a:gd name="T26" fmla="*/ 8 w 69"/>
                <a:gd name="T27" fmla="*/ 73 h 95"/>
                <a:gd name="T28" fmla="*/ 14 w 69"/>
                <a:gd name="T29" fmla="*/ 81 h 95"/>
                <a:gd name="T30" fmla="*/ 21 w 69"/>
                <a:gd name="T31" fmla="*/ 87 h 95"/>
                <a:gd name="T32" fmla="*/ 28 w 69"/>
                <a:gd name="T33" fmla="*/ 91 h 95"/>
                <a:gd name="T34" fmla="*/ 33 w 69"/>
                <a:gd name="T35" fmla="*/ 93 h 95"/>
                <a:gd name="T36" fmla="*/ 37 w 69"/>
                <a:gd name="T37" fmla="*/ 94 h 95"/>
                <a:gd name="T38" fmla="*/ 43 w 69"/>
                <a:gd name="T39" fmla="*/ 95 h 95"/>
                <a:gd name="T40" fmla="*/ 48 w 69"/>
                <a:gd name="T41" fmla="*/ 95 h 95"/>
                <a:gd name="T42" fmla="*/ 53 w 69"/>
                <a:gd name="T43" fmla="*/ 95 h 95"/>
                <a:gd name="T44" fmla="*/ 58 w 69"/>
                <a:gd name="T45" fmla="*/ 94 h 95"/>
                <a:gd name="T46" fmla="*/ 63 w 69"/>
                <a:gd name="T47" fmla="*/ 93 h 95"/>
                <a:gd name="T48" fmla="*/ 69 w 69"/>
                <a:gd name="T49" fmla="*/ 91 h 95"/>
                <a:gd name="T50" fmla="*/ 29 w 69"/>
                <a:gd name="T51" fmla="*/ 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29" y="0"/>
                  </a:moveTo>
                  <a:lnTo>
                    <a:pt x="24" y="3"/>
                  </a:lnTo>
                  <a:lnTo>
                    <a:pt x="19" y="5"/>
                  </a:lnTo>
                  <a:lnTo>
                    <a:pt x="15" y="9"/>
                  </a:lnTo>
                  <a:lnTo>
                    <a:pt x="11" y="12"/>
                  </a:lnTo>
                  <a:lnTo>
                    <a:pt x="8" y="16"/>
                  </a:lnTo>
                  <a:lnTo>
                    <a:pt x="6" y="20"/>
                  </a:lnTo>
                  <a:lnTo>
                    <a:pt x="3" y="24"/>
                  </a:lnTo>
                  <a:lnTo>
                    <a:pt x="2" y="29"/>
                  </a:lnTo>
                  <a:lnTo>
                    <a:pt x="0" y="38"/>
                  </a:lnTo>
                  <a:lnTo>
                    <a:pt x="0" y="47"/>
                  </a:lnTo>
                  <a:lnTo>
                    <a:pt x="1" y="56"/>
                  </a:lnTo>
                  <a:lnTo>
                    <a:pt x="4" y="65"/>
                  </a:lnTo>
                  <a:lnTo>
                    <a:pt x="8" y="73"/>
                  </a:lnTo>
                  <a:lnTo>
                    <a:pt x="14" y="81"/>
                  </a:lnTo>
                  <a:lnTo>
                    <a:pt x="21" y="87"/>
                  </a:lnTo>
                  <a:lnTo>
                    <a:pt x="28" y="91"/>
                  </a:lnTo>
                  <a:lnTo>
                    <a:pt x="33" y="93"/>
                  </a:lnTo>
                  <a:lnTo>
                    <a:pt x="37" y="94"/>
                  </a:lnTo>
                  <a:lnTo>
                    <a:pt x="43" y="95"/>
                  </a:lnTo>
                  <a:lnTo>
                    <a:pt x="48" y="95"/>
                  </a:lnTo>
                  <a:lnTo>
                    <a:pt x="53" y="95"/>
                  </a:lnTo>
                  <a:lnTo>
                    <a:pt x="58" y="94"/>
                  </a:lnTo>
                  <a:lnTo>
                    <a:pt x="63" y="93"/>
                  </a:lnTo>
                  <a:lnTo>
                    <a:pt x="69" y="91"/>
                  </a:lnTo>
                  <a:lnTo>
                    <a:pt x="29" y="0"/>
                  </a:lnTo>
                  <a:close/>
                </a:path>
              </a:pathLst>
            </a:custGeom>
            <a:solidFill>
              <a:srgbClr val="714049"/>
            </a:solidFill>
            <a:ln w="9525">
              <a:noFill/>
              <a:round/>
              <a:headEnd/>
              <a:tailEnd/>
            </a:ln>
          </p:spPr>
          <p:txBody>
            <a:bodyPr>
              <a:prstTxWarp prst="textNoShape">
                <a:avLst/>
              </a:prstTxWarp>
            </a:bodyPr>
            <a:lstStyle/>
            <a:p>
              <a:endParaRPr lang="en-US"/>
            </a:p>
          </p:txBody>
        </p:sp>
        <p:sp>
          <p:nvSpPr>
            <p:cNvPr id="20951" name="Freeform 74"/>
            <p:cNvSpPr>
              <a:spLocks/>
            </p:cNvSpPr>
            <p:nvPr/>
          </p:nvSpPr>
          <p:spPr bwMode="auto">
            <a:xfrm>
              <a:off x="2238" y="1719"/>
              <a:ext cx="85" cy="40"/>
            </a:xfrm>
            <a:custGeom>
              <a:avLst/>
              <a:gdLst>
                <a:gd name="T0" fmla="*/ 2703 w 2742"/>
                <a:gd name="T1" fmla="*/ 0 h 1273"/>
                <a:gd name="T2" fmla="*/ 0 w 2742"/>
                <a:gd name="T3" fmla="*/ 1182 h 1273"/>
                <a:gd name="T4" fmla="*/ 40 w 2742"/>
                <a:gd name="T5" fmla="*/ 1273 h 1273"/>
                <a:gd name="T6" fmla="*/ 2742 w 2742"/>
                <a:gd name="T7" fmla="*/ 91 h 1273"/>
                <a:gd name="T8" fmla="*/ 2703 w 2742"/>
                <a:gd name="T9" fmla="*/ 0 h 1273"/>
                <a:gd name="T10" fmla="*/ 0 60000 65536"/>
                <a:gd name="T11" fmla="*/ 0 60000 65536"/>
                <a:gd name="T12" fmla="*/ 0 60000 65536"/>
                <a:gd name="T13" fmla="*/ 0 60000 65536"/>
                <a:gd name="T14" fmla="*/ 0 60000 65536"/>
                <a:gd name="T15" fmla="*/ 0 w 2742"/>
                <a:gd name="T16" fmla="*/ 0 h 1273"/>
                <a:gd name="T17" fmla="*/ 2742 w 2742"/>
                <a:gd name="T18" fmla="*/ 1273 h 1273"/>
              </a:gdLst>
              <a:ahLst/>
              <a:cxnLst>
                <a:cxn ang="T10">
                  <a:pos x="T0" y="T1"/>
                </a:cxn>
                <a:cxn ang="T11">
                  <a:pos x="T2" y="T3"/>
                </a:cxn>
                <a:cxn ang="T12">
                  <a:pos x="T4" y="T5"/>
                </a:cxn>
                <a:cxn ang="T13">
                  <a:pos x="T6" y="T7"/>
                </a:cxn>
                <a:cxn ang="T14">
                  <a:pos x="T8" y="T9"/>
                </a:cxn>
              </a:cxnLst>
              <a:rect l="T15" t="T16" r="T17" b="T18"/>
              <a:pathLst>
                <a:path w="2742" h="1273">
                  <a:moveTo>
                    <a:pt x="2703" y="0"/>
                  </a:moveTo>
                  <a:lnTo>
                    <a:pt x="0" y="1182"/>
                  </a:lnTo>
                  <a:lnTo>
                    <a:pt x="40" y="1273"/>
                  </a:lnTo>
                  <a:lnTo>
                    <a:pt x="2742" y="91"/>
                  </a:lnTo>
                  <a:lnTo>
                    <a:pt x="2703" y="0"/>
                  </a:lnTo>
                  <a:close/>
                </a:path>
              </a:pathLst>
            </a:custGeom>
            <a:solidFill>
              <a:srgbClr val="714049"/>
            </a:solidFill>
            <a:ln w="9525">
              <a:noFill/>
              <a:round/>
              <a:headEnd/>
              <a:tailEnd/>
            </a:ln>
          </p:spPr>
          <p:txBody>
            <a:bodyPr>
              <a:prstTxWarp prst="textNoShape">
                <a:avLst/>
              </a:prstTxWarp>
            </a:bodyPr>
            <a:lstStyle/>
            <a:p>
              <a:endParaRPr lang="en-US"/>
            </a:p>
          </p:txBody>
        </p:sp>
        <p:sp>
          <p:nvSpPr>
            <p:cNvPr id="20952" name="Freeform 75"/>
            <p:cNvSpPr>
              <a:spLocks/>
            </p:cNvSpPr>
            <p:nvPr/>
          </p:nvSpPr>
          <p:spPr bwMode="auto">
            <a:xfrm>
              <a:off x="2322" y="1719"/>
              <a:ext cx="2" cy="3"/>
            </a:xfrm>
            <a:custGeom>
              <a:avLst/>
              <a:gdLst>
                <a:gd name="T0" fmla="*/ 39 w 69"/>
                <a:gd name="T1" fmla="*/ 95 h 95"/>
                <a:gd name="T2" fmla="*/ 45 w 69"/>
                <a:gd name="T3" fmla="*/ 93 h 95"/>
                <a:gd name="T4" fmla="*/ 49 w 69"/>
                <a:gd name="T5" fmla="*/ 90 h 95"/>
                <a:gd name="T6" fmla="*/ 54 w 69"/>
                <a:gd name="T7" fmla="*/ 87 h 95"/>
                <a:gd name="T8" fmla="*/ 57 w 69"/>
                <a:gd name="T9" fmla="*/ 83 h 95"/>
                <a:gd name="T10" fmla="*/ 60 w 69"/>
                <a:gd name="T11" fmla="*/ 79 h 95"/>
                <a:gd name="T12" fmla="*/ 63 w 69"/>
                <a:gd name="T13" fmla="*/ 75 h 95"/>
                <a:gd name="T14" fmla="*/ 65 w 69"/>
                <a:gd name="T15" fmla="*/ 71 h 95"/>
                <a:gd name="T16" fmla="*/ 67 w 69"/>
                <a:gd name="T17" fmla="*/ 67 h 95"/>
                <a:gd name="T18" fmla="*/ 69 w 69"/>
                <a:gd name="T19" fmla="*/ 57 h 95"/>
                <a:gd name="T20" fmla="*/ 69 w 69"/>
                <a:gd name="T21" fmla="*/ 48 h 95"/>
                <a:gd name="T22" fmla="*/ 67 w 69"/>
                <a:gd name="T23" fmla="*/ 39 h 95"/>
                <a:gd name="T24" fmla="*/ 65 w 69"/>
                <a:gd name="T25" fmla="*/ 31 h 95"/>
                <a:gd name="T26" fmla="*/ 60 w 69"/>
                <a:gd name="T27" fmla="*/ 23 h 95"/>
                <a:gd name="T28" fmla="*/ 55 w 69"/>
                <a:gd name="T29" fmla="*/ 15 h 95"/>
                <a:gd name="T30" fmla="*/ 48 w 69"/>
                <a:gd name="T31" fmla="*/ 10 h 95"/>
                <a:gd name="T32" fmla="*/ 39 w 69"/>
                <a:gd name="T33" fmla="*/ 4 h 95"/>
                <a:gd name="T34" fmla="*/ 35 w 69"/>
                <a:gd name="T35" fmla="*/ 2 h 95"/>
                <a:gd name="T36" fmla="*/ 30 w 69"/>
                <a:gd name="T37" fmla="*/ 1 h 95"/>
                <a:gd name="T38" fmla="*/ 26 w 69"/>
                <a:gd name="T39" fmla="*/ 0 h 95"/>
                <a:gd name="T40" fmla="*/ 21 w 69"/>
                <a:gd name="T41" fmla="*/ 0 h 95"/>
                <a:gd name="T42" fmla="*/ 16 w 69"/>
                <a:gd name="T43" fmla="*/ 0 h 95"/>
                <a:gd name="T44" fmla="*/ 11 w 69"/>
                <a:gd name="T45" fmla="*/ 1 h 95"/>
                <a:gd name="T46" fmla="*/ 5 w 69"/>
                <a:gd name="T47" fmla="*/ 2 h 95"/>
                <a:gd name="T48" fmla="*/ 0 w 69"/>
                <a:gd name="T49" fmla="*/ 4 h 95"/>
                <a:gd name="T50" fmla="*/ 39 w 69"/>
                <a:gd name="T51" fmla="*/ 9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39" y="95"/>
                  </a:moveTo>
                  <a:lnTo>
                    <a:pt x="45" y="93"/>
                  </a:lnTo>
                  <a:lnTo>
                    <a:pt x="49" y="90"/>
                  </a:lnTo>
                  <a:lnTo>
                    <a:pt x="54" y="87"/>
                  </a:lnTo>
                  <a:lnTo>
                    <a:pt x="57" y="83"/>
                  </a:lnTo>
                  <a:lnTo>
                    <a:pt x="60" y="79"/>
                  </a:lnTo>
                  <a:lnTo>
                    <a:pt x="63" y="75"/>
                  </a:lnTo>
                  <a:lnTo>
                    <a:pt x="65" y="71"/>
                  </a:lnTo>
                  <a:lnTo>
                    <a:pt x="67" y="67"/>
                  </a:lnTo>
                  <a:lnTo>
                    <a:pt x="69" y="57"/>
                  </a:lnTo>
                  <a:lnTo>
                    <a:pt x="69" y="48"/>
                  </a:lnTo>
                  <a:lnTo>
                    <a:pt x="67" y="39"/>
                  </a:lnTo>
                  <a:lnTo>
                    <a:pt x="65" y="31"/>
                  </a:lnTo>
                  <a:lnTo>
                    <a:pt x="60" y="23"/>
                  </a:lnTo>
                  <a:lnTo>
                    <a:pt x="55" y="15"/>
                  </a:lnTo>
                  <a:lnTo>
                    <a:pt x="48" y="10"/>
                  </a:lnTo>
                  <a:lnTo>
                    <a:pt x="39" y="4"/>
                  </a:lnTo>
                  <a:lnTo>
                    <a:pt x="35" y="2"/>
                  </a:lnTo>
                  <a:lnTo>
                    <a:pt x="30" y="1"/>
                  </a:lnTo>
                  <a:lnTo>
                    <a:pt x="26" y="0"/>
                  </a:lnTo>
                  <a:lnTo>
                    <a:pt x="21" y="0"/>
                  </a:lnTo>
                  <a:lnTo>
                    <a:pt x="16" y="0"/>
                  </a:lnTo>
                  <a:lnTo>
                    <a:pt x="11" y="1"/>
                  </a:lnTo>
                  <a:lnTo>
                    <a:pt x="5" y="2"/>
                  </a:lnTo>
                  <a:lnTo>
                    <a:pt x="0" y="4"/>
                  </a:lnTo>
                  <a:lnTo>
                    <a:pt x="39" y="95"/>
                  </a:lnTo>
                  <a:close/>
                </a:path>
              </a:pathLst>
            </a:custGeom>
            <a:solidFill>
              <a:srgbClr val="714049"/>
            </a:solidFill>
            <a:ln w="9525">
              <a:noFill/>
              <a:round/>
              <a:headEnd/>
              <a:tailEnd/>
            </a:ln>
          </p:spPr>
          <p:txBody>
            <a:bodyPr>
              <a:prstTxWarp prst="textNoShape">
                <a:avLst/>
              </a:prstTxWarp>
            </a:bodyPr>
            <a:lstStyle/>
            <a:p>
              <a:endParaRPr lang="en-US"/>
            </a:p>
          </p:txBody>
        </p:sp>
        <p:sp>
          <p:nvSpPr>
            <p:cNvPr id="20953" name="Freeform 76"/>
            <p:cNvSpPr>
              <a:spLocks/>
            </p:cNvSpPr>
            <p:nvPr/>
          </p:nvSpPr>
          <p:spPr bwMode="auto">
            <a:xfrm>
              <a:off x="1871" y="1655"/>
              <a:ext cx="2" cy="2"/>
            </a:xfrm>
            <a:custGeom>
              <a:avLst/>
              <a:gdLst>
                <a:gd name="T0" fmla="*/ 70 w 70"/>
                <a:gd name="T1" fmla="*/ 5 h 96"/>
                <a:gd name="T2" fmla="*/ 64 w 70"/>
                <a:gd name="T3" fmla="*/ 3 h 96"/>
                <a:gd name="T4" fmla="*/ 59 w 70"/>
                <a:gd name="T5" fmla="*/ 1 h 96"/>
                <a:gd name="T6" fmla="*/ 54 w 70"/>
                <a:gd name="T7" fmla="*/ 0 h 96"/>
                <a:gd name="T8" fmla="*/ 48 w 70"/>
                <a:gd name="T9" fmla="*/ 0 h 96"/>
                <a:gd name="T10" fmla="*/ 43 w 70"/>
                <a:gd name="T11" fmla="*/ 0 h 96"/>
                <a:gd name="T12" fmla="*/ 38 w 70"/>
                <a:gd name="T13" fmla="*/ 1 h 96"/>
                <a:gd name="T14" fmla="*/ 33 w 70"/>
                <a:gd name="T15" fmla="*/ 2 h 96"/>
                <a:gd name="T16" fmla="*/ 29 w 70"/>
                <a:gd name="T17" fmla="*/ 4 h 96"/>
                <a:gd name="T18" fmla="*/ 21 w 70"/>
                <a:gd name="T19" fmla="*/ 9 h 96"/>
                <a:gd name="T20" fmla="*/ 15 w 70"/>
                <a:gd name="T21" fmla="*/ 16 h 96"/>
                <a:gd name="T22" fmla="*/ 9 w 70"/>
                <a:gd name="T23" fmla="*/ 23 h 96"/>
                <a:gd name="T24" fmla="*/ 5 w 70"/>
                <a:gd name="T25" fmla="*/ 31 h 96"/>
                <a:gd name="T26" fmla="*/ 2 w 70"/>
                <a:gd name="T27" fmla="*/ 39 h 96"/>
                <a:gd name="T28" fmla="*/ 0 w 70"/>
                <a:gd name="T29" fmla="*/ 48 h 96"/>
                <a:gd name="T30" fmla="*/ 0 w 70"/>
                <a:gd name="T31" fmla="*/ 57 h 96"/>
                <a:gd name="T32" fmla="*/ 2 w 70"/>
                <a:gd name="T33" fmla="*/ 66 h 96"/>
                <a:gd name="T34" fmla="*/ 4 w 70"/>
                <a:gd name="T35" fmla="*/ 71 h 96"/>
                <a:gd name="T36" fmla="*/ 6 w 70"/>
                <a:gd name="T37" fmla="*/ 76 h 96"/>
                <a:gd name="T38" fmla="*/ 9 w 70"/>
                <a:gd name="T39" fmla="*/ 80 h 96"/>
                <a:gd name="T40" fmla="*/ 12 w 70"/>
                <a:gd name="T41" fmla="*/ 83 h 96"/>
                <a:gd name="T42" fmla="*/ 15 w 70"/>
                <a:gd name="T43" fmla="*/ 87 h 96"/>
                <a:gd name="T44" fmla="*/ 20 w 70"/>
                <a:gd name="T45" fmla="*/ 90 h 96"/>
                <a:gd name="T46" fmla="*/ 24 w 70"/>
                <a:gd name="T47" fmla="*/ 93 h 96"/>
                <a:gd name="T48" fmla="*/ 30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9" y="1"/>
                  </a:lnTo>
                  <a:lnTo>
                    <a:pt x="54" y="0"/>
                  </a:lnTo>
                  <a:lnTo>
                    <a:pt x="48" y="0"/>
                  </a:lnTo>
                  <a:lnTo>
                    <a:pt x="43" y="0"/>
                  </a:lnTo>
                  <a:lnTo>
                    <a:pt x="38" y="1"/>
                  </a:lnTo>
                  <a:lnTo>
                    <a:pt x="33" y="2"/>
                  </a:lnTo>
                  <a:lnTo>
                    <a:pt x="29" y="4"/>
                  </a:lnTo>
                  <a:lnTo>
                    <a:pt x="21" y="9"/>
                  </a:lnTo>
                  <a:lnTo>
                    <a:pt x="15" y="16"/>
                  </a:lnTo>
                  <a:lnTo>
                    <a:pt x="9" y="23"/>
                  </a:lnTo>
                  <a:lnTo>
                    <a:pt x="5" y="31"/>
                  </a:lnTo>
                  <a:lnTo>
                    <a:pt x="2" y="39"/>
                  </a:lnTo>
                  <a:lnTo>
                    <a:pt x="0" y="48"/>
                  </a:lnTo>
                  <a:lnTo>
                    <a:pt x="0" y="57"/>
                  </a:lnTo>
                  <a:lnTo>
                    <a:pt x="2" y="66"/>
                  </a:lnTo>
                  <a:lnTo>
                    <a:pt x="4" y="71"/>
                  </a:lnTo>
                  <a:lnTo>
                    <a:pt x="6" y="76"/>
                  </a:lnTo>
                  <a:lnTo>
                    <a:pt x="9" y="80"/>
                  </a:lnTo>
                  <a:lnTo>
                    <a:pt x="12" y="83"/>
                  </a:lnTo>
                  <a:lnTo>
                    <a:pt x="15" y="87"/>
                  </a:lnTo>
                  <a:lnTo>
                    <a:pt x="20" y="90"/>
                  </a:lnTo>
                  <a:lnTo>
                    <a:pt x="24" y="93"/>
                  </a:lnTo>
                  <a:lnTo>
                    <a:pt x="30" y="96"/>
                  </a:lnTo>
                  <a:lnTo>
                    <a:pt x="70" y="5"/>
                  </a:lnTo>
                  <a:close/>
                </a:path>
              </a:pathLst>
            </a:custGeom>
            <a:solidFill>
              <a:srgbClr val="714049"/>
            </a:solidFill>
            <a:ln w="9525">
              <a:noFill/>
              <a:round/>
              <a:headEnd/>
              <a:tailEnd/>
            </a:ln>
          </p:spPr>
          <p:txBody>
            <a:bodyPr>
              <a:prstTxWarp prst="textNoShape">
                <a:avLst/>
              </a:prstTxWarp>
            </a:bodyPr>
            <a:lstStyle/>
            <a:p>
              <a:endParaRPr lang="en-US"/>
            </a:p>
          </p:txBody>
        </p:sp>
        <p:sp>
          <p:nvSpPr>
            <p:cNvPr id="20954" name="Freeform 77"/>
            <p:cNvSpPr>
              <a:spLocks/>
            </p:cNvSpPr>
            <p:nvPr/>
          </p:nvSpPr>
          <p:spPr bwMode="auto">
            <a:xfrm>
              <a:off x="1872" y="1655"/>
              <a:ext cx="52" cy="24"/>
            </a:xfrm>
            <a:custGeom>
              <a:avLst/>
              <a:gdLst>
                <a:gd name="T0" fmla="*/ 1680 w 1680"/>
                <a:gd name="T1" fmla="*/ 726 h 817"/>
                <a:gd name="T2" fmla="*/ 40 w 1680"/>
                <a:gd name="T3" fmla="*/ 0 h 817"/>
                <a:gd name="T4" fmla="*/ 0 w 1680"/>
                <a:gd name="T5" fmla="*/ 91 h 817"/>
                <a:gd name="T6" fmla="*/ 1640 w 1680"/>
                <a:gd name="T7" fmla="*/ 817 h 817"/>
                <a:gd name="T8" fmla="*/ 1680 w 1680"/>
                <a:gd name="T9" fmla="*/ 726 h 817"/>
                <a:gd name="T10" fmla="*/ 0 60000 65536"/>
                <a:gd name="T11" fmla="*/ 0 60000 65536"/>
                <a:gd name="T12" fmla="*/ 0 60000 65536"/>
                <a:gd name="T13" fmla="*/ 0 60000 65536"/>
                <a:gd name="T14" fmla="*/ 0 60000 65536"/>
                <a:gd name="T15" fmla="*/ 0 w 1680"/>
                <a:gd name="T16" fmla="*/ 0 h 817"/>
                <a:gd name="T17" fmla="*/ 1680 w 1680"/>
                <a:gd name="T18" fmla="*/ 817 h 817"/>
              </a:gdLst>
              <a:ahLst/>
              <a:cxnLst>
                <a:cxn ang="T10">
                  <a:pos x="T0" y="T1"/>
                </a:cxn>
                <a:cxn ang="T11">
                  <a:pos x="T2" y="T3"/>
                </a:cxn>
                <a:cxn ang="T12">
                  <a:pos x="T4" y="T5"/>
                </a:cxn>
                <a:cxn ang="T13">
                  <a:pos x="T6" y="T7"/>
                </a:cxn>
                <a:cxn ang="T14">
                  <a:pos x="T8" y="T9"/>
                </a:cxn>
              </a:cxnLst>
              <a:rect l="T15" t="T16" r="T17" b="T18"/>
              <a:pathLst>
                <a:path w="1680" h="817">
                  <a:moveTo>
                    <a:pt x="1680" y="726"/>
                  </a:moveTo>
                  <a:lnTo>
                    <a:pt x="40" y="0"/>
                  </a:lnTo>
                  <a:lnTo>
                    <a:pt x="0" y="91"/>
                  </a:lnTo>
                  <a:lnTo>
                    <a:pt x="1640" y="817"/>
                  </a:lnTo>
                  <a:lnTo>
                    <a:pt x="1680" y="726"/>
                  </a:lnTo>
                  <a:close/>
                </a:path>
              </a:pathLst>
            </a:custGeom>
            <a:solidFill>
              <a:srgbClr val="714049"/>
            </a:solidFill>
            <a:ln w="9525">
              <a:noFill/>
              <a:round/>
              <a:headEnd/>
              <a:tailEnd/>
            </a:ln>
          </p:spPr>
          <p:txBody>
            <a:bodyPr>
              <a:prstTxWarp prst="textNoShape">
                <a:avLst/>
              </a:prstTxWarp>
            </a:bodyPr>
            <a:lstStyle/>
            <a:p>
              <a:endParaRPr lang="en-US"/>
            </a:p>
          </p:txBody>
        </p:sp>
        <p:sp>
          <p:nvSpPr>
            <p:cNvPr id="20955" name="Freeform 78"/>
            <p:cNvSpPr>
              <a:spLocks/>
            </p:cNvSpPr>
            <p:nvPr/>
          </p:nvSpPr>
          <p:spPr bwMode="auto">
            <a:xfrm>
              <a:off x="1923" y="1677"/>
              <a:ext cx="2" cy="2"/>
            </a:xfrm>
            <a:custGeom>
              <a:avLst/>
              <a:gdLst>
                <a:gd name="T0" fmla="*/ 0 w 69"/>
                <a:gd name="T1" fmla="*/ 91 h 96"/>
                <a:gd name="T2" fmla="*/ 5 w 69"/>
                <a:gd name="T3" fmla="*/ 93 h 96"/>
                <a:gd name="T4" fmla="*/ 10 w 69"/>
                <a:gd name="T5" fmla="*/ 94 h 96"/>
                <a:gd name="T6" fmla="*/ 16 w 69"/>
                <a:gd name="T7" fmla="*/ 95 h 96"/>
                <a:gd name="T8" fmla="*/ 21 w 69"/>
                <a:gd name="T9" fmla="*/ 96 h 96"/>
                <a:gd name="T10" fmla="*/ 25 w 69"/>
                <a:gd name="T11" fmla="*/ 95 h 96"/>
                <a:gd name="T12" fmla="*/ 30 w 69"/>
                <a:gd name="T13" fmla="*/ 95 h 96"/>
                <a:gd name="T14" fmla="*/ 36 w 69"/>
                <a:gd name="T15" fmla="*/ 93 h 96"/>
                <a:gd name="T16" fmla="*/ 40 w 69"/>
                <a:gd name="T17" fmla="*/ 92 h 96"/>
                <a:gd name="T18" fmla="*/ 48 w 69"/>
                <a:gd name="T19" fmla="*/ 87 h 96"/>
                <a:gd name="T20" fmla="*/ 55 w 69"/>
                <a:gd name="T21" fmla="*/ 81 h 96"/>
                <a:gd name="T22" fmla="*/ 60 w 69"/>
                <a:gd name="T23" fmla="*/ 74 h 96"/>
                <a:gd name="T24" fmla="*/ 64 w 69"/>
                <a:gd name="T25" fmla="*/ 65 h 96"/>
                <a:gd name="T26" fmla="*/ 67 w 69"/>
                <a:gd name="T27" fmla="*/ 56 h 96"/>
                <a:gd name="T28" fmla="*/ 69 w 69"/>
                <a:gd name="T29" fmla="*/ 48 h 96"/>
                <a:gd name="T30" fmla="*/ 69 w 69"/>
                <a:gd name="T31" fmla="*/ 38 h 96"/>
                <a:gd name="T32" fmla="*/ 67 w 69"/>
                <a:gd name="T33" fmla="*/ 30 h 96"/>
                <a:gd name="T34" fmla="*/ 65 w 69"/>
                <a:gd name="T35" fmla="*/ 25 h 96"/>
                <a:gd name="T36" fmla="*/ 63 w 69"/>
                <a:gd name="T37" fmla="*/ 21 h 96"/>
                <a:gd name="T38" fmla="*/ 60 w 69"/>
                <a:gd name="T39" fmla="*/ 16 h 96"/>
                <a:gd name="T40" fmla="*/ 57 w 69"/>
                <a:gd name="T41" fmla="*/ 12 h 96"/>
                <a:gd name="T42" fmla="*/ 54 w 69"/>
                <a:gd name="T43" fmla="*/ 9 h 96"/>
                <a:gd name="T44" fmla="*/ 50 w 69"/>
                <a:gd name="T45" fmla="*/ 6 h 96"/>
                <a:gd name="T46" fmla="*/ 45 w 69"/>
                <a:gd name="T47" fmla="*/ 3 h 96"/>
                <a:gd name="T48" fmla="*/ 40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0" y="94"/>
                  </a:lnTo>
                  <a:lnTo>
                    <a:pt x="16" y="95"/>
                  </a:lnTo>
                  <a:lnTo>
                    <a:pt x="21" y="96"/>
                  </a:lnTo>
                  <a:lnTo>
                    <a:pt x="25" y="95"/>
                  </a:lnTo>
                  <a:lnTo>
                    <a:pt x="30" y="95"/>
                  </a:lnTo>
                  <a:lnTo>
                    <a:pt x="36" y="93"/>
                  </a:lnTo>
                  <a:lnTo>
                    <a:pt x="40" y="92"/>
                  </a:lnTo>
                  <a:lnTo>
                    <a:pt x="48" y="87"/>
                  </a:lnTo>
                  <a:lnTo>
                    <a:pt x="55" y="81"/>
                  </a:lnTo>
                  <a:lnTo>
                    <a:pt x="60" y="74"/>
                  </a:lnTo>
                  <a:lnTo>
                    <a:pt x="64" y="65"/>
                  </a:lnTo>
                  <a:lnTo>
                    <a:pt x="67" y="56"/>
                  </a:lnTo>
                  <a:lnTo>
                    <a:pt x="69" y="48"/>
                  </a:lnTo>
                  <a:lnTo>
                    <a:pt x="69" y="38"/>
                  </a:lnTo>
                  <a:lnTo>
                    <a:pt x="67" y="30"/>
                  </a:lnTo>
                  <a:lnTo>
                    <a:pt x="65" y="25"/>
                  </a:lnTo>
                  <a:lnTo>
                    <a:pt x="63" y="21"/>
                  </a:lnTo>
                  <a:lnTo>
                    <a:pt x="60" y="16"/>
                  </a:lnTo>
                  <a:lnTo>
                    <a:pt x="57" y="12"/>
                  </a:lnTo>
                  <a:lnTo>
                    <a:pt x="54" y="9"/>
                  </a:lnTo>
                  <a:lnTo>
                    <a:pt x="50" y="6"/>
                  </a:lnTo>
                  <a:lnTo>
                    <a:pt x="45" y="3"/>
                  </a:lnTo>
                  <a:lnTo>
                    <a:pt x="40"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956" name="Freeform 79"/>
            <p:cNvSpPr>
              <a:spLocks/>
            </p:cNvSpPr>
            <p:nvPr/>
          </p:nvSpPr>
          <p:spPr bwMode="auto">
            <a:xfrm>
              <a:off x="1974" y="1612"/>
              <a:ext cx="2" cy="3"/>
            </a:xfrm>
            <a:custGeom>
              <a:avLst/>
              <a:gdLst>
                <a:gd name="T0" fmla="*/ 70 w 70"/>
                <a:gd name="T1" fmla="*/ 6 h 95"/>
                <a:gd name="T2" fmla="*/ 64 w 70"/>
                <a:gd name="T3" fmla="*/ 4 h 95"/>
                <a:gd name="T4" fmla="*/ 59 w 70"/>
                <a:gd name="T5" fmla="*/ 2 h 95"/>
                <a:gd name="T6" fmla="*/ 54 w 70"/>
                <a:gd name="T7" fmla="*/ 0 h 95"/>
                <a:gd name="T8" fmla="*/ 47 w 70"/>
                <a:gd name="T9" fmla="*/ 0 h 95"/>
                <a:gd name="T10" fmla="*/ 43 w 70"/>
                <a:gd name="T11" fmla="*/ 0 h 95"/>
                <a:gd name="T12" fmla="*/ 38 w 70"/>
                <a:gd name="T13" fmla="*/ 2 h 95"/>
                <a:gd name="T14" fmla="*/ 33 w 70"/>
                <a:gd name="T15" fmla="*/ 3 h 95"/>
                <a:gd name="T16" fmla="*/ 29 w 70"/>
                <a:gd name="T17" fmla="*/ 5 h 95"/>
                <a:gd name="T18" fmla="*/ 21 w 70"/>
                <a:gd name="T19" fmla="*/ 9 h 95"/>
                <a:gd name="T20" fmla="*/ 15 w 70"/>
                <a:gd name="T21" fmla="*/ 15 h 95"/>
                <a:gd name="T22" fmla="*/ 9 w 70"/>
                <a:gd name="T23" fmla="*/ 23 h 95"/>
                <a:gd name="T24" fmla="*/ 5 w 70"/>
                <a:gd name="T25" fmla="*/ 30 h 95"/>
                <a:gd name="T26" fmla="*/ 2 w 70"/>
                <a:gd name="T27" fmla="*/ 39 h 95"/>
                <a:gd name="T28" fmla="*/ 0 w 70"/>
                <a:gd name="T29" fmla="*/ 48 h 95"/>
                <a:gd name="T30" fmla="*/ 0 w 70"/>
                <a:gd name="T31" fmla="*/ 58 h 95"/>
                <a:gd name="T32" fmla="*/ 2 w 70"/>
                <a:gd name="T33" fmla="*/ 67 h 95"/>
                <a:gd name="T34" fmla="*/ 4 w 70"/>
                <a:gd name="T35" fmla="*/ 71 h 95"/>
                <a:gd name="T36" fmla="*/ 6 w 70"/>
                <a:gd name="T37" fmla="*/ 75 h 95"/>
                <a:gd name="T38" fmla="*/ 9 w 70"/>
                <a:gd name="T39" fmla="*/ 79 h 95"/>
                <a:gd name="T40" fmla="*/ 12 w 70"/>
                <a:gd name="T41" fmla="*/ 83 h 95"/>
                <a:gd name="T42" fmla="*/ 15 w 70"/>
                <a:gd name="T43" fmla="*/ 87 h 95"/>
                <a:gd name="T44" fmla="*/ 20 w 70"/>
                <a:gd name="T45" fmla="*/ 90 h 95"/>
                <a:gd name="T46" fmla="*/ 24 w 70"/>
                <a:gd name="T47" fmla="*/ 93 h 95"/>
                <a:gd name="T48" fmla="*/ 30 w 70"/>
                <a:gd name="T49" fmla="*/ 95 h 95"/>
                <a:gd name="T50" fmla="*/ 70 w 70"/>
                <a:gd name="T51" fmla="*/ 6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70" y="6"/>
                  </a:moveTo>
                  <a:lnTo>
                    <a:pt x="64" y="4"/>
                  </a:lnTo>
                  <a:lnTo>
                    <a:pt x="59" y="2"/>
                  </a:lnTo>
                  <a:lnTo>
                    <a:pt x="54" y="0"/>
                  </a:lnTo>
                  <a:lnTo>
                    <a:pt x="47" y="0"/>
                  </a:lnTo>
                  <a:lnTo>
                    <a:pt x="43" y="0"/>
                  </a:lnTo>
                  <a:lnTo>
                    <a:pt x="38" y="2"/>
                  </a:lnTo>
                  <a:lnTo>
                    <a:pt x="33" y="3"/>
                  </a:lnTo>
                  <a:lnTo>
                    <a:pt x="29" y="5"/>
                  </a:lnTo>
                  <a:lnTo>
                    <a:pt x="21" y="9"/>
                  </a:lnTo>
                  <a:lnTo>
                    <a:pt x="15" y="15"/>
                  </a:lnTo>
                  <a:lnTo>
                    <a:pt x="9" y="23"/>
                  </a:lnTo>
                  <a:lnTo>
                    <a:pt x="5" y="30"/>
                  </a:lnTo>
                  <a:lnTo>
                    <a:pt x="2" y="39"/>
                  </a:lnTo>
                  <a:lnTo>
                    <a:pt x="0" y="48"/>
                  </a:lnTo>
                  <a:lnTo>
                    <a:pt x="0" y="58"/>
                  </a:lnTo>
                  <a:lnTo>
                    <a:pt x="2" y="67"/>
                  </a:lnTo>
                  <a:lnTo>
                    <a:pt x="4" y="71"/>
                  </a:lnTo>
                  <a:lnTo>
                    <a:pt x="6" y="75"/>
                  </a:lnTo>
                  <a:lnTo>
                    <a:pt x="9" y="79"/>
                  </a:lnTo>
                  <a:lnTo>
                    <a:pt x="12" y="83"/>
                  </a:lnTo>
                  <a:lnTo>
                    <a:pt x="15" y="87"/>
                  </a:lnTo>
                  <a:lnTo>
                    <a:pt x="20" y="90"/>
                  </a:lnTo>
                  <a:lnTo>
                    <a:pt x="24" y="93"/>
                  </a:lnTo>
                  <a:lnTo>
                    <a:pt x="30" y="95"/>
                  </a:lnTo>
                  <a:lnTo>
                    <a:pt x="70" y="6"/>
                  </a:lnTo>
                  <a:close/>
                </a:path>
              </a:pathLst>
            </a:custGeom>
            <a:solidFill>
              <a:srgbClr val="714049"/>
            </a:solidFill>
            <a:ln w="9525">
              <a:noFill/>
              <a:round/>
              <a:headEnd/>
              <a:tailEnd/>
            </a:ln>
          </p:spPr>
          <p:txBody>
            <a:bodyPr>
              <a:prstTxWarp prst="textNoShape">
                <a:avLst/>
              </a:prstTxWarp>
            </a:bodyPr>
            <a:lstStyle/>
            <a:p>
              <a:endParaRPr lang="en-US"/>
            </a:p>
          </p:txBody>
        </p:sp>
        <p:sp>
          <p:nvSpPr>
            <p:cNvPr id="20957" name="Freeform 80"/>
            <p:cNvSpPr>
              <a:spLocks/>
            </p:cNvSpPr>
            <p:nvPr/>
          </p:nvSpPr>
          <p:spPr bwMode="auto">
            <a:xfrm>
              <a:off x="1975" y="1612"/>
              <a:ext cx="51" cy="25"/>
            </a:xfrm>
            <a:custGeom>
              <a:avLst/>
              <a:gdLst>
                <a:gd name="T0" fmla="*/ 1634 w 1634"/>
                <a:gd name="T1" fmla="*/ 705 h 795"/>
                <a:gd name="T2" fmla="*/ 40 w 1634"/>
                <a:gd name="T3" fmla="*/ 0 h 795"/>
                <a:gd name="T4" fmla="*/ 0 w 1634"/>
                <a:gd name="T5" fmla="*/ 89 h 795"/>
                <a:gd name="T6" fmla="*/ 1594 w 1634"/>
                <a:gd name="T7" fmla="*/ 795 h 795"/>
                <a:gd name="T8" fmla="*/ 1634 w 1634"/>
                <a:gd name="T9" fmla="*/ 705 h 795"/>
                <a:gd name="T10" fmla="*/ 0 60000 65536"/>
                <a:gd name="T11" fmla="*/ 0 60000 65536"/>
                <a:gd name="T12" fmla="*/ 0 60000 65536"/>
                <a:gd name="T13" fmla="*/ 0 60000 65536"/>
                <a:gd name="T14" fmla="*/ 0 60000 65536"/>
                <a:gd name="T15" fmla="*/ 0 w 1634"/>
                <a:gd name="T16" fmla="*/ 0 h 795"/>
                <a:gd name="T17" fmla="*/ 1634 w 1634"/>
                <a:gd name="T18" fmla="*/ 795 h 795"/>
              </a:gdLst>
              <a:ahLst/>
              <a:cxnLst>
                <a:cxn ang="T10">
                  <a:pos x="T0" y="T1"/>
                </a:cxn>
                <a:cxn ang="T11">
                  <a:pos x="T2" y="T3"/>
                </a:cxn>
                <a:cxn ang="T12">
                  <a:pos x="T4" y="T5"/>
                </a:cxn>
                <a:cxn ang="T13">
                  <a:pos x="T6" y="T7"/>
                </a:cxn>
                <a:cxn ang="T14">
                  <a:pos x="T8" y="T9"/>
                </a:cxn>
              </a:cxnLst>
              <a:rect l="T15" t="T16" r="T17" b="T18"/>
              <a:pathLst>
                <a:path w="1634" h="795">
                  <a:moveTo>
                    <a:pt x="1634" y="705"/>
                  </a:moveTo>
                  <a:lnTo>
                    <a:pt x="40" y="0"/>
                  </a:lnTo>
                  <a:lnTo>
                    <a:pt x="0" y="89"/>
                  </a:lnTo>
                  <a:lnTo>
                    <a:pt x="1594" y="795"/>
                  </a:lnTo>
                  <a:lnTo>
                    <a:pt x="1634" y="705"/>
                  </a:lnTo>
                  <a:close/>
                </a:path>
              </a:pathLst>
            </a:custGeom>
            <a:solidFill>
              <a:srgbClr val="714049"/>
            </a:solidFill>
            <a:ln w="9525">
              <a:noFill/>
              <a:round/>
              <a:headEnd/>
              <a:tailEnd/>
            </a:ln>
          </p:spPr>
          <p:txBody>
            <a:bodyPr>
              <a:prstTxWarp prst="textNoShape">
                <a:avLst/>
              </a:prstTxWarp>
            </a:bodyPr>
            <a:lstStyle/>
            <a:p>
              <a:endParaRPr lang="en-US"/>
            </a:p>
          </p:txBody>
        </p:sp>
        <p:sp>
          <p:nvSpPr>
            <p:cNvPr id="20958" name="Freeform 81"/>
            <p:cNvSpPr>
              <a:spLocks/>
            </p:cNvSpPr>
            <p:nvPr/>
          </p:nvSpPr>
          <p:spPr bwMode="auto">
            <a:xfrm>
              <a:off x="2025" y="1636"/>
              <a:ext cx="2" cy="1"/>
            </a:xfrm>
            <a:custGeom>
              <a:avLst/>
              <a:gdLst>
                <a:gd name="T0" fmla="*/ 0 w 69"/>
                <a:gd name="T1" fmla="*/ 90 h 95"/>
                <a:gd name="T2" fmla="*/ 5 w 69"/>
                <a:gd name="T3" fmla="*/ 93 h 95"/>
                <a:gd name="T4" fmla="*/ 10 w 69"/>
                <a:gd name="T5" fmla="*/ 94 h 95"/>
                <a:gd name="T6" fmla="*/ 17 w 69"/>
                <a:gd name="T7" fmla="*/ 95 h 95"/>
                <a:gd name="T8" fmla="*/ 22 w 69"/>
                <a:gd name="T9" fmla="*/ 95 h 95"/>
                <a:gd name="T10" fmla="*/ 26 w 69"/>
                <a:gd name="T11" fmla="*/ 95 h 95"/>
                <a:gd name="T12" fmla="*/ 31 w 69"/>
                <a:gd name="T13" fmla="*/ 94 h 95"/>
                <a:gd name="T14" fmla="*/ 36 w 69"/>
                <a:gd name="T15" fmla="*/ 93 h 95"/>
                <a:gd name="T16" fmla="*/ 40 w 69"/>
                <a:gd name="T17" fmla="*/ 91 h 95"/>
                <a:gd name="T18" fmla="*/ 48 w 69"/>
                <a:gd name="T19" fmla="*/ 87 h 95"/>
                <a:gd name="T20" fmla="*/ 55 w 69"/>
                <a:gd name="T21" fmla="*/ 81 h 95"/>
                <a:gd name="T22" fmla="*/ 60 w 69"/>
                <a:gd name="T23" fmla="*/ 73 h 95"/>
                <a:gd name="T24" fmla="*/ 64 w 69"/>
                <a:gd name="T25" fmla="*/ 65 h 95"/>
                <a:gd name="T26" fmla="*/ 67 w 69"/>
                <a:gd name="T27" fmla="*/ 56 h 95"/>
                <a:gd name="T28" fmla="*/ 69 w 69"/>
                <a:gd name="T29" fmla="*/ 47 h 95"/>
                <a:gd name="T30" fmla="*/ 69 w 69"/>
                <a:gd name="T31" fmla="*/ 38 h 95"/>
                <a:gd name="T32" fmla="*/ 67 w 69"/>
                <a:gd name="T33" fmla="*/ 29 h 95"/>
                <a:gd name="T34" fmla="*/ 65 w 69"/>
                <a:gd name="T35" fmla="*/ 25 h 95"/>
                <a:gd name="T36" fmla="*/ 63 w 69"/>
                <a:gd name="T37" fmla="*/ 20 h 95"/>
                <a:gd name="T38" fmla="*/ 60 w 69"/>
                <a:gd name="T39" fmla="*/ 16 h 95"/>
                <a:gd name="T40" fmla="*/ 57 w 69"/>
                <a:gd name="T41" fmla="*/ 12 h 95"/>
                <a:gd name="T42" fmla="*/ 54 w 69"/>
                <a:gd name="T43" fmla="*/ 9 h 95"/>
                <a:gd name="T44" fmla="*/ 50 w 69"/>
                <a:gd name="T45" fmla="*/ 5 h 95"/>
                <a:gd name="T46" fmla="*/ 45 w 69"/>
                <a:gd name="T47" fmla="*/ 2 h 95"/>
                <a:gd name="T48" fmla="*/ 40 w 69"/>
                <a:gd name="T49" fmla="*/ 0 h 95"/>
                <a:gd name="T50" fmla="*/ 0 w 69"/>
                <a:gd name="T51" fmla="*/ 9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0"/>
                  </a:moveTo>
                  <a:lnTo>
                    <a:pt x="5" y="93"/>
                  </a:lnTo>
                  <a:lnTo>
                    <a:pt x="10" y="94"/>
                  </a:lnTo>
                  <a:lnTo>
                    <a:pt x="17" y="95"/>
                  </a:lnTo>
                  <a:lnTo>
                    <a:pt x="22" y="95"/>
                  </a:lnTo>
                  <a:lnTo>
                    <a:pt x="26" y="95"/>
                  </a:lnTo>
                  <a:lnTo>
                    <a:pt x="31" y="94"/>
                  </a:lnTo>
                  <a:lnTo>
                    <a:pt x="36" y="93"/>
                  </a:lnTo>
                  <a:lnTo>
                    <a:pt x="40" y="91"/>
                  </a:lnTo>
                  <a:lnTo>
                    <a:pt x="48" y="87"/>
                  </a:lnTo>
                  <a:lnTo>
                    <a:pt x="55" y="81"/>
                  </a:lnTo>
                  <a:lnTo>
                    <a:pt x="60" y="73"/>
                  </a:lnTo>
                  <a:lnTo>
                    <a:pt x="64" y="65"/>
                  </a:lnTo>
                  <a:lnTo>
                    <a:pt x="67" y="56"/>
                  </a:lnTo>
                  <a:lnTo>
                    <a:pt x="69" y="47"/>
                  </a:lnTo>
                  <a:lnTo>
                    <a:pt x="69" y="38"/>
                  </a:lnTo>
                  <a:lnTo>
                    <a:pt x="67" y="29"/>
                  </a:lnTo>
                  <a:lnTo>
                    <a:pt x="65" y="25"/>
                  </a:lnTo>
                  <a:lnTo>
                    <a:pt x="63" y="20"/>
                  </a:lnTo>
                  <a:lnTo>
                    <a:pt x="60" y="16"/>
                  </a:lnTo>
                  <a:lnTo>
                    <a:pt x="57" y="12"/>
                  </a:lnTo>
                  <a:lnTo>
                    <a:pt x="54" y="9"/>
                  </a:lnTo>
                  <a:lnTo>
                    <a:pt x="50" y="5"/>
                  </a:lnTo>
                  <a:lnTo>
                    <a:pt x="45" y="2"/>
                  </a:lnTo>
                  <a:lnTo>
                    <a:pt x="40" y="0"/>
                  </a:lnTo>
                  <a:lnTo>
                    <a:pt x="0" y="90"/>
                  </a:lnTo>
                  <a:close/>
                </a:path>
              </a:pathLst>
            </a:custGeom>
            <a:solidFill>
              <a:srgbClr val="714049"/>
            </a:solidFill>
            <a:ln w="9525">
              <a:noFill/>
              <a:round/>
              <a:headEnd/>
              <a:tailEnd/>
            </a:ln>
          </p:spPr>
          <p:txBody>
            <a:bodyPr>
              <a:prstTxWarp prst="textNoShape">
                <a:avLst/>
              </a:prstTxWarp>
            </a:bodyPr>
            <a:lstStyle/>
            <a:p>
              <a:endParaRPr lang="en-US"/>
            </a:p>
          </p:txBody>
        </p:sp>
        <p:sp>
          <p:nvSpPr>
            <p:cNvPr id="20959" name="Freeform 82"/>
            <p:cNvSpPr>
              <a:spLocks/>
            </p:cNvSpPr>
            <p:nvPr/>
          </p:nvSpPr>
          <p:spPr bwMode="auto">
            <a:xfrm>
              <a:off x="1870" y="1700"/>
              <a:ext cx="2" cy="3"/>
            </a:xfrm>
            <a:custGeom>
              <a:avLst/>
              <a:gdLst>
                <a:gd name="T0" fmla="*/ 69 w 69"/>
                <a:gd name="T1" fmla="*/ 5 h 96"/>
                <a:gd name="T2" fmla="*/ 64 w 69"/>
                <a:gd name="T3" fmla="*/ 3 h 96"/>
                <a:gd name="T4" fmla="*/ 58 w 69"/>
                <a:gd name="T5" fmla="*/ 2 h 96"/>
                <a:gd name="T6" fmla="*/ 53 w 69"/>
                <a:gd name="T7" fmla="*/ 1 h 96"/>
                <a:gd name="T8" fmla="*/ 48 w 69"/>
                <a:gd name="T9" fmla="*/ 0 h 96"/>
                <a:gd name="T10" fmla="*/ 43 w 69"/>
                <a:gd name="T11" fmla="*/ 1 h 96"/>
                <a:gd name="T12" fmla="*/ 39 w 69"/>
                <a:gd name="T13" fmla="*/ 2 h 96"/>
                <a:gd name="T14" fmla="*/ 34 w 69"/>
                <a:gd name="T15" fmla="*/ 3 h 96"/>
                <a:gd name="T16" fmla="*/ 30 w 69"/>
                <a:gd name="T17" fmla="*/ 4 h 96"/>
                <a:gd name="T18" fmla="*/ 22 w 69"/>
                <a:gd name="T19" fmla="*/ 9 h 96"/>
                <a:gd name="T20" fmla="*/ 14 w 69"/>
                <a:gd name="T21" fmla="*/ 15 h 96"/>
                <a:gd name="T22" fmla="*/ 9 w 69"/>
                <a:gd name="T23" fmla="*/ 22 h 96"/>
                <a:gd name="T24" fmla="*/ 4 w 69"/>
                <a:gd name="T25" fmla="*/ 30 h 96"/>
                <a:gd name="T26" fmla="*/ 1 w 69"/>
                <a:gd name="T27" fmla="*/ 40 h 96"/>
                <a:gd name="T28" fmla="*/ 0 w 69"/>
                <a:gd name="T29" fmla="*/ 49 h 96"/>
                <a:gd name="T30" fmla="*/ 0 w 69"/>
                <a:gd name="T31" fmla="*/ 58 h 96"/>
                <a:gd name="T32" fmla="*/ 2 w 69"/>
                <a:gd name="T33" fmla="*/ 66 h 96"/>
                <a:gd name="T34" fmla="*/ 4 w 69"/>
                <a:gd name="T35" fmla="*/ 71 h 96"/>
                <a:gd name="T36" fmla="*/ 6 w 69"/>
                <a:gd name="T37" fmla="*/ 75 h 96"/>
                <a:gd name="T38" fmla="*/ 8 w 69"/>
                <a:gd name="T39" fmla="*/ 79 h 96"/>
                <a:gd name="T40" fmla="*/ 11 w 69"/>
                <a:gd name="T41" fmla="*/ 83 h 96"/>
                <a:gd name="T42" fmla="*/ 15 w 69"/>
                <a:gd name="T43" fmla="*/ 87 h 96"/>
                <a:gd name="T44" fmla="*/ 20 w 69"/>
                <a:gd name="T45" fmla="*/ 90 h 96"/>
                <a:gd name="T46" fmla="*/ 25 w 69"/>
                <a:gd name="T47" fmla="*/ 93 h 96"/>
                <a:gd name="T48" fmla="*/ 30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2"/>
                  </a:lnTo>
                  <a:lnTo>
                    <a:pt x="53" y="1"/>
                  </a:lnTo>
                  <a:lnTo>
                    <a:pt x="48" y="0"/>
                  </a:lnTo>
                  <a:lnTo>
                    <a:pt x="43" y="1"/>
                  </a:lnTo>
                  <a:lnTo>
                    <a:pt x="39" y="2"/>
                  </a:lnTo>
                  <a:lnTo>
                    <a:pt x="34" y="3"/>
                  </a:lnTo>
                  <a:lnTo>
                    <a:pt x="30" y="4"/>
                  </a:lnTo>
                  <a:lnTo>
                    <a:pt x="22" y="9"/>
                  </a:lnTo>
                  <a:lnTo>
                    <a:pt x="14" y="15"/>
                  </a:lnTo>
                  <a:lnTo>
                    <a:pt x="9" y="22"/>
                  </a:lnTo>
                  <a:lnTo>
                    <a:pt x="4" y="30"/>
                  </a:lnTo>
                  <a:lnTo>
                    <a:pt x="1" y="40"/>
                  </a:lnTo>
                  <a:lnTo>
                    <a:pt x="0" y="49"/>
                  </a:lnTo>
                  <a:lnTo>
                    <a:pt x="0" y="58"/>
                  </a:lnTo>
                  <a:lnTo>
                    <a:pt x="2" y="66"/>
                  </a:lnTo>
                  <a:lnTo>
                    <a:pt x="4" y="71"/>
                  </a:lnTo>
                  <a:lnTo>
                    <a:pt x="6" y="75"/>
                  </a:lnTo>
                  <a:lnTo>
                    <a:pt x="8" y="79"/>
                  </a:lnTo>
                  <a:lnTo>
                    <a:pt x="11" y="83"/>
                  </a:lnTo>
                  <a:lnTo>
                    <a:pt x="15" y="87"/>
                  </a:lnTo>
                  <a:lnTo>
                    <a:pt x="20" y="90"/>
                  </a:lnTo>
                  <a:lnTo>
                    <a:pt x="25" y="93"/>
                  </a:lnTo>
                  <a:lnTo>
                    <a:pt x="30" y="96"/>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960" name="Freeform 83"/>
            <p:cNvSpPr>
              <a:spLocks/>
            </p:cNvSpPr>
            <p:nvPr/>
          </p:nvSpPr>
          <p:spPr bwMode="auto">
            <a:xfrm>
              <a:off x="1871" y="1700"/>
              <a:ext cx="62" cy="29"/>
            </a:xfrm>
            <a:custGeom>
              <a:avLst/>
              <a:gdLst>
                <a:gd name="T0" fmla="*/ 1939 w 1939"/>
                <a:gd name="T1" fmla="*/ 841 h 932"/>
                <a:gd name="T2" fmla="*/ 39 w 1939"/>
                <a:gd name="T3" fmla="*/ 0 h 932"/>
                <a:gd name="T4" fmla="*/ 0 w 1939"/>
                <a:gd name="T5" fmla="*/ 91 h 932"/>
                <a:gd name="T6" fmla="*/ 1900 w 1939"/>
                <a:gd name="T7" fmla="*/ 932 h 932"/>
                <a:gd name="T8" fmla="*/ 1939 w 1939"/>
                <a:gd name="T9" fmla="*/ 841 h 932"/>
                <a:gd name="T10" fmla="*/ 0 60000 65536"/>
                <a:gd name="T11" fmla="*/ 0 60000 65536"/>
                <a:gd name="T12" fmla="*/ 0 60000 65536"/>
                <a:gd name="T13" fmla="*/ 0 60000 65536"/>
                <a:gd name="T14" fmla="*/ 0 60000 65536"/>
                <a:gd name="T15" fmla="*/ 0 w 1939"/>
                <a:gd name="T16" fmla="*/ 0 h 932"/>
                <a:gd name="T17" fmla="*/ 1939 w 1939"/>
                <a:gd name="T18" fmla="*/ 932 h 932"/>
              </a:gdLst>
              <a:ahLst/>
              <a:cxnLst>
                <a:cxn ang="T10">
                  <a:pos x="T0" y="T1"/>
                </a:cxn>
                <a:cxn ang="T11">
                  <a:pos x="T2" y="T3"/>
                </a:cxn>
                <a:cxn ang="T12">
                  <a:pos x="T4" y="T5"/>
                </a:cxn>
                <a:cxn ang="T13">
                  <a:pos x="T6" y="T7"/>
                </a:cxn>
                <a:cxn ang="T14">
                  <a:pos x="T8" y="T9"/>
                </a:cxn>
              </a:cxnLst>
              <a:rect l="T15" t="T16" r="T17" b="T18"/>
              <a:pathLst>
                <a:path w="1939" h="932">
                  <a:moveTo>
                    <a:pt x="1939" y="841"/>
                  </a:moveTo>
                  <a:lnTo>
                    <a:pt x="39" y="0"/>
                  </a:lnTo>
                  <a:lnTo>
                    <a:pt x="0" y="91"/>
                  </a:lnTo>
                  <a:lnTo>
                    <a:pt x="1900" y="932"/>
                  </a:lnTo>
                  <a:lnTo>
                    <a:pt x="1939" y="841"/>
                  </a:lnTo>
                  <a:close/>
                </a:path>
              </a:pathLst>
            </a:custGeom>
            <a:solidFill>
              <a:srgbClr val="714049"/>
            </a:solidFill>
            <a:ln w="9525">
              <a:noFill/>
              <a:round/>
              <a:headEnd/>
              <a:tailEnd/>
            </a:ln>
          </p:spPr>
          <p:txBody>
            <a:bodyPr>
              <a:prstTxWarp prst="textNoShape">
                <a:avLst/>
              </a:prstTxWarp>
            </a:bodyPr>
            <a:lstStyle/>
            <a:p>
              <a:endParaRPr lang="en-US"/>
            </a:p>
          </p:txBody>
        </p:sp>
        <p:sp>
          <p:nvSpPr>
            <p:cNvPr id="20961" name="Freeform 84"/>
            <p:cNvSpPr>
              <a:spLocks/>
            </p:cNvSpPr>
            <p:nvPr/>
          </p:nvSpPr>
          <p:spPr bwMode="auto">
            <a:xfrm>
              <a:off x="1930" y="1726"/>
              <a:ext cx="3" cy="3"/>
            </a:xfrm>
            <a:custGeom>
              <a:avLst/>
              <a:gdLst>
                <a:gd name="T0" fmla="*/ 0 w 69"/>
                <a:gd name="T1" fmla="*/ 91 h 95"/>
                <a:gd name="T2" fmla="*/ 5 w 69"/>
                <a:gd name="T3" fmla="*/ 93 h 95"/>
                <a:gd name="T4" fmla="*/ 10 w 69"/>
                <a:gd name="T5" fmla="*/ 94 h 95"/>
                <a:gd name="T6" fmla="*/ 16 w 69"/>
                <a:gd name="T7" fmla="*/ 95 h 95"/>
                <a:gd name="T8" fmla="*/ 21 w 69"/>
                <a:gd name="T9" fmla="*/ 95 h 95"/>
                <a:gd name="T10" fmla="*/ 26 w 69"/>
                <a:gd name="T11" fmla="*/ 95 h 95"/>
                <a:gd name="T12" fmla="*/ 30 w 69"/>
                <a:gd name="T13" fmla="*/ 94 h 95"/>
                <a:gd name="T14" fmla="*/ 35 w 69"/>
                <a:gd name="T15" fmla="*/ 93 h 95"/>
                <a:gd name="T16" fmla="*/ 39 w 69"/>
                <a:gd name="T17" fmla="*/ 91 h 95"/>
                <a:gd name="T18" fmla="*/ 47 w 69"/>
                <a:gd name="T19" fmla="*/ 87 h 95"/>
                <a:gd name="T20" fmla="*/ 54 w 69"/>
                <a:gd name="T21" fmla="*/ 81 h 95"/>
                <a:gd name="T22" fmla="*/ 60 w 69"/>
                <a:gd name="T23" fmla="*/ 73 h 95"/>
                <a:gd name="T24" fmla="*/ 65 w 69"/>
                <a:gd name="T25" fmla="*/ 65 h 95"/>
                <a:gd name="T26" fmla="*/ 68 w 69"/>
                <a:gd name="T27" fmla="*/ 56 h 95"/>
                <a:gd name="T28" fmla="*/ 69 w 69"/>
                <a:gd name="T29" fmla="*/ 47 h 95"/>
                <a:gd name="T30" fmla="*/ 69 w 69"/>
                <a:gd name="T31" fmla="*/ 38 h 95"/>
                <a:gd name="T32" fmla="*/ 67 w 69"/>
                <a:gd name="T33" fmla="*/ 29 h 95"/>
                <a:gd name="T34" fmla="*/ 65 w 69"/>
                <a:gd name="T35" fmla="*/ 24 h 95"/>
                <a:gd name="T36" fmla="*/ 63 w 69"/>
                <a:gd name="T37" fmla="*/ 20 h 95"/>
                <a:gd name="T38" fmla="*/ 61 w 69"/>
                <a:gd name="T39" fmla="*/ 16 h 95"/>
                <a:gd name="T40" fmla="*/ 56 w 69"/>
                <a:gd name="T41" fmla="*/ 12 h 95"/>
                <a:gd name="T42" fmla="*/ 53 w 69"/>
                <a:gd name="T43" fmla="*/ 9 h 95"/>
                <a:gd name="T44" fmla="*/ 49 w 69"/>
                <a:gd name="T45" fmla="*/ 6 h 95"/>
                <a:gd name="T46" fmla="*/ 44 w 69"/>
                <a:gd name="T47" fmla="*/ 3 h 95"/>
                <a:gd name="T48" fmla="*/ 39 w 69"/>
                <a:gd name="T49" fmla="*/ 0 h 95"/>
                <a:gd name="T50" fmla="*/ 0 w 69"/>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1"/>
                  </a:moveTo>
                  <a:lnTo>
                    <a:pt x="5" y="93"/>
                  </a:lnTo>
                  <a:lnTo>
                    <a:pt x="10" y="94"/>
                  </a:lnTo>
                  <a:lnTo>
                    <a:pt x="16" y="95"/>
                  </a:lnTo>
                  <a:lnTo>
                    <a:pt x="21" y="95"/>
                  </a:lnTo>
                  <a:lnTo>
                    <a:pt x="26" y="95"/>
                  </a:lnTo>
                  <a:lnTo>
                    <a:pt x="30" y="94"/>
                  </a:lnTo>
                  <a:lnTo>
                    <a:pt x="35" y="93"/>
                  </a:lnTo>
                  <a:lnTo>
                    <a:pt x="39" y="91"/>
                  </a:lnTo>
                  <a:lnTo>
                    <a:pt x="47" y="87"/>
                  </a:lnTo>
                  <a:lnTo>
                    <a:pt x="54" y="81"/>
                  </a:lnTo>
                  <a:lnTo>
                    <a:pt x="60" y="73"/>
                  </a:lnTo>
                  <a:lnTo>
                    <a:pt x="65" y="65"/>
                  </a:lnTo>
                  <a:lnTo>
                    <a:pt x="68" y="56"/>
                  </a:lnTo>
                  <a:lnTo>
                    <a:pt x="69" y="47"/>
                  </a:lnTo>
                  <a:lnTo>
                    <a:pt x="69" y="38"/>
                  </a:lnTo>
                  <a:lnTo>
                    <a:pt x="67" y="29"/>
                  </a:lnTo>
                  <a:lnTo>
                    <a:pt x="65" y="24"/>
                  </a:lnTo>
                  <a:lnTo>
                    <a:pt x="63" y="20"/>
                  </a:lnTo>
                  <a:lnTo>
                    <a:pt x="61" y="16"/>
                  </a:lnTo>
                  <a:lnTo>
                    <a:pt x="56" y="12"/>
                  </a:lnTo>
                  <a:lnTo>
                    <a:pt x="53" y="9"/>
                  </a:lnTo>
                  <a:lnTo>
                    <a:pt x="49" y="6"/>
                  </a:lnTo>
                  <a:lnTo>
                    <a:pt x="44" y="3"/>
                  </a:lnTo>
                  <a:lnTo>
                    <a:pt x="39"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962" name="Freeform 85"/>
            <p:cNvSpPr>
              <a:spLocks/>
            </p:cNvSpPr>
            <p:nvPr/>
          </p:nvSpPr>
          <p:spPr bwMode="auto">
            <a:xfrm>
              <a:off x="1975" y="1657"/>
              <a:ext cx="1" cy="3"/>
            </a:xfrm>
            <a:custGeom>
              <a:avLst/>
              <a:gdLst>
                <a:gd name="T0" fmla="*/ 69 w 69"/>
                <a:gd name="T1" fmla="*/ 5 h 96"/>
                <a:gd name="T2" fmla="*/ 64 w 69"/>
                <a:gd name="T3" fmla="*/ 3 h 96"/>
                <a:gd name="T4" fmla="*/ 58 w 69"/>
                <a:gd name="T5" fmla="*/ 1 h 96"/>
                <a:gd name="T6" fmla="*/ 53 w 69"/>
                <a:gd name="T7" fmla="*/ 0 h 96"/>
                <a:gd name="T8" fmla="*/ 48 w 69"/>
                <a:gd name="T9" fmla="*/ 0 h 96"/>
                <a:gd name="T10" fmla="*/ 43 w 69"/>
                <a:gd name="T11" fmla="*/ 0 h 96"/>
                <a:gd name="T12" fmla="*/ 37 w 69"/>
                <a:gd name="T13" fmla="*/ 1 h 96"/>
                <a:gd name="T14" fmla="*/ 33 w 69"/>
                <a:gd name="T15" fmla="*/ 2 h 96"/>
                <a:gd name="T16" fmla="*/ 29 w 69"/>
                <a:gd name="T17" fmla="*/ 4 h 96"/>
                <a:gd name="T18" fmla="*/ 21 w 69"/>
                <a:gd name="T19" fmla="*/ 9 h 96"/>
                <a:gd name="T20" fmla="*/ 14 w 69"/>
                <a:gd name="T21" fmla="*/ 15 h 96"/>
                <a:gd name="T22" fmla="*/ 9 w 69"/>
                <a:gd name="T23" fmla="*/ 22 h 96"/>
                <a:gd name="T24" fmla="*/ 4 w 69"/>
                <a:gd name="T25" fmla="*/ 31 h 96"/>
                <a:gd name="T26" fmla="*/ 1 w 69"/>
                <a:gd name="T27" fmla="*/ 39 h 96"/>
                <a:gd name="T28" fmla="*/ 0 w 69"/>
                <a:gd name="T29" fmla="*/ 48 h 96"/>
                <a:gd name="T30" fmla="*/ 0 w 69"/>
                <a:gd name="T31" fmla="*/ 57 h 96"/>
                <a:gd name="T32" fmla="*/ 2 w 69"/>
                <a:gd name="T33" fmla="*/ 66 h 96"/>
                <a:gd name="T34" fmla="*/ 3 w 69"/>
                <a:gd name="T35" fmla="*/ 70 h 96"/>
                <a:gd name="T36" fmla="*/ 6 w 69"/>
                <a:gd name="T37" fmla="*/ 75 h 96"/>
                <a:gd name="T38" fmla="*/ 8 w 69"/>
                <a:gd name="T39" fmla="*/ 80 h 96"/>
                <a:gd name="T40" fmla="*/ 11 w 69"/>
                <a:gd name="T41" fmla="*/ 83 h 96"/>
                <a:gd name="T42" fmla="*/ 15 w 69"/>
                <a:gd name="T43" fmla="*/ 87 h 96"/>
                <a:gd name="T44" fmla="*/ 19 w 69"/>
                <a:gd name="T45" fmla="*/ 90 h 96"/>
                <a:gd name="T46" fmla="*/ 24 w 69"/>
                <a:gd name="T47" fmla="*/ 93 h 96"/>
                <a:gd name="T48" fmla="*/ 29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1"/>
                  </a:lnTo>
                  <a:lnTo>
                    <a:pt x="53" y="0"/>
                  </a:lnTo>
                  <a:lnTo>
                    <a:pt x="48" y="0"/>
                  </a:lnTo>
                  <a:lnTo>
                    <a:pt x="43" y="0"/>
                  </a:lnTo>
                  <a:lnTo>
                    <a:pt x="37" y="1"/>
                  </a:lnTo>
                  <a:lnTo>
                    <a:pt x="33" y="2"/>
                  </a:lnTo>
                  <a:lnTo>
                    <a:pt x="29" y="4"/>
                  </a:lnTo>
                  <a:lnTo>
                    <a:pt x="21" y="9"/>
                  </a:lnTo>
                  <a:lnTo>
                    <a:pt x="14" y="15"/>
                  </a:lnTo>
                  <a:lnTo>
                    <a:pt x="9" y="22"/>
                  </a:lnTo>
                  <a:lnTo>
                    <a:pt x="4" y="31"/>
                  </a:lnTo>
                  <a:lnTo>
                    <a:pt x="1" y="39"/>
                  </a:lnTo>
                  <a:lnTo>
                    <a:pt x="0" y="48"/>
                  </a:lnTo>
                  <a:lnTo>
                    <a:pt x="0" y="57"/>
                  </a:lnTo>
                  <a:lnTo>
                    <a:pt x="2" y="66"/>
                  </a:lnTo>
                  <a:lnTo>
                    <a:pt x="3" y="70"/>
                  </a:lnTo>
                  <a:lnTo>
                    <a:pt x="6" y="75"/>
                  </a:lnTo>
                  <a:lnTo>
                    <a:pt x="8" y="80"/>
                  </a:lnTo>
                  <a:lnTo>
                    <a:pt x="11" y="83"/>
                  </a:lnTo>
                  <a:lnTo>
                    <a:pt x="15" y="87"/>
                  </a:lnTo>
                  <a:lnTo>
                    <a:pt x="19" y="90"/>
                  </a:lnTo>
                  <a:lnTo>
                    <a:pt x="24" y="93"/>
                  </a:lnTo>
                  <a:lnTo>
                    <a:pt x="29" y="96"/>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963" name="Freeform 86"/>
            <p:cNvSpPr>
              <a:spLocks/>
            </p:cNvSpPr>
            <p:nvPr/>
          </p:nvSpPr>
          <p:spPr bwMode="auto">
            <a:xfrm>
              <a:off x="1975" y="1658"/>
              <a:ext cx="60" cy="29"/>
            </a:xfrm>
            <a:custGeom>
              <a:avLst/>
              <a:gdLst>
                <a:gd name="T0" fmla="*/ 1911 w 1911"/>
                <a:gd name="T1" fmla="*/ 828 h 919"/>
                <a:gd name="T2" fmla="*/ 40 w 1911"/>
                <a:gd name="T3" fmla="*/ 0 h 919"/>
                <a:gd name="T4" fmla="*/ 0 w 1911"/>
                <a:gd name="T5" fmla="*/ 91 h 919"/>
                <a:gd name="T6" fmla="*/ 1872 w 1911"/>
                <a:gd name="T7" fmla="*/ 919 h 919"/>
                <a:gd name="T8" fmla="*/ 1911 w 1911"/>
                <a:gd name="T9" fmla="*/ 828 h 919"/>
                <a:gd name="T10" fmla="*/ 0 60000 65536"/>
                <a:gd name="T11" fmla="*/ 0 60000 65536"/>
                <a:gd name="T12" fmla="*/ 0 60000 65536"/>
                <a:gd name="T13" fmla="*/ 0 60000 65536"/>
                <a:gd name="T14" fmla="*/ 0 60000 65536"/>
                <a:gd name="T15" fmla="*/ 0 w 1911"/>
                <a:gd name="T16" fmla="*/ 0 h 919"/>
                <a:gd name="T17" fmla="*/ 1911 w 1911"/>
                <a:gd name="T18" fmla="*/ 919 h 919"/>
              </a:gdLst>
              <a:ahLst/>
              <a:cxnLst>
                <a:cxn ang="T10">
                  <a:pos x="T0" y="T1"/>
                </a:cxn>
                <a:cxn ang="T11">
                  <a:pos x="T2" y="T3"/>
                </a:cxn>
                <a:cxn ang="T12">
                  <a:pos x="T4" y="T5"/>
                </a:cxn>
                <a:cxn ang="T13">
                  <a:pos x="T6" y="T7"/>
                </a:cxn>
                <a:cxn ang="T14">
                  <a:pos x="T8" y="T9"/>
                </a:cxn>
              </a:cxnLst>
              <a:rect l="T15" t="T16" r="T17" b="T18"/>
              <a:pathLst>
                <a:path w="1911" h="919">
                  <a:moveTo>
                    <a:pt x="1911" y="828"/>
                  </a:moveTo>
                  <a:lnTo>
                    <a:pt x="40" y="0"/>
                  </a:lnTo>
                  <a:lnTo>
                    <a:pt x="0" y="91"/>
                  </a:lnTo>
                  <a:lnTo>
                    <a:pt x="1872" y="919"/>
                  </a:lnTo>
                  <a:lnTo>
                    <a:pt x="1911" y="828"/>
                  </a:lnTo>
                  <a:close/>
                </a:path>
              </a:pathLst>
            </a:custGeom>
            <a:solidFill>
              <a:srgbClr val="714049"/>
            </a:solidFill>
            <a:ln w="9525">
              <a:noFill/>
              <a:round/>
              <a:headEnd/>
              <a:tailEnd/>
            </a:ln>
          </p:spPr>
          <p:txBody>
            <a:bodyPr>
              <a:prstTxWarp prst="textNoShape">
                <a:avLst/>
              </a:prstTxWarp>
            </a:bodyPr>
            <a:lstStyle/>
            <a:p>
              <a:endParaRPr lang="en-US"/>
            </a:p>
          </p:txBody>
        </p:sp>
        <p:sp>
          <p:nvSpPr>
            <p:cNvPr id="20964" name="Freeform 87"/>
            <p:cNvSpPr>
              <a:spLocks/>
            </p:cNvSpPr>
            <p:nvPr/>
          </p:nvSpPr>
          <p:spPr bwMode="auto">
            <a:xfrm>
              <a:off x="2035" y="1683"/>
              <a:ext cx="1" cy="4"/>
            </a:xfrm>
            <a:custGeom>
              <a:avLst/>
              <a:gdLst>
                <a:gd name="T0" fmla="*/ 0 w 69"/>
                <a:gd name="T1" fmla="*/ 91 h 96"/>
                <a:gd name="T2" fmla="*/ 5 w 69"/>
                <a:gd name="T3" fmla="*/ 93 h 96"/>
                <a:gd name="T4" fmla="*/ 11 w 69"/>
                <a:gd name="T5" fmla="*/ 95 h 96"/>
                <a:gd name="T6" fmla="*/ 16 w 69"/>
                <a:gd name="T7" fmla="*/ 96 h 96"/>
                <a:gd name="T8" fmla="*/ 21 w 69"/>
                <a:gd name="T9" fmla="*/ 96 h 96"/>
                <a:gd name="T10" fmla="*/ 26 w 69"/>
                <a:gd name="T11" fmla="*/ 96 h 96"/>
                <a:gd name="T12" fmla="*/ 30 w 69"/>
                <a:gd name="T13" fmla="*/ 95 h 96"/>
                <a:gd name="T14" fmla="*/ 35 w 69"/>
                <a:gd name="T15" fmla="*/ 94 h 96"/>
                <a:gd name="T16" fmla="*/ 39 w 69"/>
                <a:gd name="T17" fmla="*/ 92 h 96"/>
                <a:gd name="T18" fmla="*/ 48 w 69"/>
                <a:gd name="T19" fmla="*/ 87 h 96"/>
                <a:gd name="T20" fmla="*/ 55 w 69"/>
                <a:gd name="T21" fmla="*/ 80 h 96"/>
                <a:gd name="T22" fmla="*/ 60 w 69"/>
                <a:gd name="T23" fmla="*/ 73 h 96"/>
                <a:gd name="T24" fmla="*/ 65 w 69"/>
                <a:gd name="T25" fmla="*/ 65 h 96"/>
                <a:gd name="T26" fmla="*/ 68 w 69"/>
                <a:gd name="T27" fmla="*/ 57 h 96"/>
                <a:gd name="T28" fmla="*/ 69 w 69"/>
                <a:gd name="T29" fmla="*/ 48 h 96"/>
                <a:gd name="T30" fmla="*/ 69 w 69"/>
                <a:gd name="T31" fmla="*/ 39 h 96"/>
                <a:gd name="T32" fmla="*/ 67 w 69"/>
                <a:gd name="T33" fmla="*/ 29 h 96"/>
                <a:gd name="T34" fmla="*/ 65 w 69"/>
                <a:gd name="T35" fmla="*/ 25 h 96"/>
                <a:gd name="T36" fmla="*/ 63 w 69"/>
                <a:gd name="T37" fmla="*/ 21 h 96"/>
                <a:gd name="T38" fmla="*/ 61 w 69"/>
                <a:gd name="T39" fmla="*/ 17 h 96"/>
                <a:gd name="T40" fmla="*/ 58 w 69"/>
                <a:gd name="T41" fmla="*/ 13 h 96"/>
                <a:gd name="T42" fmla="*/ 54 w 69"/>
                <a:gd name="T43" fmla="*/ 9 h 96"/>
                <a:gd name="T44" fmla="*/ 50 w 69"/>
                <a:gd name="T45" fmla="*/ 6 h 96"/>
                <a:gd name="T46" fmla="*/ 44 w 69"/>
                <a:gd name="T47" fmla="*/ 3 h 96"/>
                <a:gd name="T48" fmla="*/ 39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1" y="95"/>
                  </a:lnTo>
                  <a:lnTo>
                    <a:pt x="16" y="96"/>
                  </a:lnTo>
                  <a:lnTo>
                    <a:pt x="21" y="96"/>
                  </a:lnTo>
                  <a:lnTo>
                    <a:pt x="26" y="96"/>
                  </a:lnTo>
                  <a:lnTo>
                    <a:pt x="30" y="95"/>
                  </a:lnTo>
                  <a:lnTo>
                    <a:pt x="35" y="94"/>
                  </a:lnTo>
                  <a:lnTo>
                    <a:pt x="39" y="92"/>
                  </a:lnTo>
                  <a:lnTo>
                    <a:pt x="48" y="87"/>
                  </a:lnTo>
                  <a:lnTo>
                    <a:pt x="55" y="80"/>
                  </a:lnTo>
                  <a:lnTo>
                    <a:pt x="60" y="73"/>
                  </a:lnTo>
                  <a:lnTo>
                    <a:pt x="65" y="65"/>
                  </a:lnTo>
                  <a:lnTo>
                    <a:pt x="68" y="57"/>
                  </a:lnTo>
                  <a:lnTo>
                    <a:pt x="69" y="48"/>
                  </a:lnTo>
                  <a:lnTo>
                    <a:pt x="69" y="39"/>
                  </a:lnTo>
                  <a:lnTo>
                    <a:pt x="67" y="29"/>
                  </a:lnTo>
                  <a:lnTo>
                    <a:pt x="65" y="25"/>
                  </a:lnTo>
                  <a:lnTo>
                    <a:pt x="63" y="21"/>
                  </a:lnTo>
                  <a:lnTo>
                    <a:pt x="61" y="17"/>
                  </a:lnTo>
                  <a:lnTo>
                    <a:pt x="58" y="13"/>
                  </a:lnTo>
                  <a:lnTo>
                    <a:pt x="54" y="9"/>
                  </a:lnTo>
                  <a:lnTo>
                    <a:pt x="50" y="6"/>
                  </a:lnTo>
                  <a:lnTo>
                    <a:pt x="44" y="3"/>
                  </a:lnTo>
                  <a:lnTo>
                    <a:pt x="39"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965" name="Freeform 88"/>
            <p:cNvSpPr>
              <a:spLocks/>
            </p:cNvSpPr>
            <p:nvPr/>
          </p:nvSpPr>
          <p:spPr bwMode="auto">
            <a:xfrm>
              <a:off x="2080" y="1614"/>
              <a:ext cx="2" cy="3"/>
            </a:xfrm>
            <a:custGeom>
              <a:avLst/>
              <a:gdLst>
                <a:gd name="T0" fmla="*/ 69 w 69"/>
                <a:gd name="T1" fmla="*/ 5 h 95"/>
                <a:gd name="T2" fmla="*/ 64 w 69"/>
                <a:gd name="T3" fmla="*/ 3 h 95"/>
                <a:gd name="T4" fmla="*/ 58 w 69"/>
                <a:gd name="T5" fmla="*/ 1 h 95"/>
                <a:gd name="T6" fmla="*/ 53 w 69"/>
                <a:gd name="T7" fmla="*/ 0 h 95"/>
                <a:gd name="T8" fmla="*/ 48 w 69"/>
                <a:gd name="T9" fmla="*/ 0 h 95"/>
                <a:gd name="T10" fmla="*/ 43 w 69"/>
                <a:gd name="T11" fmla="*/ 0 h 95"/>
                <a:gd name="T12" fmla="*/ 39 w 69"/>
                <a:gd name="T13" fmla="*/ 1 h 95"/>
                <a:gd name="T14" fmla="*/ 34 w 69"/>
                <a:gd name="T15" fmla="*/ 2 h 95"/>
                <a:gd name="T16" fmla="*/ 29 w 69"/>
                <a:gd name="T17" fmla="*/ 4 h 95"/>
                <a:gd name="T18" fmla="*/ 21 w 69"/>
                <a:gd name="T19" fmla="*/ 9 h 95"/>
                <a:gd name="T20" fmla="*/ 14 w 69"/>
                <a:gd name="T21" fmla="*/ 15 h 95"/>
                <a:gd name="T22" fmla="*/ 9 w 69"/>
                <a:gd name="T23" fmla="*/ 22 h 95"/>
                <a:gd name="T24" fmla="*/ 4 w 69"/>
                <a:gd name="T25" fmla="*/ 30 h 95"/>
                <a:gd name="T26" fmla="*/ 1 w 69"/>
                <a:gd name="T27" fmla="*/ 38 h 95"/>
                <a:gd name="T28" fmla="*/ 0 w 69"/>
                <a:gd name="T29" fmla="*/ 47 h 95"/>
                <a:gd name="T30" fmla="*/ 0 w 69"/>
                <a:gd name="T31" fmla="*/ 57 h 95"/>
                <a:gd name="T32" fmla="*/ 2 w 69"/>
                <a:gd name="T33" fmla="*/ 66 h 95"/>
                <a:gd name="T34" fmla="*/ 4 w 69"/>
                <a:gd name="T35" fmla="*/ 70 h 95"/>
                <a:gd name="T36" fmla="*/ 6 w 69"/>
                <a:gd name="T37" fmla="*/ 75 h 95"/>
                <a:gd name="T38" fmla="*/ 8 w 69"/>
                <a:gd name="T39" fmla="*/ 79 h 95"/>
                <a:gd name="T40" fmla="*/ 11 w 69"/>
                <a:gd name="T41" fmla="*/ 82 h 95"/>
                <a:gd name="T42" fmla="*/ 15 w 69"/>
                <a:gd name="T43" fmla="*/ 86 h 95"/>
                <a:gd name="T44" fmla="*/ 19 w 69"/>
                <a:gd name="T45" fmla="*/ 89 h 95"/>
                <a:gd name="T46" fmla="*/ 24 w 69"/>
                <a:gd name="T47" fmla="*/ 92 h 95"/>
                <a:gd name="T48" fmla="*/ 29 w 69"/>
                <a:gd name="T49" fmla="*/ 95 h 95"/>
                <a:gd name="T50" fmla="*/ 69 w 69"/>
                <a:gd name="T51" fmla="*/ 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69" y="5"/>
                  </a:moveTo>
                  <a:lnTo>
                    <a:pt x="64" y="3"/>
                  </a:lnTo>
                  <a:lnTo>
                    <a:pt x="58" y="1"/>
                  </a:lnTo>
                  <a:lnTo>
                    <a:pt x="53" y="0"/>
                  </a:lnTo>
                  <a:lnTo>
                    <a:pt x="48" y="0"/>
                  </a:lnTo>
                  <a:lnTo>
                    <a:pt x="43" y="0"/>
                  </a:lnTo>
                  <a:lnTo>
                    <a:pt x="39" y="1"/>
                  </a:lnTo>
                  <a:lnTo>
                    <a:pt x="34" y="2"/>
                  </a:lnTo>
                  <a:lnTo>
                    <a:pt x="29" y="4"/>
                  </a:lnTo>
                  <a:lnTo>
                    <a:pt x="21" y="9"/>
                  </a:lnTo>
                  <a:lnTo>
                    <a:pt x="14" y="15"/>
                  </a:lnTo>
                  <a:lnTo>
                    <a:pt x="9" y="22"/>
                  </a:lnTo>
                  <a:lnTo>
                    <a:pt x="4" y="30"/>
                  </a:lnTo>
                  <a:lnTo>
                    <a:pt x="1" y="38"/>
                  </a:lnTo>
                  <a:lnTo>
                    <a:pt x="0" y="47"/>
                  </a:lnTo>
                  <a:lnTo>
                    <a:pt x="0" y="57"/>
                  </a:lnTo>
                  <a:lnTo>
                    <a:pt x="2" y="66"/>
                  </a:lnTo>
                  <a:lnTo>
                    <a:pt x="4" y="70"/>
                  </a:lnTo>
                  <a:lnTo>
                    <a:pt x="6" y="75"/>
                  </a:lnTo>
                  <a:lnTo>
                    <a:pt x="8" y="79"/>
                  </a:lnTo>
                  <a:lnTo>
                    <a:pt x="11" y="82"/>
                  </a:lnTo>
                  <a:lnTo>
                    <a:pt x="15" y="86"/>
                  </a:lnTo>
                  <a:lnTo>
                    <a:pt x="19" y="89"/>
                  </a:lnTo>
                  <a:lnTo>
                    <a:pt x="24" y="92"/>
                  </a:lnTo>
                  <a:lnTo>
                    <a:pt x="29" y="95"/>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966" name="Freeform 89"/>
            <p:cNvSpPr>
              <a:spLocks/>
            </p:cNvSpPr>
            <p:nvPr/>
          </p:nvSpPr>
          <p:spPr bwMode="auto">
            <a:xfrm>
              <a:off x="2081" y="1614"/>
              <a:ext cx="59" cy="29"/>
            </a:xfrm>
            <a:custGeom>
              <a:avLst/>
              <a:gdLst>
                <a:gd name="T0" fmla="*/ 1903 w 1903"/>
                <a:gd name="T1" fmla="*/ 824 h 915"/>
                <a:gd name="T2" fmla="*/ 40 w 1903"/>
                <a:gd name="T3" fmla="*/ 0 h 915"/>
                <a:gd name="T4" fmla="*/ 0 w 1903"/>
                <a:gd name="T5" fmla="*/ 90 h 915"/>
                <a:gd name="T6" fmla="*/ 1864 w 1903"/>
                <a:gd name="T7" fmla="*/ 915 h 915"/>
                <a:gd name="T8" fmla="*/ 1903 w 1903"/>
                <a:gd name="T9" fmla="*/ 824 h 915"/>
                <a:gd name="T10" fmla="*/ 0 60000 65536"/>
                <a:gd name="T11" fmla="*/ 0 60000 65536"/>
                <a:gd name="T12" fmla="*/ 0 60000 65536"/>
                <a:gd name="T13" fmla="*/ 0 60000 65536"/>
                <a:gd name="T14" fmla="*/ 0 60000 65536"/>
                <a:gd name="T15" fmla="*/ 0 w 1903"/>
                <a:gd name="T16" fmla="*/ 0 h 915"/>
                <a:gd name="T17" fmla="*/ 1903 w 1903"/>
                <a:gd name="T18" fmla="*/ 915 h 915"/>
              </a:gdLst>
              <a:ahLst/>
              <a:cxnLst>
                <a:cxn ang="T10">
                  <a:pos x="T0" y="T1"/>
                </a:cxn>
                <a:cxn ang="T11">
                  <a:pos x="T2" y="T3"/>
                </a:cxn>
                <a:cxn ang="T12">
                  <a:pos x="T4" y="T5"/>
                </a:cxn>
                <a:cxn ang="T13">
                  <a:pos x="T6" y="T7"/>
                </a:cxn>
                <a:cxn ang="T14">
                  <a:pos x="T8" y="T9"/>
                </a:cxn>
              </a:cxnLst>
              <a:rect l="T15" t="T16" r="T17" b="T18"/>
              <a:pathLst>
                <a:path w="1903" h="915">
                  <a:moveTo>
                    <a:pt x="1903" y="824"/>
                  </a:moveTo>
                  <a:lnTo>
                    <a:pt x="40" y="0"/>
                  </a:lnTo>
                  <a:lnTo>
                    <a:pt x="0" y="90"/>
                  </a:lnTo>
                  <a:lnTo>
                    <a:pt x="1864" y="915"/>
                  </a:lnTo>
                  <a:lnTo>
                    <a:pt x="1903" y="824"/>
                  </a:lnTo>
                  <a:close/>
                </a:path>
              </a:pathLst>
            </a:custGeom>
            <a:solidFill>
              <a:srgbClr val="714049"/>
            </a:solidFill>
            <a:ln w="9525">
              <a:noFill/>
              <a:round/>
              <a:headEnd/>
              <a:tailEnd/>
            </a:ln>
          </p:spPr>
          <p:txBody>
            <a:bodyPr>
              <a:prstTxWarp prst="textNoShape">
                <a:avLst/>
              </a:prstTxWarp>
            </a:bodyPr>
            <a:lstStyle/>
            <a:p>
              <a:endParaRPr lang="en-US"/>
            </a:p>
          </p:txBody>
        </p:sp>
        <p:sp>
          <p:nvSpPr>
            <p:cNvPr id="20967" name="Freeform 90"/>
            <p:cNvSpPr>
              <a:spLocks/>
            </p:cNvSpPr>
            <p:nvPr/>
          </p:nvSpPr>
          <p:spPr bwMode="auto">
            <a:xfrm>
              <a:off x="2139" y="1640"/>
              <a:ext cx="2" cy="3"/>
            </a:xfrm>
            <a:custGeom>
              <a:avLst/>
              <a:gdLst>
                <a:gd name="T0" fmla="*/ 0 w 70"/>
                <a:gd name="T1" fmla="*/ 91 h 96"/>
                <a:gd name="T2" fmla="*/ 6 w 70"/>
                <a:gd name="T3" fmla="*/ 93 h 96"/>
                <a:gd name="T4" fmla="*/ 11 w 70"/>
                <a:gd name="T5" fmla="*/ 95 h 96"/>
                <a:gd name="T6" fmla="*/ 16 w 70"/>
                <a:gd name="T7" fmla="*/ 96 h 96"/>
                <a:gd name="T8" fmla="*/ 21 w 70"/>
                <a:gd name="T9" fmla="*/ 96 h 96"/>
                <a:gd name="T10" fmla="*/ 26 w 70"/>
                <a:gd name="T11" fmla="*/ 96 h 96"/>
                <a:gd name="T12" fmla="*/ 31 w 70"/>
                <a:gd name="T13" fmla="*/ 95 h 96"/>
                <a:gd name="T14" fmla="*/ 35 w 70"/>
                <a:gd name="T15" fmla="*/ 93 h 96"/>
                <a:gd name="T16" fmla="*/ 40 w 70"/>
                <a:gd name="T17" fmla="*/ 92 h 96"/>
                <a:gd name="T18" fmla="*/ 48 w 70"/>
                <a:gd name="T19" fmla="*/ 87 h 96"/>
                <a:gd name="T20" fmla="*/ 55 w 70"/>
                <a:gd name="T21" fmla="*/ 81 h 96"/>
                <a:gd name="T22" fmla="*/ 61 w 70"/>
                <a:gd name="T23" fmla="*/ 74 h 96"/>
                <a:gd name="T24" fmla="*/ 65 w 70"/>
                <a:gd name="T25" fmla="*/ 66 h 96"/>
                <a:gd name="T26" fmla="*/ 68 w 70"/>
                <a:gd name="T27" fmla="*/ 57 h 96"/>
                <a:gd name="T28" fmla="*/ 70 w 70"/>
                <a:gd name="T29" fmla="*/ 48 h 96"/>
                <a:gd name="T30" fmla="*/ 69 w 70"/>
                <a:gd name="T31" fmla="*/ 39 h 96"/>
                <a:gd name="T32" fmla="*/ 68 w 70"/>
                <a:gd name="T33" fmla="*/ 30 h 96"/>
                <a:gd name="T34" fmla="*/ 66 w 70"/>
                <a:gd name="T35" fmla="*/ 26 h 96"/>
                <a:gd name="T36" fmla="*/ 64 w 70"/>
                <a:gd name="T37" fmla="*/ 21 h 96"/>
                <a:gd name="T38" fmla="*/ 61 w 70"/>
                <a:gd name="T39" fmla="*/ 17 h 96"/>
                <a:gd name="T40" fmla="*/ 58 w 70"/>
                <a:gd name="T41" fmla="*/ 14 h 96"/>
                <a:gd name="T42" fmla="*/ 55 w 70"/>
                <a:gd name="T43" fmla="*/ 10 h 96"/>
                <a:gd name="T44" fmla="*/ 50 w 70"/>
                <a:gd name="T45" fmla="*/ 6 h 96"/>
                <a:gd name="T46" fmla="*/ 46 w 70"/>
                <a:gd name="T47" fmla="*/ 3 h 96"/>
                <a:gd name="T48" fmla="*/ 39 w 70"/>
                <a:gd name="T49" fmla="*/ 0 h 96"/>
                <a:gd name="T50" fmla="*/ 0 w 70"/>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0" y="91"/>
                  </a:moveTo>
                  <a:lnTo>
                    <a:pt x="6" y="93"/>
                  </a:lnTo>
                  <a:lnTo>
                    <a:pt x="11" y="95"/>
                  </a:lnTo>
                  <a:lnTo>
                    <a:pt x="16" y="96"/>
                  </a:lnTo>
                  <a:lnTo>
                    <a:pt x="21" y="96"/>
                  </a:lnTo>
                  <a:lnTo>
                    <a:pt x="26" y="96"/>
                  </a:lnTo>
                  <a:lnTo>
                    <a:pt x="31" y="95"/>
                  </a:lnTo>
                  <a:lnTo>
                    <a:pt x="35" y="93"/>
                  </a:lnTo>
                  <a:lnTo>
                    <a:pt x="40" y="92"/>
                  </a:lnTo>
                  <a:lnTo>
                    <a:pt x="48" y="87"/>
                  </a:lnTo>
                  <a:lnTo>
                    <a:pt x="55" y="81"/>
                  </a:lnTo>
                  <a:lnTo>
                    <a:pt x="61" y="74"/>
                  </a:lnTo>
                  <a:lnTo>
                    <a:pt x="65" y="66"/>
                  </a:lnTo>
                  <a:lnTo>
                    <a:pt x="68" y="57"/>
                  </a:lnTo>
                  <a:lnTo>
                    <a:pt x="70" y="48"/>
                  </a:lnTo>
                  <a:lnTo>
                    <a:pt x="69" y="39"/>
                  </a:lnTo>
                  <a:lnTo>
                    <a:pt x="68" y="30"/>
                  </a:lnTo>
                  <a:lnTo>
                    <a:pt x="66" y="26"/>
                  </a:lnTo>
                  <a:lnTo>
                    <a:pt x="64" y="21"/>
                  </a:lnTo>
                  <a:lnTo>
                    <a:pt x="61" y="17"/>
                  </a:lnTo>
                  <a:lnTo>
                    <a:pt x="58" y="14"/>
                  </a:lnTo>
                  <a:lnTo>
                    <a:pt x="55" y="10"/>
                  </a:lnTo>
                  <a:lnTo>
                    <a:pt x="50" y="6"/>
                  </a:lnTo>
                  <a:lnTo>
                    <a:pt x="46" y="3"/>
                  </a:lnTo>
                  <a:lnTo>
                    <a:pt x="39"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968" name="Freeform 91"/>
            <p:cNvSpPr>
              <a:spLocks/>
            </p:cNvSpPr>
            <p:nvPr/>
          </p:nvSpPr>
          <p:spPr bwMode="auto">
            <a:xfrm>
              <a:off x="1982" y="1706"/>
              <a:ext cx="2" cy="2"/>
            </a:xfrm>
            <a:custGeom>
              <a:avLst/>
              <a:gdLst>
                <a:gd name="T0" fmla="*/ 69 w 69"/>
                <a:gd name="T1" fmla="*/ 5 h 96"/>
                <a:gd name="T2" fmla="*/ 64 w 69"/>
                <a:gd name="T3" fmla="*/ 3 h 96"/>
                <a:gd name="T4" fmla="*/ 58 w 69"/>
                <a:gd name="T5" fmla="*/ 1 h 96"/>
                <a:gd name="T6" fmla="*/ 52 w 69"/>
                <a:gd name="T7" fmla="*/ 1 h 96"/>
                <a:gd name="T8" fmla="*/ 47 w 69"/>
                <a:gd name="T9" fmla="*/ 0 h 96"/>
                <a:gd name="T10" fmla="*/ 42 w 69"/>
                <a:gd name="T11" fmla="*/ 1 h 96"/>
                <a:gd name="T12" fmla="*/ 38 w 69"/>
                <a:gd name="T13" fmla="*/ 1 h 96"/>
                <a:gd name="T14" fmla="*/ 33 w 69"/>
                <a:gd name="T15" fmla="*/ 3 h 96"/>
                <a:gd name="T16" fmla="*/ 29 w 69"/>
                <a:gd name="T17" fmla="*/ 4 h 96"/>
                <a:gd name="T18" fmla="*/ 21 w 69"/>
                <a:gd name="T19" fmla="*/ 9 h 96"/>
                <a:gd name="T20" fmla="*/ 14 w 69"/>
                <a:gd name="T21" fmla="*/ 15 h 96"/>
                <a:gd name="T22" fmla="*/ 9 w 69"/>
                <a:gd name="T23" fmla="*/ 23 h 96"/>
                <a:gd name="T24" fmla="*/ 4 w 69"/>
                <a:gd name="T25" fmla="*/ 31 h 96"/>
                <a:gd name="T26" fmla="*/ 1 w 69"/>
                <a:gd name="T27" fmla="*/ 39 h 96"/>
                <a:gd name="T28" fmla="*/ 0 w 69"/>
                <a:gd name="T29" fmla="*/ 48 h 96"/>
                <a:gd name="T30" fmla="*/ 0 w 69"/>
                <a:gd name="T31" fmla="*/ 57 h 96"/>
                <a:gd name="T32" fmla="*/ 2 w 69"/>
                <a:gd name="T33" fmla="*/ 66 h 96"/>
                <a:gd name="T34" fmla="*/ 4 w 69"/>
                <a:gd name="T35" fmla="*/ 72 h 96"/>
                <a:gd name="T36" fmla="*/ 6 w 69"/>
                <a:gd name="T37" fmla="*/ 76 h 96"/>
                <a:gd name="T38" fmla="*/ 8 w 69"/>
                <a:gd name="T39" fmla="*/ 80 h 96"/>
                <a:gd name="T40" fmla="*/ 12 w 69"/>
                <a:gd name="T41" fmla="*/ 83 h 96"/>
                <a:gd name="T42" fmla="*/ 15 w 69"/>
                <a:gd name="T43" fmla="*/ 87 h 96"/>
                <a:gd name="T44" fmla="*/ 19 w 69"/>
                <a:gd name="T45" fmla="*/ 90 h 96"/>
                <a:gd name="T46" fmla="*/ 24 w 69"/>
                <a:gd name="T47" fmla="*/ 93 h 96"/>
                <a:gd name="T48" fmla="*/ 29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1"/>
                  </a:lnTo>
                  <a:lnTo>
                    <a:pt x="52" y="1"/>
                  </a:lnTo>
                  <a:lnTo>
                    <a:pt x="47" y="0"/>
                  </a:lnTo>
                  <a:lnTo>
                    <a:pt x="42" y="1"/>
                  </a:lnTo>
                  <a:lnTo>
                    <a:pt x="38" y="1"/>
                  </a:lnTo>
                  <a:lnTo>
                    <a:pt x="33" y="3"/>
                  </a:lnTo>
                  <a:lnTo>
                    <a:pt x="29" y="4"/>
                  </a:lnTo>
                  <a:lnTo>
                    <a:pt x="21" y="9"/>
                  </a:lnTo>
                  <a:lnTo>
                    <a:pt x="14" y="15"/>
                  </a:lnTo>
                  <a:lnTo>
                    <a:pt x="9" y="23"/>
                  </a:lnTo>
                  <a:lnTo>
                    <a:pt x="4" y="31"/>
                  </a:lnTo>
                  <a:lnTo>
                    <a:pt x="1" y="39"/>
                  </a:lnTo>
                  <a:lnTo>
                    <a:pt x="0" y="48"/>
                  </a:lnTo>
                  <a:lnTo>
                    <a:pt x="0" y="57"/>
                  </a:lnTo>
                  <a:lnTo>
                    <a:pt x="2" y="66"/>
                  </a:lnTo>
                  <a:lnTo>
                    <a:pt x="4" y="72"/>
                  </a:lnTo>
                  <a:lnTo>
                    <a:pt x="6" y="76"/>
                  </a:lnTo>
                  <a:lnTo>
                    <a:pt x="8" y="80"/>
                  </a:lnTo>
                  <a:lnTo>
                    <a:pt x="12" y="83"/>
                  </a:lnTo>
                  <a:lnTo>
                    <a:pt x="15" y="87"/>
                  </a:lnTo>
                  <a:lnTo>
                    <a:pt x="19" y="90"/>
                  </a:lnTo>
                  <a:lnTo>
                    <a:pt x="24" y="93"/>
                  </a:lnTo>
                  <a:lnTo>
                    <a:pt x="29" y="96"/>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969" name="Freeform 92"/>
            <p:cNvSpPr>
              <a:spLocks/>
            </p:cNvSpPr>
            <p:nvPr/>
          </p:nvSpPr>
          <p:spPr bwMode="auto">
            <a:xfrm>
              <a:off x="1984" y="1706"/>
              <a:ext cx="57" cy="27"/>
            </a:xfrm>
            <a:custGeom>
              <a:avLst/>
              <a:gdLst>
                <a:gd name="T0" fmla="*/ 1860 w 1860"/>
                <a:gd name="T1" fmla="*/ 806 h 896"/>
                <a:gd name="T2" fmla="*/ 40 w 1860"/>
                <a:gd name="T3" fmla="*/ 0 h 896"/>
                <a:gd name="T4" fmla="*/ 0 w 1860"/>
                <a:gd name="T5" fmla="*/ 91 h 896"/>
                <a:gd name="T6" fmla="*/ 1821 w 1860"/>
                <a:gd name="T7" fmla="*/ 896 h 896"/>
                <a:gd name="T8" fmla="*/ 1860 w 1860"/>
                <a:gd name="T9" fmla="*/ 806 h 896"/>
                <a:gd name="T10" fmla="*/ 0 60000 65536"/>
                <a:gd name="T11" fmla="*/ 0 60000 65536"/>
                <a:gd name="T12" fmla="*/ 0 60000 65536"/>
                <a:gd name="T13" fmla="*/ 0 60000 65536"/>
                <a:gd name="T14" fmla="*/ 0 60000 65536"/>
                <a:gd name="T15" fmla="*/ 0 w 1860"/>
                <a:gd name="T16" fmla="*/ 0 h 896"/>
                <a:gd name="T17" fmla="*/ 1860 w 1860"/>
                <a:gd name="T18" fmla="*/ 896 h 896"/>
              </a:gdLst>
              <a:ahLst/>
              <a:cxnLst>
                <a:cxn ang="T10">
                  <a:pos x="T0" y="T1"/>
                </a:cxn>
                <a:cxn ang="T11">
                  <a:pos x="T2" y="T3"/>
                </a:cxn>
                <a:cxn ang="T12">
                  <a:pos x="T4" y="T5"/>
                </a:cxn>
                <a:cxn ang="T13">
                  <a:pos x="T6" y="T7"/>
                </a:cxn>
                <a:cxn ang="T14">
                  <a:pos x="T8" y="T9"/>
                </a:cxn>
              </a:cxnLst>
              <a:rect l="T15" t="T16" r="T17" b="T18"/>
              <a:pathLst>
                <a:path w="1860" h="896">
                  <a:moveTo>
                    <a:pt x="1860" y="806"/>
                  </a:moveTo>
                  <a:lnTo>
                    <a:pt x="40" y="0"/>
                  </a:lnTo>
                  <a:lnTo>
                    <a:pt x="0" y="91"/>
                  </a:lnTo>
                  <a:lnTo>
                    <a:pt x="1821" y="896"/>
                  </a:lnTo>
                  <a:lnTo>
                    <a:pt x="1860" y="806"/>
                  </a:lnTo>
                  <a:close/>
                </a:path>
              </a:pathLst>
            </a:custGeom>
            <a:solidFill>
              <a:srgbClr val="714049"/>
            </a:solidFill>
            <a:ln w="9525">
              <a:noFill/>
              <a:round/>
              <a:headEnd/>
              <a:tailEnd/>
            </a:ln>
          </p:spPr>
          <p:txBody>
            <a:bodyPr>
              <a:prstTxWarp prst="textNoShape">
                <a:avLst/>
              </a:prstTxWarp>
            </a:bodyPr>
            <a:lstStyle/>
            <a:p>
              <a:endParaRPr lang="en-US"/>
            </a:p>
          </p:txBody>
        </p:sp>
        <p:sp>
          <p:nvSpPr>
            <p:cNvPr id="20970" name="Freeform 93"/>
            <p:cNvSpPr>
              <a:spLocks/>
            </p:cNvSpPr>
            <p:nvPr/>
          </p:nvSpPr>
          <p:spPr bwMode="auto">
            <a:xfrm>
              <a:off x="2041" y="1730"/>
              <a:ext cx="1" cy="4"/>
            </a:xfrm>
            <a:custGeom>
              <a:avLst/>
              <a:gdLst>
                <a:gd name="T0" fmla="*/ 0 w 69"/>
                <a:gd name="T1" fmla="*/ 90 h 95"/>
                <a:gd name="T2" fmla="*/ 5 w 69"/>
                <a:gd name="T3" fmla="*/ 92 h 95"/>
                <a:gd name="T4" fmla="*/ 11 w 69"/>
                <a:gd name="T5" fmla="*/ 94 h 95"/>
                <a:gd name="T6" fmla="*/ 16 w 69"/>
                <a:gd name="T7" fmla="*/ 95 h 95"/>
                <a:gd name="T8" fmla="*/ 21 w 69"/>
                <a:gd name="T9" fmla="*/ 95 h 95"/>
                <a:gd name="T10" fmla="*/ 26 w 69"/>
                <a:gd name="T11" fmla="*/ 95 h 95"/>
                <a:gd name="T12" fmla="*/ 31 w 69"/>
                <a:gd name="T13" fmla="*/ 94 h 95"/>
                <a:gd name="T14" fmla="*/ 35 w 69"/>
                <a:gd name="T15" fmla="*/ 93 h 95"/>
                <a:gd name="T16" fmla="*/ 39 w 69"/>
                <a:gd name="T17" fmla="*/ 91 h 95"/>
                <a:gd name="T18" fmla="*/ 47 w 69"/>
                <a:gd name="T19" fmla="*/ 86 h 95"/>
                <a:gd name="T20" fmla="*/ 55 w 69"/>
                <a:gd name="T21" fmla="*/ 80 h 95"/>
                <a:gd name="T22" fmla="*/ 61 w 69"/>
                <a:gd name="T23" fmla="*/ 73 h 95"/>
                <a:gd name="T24" fmla="*/ 65 w 69"/>
                <a:gd name="T25" fmla="*/ 65 h 95"/>
                <a:gd name="T26" fmla="*/ 68 w 69"/>
                <a:gd name="T27" fmla="*/ 57 h 95"/>
                <a:gd name="T28" fmla="*/ 69 w 69"/>
                <a:gd name="T29" fmla="*/ 48 h 95"/>
                <a:gd name="T30" fmla="*/ 69 w 69"/>
                <a:gd name="T31" fmla="*/ 38 h 95"/>
                <a:gd name="T32" fmla="*/ 67 w 69"/>
                <a:gd name="T33" fmla="*/ 29 h 95"/>
                <a:gd name="T34" fmla="*/ 66 w 69"/>
                <a:gd name="T35" fmla="*/ 25 h 95"/>
                <a:gd name="T36" fmla="*/ 64 w 69"/>
                <a:gd name="T37" fmla="*/ 21 h 95"/>
                <a:gd name="T38" fmla="*/ 61 w 69"/>
                <a:gd name="T39" fmla="*/ 17 h 95"/>
                <a:gd name="T40" fmla="*/ 58 w 69"/>
                <a:gd name="T41" fmla="*/ 13 h 95"/>
                <a:gd name="T42" fmla="*/ 54 w 69"/>
                <a:gd name="T43" fmla="*/ 9 h 95"/>
                <a:gd name="T44" fmla="*/ 49 w 69"/>
                <a:gd name="T45" fmla="*/ 6 h 95"/>
                <a:gd name="T46" fmla="*/ 44 w 69"/>
                <a:gd name="T47" fmla="*/ 3 h 95"/>
                <a:gd name="T48" fmla="*/ 39 w 69"/>
                <a:gd name="T49" fmla="*/ 0 h 95"/>
                <a:gd name="T50" fmla="*/ 0 w 69"/>
                <a:gd name="T51" fmla="*/ 9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0"/>
                  </a:moveTo>
                  <a:lnTo>
                    <a:pt x="5" y="92"/>
                  </a:lnTo>
                  <a:lnTo>
                    <a:pt x="11" y="94"/>
                  </a:lnTo>
                  <a:lnTo>
                    <a:pt x="16" y="95"/>
                  </a:lnTo>
                  <a:lnTo>
                    <a:pt x="21" y="95"/>
                  </a:lnTo>
                  <a:lnTo>
                    <a:pt x="26" y="95"/>
                  </a:lnTo>
                  <a:lnTo>
                    <a:pt x="31" y="94"/>
                  </a:lnTo>
                  <a:lnTo>
                    <a:pt x="35" y="93"/>
                  </a:lnTo>
                  <a:lnTo>
                    <a:pt x="39" y="91"/>
                  </a:lnTo>
                  <a:lnTo>
                    <a:pt x="47" y="86"/>
                  </a:lnTo>
                  <a:lnTo>
                    <a:pt x="55" y="80"/>
                  </a:lnTo>
                  <a:lnTo>
                    <a:pt x="61" y="73"/>
                  </a:lnTo>
                  <a:lnTo>
                    <a:pt x="65" y="65"/>
                  </a:lnTo>
                  <a:lnTo>
                    <a:pt x="68" y="57"/>
                  </a:lnTo>
                  <a:lnTo>
                    <a:pt x="69" y="48"/>
                  </a:lnTo>
                  <a:lnTo>
                    <a:pt x="69" y="38"/>
                  </a:lnTo>
                  <a:lnTo>
                    <a:pt x="67" y="29"/>
                  </a:lnTo>
                  <a:lnTo>
                    <a:pt x="66" y="25"/>
                  </a:lnTo>
                  <a:lnTo>
                    <a:pt x="64" y="21"/>
                  </a:lnTo>
                  <a:lnTo>
                    <a:pt x="61" y="17"/>
                  </a:lnTo>
                  <a:lnTo>
                    <a:pt x="58" y="13"/>
                  </a:lnTo>
                  <a:lnTo>
                    <a:pt x="54" y="9"/>
                  </a:lnTo>
                  <a:lnTo>
                    <a:pt x="49" y="6"/>
                  </a:lnTo>
                  <a:lnTo>
                    <a:pt x="44" y="3"/>
                  </a:lnTo>
                  <a:lnTo>
                    <a:pt x="39" y="0"/>
                  </a:lnTo>
                  <a:lnTo>
                    <a:pt x="0" y="90"/>
                  </a:lnTo>
                  <a:close/>
                </a:path>
              </a:pathLst>
            </a:custGeom>
            <a:solidFill>
              <a:srgbClr val="714049"/>
            </a:solidFill>
            <a:ln w="9525">
              <a:noFill/>
              <a:round/>
              <a:headEnd/>
              <a:tailEnd/>
            </a:ln>
          </p:spPr>
          <p:txBody>
            <a:bodyPr>
              <a:prstTxWarp prst="textNoShape">
                <a:avLst/>
              </a:prstTxWarp>
            </a:bodyPr>
            <a:lstStyle/>
            <a:p>
              <a:endParaRPr lang="en-US"/>
            </a:p>
          </p:txBody>
        </p:sp>
        <p:sp>
          <p:nvSpPr>
            <p:cNvPr id="20971" name="Freeform 94"/>
            <p:cNvSpPr>
              <a:spLocks/>
            </p:cNvSpPr>
            <p:nvPr/>
          </p:nvSpPr>
          <p:spPr bwMode="auto">
            <a:xfrm>
              <a:off x="2087" y="1663"/>
              <a:ext cx="3" cy="3"/>
            </a:xfrm>
            <a:custGeom>
              <a:avLst/>
              <a:gdLst>
                <a:gd name="T0" fmla="*/ 70 w 70"/>
                <a:gd name="T1" fmla="*/ 5 h 96"/>
                <a:gd name="T2" fmla="*/ 64 w 70"/>
                <a:gd name="T3" fmla="*/ 3 h 96"/>
                <a:gd name="T4" fmla="*/ 59 w 70"/>
                <a:gd name="T5" fmla="*/ 2 h 96"/>
                <a:gd name="T6" fmla="*/ 53 w 70"/>
                <a:gd name="T7" fmla="*/ 1 h 96"/>
                <a:gd name="T8" fmla="*/ 47 w 70"/>
                <a:gd name="T9" fmla="*/ 0 h 96"/>
                <a:gd name="T10" fmla="*/ 43 w 70"/>
                <a:gd name="T11" fmla="*/ 1 h 96"/>
                <a:gd name="T12" fmla="*/ 38 w 70"/>
                <a:gd name="T13" fmla="*/ 1 h 96"/>
                <a:gd name="T14" fmla="*/ 33 w 70"/>
                <a:gd name="T15" fmla="*/ 3 h 96"/>
                <a:gd name="T16" fmla="*/ 29 w 70"/>
                <a:gd name="T17" fmla="*/ 4 h 96"/>
                <a:gd name="T18" fmla="*/ 21 w 70"/>
                <a:gd name="T19" fmla="*/ 9 h 96"/>
                <a:gd name="T20" fmla="*/ 15 w 70"/>
                <a:gd name="T21" fmla="*/ 15 h 96"/>
                <a:gd name="T22" fmla="*/ 9 w 70"/>
                <a:gd name="T23" fmla="*/ 23 h 96"/>
                <a:gd name="T24" fmla="*/ 5 w 70"/>
                <a:gd name="T25" fmla="*/ 31 h 96"/>
                <a:gd name="T26" fmla="*/ 2 w 70"/>
                <a:gd name="T27" fmla="*/ 40 h 96"/>
                <a:gd name="T28" fmla="*/ 0 w 70"/>
                <a:gd name="T29" fmla="*/ 48 h 96"/>
                <a:gd name="T30" fmla="*/ 0 w 70"/>
                <a:gd name="T31" fmla="*/ 58 h 96"/>
                <a:gd name="T32" fmla="*/ 2 w 70"/>
                <a:gd name="T33" fmla="*/ 66 h 96"/>
                <a:gd name="T34" fmla="*/ 4 w 70"/>
                <a:gd name="T35" fmla="*/ 72 h 96"/>
                <a:gd name="T36" fmla="*/ 6 w 70"/>
                <a:gd name="T37" fmla="*/ 76 h 96"/>
                <a:gd name="T38" fmla="*/ 9 w 70"/>
                <a:gd name="T39" fmla="*/ 80 h 96"/>
                <a:gd name="T40" fmla="*/ 12 w 70"/>
                <a:gd name="T41" fmla="*/ 84 h 96"/>
                <a:gd name="T42" fmla="*/ 15 w 70"/>
                <a:gd name="T43" fmla="*/ 87 h 96"/>
                <a:gd name="T44" fmla="*/ 19 w 70"/>
                <a:gd name="T45" fmla="*/ 90 h 96"/>
                <a:gd name="T46" fmla="*/ 24 w 70"/>
                <a:gd name="T47" fmla="*/ 93 h 96"/>
                <a:gd name="T48" fmla="*/ 29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9" y="2"/>
                  </a:lnTo>
                  <a:lnTo>
                    <a:pt x="53" y="1"/>
                  </a:lnTo>
                  <a:lnTo>
                    <a:pt x="47" y="0"/>
                  </a:lnTo>
                  <a:lnTo>
                    <a:pt x="43" y="1"/>
                  </a:lnTo>
                  <a:lnTo>
                    <a:pt x="38" y="1"/>
                  </a:lnTo>
                  <a:lnTo>
                    <a:pt x="33" y="3"/>
                  </a:lnTo>
                  <a:lnTo>
                    <a:pt x="29" y="4"/>
                  </a:lnTo>
                  <a:lnTo>
                    <a:pt x="21" y="9"/>
                  </a:lnTo>
                  <a:lnTo>
                    <a:pt x="15" y="15"/>
                  </a:lnTo>
                  <a:lnTo>
                    <a:pt x="9" y="23"/>
                  </a:lnTo>
                  <a:lnTo>
                    <a:pt x="5" y="31"/>
                  </a:lnTo>
                  <a:lnTo>
                    <a:pt x="2" y="40"/>
                  </a:lnTo>
                  <a:lnTo>
                    <a:pt x="0" y="48"/>
                  </a:lnTo>
                  <a:lnTo>
                    <a:pt x="0" y="58"/>
                  </a:lnTo>
                  <a:lnTo>
                    <a:pt x="2" y="66"/>
                  </a:lnTo>
                  <a:lnTo>
                    <a:pt x="4" y="72"/>
                  </a:lnTo>
                  <a:lnTo>
                    <a:pt x="6" y="76"/>
                  </a:lnTo>
                  <a:lnTo>
                    <a:pt x="9" y="80"/>
                  </a:lnTo>
                  <a:lnTo>
                    <a:pt x="12" y="84"/>
                  </a:lnTo>
                  <a:lnTo>
                    <a:pt x="15" y="87"/>
                  </a:lnTo>
                  <a:lnTo>
                    <a:pt x="19" y="90"/>
                  </a:lnTo>
                  <a:lnTo>
                    <a:pt x="24" y="93"/>
                  </a:lnTo>
                  <a:lnTo>
                    <a:pt x="29" y="96"/>
                  </a:lnTo>
                  <a:lnTo>
                    <a:pt x="70" y="5"/>
                  </a:lnTo>
                  <a:close/>
                </a:path>
              </a:pathLst>
            </a:custGeom>
            <a:solidFill>
              <a:srgbClr val="714049"/>
            </a:solidFill>
            <a:ln w="9525">
              <a:noFill/>
              <a:round/>
              <a:headEnd/>
              <a:tailEnd/>
            </a:ln>
          </p:spPr>
          <p:txBody>
            <a:bodyPr>
              <a:prstTxWarp prst="textNoShape">
                <a:avLst/>
              </a:prstTxWarp>
            </a:bodyPr>
            <a:lstStyle/>
            <a:p>
              <a:endParaRPr lang="en-US"/>
            </a:p>
          </p:txBody>
        </p:sp>
        <p:sp>
          <p:nvSpPr>
            <p:cNvPr id="20972" name="Freeform 95"/>
            <p:cNvSpPr>
              <a:spLocks/>
            </p:cNvSpPr>
            <p:nvPr/>
          </p:nvSpPr>
          <p:spPr bwMode="auto">
            <a:xfrm>
              <a:off x="2088" y="1663"/>
              <a:ext cx="59" cy="28"/>
            </a:xfrm>
            <a:custGeom>
              <a:avLst/>
              <a:gdLst>
                <a:gd name="T0" fmla="*/ 1870 w 1870"/>
                <a:gd name="T1" fmla="*/ 810 h 900"/>
                <a:gd name="T2" fmla="*/ 41 w 1870"/>
                <a:gd name="T3" fmla="*/ 0 h 900"/>
                <a:gd name="T4" fmla="*/ 0 w 1870"/>
                <a:gd name="T5" fmla="*/ 91 h 900"/>
                <a:gd name="T6" fmla="*/ 1830 w 1870"/>
                <a:gd name="T7" fmla="*/ 900 h 900"/>
                <a:gd name="T8" fmla="*/ 1870 w 1870"/>
                <a:gd name="T9" fmla="*/ 810 h 900"/>
                <a:gd name="T10" fmla="*/ 0 60000 65536"/>
                <a:gd name="T11" fmla="*/ 0 60000 65536"/>
                <a:gd name="T12" fmla="*/ 0 60000 65536"/>
                <a:gd name="T13" fmla="*/ 0 60000 65536"/>
                <a:gd name="T14" fmla="*/ 0 60000 65536"/>
                <a:gd name="T15" fmla="*/ 0 w 1870"/>
                <a:gd name="T16" fmla="*/ 0 h 900"/>
                <a:gd name="T17" fmla="*/ 1870 w 1870"/>
                <a:gd name="T18" fmla="*/ 900 h 900"/>
              </a:gdLst>
              <a:ahLst/>
              <a:cxnLst>
                <a:cxn ang="T10">
                  <a:pos x="T0" y="T1"/>
                </a:cxn>
                <a:cxn ang="T11">
                  <a:pos x="T2" y="T3"/>
                </a:cxn>
                <a:cxn ang="T12">
                  <a:pos x="T4" y="T5"/>
                </a:cxn>
                <a:cxn ang="T13">
                  <a:pos x="T6" y="T7"/>
                </a:cxn>
                <a:cxn ang="T14">
                  <a:pos x="T8" y="T9"/>
                </a:cxn>
              </a:cxnLst>
              <a:rect l="T15" t="T16" r="T17" b="T18"/>
              <a:pathLst>
                <a:path w="1870" h="900">
                  <a:moveTo>
                    <a:pt x="1870" y="810"/>
                  </a:moveTo>
                  <a:lnTo>
                    <a:pt x="41" y="0"/>
                  </a:lnTo>
                  <a:lnTo>
                    <a:pt x="0" y="91"/>
                  </a:lnTo>
                  <a:lnTo>
                    <a:pt x="1830" y="900"/>
                  </a:lnTo>
                  <a:lnTo>
                    <a:pt x="1870" y="810"/>
                  </a:lnTo>
                  <a:close/>
                </a:path>
              </a:pathLst>
            </a:custGeom>
            <a:solidFill>
              <a:srgbClr val="714049"/>
            </a:solidFill>
            <a:ln w="9525">
              <a:noFill/>
              <a:round/>
              <a:headEnd/>
              <a:tailEnd/>
            </a:ln>
          </p:spPr>
          <p:txBody>
            <a:bodyPr>
              <a:prstTxWarp prst="textNoShape">
                <a:avLst/>
              </a:prstTxWarp>
            </a:bodyPr>
            <a:lstStyle/>
            <a:p>
              <a:endParaRPr lang="en-US"/>
            </a:p>
          </p:txBody>
        </p:sp>
        <p:sp>
          <p:nvSpPr>
            <p:cNvPr id="20973" name="Freeform 96"/>
            <p:cNvSpPr>
              <a:spLocks/>
            </p:cNvSpPr>
            <p:nvPr/>
          </p:nvSpPr>
          <p:spPr bwMode="auto">
            <a:xfrm>
              <a:off x="2146" y="1688"/>
              <a:ext cx="3" cy="3"/>
            </a:xfrm>
            <a:custGeom>
              <a:avLst/>
              <a:gdLst>
                <a:gd name="T0" fmla="*/ 0 w 69"/>
                <a:gd name="T1" fmla="*/ 90 h 96"/>
                <a:gd name="T2" fmla="*/ 6 w 69"/>
                <a:gd name="T3" fmla="*/ 92 h 96"/>
                <a:gd name="T4" fmla="*/ 11 w 69"/>
                <a:gd name="T5" fmla="*/ 95 h 96"/>
                <a:gd name="T6" fmla="*/ 16 w 69"/>
                <a:gd name="T7" fmla="*/ 96 h 96"/>
                <a:gd name="T8" fmla="*/ 21 w 69"/>
                <a:gd name="T9" fmla="*/ 96 h 96"/>
                <a:gd name="T10" fmla="*/ 26 w 69"/>
                <a:gd name="T11" fmla="*/ 96 h 96"/>
                <a:gd name="T12" fmla="*/ 31 w 69"/>
                <a:gd name="T13" fmla="*/ 95 h 96"/>
                <a:gd name="T14" fmla="*/ 36 w 69"/>
                <a:gd name="T15" fmla="*/ 94 h 96"/>
                <a:gd name="T16" fmla="*/ 40 w 69"/>
                <a:gd name="T17" fmla="*/ 91 h 96"/>
                <a:gd name="T18" fmla="*/ 48 w 69"/>
                <a:gd name="T19" fmla="*/ 86 h 96"/>
                <a:gd name="T20" fmla="*/ 55 w 69"/>
                <a:gd name="T21" fmla="*/ 80 h 96"/>
                <a:gd name="T22" fmla="*/ 61 w 69"/>
                <a:gd name="T23" fmla="*/ 73 h 96"/>
                <a:gd name="T24" fmla="*/ 65 w 69"/>
                <a:gd name="T25" fmla="*/ 65 h 96"/>
                <a:gd name="T26" fmla="*/ 68 w 69"/>
                <a:gd name="T27" fmla="*/ 57 h 96"/>
                <a:gd name="T28" fmla="*/ 69 w 69"/>
                <a:gd name="T29" fmla="*/ 48 h 96"/>
                <a:gd name="T30" fmla="*/ 69 w 69"/>
                <a:gd name="T31" fmla="*/ 38 h 96"/>
                <a:gd name="T32" fmla="*/ 67 w 69"/>
                <a:gd name="T33" fmla="*/ 29 h 96"/>
                <a:gd name="T34" fmla="*/ 66 w 69"/>
                <a:gd name="T35" fmla="*/ 25 h 96"/>
                <a:gd name="T36" fmla="*/ 64 w 69"/>
                <a:gd name="T37" fmla="*/ 21 h 96"/>
                <a:gd name="T38" fmla="*/ 61 w 69"/>
                <a:gd name="T39" fmla="*/ 17 h 96"/>
                <a:gd name="T40" fmla="*/ 58 w 69"/>
                <a:gd name="T41" fmla="*/ 13 h 96"/>
                <a:gd name="T42" fmla="*/ 54 w 69"/>
                <a:gd name="T43" fmla="*/ 9 h 96"/>
                <a:gd name="T44" fmla="*/ 50 w 69"/>
                <a:gd name="T45" fmla="*/ 6 h 96"/>
                <a:gd name="T46" fmla="*/ 45 w 69"/>
                <a:gd name="T47" fmla="*/ 3 h 96"/>
                <a:gd name="T48" fmla="*/ 40 w 69"/>
                <a:gd name="T49" fmla="*/ 0 h 96"/>
                <a:gd name="T50" fmla="*/ 0 w 69"/>
                <a:gd name="T51" fmla="*/ 9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0"/>
                  </a:moveTo>
                  <a:lnTo>
                    <a:pt x="6" y="92"/>
                  </a:lnTo>
                  <a:lnTo>
                    <a:pt x="11" y="95"/>
                  </a:lnTo>
                  <a:lnTo>
                    <a:pt x="16" y="96"/>
                  </a:lnTo>
                  <a:lnTo>
                    <a:pt x="21" y="96"/>
                  </a:lnTo>
                  <a:lnTo>
                    <a:pt x="26" y="96"/>
                  </a:lnTo>
                  <a:lnTo>
                    <a:pt x="31" y="95"/>
                  </a:lnTo>
                  <a:lnTo>
                    <a:pt x="36" y="94"/>
                  </a:lnTo>
                  <a:lnTo>
                    <a:pt x="40" y="91"/>
                  </a:lnTo>
                  <a:lnTo>
                    <a:pt x="48" y="86"/>
                  </a:lnTo>
                  <a:lnTo>
                    <a:pt x="55" y="80"/>
                  </a:lnTo>
                  <a:lnTo>
                    <a:pt x="61" y="73"/>
                  </a:lnTo>
                  <a:lnTo>
                    <a:pt x="65" y="65"/>
                  </a:lnTo>
                  <a:lnTo>
                    <a:pt x="68" y="57"/>
                  </a:lnTo>
                  <a:lnTo>
                    <a:pt x="69" y="48"/>
                  </a:lnTo>
                  <a:lnTo>
                    <a:pt x="69" y="38"/>
                  </a:lnTo>
                  <a:lnTo>
                    <a:pt x="67" y="29"/>
                  </a:lnTo>
                  <a:lnTo>
                    <a:pt x="66" y="25"/>
                  </a:lnTo>
                  <a:lnTo>
                    <a:pt x="64" y="21"/>
                  </a:lnTo>
                  <a:lnTo>
                    <a:pt x="61" y="17"/>
                  </a:lnTo>
                  <a:lnTo>
                    <a:pt x="58" y="13"/>
                  </a:lnTo>
                  <a:lnTo>
                    <a:pt x="54" y="9"/>
                  </a:lnTo>
                  <a:lnTo>
                    <a:pt x="50" y="6"/>
                  </a:lnTo>
                  <a:lnTo>
                    <a:pt x="45" y="3"/>
                  </a:lnTo>
                  <a:lnTo>
                    <a:pt x="40" y="0"/>
                  </a:lnTo>
                  <a:lnTo>
                    <a:pt x="0" y="90"/>
                  </a:lnTo>
                  <a:close/>
                </a:path>
              </a:pathLst>
            </a:custGeom>
            <a:solidFill>
              <a:srgbClr val="714049"/>
            </a:solidFill>
            <a:ln w="9525">
              <a:noFill/>
              <a:round/>
              <a:headEnd/>
              <a:tailEnd/>
            </a:ln>
          </p:spPr>
          <p:txBody>
            <a:bodyPr>
              <a:prstTxWarp prst="textNoShape">
                <a:avLst/>
              </a:prstTxWarp>
            </a:bodyPr>
            <a:lstStyle/>
            <a:p>
              <a:endParaRPr lang="en-US"/>
            </a:p>
          </p:txBody>
        </p:sp>
        <p:sp>
          <p:nvSpPr>
            <p:cNvPr id="20974" name="Freeform 97"/>
            <p:cNvSpPr>
              <a:spLocks/>
            </p:cNvSpPr>
            <p:nvPr/>
          </p:nvSpPr>
          <p:spPr bwMode="auto">
            <a:xfrm>
              <a:off x="2192" y="1619"/>
              <a:ext cx="2" cy="4"/>
            </a:xfrm>
            <a:custGeom>
              <a:avLst/>
              <a:gdLst>
                <a:gd name="T0" fmla="*/ 70 w 70"/>
                <a:gd name="T1" fmla="*/ 6 h 96"/>
                <a:gd name="T2" fmla="*/ 65 w 70"/>
                <a:gd name="T3" fmla="*/ 4 h 96"/>
                <a:gd name="T4" fmla="*/ 59 w 70"/>
                <a:gd name="T5" fmla="*/ 2 h 96"/>
                <a:gd name="T6" fmla="*/ 53 w 70"/>
                <a:gd name="T7" fmla="*/ 0 h 96"/>
                <a:gd name="T8" fmla="*/ 48 w 70"/>
                <a:gd name="T9" fmla="*/ 0 h 96"/>
                <a:gd name="T10" fmla="*/ 43 w 70"/>
                <a:gd name="T11" fmla="*/ 0 h 96"/>
                <a:gd name="T12" fmla="*/ 39 w 70"/>
                <a:gd name="T13" fmla="*/ 2 h 96"/>
                <a:gd name="T14" fmla="*/ 34 w 70"/>
                <a:gd name="T15" fmla="*/ 3 h 96"/>
                <a:gd name="T16" fmla="*/ 30 w 70"/>
                <a:gd name="T17" fmla="*/ 5 h 96"/>
                <a:gd name="T18" fmla="*/ 22 w 70"/>
                <a:gd name="T19" fmla="*/ 10 h 96"/>
                <a:gd name="T20" fmla="*/ 15 w 70"/>
                <a:gd name="T21" fmla="*/ 16 h 96"/>
                <a:gd name="T22" fmla="*/ 10 w 70"/>
                <a:gd name="T23" fmla="*/ 23 h 96"/>
                <a:gd name="T24" fmla="*/ 6 w 70"/>
                <a:gd name="T25" fmla="*/ 31 h 96"/>
                <a:gd name="T26" fmla="*/ 3 w 70"/>
                <a:gd name="T27" fmla="*/ 39 h 96"/>
                <a:gd name="T28" fmla="*/ 0 w 70"/>
                <a:gd name="T29" fmla="*/ 48 h 96"/>
                <a:gd name="T30" fmla="*/ 0 w 70"/>
                <a:gd name="T31" fmla="*/ 58 h 96"/>
                <a:gd name="T32" fmla="*/ 3 w 70"/>
                <a:gd name="T33" fmla="*/ 67 h 96"/>
                <a:gd name="T34" fmla="*/ 5 w 70"/>
                <a:gd name="T35" fmla="*/ 71 h 96"/>
                <a:gd name="T36" fmla="*/ 7 w 70"/>
                <a:gd name="T37" fmla="*/ 75 h 96"/>
                <a:gd name="T38" fmla="*/ 9 w 70"/>
                <a:gd name="T39" fmla="*/ 79 h 96"/>
                <a:gd name="T40" fmla="*/ 13 w 70"/>
                <a:gd name="T41" fmla="*/ 83 h 96"/>
                <a:gd name="T42" fmla="*/ 16 w 70"/>
                <a:gd name="T43" fmla="*/ 87 h 96"/>
                <a:gd name="T44" fmla="*/ 20 w 70"/>
                <a:gd name="T45" fmla="*/ 90 h 96"/>
                <a:gd name="T46" fmla="*/ 25 w 70"/>
                <a:gd name="T47" fmla="*/ 93 h 96"/>
                <a:gd name="T48" fmla="*/ 30 w 70"/>
                <a:gd name="T49" fmla="*/ 96 h 96"/>
                <a:gd name="T50" fmla="*/ 70 w 70"/>
                <a:gd name="T51" fmla="*/ 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6"/>
                  </a:moveTo>
                  <a:lnTo>
                    <a:pt x="65" y="4"/>
                  </a:lnTo>
                  <a:lnTo>
                    <a:pt x="59" y="2"/>
                  </a:lnTo>
                  <a:lnTo>
                    <a:pt x="53" y="0"/>
                  </a:lnTo>
                  <a:lnTo>
                    <a:pt x="48" y="0"/>
                  </a:lnTo>
                  <a:lnTo>
                    <a:pt x="43" y="0"/>
                  </a:lnTo>
                  <a:lnTo>
                    <a:pt x="39" y="2"/>
                  </a:lnTo>
                  <a:lnTo>
                    <a:pt x="34" y="3"/>
                  </a:lnTo>
                  <a:lnTo>
                    <a:pt x="30" y="5"/>
                  </a:lnTo>
                  <a:lnTo>
                    <a:pt x="22" y="10"/>
                  </a:lnTo>
                  <a:lnTo>
                    <a:pt x="15" y="16"/>
                  </a:lnTo>
                  <a:lnTo>
                    <a:pt x="10" y="23"/>
                  </a:lnTo>
                  <a:lnTo>
                    <a:pt x="6" y="31"/>
                  </a:lnTo>
                  <a:lnTo>
                    <a:pt x="3" y="39"/>
                  </a:lnTo>
                  <a:lnTo>
                    <a:pt x="0" y="48"/>
                  </a:lnTo>
                  <a:lnTo>
                    <a:pt x="0" y="58"/>
                  </a:lnTo>
                  <a:lnTo>
                    <a:pt x="3" y="67"/>
                  </a:lnTo>
                  <a:lnTo>
                    <a:pt x="5" y="71"/>
                  </a:lnTo>
                  <a:lnTo>
                    <a:pt x="7" y="75"/>
                  </a:lnTo>
                  <a:lnTo>
                    <a:pt x="9" y="79"/>
                  </a:lnTo>
                  <a:lnTo>
                    <a:pt x="13" y="83"/>
                  </a:lnTo>
                  <a:lnTo>
                    <a:pt x="16" y="87"/>
                  </a:lnTo>
                  <a:lnTo>
                    <a:pt x="20" y="90"/>
                  </a:lnTo>
                  <a:lnTo>
                    <a:pt x="25" y="93"/>
                  </a:lnTo>
                  <a:lnTo>
                    <a:pt x="30" y="96"/>
                  </a:lnTo>
                  <a:lnTo>
                    <a:pt x="70" y="6"/>
                  </a:lnTo>
                  <a:close/>
                </a:path>
              </a:pathLst>
            </a:custGeom>
            <a:solidFill>
              <a:srgbClr val="714049"/>
            </a:solidFill>
            <a:ln w="9525">
              <a:noFill/>
              <a:round/>
              <a:headEnd/>
              <a:tailEnd/>
            </a:ln>
          </p:spPr>
          <p:txBody>
            <a:bodyPr>
              <a:prstTxWarp prst="textNoShape">
                <a:avLst/>
              </a:prstTxWarp>
            </a:bodyPr>
            <a:lstStyle/>
            <a:p>
              <a:endParaRPr lang="en-US"/>
            </a:p>
          </p:txBody>
        </p:sp>
        <p:sp>
          <p:nvSpPr>
            <p:cNvPr id="20975" name="Freeform 98"/>
            <p:cNvSpPr>
              <a:spLocks/>
            </p:cNvSpPr>
            <p:nvPr/>
          </p:nvSpPr>
          <p:spPr bwMode="auto">
            <a:xfrm>
              <a:off x="2192" y="1619"/>
              <a:ext cx="60" cy="28"/>
            </a:xfrm>
            <a:custGeom>
              <a:avLst/>
              <a:gdLst>
                <a:gd name="T0" fmla="*/ 1881 w 1881"/>
                <a:gd name="T1" fmla="*/ 814 h 905"/>
                <a:gd name="T2" fmla="*/ 40 w 1881"/>
                <a:gd name="T3" fmla="*/ 0 h 905"/>
                <a:gd name="T4" fmla="*/ 0 w 1881"/>
                <a:gd name="T5" fmla="*/ 90 h 905"/>
                <a:gd name="T6" fmla="*/ 1841 w 1881"/>
                <a:gd name="T7" fmla="*/ 905 h 905"/>
                <a:gd name="T8" fmla="*/ 1881 w 1881"/>
                <a:gd name="T9" fmla="*/ 814 h 905"/>
                <a:gd name="T10" fmla="*/ 0 60000 65536"/>
                <a:gd name="T11" fmla="*/ 0 60000 65536"/>
                <a:gd name="T12" fmla="*/ 0 60000 65536"/>
                <a:gd name="T13" fmla="*/ 0 60000 65536"/>
                <a:gd name="T14" fmla="*/ 0 60000 65536"/>
                <a:gd name="T15" fmla="*/ 0 w 1881"/>
                <a:gd name="T16" fmla="*/ 0 h 905"/>
                <a:gd name="T17" fmla="*/ 1881 w 1881"/>
                <a:gd name="T18" fmla="*/ 905 h 905"/>
              </a:gdLst>
              <a:ahLst/>
              <a:cxnLst>
                <a:cxn ang="T10">
                  <a:pos x="T0" y="T1"/>
                </a:cxn>
                <a:cxn ang="T11">
                  <a:pos x="T2" y="T3"/>
                </a:cxn>
                <a:cxn ang="T12">
                  <a:pos x="T4" y="T5"/>
                </a:cxn>
                <a:cxn ang="T13">
                  <a:pos x="T6" y="T7"/>
                </a:cxn>
                <a:cxn ang="T14">
                  <a:pos x="T8" y="T9"/>
                </a:cxn>
              </a:cxnLst>
              <a:rect l="T15" t="T16" r="T17" b="T18"/>
              <a:pathLst>
                <a:path w="1881" h="905">
                  <a:moveTo>
                    <a:pt x="1881" y="814"/>
                  </a:moveTo>
                  <a:lnTo>
                    <a:pt x="40" y="0"/>
                  </a:lnTo>
                  <a:lnTo>
                    <a:pt x="0" y="90"/>
                  </a:lnTo>
                  <a:lnTo>
                    <a:pt x="1841" y="905"/>
                  </a:lnTo>
                  <a:lnTo>
                    <a:pt x="1881" y="814"/>
                  </a:lnTo>
                  <a:close/>
                </a:path>
              </a:pathLst>
            </a:custGeom>
            <a:solidFill>
              <a:srgbClr val="714049"/>
            </a:solidFill>
            <a:ln w="9525">
              <a:noFill/>
              <a:round/>
              <a:headEnd/>
              <a:tailEnd/>
            </a:ln>
          </p:spPr>
          <p:txBody>
            <a:bodyPr>
              <a:prstTxWarp prst="textNoShape">
                <a:avLst/>
              </a:prstTxWarp>
            </a:bodyPr>
            <a:lstStyle/>
            <a:p>
              <a:endParaRPr lang="en-US"/>
            </a:p>
          </p:txBody>
        </p:sp>
        <p:sp>
          <p:nvSpPr>
            <p:cNvPr id="20976" name="Freeform 99"/>
            <p:cNvSpPr>
              <a:spLocks/>
            </p:cNvSpPr>
            <p:nvPr/>
          </p:nvSpPr>
          <p:spPr bwMode="auto">
            <a:xfrm>
              <a:off x="2251" y="1644"/>
              <a:ext cx="2" cy="3"/>
            </a:xfrm>
            <a:custGeom>
              <a:avLst/>
              <a:gdLst>
                <a:gd name="T0" fmla="*/ 0 w 69"/>
                <a:gd name="T1" fmla="*/ 91 h 95"/>
                <a:gd name="T2" fmla="*/ 5 w 69"/>
                <a:gd name="T3" fmla="*/ 93 h 95"/>
                <a:gd name="T4" fmla="*/ 11 w 69"/>
                <a:gd name="T5" fmla="*/ 94 h 95"/>
                <a:gd name="T6" fmla="*/ 16 w 69"/>
                <a:gd name="T7" fmla="*/ 95 h 95"/>
                <a:gd name="T8" fmla="*/ 21 w 69"/>
                <a:gd name="T9" fmla="*/ 95 h 95"/>
                <a:gd name="T10" fmla="*/ 26 w 69"/>
                <a:gd name="T11" fmla="*/ 95 h 95"/>
                <a:gd name="T12" fmla="*/ 30 w 69"/>
                <a:gd name="T13" fmla="*/ 94 h 95"/>
                <a:gd name="T14" fmla="*/ 36 w 69"/>
                <a:gd name="T15" fmla="*/ 93 h 95"/>
                <a:gd name="T16" fmla="*/ 40 w 69"/>
                <a:gd name="T17" fmla="*/ 91 h 95"/>
                <a:gd name="T18" fmla="*/ 48 w 69"/>
                <a:gd name="T19" fmla="*/ 87 h 95"/>
                <a:gd name="T20" fmla="*/ 55 w 69"/>
                <a:gd name="T21" fmla="*/ 81 h 95"/>
                <a:gd name="T22" fmla="*/ 60 w 69"/>
                <a:gd name="T23" fmla="*/ 73 h 95"/>
                <a:gd name="T24" fmla="*/ 65 w 69"/>
                <a:gd name="T25" fmla="*/ 65 h 95"/>
                <a:gd name="T26" fmla="*/ 68 w 69"/>
                <a:gd name="T27" fmla="*/ 56 h 95"/>
                <a:gd name="T28" fmla="*/ 69 w 69"/>
                <a:gd name="T29" fmla="*/ 47 h 95"/>
                <a:gd name="T30" fmla="*/ 69 w 69"/>
                <a:gd name="T31" fmla="*/ 38 h 95"/>
                <a:gd name="T32" fmla="*/ 67 w 69"/>
                <a:gd name="T33" fmla="*/ 29 h 95"/>
                <a:gd name="T34" fmla="*/ 65 w 69"/>
                <a:gd name="T35" fmla="*/ 25 h 95"/>
                <a:gd name="T36" fmla="*/ 63 w 69"/>
                <a:gd name="T37" fmla="*/ 20 h 95"/>
                <a:gd name="T38" fmla="*/ 61 w 69"/>
                <a:gd name="T39" fmla="*/ 16 h 95"/>
                <a:gd name="T40" fmla="*/ 58 w 69"/>
                <a:gd name="T41" fmla="*/ 12 h 95"/>
                <a:gd name="T42" fmla="*/ 54 w 69"/>
                <a:gd name="T43" fmla="*/ 9 h 95"/>
                <a:gd name="T44" fmla="*/ 50 w 69"/>
                <a:gd name="T45" fmla="*/ 5 h 95"/>
                <a:gd name="T46" fmla="*/ 45 w 69"/>
                <a:gd name="T47" fmla="*/ 2 h 95"/>
                <a:gd name="T48" fmla="*/ 40 w 69"/>
                <a:gd name="T49" fmla="*/ 0 h 95"/>
                <a:gd name="T50" fmla="*/ 0 w 69"/>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1"/>
                  </a:moveTo>
                  <a:lnTo>
                    <a:pt x="5" y="93"/>
                  </a:lnTo>
                  <a:lnTo>
                    <a:pt x="11" y="94"/>
                  </a:lnTo>
                  <a:lnTo>
                    <a:pt x="16" y="95"/>
                  </a:lnTo>
                  <a:lnTo>
                    <a:pt x="21" y="95"/>
                  </a:lnTo>
                  <a:lnTo>
                    <a:pt x="26" y="95"/>
                  </a:lnTo>
                  <a:lnTo>
                    <a:pt x="30" y="94"/>
                  </a:lnTo>
                  <a:lnTo>
                    <a:pt x="36" y="93"/>
                  </a:lnTo>
                  <a:lnTo>
                    <a:pt x="40" y="91"/>
                  </a:lnTo>
                  <a:lnTo>
                    <a:pt x="48" y="87"/>
                  </a:lnTo>
                  <a:lnTo>
                    <a:pt x="55" y="81"/>
                  </a:lnTo>
                  <a:lnTo>
                    <a:pt x="60" y="73"/>
                  </a:lnTo>
                  <a:lnTo>
                    <a:pt x="65" y="65"/>
                  </a:lnTo>
                  <a:lnTo>
                    <a:pt x="68" y="56"/>
                  </a:lnTo>
                  <a:lnTo>
                    <a:pt x="69" y="47"/>
                  </a:lnTo>
                  <a:lnTo>
                    <a:pt x="69" y="38"/>
                  </a:lnTo>
                  <a:lnTo>
                    <a:pt x="67" y="29"/>
                  </a:lnTo>
                  <a:lnTo>
                    <a:pt x="65" y="25"/>
                  </a:lnTo>
                  <a:lnTo>
                    <a:pt x="63" y="20"/>
                  </a:lnTo>
                  <a:lnTo>
                    <a:pt x="61" y="16"/>
                  </a:lnTo>
                  <a:lnTo>
                    <a:pt x="58" y="12"/>
                  </a:lnTo>
                  <a:lnTo>
                    <a:pt x="54" y="9"/>
                  </a:lnTo>
                  <a:lnTo>
                    <a:pt x="50" y="5"/>
                  </a:lnTo>
                  <a:lnTo>
                    <a:pt x="45" y="2"/>
                  </a:lnTo>
                  <a:lnTo>
                    <a:pt x="40"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977" name="Freeform 100"/>
            <p:cNvSpPr>
              <a:spLocks/>
            </p:cNvSpPr>
            <p:nvPr/>
          </p:nvSpPr>
          <p:spPr bwMode="auto">
            <a:xfrm>
              <a:off x="2202" y="1668"/>
              <a:ext cx="2" cy="3"/>
            </a:xfrm>
            <a:custGeom>
              <a:avLst/>
              <a:gdLst>
                <a:gd name="T0" fmla="*/ 70 w 70"/>
                <a:gd name="T1" fmla="*/ 5 h 96"/>
                <a:gd name="T2" fmla="*/ 64 w 70"/>
                <a:gd name="T3" fmla="*/ 3 h 96"/>
                <a:gd name="T4" fmla="*/ 59 w 70"/>
                <a:gd name="T5" fmla="*/ 1 h 96"/>
                <a:gd name="T6" fmla="*/ 53 w 70"/>
                <a:gd name="T7" fmla="*/ 1 h 96"/>
                <a:gd name="T8" fmla="*/ 48 w 70"/>
                <a:gd name="T9" fmla="*/ 0 h 96"/>
                <a:gd name="T10" fmla="*/ 43 w 70"/>
                <a:gd name="T11" fmla="*/ 1 h 96"/>
                <a:gd name="T12" fmla="*/ 38 w 70"/>
                <a:gd name="T13" fmla="*/ 1 h 96"/>
                <a:gd name="T14" fmla="*/ 34 w 70"/>
                <a:gd name="T15" fmla="*/ 3 h 96"/>
                <a:gd name="T16" fmla="*/ 29 w 70"/>
                <a:gd name="T17" fmla="*/ 4 h 96"/>
                <a:gd name="T18" fmla="*/ 21 w 70"/>
                <a:gd name="T19" fmla="*/ 9 h 96"/>
                <a:gd name="T20" fmla="*/ 15 w 70"/>
                <a:gd name="T21" fmla="*/ 15 h 96"/>
                <a:gd name="T22" fmla="*/ 9 w 70"/>
                <a:gd name="T23" fmla="*/ 22 h 96"/>
                <a:gd name="T24" fmla="*/ 5 w 70"/>
                <a:gd name="T25" fmla="*/ 30 h 96"/>
                <a:gd name="T26" fmla="*/ 2 w 70"/>
                <a:gd name="T27" fmla="*/ 38 h 96"/>
                <a:gd name="T28" fmla="*/ 0 w 70"/>
                <a:gd name="T29" fmla="*/ 48 h 96"/>
                <a:gd name="T30" fmla="*/ 0 w 70"/>
                <a:gd name="T31" fmla="*/ 57 h 96"/>
                <a:gd name="T32" fmla="*/ 2 w 70"/>
                <a:gd name="T33" fmla="*/ 66 h 96"/>
                <a:gd name="T34" fmla="*/ 4 w 70"/>
                <a:gd name="T35" fmla="*/ 71 h 96"/>
                <a:gd name="T36" fmla="*/ 6 w 70"/>
                <a:gd name="T37" fmla="*/ 75 h 96"/>
                <a:gd name="T38" fmla="*/ 9 w 70"/>
                <a:gd name="T39" fmla="*/ 79 h 96"/>
                <a:gd name="T40" fmla="*/ 12 w 70"/>
                <a:gd name="T41" fmla="*/ 82 h 96"/>
                <a:gd name="T42" fmla="*/ 15 w 70"/>
                <a:gd name="T43" fmla="*/ 86 h 96"/>
                <a:gd name="T44" fmla="*/ 20 w 70"/>
                <a:gd name="T45" fmla="*/ 89 h 96"/>
                <a:gd name="T46" fmla="*/ 24 w 70"/>
                <a:gd name="T47" fmla="*/ 92 h 96"/>
                <a:gd name="T48" fmla="*/ 30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9" y="1"/>
                  </a:lnTo>
                  <a:lnTo>
                    <a:pt x="53" y="1"/>
                  </a:lnTo>
                  <a:lnTo>
                    <a:pt x="48" y="0"/>
                  </a:lnTo>
                  <a:lnTo>
                    <a:pt x="43" y="1"/>
                  </a:lnTo>
                  <a:lnTo>
                    <a:pt x="38" y="1"/>
                  </a:lnTo>
                  <a:lnTo>
                    <a:pt x="34" y="3"/>
                  </a:lnTo>
                  <a:lnTo>
                    <a:pt x="29" y="4"/>
                  </a:lnTo>
                  <a:lnTo>
                    <a:pt x="21" y="9"/>
                  </a:lnTo>
                  <a:lnTo>
                    <a:pt x="15" y="15"/>
                  </a:lnTo>
                  <a:lnTo>
                    <a:pt x="9" y="22"/>
                  </a:lnTo>
                  <a:lnTo>
                    <a:pt x="5" y="30"/>
                  </a:lnTo>
                  <a:lnTo>
                    <a:pt x="2" y="38"/>
                  </a:lnTo>
                  <a:lnTo>
                    <a:pt x="0" y="48"/>
                  </a:lnTo>
                  <a:lnTo>
                    <a:pt x="0" y="57"/>
                  </a:lnTo>
                  <a:lnTo>
                    <a:pt x="2" y="66"/>
                  </a:lnTo>
                  <a:lnTo>
                    <a:pt x="4" y="71"/>
                  </a:lnTo>
                  <a:lnTo>
                    <a:pt x="6" y="75"/>
                  </a:lnTo>
                  <a:lnTo>
                    <a:pt x="9" y="79"/>
                  </a:lnTo>
                  <a:lnTo>
                    <a:pt x="12" y="82"/>
                  </a:lnTo>
                  <a:lnTo>
                    <a:pt x="15" y="86"/>
                  </a:lnTo>
                  <a:lnTo>
                    <a:pt x="20" y="89"/>
                  </a:lnTo>
                  <a:lnTo>
                    <a:pt x="24" y="92"/>
                  </a:lnTo>
                  <a:lnTo>
                    <a:pt x="30" y="96"/>
                  </a:lnTo>
                  <a:lnTo>
                    <a:pt x="70" y="5"/>
                  </a:lnTo>
                  <a:close/>
                </a:path>
              </a:pathLst>
            </a:custGeom>
            <a:solidFill>
              <a:srgbClr val="714049"/>
            </a:solidFill>
            <a:ln w="9525">
              <a:noFill/>
              <a:round/>
              <a:headEnd/>
              <a:tailEnd/>
            </a:ln>
          </p:spPr>
          <p:txBody>
            <a:bodyPr>
              <a:prstTxWarp prst="textNoShape">
                <a:avLst/>
              </a:prstTxWarp>
            </a:bodyPr>
            <a:lstStyle/>
            <a:p>
              <a:endParaRPr lang="en-US"/>
            </a:p>
          </p:txBody>
        </p:sp>
        <p:sp>
          <p:nvSpPr>
            <p:cNvPr id="20978" name="Freeform 101"/>
            <p:cNvSpPr>
              <a:spLocks/>
            </p:cNvSpPr>
            <p:nvPr/>
          </p:nvSpPr>
          <p:spPr bwMode="auto">
            <a:xfrm>
              <a:off x="2203" y="1669"/>
              <a:ext cx="54" cy="26"/>
            </a:xfrm>
            <a:custGeom>
              <a:avLst/>
              <a:gdLst>
                <a:gd name="T0" fmla="*/ 1710 w 1710"/>
                <a:gd name="T1" fmla="*/ 740 h 830"/>
                <a:gd name="T2" fmla="*/ 40 w 1710"/>
                <a:gd name="T3" fmla="*/ 0 h 830"/>
                <a:gd name="T4" fmla="*/ 0 w 1710"/>
                <a:gd name="T5" fmla="*/ 91 h 830"/>
                <a:gd name="T6" fmla="*/ 1670 w 1710"/>
                <a:gd name="T7" fmla="*/ 830 h 830"/>
                <a:gd name="T8" fmla="*/ 1710 w 1710"/>
                <a:gd name="T9" fmla="*/ 740 h 830"/>
                <a:gd name="T10" fmla="*/ 0 60000 65536"/>
                <a:gd name="T11" fmla="*/ 0 60000 65536"/>
                <a:gd name="T12" fmla="*/ 0 60000 65536"/>
                <a:gd name="T13" fmla="*/ 0 60000 65536"/>
                <a:gd name="T14" fmla="*/ 0 60000 65536"/>
                <a:gd name="T15" fmla="*/ 0 w 1710"/>
                <a:gd name="T16" fmla="*/ 0 h 830"/>
                <a:gd name="T17" fmla="*/ 1710 w 1710"/>
                <a:gd name="T18" fmla="*/ 830 h 830"/>
              </a:gdLst>
              <a:ahLst/>
              <a:cxnLst>
                <a:cxn ang="T10">
                  <a:pos x="T0" y="T1"/>
                </a:cxn>
                <a:cxn ang="T11">
                  <a:pos x="T2" y="T3"/>
                </a:cxn>
                <a:cxn ang="T12">
                  <a:pos x="T4" y="T5"/>
                </a:cxn>
                <a:cxn ang="T13">
                  <a:pos x="T6" y="T7"/>
                </a:cxn>
                <a:cxn ang="T14">
                  <a:pos x="T8" y="T9"/>
                </a:cxn>
              </a:cxnLst>
              <a:rect l="T15" t="T16" r="T17" b="T18"/>
              <a:pathLst>
                <a:path w="1710" h="830">
                  <a:moveTo>
                    <a:pt x="1710" y="740"/>
                  </a:moveTo>
                  <a:lnTo>
                    <a:pt x="40" y="0"/>
                  </a:lnTo>
                  <a:lnTo>
                    <a:pt x="0" y="91"/>
                  </a:lnTo>
                  <a:lnTo>
                    <a:pt x="1670" y="830"/>
                  </a:lnTo>
                  <a:lnTo>
                    <a:pt x="1710" y="740"/>
                  </a:lnTo>
                  <a:close/>
                </a:path>
              </a:pathLst>
            </a:custGeom>
            <a:solidFill>
              <a:srgbClr val="714049"/>
            </a:solidFill>
            <a:ln w="9525">
              <a:noFill/>
              <a:round/>
              <a:headEnd/>
              <a:tailEnd/>
            </a:ln>
          </p:spPr>
          <p:txBody>
            <a:bodyPr>
              <a:prstTxWarp prst="textNoShape">
                <a:avLst/>
              </a:prstTxWarp>
            </a:bodyPr>
            <a:lstStyle/>
            <a:p>
              <a:endParaRPr lang="en-US"/>
            </a:p>
          </p:txBody>
        </p:sp>
        <p:sp>
          <p:nvSpPr>
            <p:cNvPr id="20979" name="Freeform 102"/>
            <p:cNvSpPr>
              <a:spLocks/>
            </p:cNvSpPr>
            <p:nvPr/>
          </p:nvSpPr>
          <p:spPr bwMode="auto">
            <a:xfrm>
              <a:off x="2255" y="1692"/>
              <a:ext cx="3" cy="3"/>
            </a:xfrm>
            <a:custGeom>
              <a:avLst/>
              <a:gdLst>
                <a:gd name="T0" fmla="*/ 0 w 70"/>
                <a:gd name="T1" fmla="*/ 90 h 95"/>
                <a:gd name="T2" fmla="*/ 6 w 70"/>
                <a:gd name="T3" fmla="*/ 93 h 95"/>
                <a:gd name="T4" fmla="*/ 12 w 70"/>
                <a:gd name="T5" fmla="*/ 94 h 95"/>
                <a:gd name="T6" fmla="*/ 17 w 70"/>
                <a:gd name="T7" fmla="*/ 95 h 95"/>
                <a:gd name="T8" fmla="*/ 22 w 70"/>
                <a:gd name="T9" fmla="*/ 95 h 95"/>
                <a:gd name="T10" fmla="*/ 27 w 70"/>
                <a:gd name="T11" fmla="*/ 95 h 95"/>
                <a:gd name="T12" fmla="*/ 32 w 70"/>
                <a:gd name="T13" fmla="*/ 94 h 95"/>
                <a:gd name="T14" fmla="*/ 36 w 70"/>
                <a:gd name="T15" fmla="*/ 93 h 95"/>
                <a:gd name="T16" fmla="*/ 41 w 70"/>
                <a:gd name="T17" fmla="*/ 91 h 95"/>
                <a:gd name="T18" fmla="*/ 48 w 70"/>
                <a:gd name="T19" fmla="*/ 87 h 95"/>
                <a:gd name="T20" fmla="*/ 55 w 70"/>
                <a:gd name="T21" fmla="*/ 80 h 95"/>
                <a:gd name="T22" fmla="*/ 61 w 70"/>
                <a:gd name="T23" fmla="*/ 73 h 95"/>
                <a:gd name="T24" fmla="*/ 65 w 70"/>
                <a:gd name="T25" fmla="*/ 65 h 95"/>
                <a:gd name="T26" fmla="*/ 68 w 70"/>
                <a:gd name="T27" fmla="*/ 56 h 95"/>
                <a:gd name="T28" fmla="*/ 70 w 70"/>
                <a:gd name="T29" fmla="*/ 47 h 95"/>
                <a:gd name="T30" fmla="*/ 69 w 70"/>
                <a:gd name="T31" fmla="*/ 38 h 95"/>
                <a:gd name="T32" fmla="*/ 68 w 70"/>
                <a:gd name="T33" fmla="*/ 28 h 95"/>
                <a:gd name="T34" fmla="*/ 66 w 70"/>
                <a:gd name="T35" fmla="*/ 24 h 95"/>
                <a:gd name="T36" fmla="*/ 64 w 70"/>
                <a:gd name="T37" fmla="*/ 20 h 95"/>
                <a:gd name="T38" fmla="*/ 61 w 70"/>
                <a:gd name="T39" fmla="*/ 16 h 95"/>
                <a:gd name="T40" fmla="*/ 58 w 70"/>
                <a:gd name="T41" fmla="*/ 12 h 95"/>
                <a:gd name="T42" fmla="*/ 55 w 70"/>
                <a:gd name="T43" fmla="*/ 9 h 95"/>
                <a:gd name="T44" fmla="*/ 50 w 70"/>
                <a:gd name="T45" fmla="*/ 5 h 95"/>
                <a:gd name="T46" fmla="*/ 46 w 70"/>
                <a:gd name="T47" fmla="*/ 2 h 95"/>
                <a:gd name="T48" fmla="*/ 40 w 70"/>
                <a:gd name="T49" fmla="*/ 0 h 95"/>
                <a:gd name="T50" fmla="*/ 0 w 70"/>
                <a:gd name="T51" fmla="*/ 9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0"/>
                  </a:moveTo>
                  <a:lnTo>
                    <a:pt x="6" y="93"/>
                  </a:lnTo>
                  <a:lnTo>
                    <a:pt x="12" y="94"/>
                  </a:lnTo>
                  <a:lnTo>
                    <a:pt x="17" y="95"/>
                  </a:lnTo>
                  <a:lnTo>
                    <a:pt x="22" y="95"/>
                  </a:lnTo>
                  <a:lnTo>
                    <a:pt x="27" y="95"/>
                  </a:lnTo>
                  <a:lnTo>
                    <a:pt x="32" y="94"/>
                  </a:lnTo>
                  <a:lnTo>
                    <a:pt x="36" y="93"/>
                  </a:lnTo>
                  <a:lnTo>
                    <a:pt x="41" y="91"/>
                  </a:lnTo>
                  <a:lnTo>
                    <a:pt x="48" y="87"/>
                  </a:lnTo>
                  <a:lnTo>
                    <a:pt x="55" y="80"/>
                  </a:lnTo>
                  <a:lnTo>
                    <a:pt x="61" y="73"/>
                  </a:lnTo>
                  <a:lnTo>
                    <a:pt x="65" y="65"/>
                  </a:lnTo>
                  <a:lnTo>
                    <a:pt x="68" y="56"/>
                  </a:lnTo>
                  <a:lnTo>
                    <a:pt x="70" y="47"/>
                  </a:lnTo>
                  <a:lnTo>
                    <a:pt x="69" y="38"/>
                  </a:lnTo>
                  <a:lnTo>
                    <a:pt x="68" y="28"/>
                  </a:lnTo>
                  <a:lnTo>
                    <a:pt x="66" y="24"/>
                  </a:lnTo>
                  <a:lnTo>
                    <a:pt x="64" y="20"/>
                  </a:lnTo>
                  <a:lnTo>
                    <a:pt x="61" y="16"/>
                  </a:lnTo>
                  <a:lnTo>
                    <a:pt x="58" y="12"/>
                  </a:lnTo>
                  <a:lnTo>
                    <a:pt x="55" y="9"/>
                  </a:lnTo>
                  <a:lnTo>
                    <a:pt x="50" y="5"/>
                  </a:lnTo>
                  <a:lnTo>
                    <a:pt x="46" y="2"/>
                  </a:lnTo>
                  <a:lnTo>
                    <a:pt x="40" y="0"/>
                  </a:lnTo>
                  <a:lnTo>
                    <a:pt x="0" y="90"/>
                  </a:lnTo>
                  <a:close/>
                </a:path>
              </a:pathLst>
            </a:custGeom>
            <a:solidFill>
              <a:srgbClr val="714049"/>
            </a:solidFill>
            <a:ln w="9525">
              <a:noFill/>
              <a:round/>
              <a:headEnd/>
              <a:tailEnd/>
            </a:ln>
          </p:spPr>
          <p:txBody>
            <a:bodyPr>
              <a:prstTxWarp prst="textNoShape">
                <a:avLst/>
              </a:prstTxWarp>
            </a:bodyPr>
            <a:lstStyle/>
            <a:p>
              <a:endParaRPr lang="en-US"/>
            </a:p>
          </p:txBody>
        </p:sp>
        <p:sp>
          <p:nvSpPr>
            <p:cNvPr id="20980" name="Freeform 103"/>
            <p:cNvSpPr>
              <a:spLocks/>
            </p:cNvSpPr>
            <p:nvPr/>
          </p:nvSpPr>
          <p:spPr bwMode="auto">
            <a:xfrm>
              <a:off x="2099" y="1756"/>
              <a:ext cx="2" cy="3"/>
            </a:xfrm>
            <a:custGeom>
              <a:avLst/>
              <a:gdLst>
                <a:gd name="T0" fmla="*/ 69 w 69"/>
                <a:gd name="T1" fmla="*/ 5 h 95"/>
                <a:gd name="T2" fmla="*/ 64 w 69"/>
                <a:gd name="T3" fmla="*/ 3 h 95"/>
                <a:gd name="T4" fmla="*/ 59 w 69"/>
                <a:gd name="T5" fmla="*/ 1 h 95"/>
                <a:gd name="T6" fmla="*/ 53 w 69"/>
                <a:gd name="T7" fmla="*/ 0 h 95"/>
                <a:gd name="T8" fmla="*/ 47 w 69"/>
                <a:gd name="T9" fmla="*/ 0 h 95"/>
                <a:gd name="T10" fmla="*/ 42 w 69"/>
                <a:gd name="T11" fmla="*/ 0 h 95"/>
                <a:gd name="T12" fmla="*/ 38 w 69"/>
                <a:gd name="T13" fmla="*/ 1 h 95"/>
                <a:gd name="T14" fmla="*/ 33 w 69"/>
                <a:gd name="T15" fmla="*/ 2 h 95"/>
                <a:gd name="T16" fmla="*/ 29 w 69"/>
                <a:gd name="T17" fmla="*/ 4 h 95"/>
                <a:gd name="T18" fmla="*/ 21 w 69"/>
                <a:gd name="T19" fmla="*/ 9 h 95"/>
                <a:gd name="T20" fmla="*/ 14 w 69"/>
                <a:gd name="T21" fmla="*/ 15 h 95"/>
                <a:gd name="T22" fmla="*/ 9 w 69"/>
                <a:gd name="T23" fmla="*/ 23 h 95"/>
                <a:gd name="T24" fmla="*/ 5 w 69"/>
                <a:gd name="T25" fmla="*/ 31 h 95"/>
                <a:gd name="T26" fmla="*/ 2 w 69"/>
                <a:gd name="T27" fmla="*/ 39 h 95"/>
                <a:gd name="T28" fmla="*/ 0 w 69"/>
                <a:gd name="T29" fmla="*/ 48 h 95"/>
                <a:gd name="T30" fmla="*/ 0 w 69"/>
                <a:gd name="T31" fmla="*/ 57 h 95"/>
                <a:gd name="T32" fmla="*/ 2 w 69"/>
                <a:gd name="T33" fmla="*/ 67 h 95"/>
                <a:gd name="T34" fmla="*/ 4 w 69"/>
                <a:gd name="T35" fmla="*/ 71 h 95"/>
                <a:gd name="T36" fmla="*/ 6 w 69"/>
                <a:gd name="T37" fmla="*/ 75 h 95"/>
                <a:gd name="T38" fmla="*/ 8 w 69"/>
                <a:gd name="T39" fmla="*/ 79 h 95"/>
                <a:gd name="T40" fmla="*/ 12 w 69"/>
                <a:gd name="T41" fmla="*/ 83 h 95"/>
                <a:gd name="T42" fmla="*/ 15 w 69"/>
                <a:gd name="T43" fmla="*/ 87 h 95"/>
                <a:gd name="T44" fmla="*/ 19 w 69"/>
                <a:gd name="T45" fmla="*/ 90 h 95"/>
                <a:gd name="T46" fmla="*/ 24 w 69"/>
                <a:gd name="T47" fmla="*/ 93 h 95"/>
                <a:gd name="T48" fmla="*/ 29 w 69"/>
                <a:gd name="T49" fmla="*/ 95 h 95"/>
                <a:gd name="T50" fmla="*/ 69 w 69"/>
                <a:gd name="T51" fmla="*/ 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69" y="5"/>
                  </a:moveTo>
                  <a:lnTo>
                    <a:pt x="64" y="3"/>
                  </a:lnTo>
                  <a:lnTo>
                    <a:pt x="59" y="1"/>
                  </a:lnTo>
                  <a:lnTo>
                    <a:pt x="53" y="0"/>
                  </a:lnTo>
                  <a:lnTo>
                    <a:pt x="47" y="0"/>
                  </a:lnTo>
                  <a:lnTo>
                    <a:pt x="42" y="0"/>
                  </a:lnTo>
                  <a:lnTo>
                    <a:pt x="38" y="1"/>
                  </a:lnTo>
                  <a:lnTo>
                    <a:pt x="33" y="2"/>
                  </a:lnTo>
                  <a:lnTo>
                    <a:pt x="29" y="4"/>
                  </a:lnTo>
                  <a:lnTo>
                    <a:pt x="21" y="9"/>
                  </a:lnTo>
                  <a:lnTo>
                    <a:pt x="14" y="15"/>
                  </a:lnTo>
                  <a:lnTo>
                    <a:pt x="9" y="23"/>
                  </a:lnTo>
                  <a:lnTo>
                    <a:pt x="5" y="31"/>
                  </a:lnTo>
                  <a:lnTo>
                    <a:pt x="2" y="39"/>
                  </a:lnTo>
                  <a:lnTo>
                    <a:pt x="0" y="48"/>
                  </a:lnTo>
                  <a:lnTo>
                    <a:pt x="0" y="57"/>
                  </a:lnTo>
                  <a:lnTo>
                    <a:pt x="2" y="67"/>
                  </a:lnTo>
                  <a:lnTo>
                    <a:pt x="4" y="71"/>
                  </a:lnTo>
                  <a:lnTo>
                    <a:pt x="6" y="75"/>
                  </a:lnTo>
                  <a:lnTo>
                    <a:pt x="8" y="79"/>
                  </a:lnTo>
                  <a:lnTo>
                    <a:pt x="12" y="83"/>
                  </a:lnTo>
                  <a:lnTo>
                    <a:pt x="15" y="87"/>
                  </a:lnTo>
                  <a:lnTo>
                    <a:pt x="19" y="90"/>
                  </a:lnTo>
                  <a:lnTo>
                    <a:pt x="24" y="93"/>
                  </a:lnTo>
                  <a:lnTo>
                    <a:pt x="29" y="95"/>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981" name="Freeform 104"/>
            <p:cNvSpPr>
              <a:spLocks/>
            </p:cNvSpPr>
            <p:nvPr/>
          </p:nvSpPr>
          <p:spPr bwMode="auto">
            <a:xfrm>
              <a:off x="2100" y="1756"/>
              <a:ext cx="37" cy="19"/>
            </a:xfrm>
            <a:custGeom>
              <a:avLst/>
              <a:gdLst>
                <a:gd name="T0" fmla="*/ 1178 w 1178"/>
                <a:gd name="T1" fmla="*/ 504 h 595"/>
                <a:gd name="T2" fmla="*/ 40 w 1178"/>
                <a:gd name="T3" fmla="*/ 0 h 595"/>
                <a:gd name="T4" fmla="*/ 0 w 1178"/>
                <a:gd name="T5" fmla="*/ 90 h 595"/>
                <a:gd name="T6" fmla="*/ 1138 w 1178"/>
                <a:gd name="T7" fmla="*/ 595 h 595"/>
                <a:gd name="T8" fmla="*/ 1178 w 1178"/>
                <a:gd name="T9" fmla="*/ 504 h 595"/>
                <a:gd name="T10" fmla="*/ 0 60000 65536"/>
                <a:gd name="T11" fmla="*/ 0 60000 65536"/>
                <a:gd name="T12" fmla="*/ 0 60000 65536"/>
                <a:gd name="T13" fmla="*/ 0 60000 65536"/>
                <a:gd name="T14" fmla="*/ 0 60000 65536"/>
                <a:gd name="T15" fmla="*/ 0 w 1178"/>
                <a:gd name="T16" fmla="*/ 0 h 595"/>
                <a:gd name="T17" fmla="*/ 1178 w 1178"/>
                <a:gd name="T18" fmla="*/ 595 h 595"/>
              </a:gdLst>
              <a:ahLst/>
              <a:cxnLst>
                <a:cxn ang="T10">
                  <a:pos x="T0" y="T1"/>
                </a:cxn>
                <a:cxn ang="T11">
                  <a:pos x="T2" y="T3"/>
                </a:cxn>
                <a:cxn ang="T12">
                  <a:pos x="T4" y="T5"/>
                </a:cxn>
                <a:cxn ang="T13">
                  <a:pos x="T6" y="T7"/>
                </a:cxn>
                <a:cxn ang="T14">
                  <a:pos x="T8" y="T9"/>
                </a:cxn>
              </a:cxnLst>
              <a:rect l="T15" t="T16" r="T17" b="T18"/>
              <a:pathLst>
                <a:path w="1178" h="595">
                  <a:moveTo>
                    <a:pt x="1178" y="504"/>
                  </a:moveTo>
                  <a:lnTo>
                    <a:pt x="40" y="0"/>
                  </a:lnTo>
                  <a:lnTo>
                    <a:pt x="0" y="90"/>
                  </a:lnTo>
                  <a:lnTo>
                    <a:pt x="1138" y="595"/>
                  </a:lnTo>
                  <a:lnTo>
                    <a:pt x="1178" y="504"/>
                  </a:lnTo>
                  <a:close/>
                </a:path>
              </a:pathLst>
            </a:custGeom>
            <a:solidFill>
              <a:srgbClr val="714049"/>
            </a:solidFill>
            <a:ln w="9525">
              <a:noFill/>
              <a:round/>
              <a:headEnd/>
              <a:tailEnd/>
            </a:ln>
          </p:spPr>
          <p:txBody>
            <a:bodyPr>
              <a:prstTxWarp prst="textNoShape">
                <a:avLst/>
              </a:prstTxWarp>
            </a:bodyPr>
            <a:lstStyle/>
            <a:p>
              <a:endParaRPr lang="en-US"/>
            </a:p>
          </p:txBody>
        </p:sp>
        <p:sp>
          <p:nvSpPr>
            <p:cNvPr id="20982" name="Freeform 105"/>
            <p:cNvSpPr>
              <a:spLocks/>
            </p:cNvSpPr>
            <p:nvPr/>
          </p:nvSpPr>
          <p:spPr bwMode="auto">
            <a:xfrm>
              <a:off x="2135" y="1772"/>
              <a:ext cx="3" cy="3"/>
            </a:xfrm>
            <a:custGeom>
              <a:avLst/>
              <a:gdLst>
                <a:gd name="T0" fmla="*/ 0 w 70"/>
                <a:gd name="T1" fmla="*/ 91 h 95"/>
                <a:gd name="T2" fmla="*/ 6 w 70"/>
                <a:gd name="T3" fmla="*/ 93 h 95"/>
                <a:gd name="T4" fmla="*/ 11 w 70"/>
                <a:gd name="T5" fmla="*/ 94 h 95"/>
                <a:gd name="T6" fmla="*/ 16 w 70"/>
                <a:gd name="T7" fmla="*/ 95 h 95"/>
                <a:gd name="T8" fmla="*/ 21 w 70"/>
                <a:gd name="T9" fmla="*/ 95 h 95"/>
                <a:gd name="T10" fmla="*/ 26 w 70"/>
                <a:gd name="T11" fmla="*/ 95 h 95"/>
                <a:gd name="T12" fmla="*/ 32 w 70"/>
                <a:gd name="T13" fmla="*/ 94 h 95"/>
                <a:gd name="T14" fmla="*/ 36 w 70"/>
                <a:gd name="T15" fmla="*/ 93 h 95"/>
                <a:gd name="T16" fmla="*/ 41 w 70"/>
                <a:gd name="T17" fmla="*/ 91 h 95"/>
                <a:gd name="T18" fmla="*/ 48 w 70"/>
                <a:gd name="T19" fmla="*/ 87 h 95"/>
                <a:gd name="T20" fmla="*/ 55 w 70"/>
                <a:gd name="T21" fmla="*/ 81 h 95"/>
                <a:gd name="T22" fmla="*/ 61 w 70"/>
                <a:gd name="T23" fmla="*/ 73 h 95"/>
                <a:gd name="T24" fmla="*/ 65 w 70"/>
                <a:gd name="T25" fmla="*/ 65 h 95"/>
                <a:gd name="T26" fmla="*/ 68 w 70"/>
                <a:gd name="T27" fmla="*/ 56 h 95"/>
                <a:gd name="T28" fmla="*/ 70 w 70"/>
                <a:gd name="T29" fmla="*/ 47 h 95"/>
                <a:gd name="T30" fmla="*/ 69 w 70"/>
                <a:gd name="T31" fmla="*/ 38 h 95"/>
                <a:gd name="T32" fmla="*/ 67 w 70"/>
                <a:gd name="T33" fmla="*/ 29 h 95"/>
                <a:gd name="T34" fmla="*/ 66 w 70"/>
                <a:gd name="T35" fmla="*/ 25 h 95"/>
                <a:gd name="T36" fmla="*/ 64 w 70"/>
                <a:gd name="T37" fmla="*/ 20 h 95"/>
                <a:gd name="T38" fmla="*/ 61 w 70"/>
                <a:gd name="T39" fmla="*/ 16 h 95"/>
                <a:gd name="T40" fmla="*/ 58 w 70"/>
                <a:gd name="T41" fmla="*/ 12 h 95"/>
                <a:gd name="T42" fmla="*/ 54 w 70"/>
                <a:gd name="T43" fmla="*/ 9 h 95"/>
                <a:gd name="T44" fmla="*/ 50 w 70"/>
                <a:gd name="T45" fmla="*/ 5 h 95"/>
                <a:gd name="T46" fmla="*/ 46 w 70"/>
                <a:gd name="T47" fmla="*/ 2 h 95"/>
                <a:gd name="T48" fmla="*/ 40 w 70"/>
                <a:gd name="T49" fmla="*/ 0 h 95"/>
                <a:gd name="T50" fmla="*/ 0 w 70"/>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1"/>
                  </a:moveTo>
                  <a:lnTo>
                    <a:pt x="6" y="93"/>
                  </a:lnTo>
                  <a:lnTo>
                    <a:pt x="11" y="94"/>
                  </a:lnTo>
                  <a:lnTo>
                    <a:pt x="16" y="95"/>
                  </a:lnTo>
                  <a:lnTo>
                    <a:pt x="21" y="95"/>
                  </a:lnTo>
                  <a:lnTo>
                    <a:pt x="26" y="95"/>
                  </a:lnTo>
                  <a:lnTo>
                    <a:pt x="32" y="94"/>
                  </a:lnTo>
                  <a:lnTo>
                    <a:pt x="36" y="93"/>
                  </a:lnTo>
                  <a:lnTo>
                    <a:pt x="41" y="91"/>
                  </a:lnTo>
                  <a:lnTo>
                    <a:pt x="48" y="87"/>
                  </a:lnTo>
                  <a:lnTo>
                    <a:pt x="55" y="81"/>
                  </a:lnTo>
                  <a:lnTo>
                    <a:pt x="61" y="73"/>
                  </a:lnTo>
                  <a:lnTo>
                    <a:pt x="65" y="65"/>
                  </a:lnTo>
                  <a:lnTo>
                    <a:pt x="68" y="56"/>
                  </a:lnTo>
                  <a:lnTo>
                    <a:pt x="70" y="47"/>
                  </a:lnTo>
                  <a:lnTo>
                    <a:pt x="69" y="38"/>
                  </a:lnTo>
                  <a:lnTo>
                    <a:pt x="67" y="29"/>
                  </a:lnTo>
                  <a:lnTo>
                    <a:pt x="66" y="25"/>
                  </a:lnTo>
                  <a:lnTo>
                    <a:pt x="64" y="20"/>
                  </a:lnTo>
                  <a:lnTo>
                    <a:pt x="61" y="16"/>
                  </a:lnTo>
                  <a:lnTo>
                    <a:pt x="58" y="12"/>
                  </a:lnTo>
                  <a:lnTo>
                    <a:pt x="54" y="9"/>
                  </a:lnTo>
                  <a:lnTo>
                    <a:pt x="50" y="5"/>
                  </a:lnTo>
                  <a:lnTo>
                    <a:pt x="46" y="2"/>
                  </a:lnTo>
                  <a:lnTo>
                    <a:pt x="40"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983" name="Freeform 106"/>
            <p:cNvSpPr>
              <a:spLocks/>
            </p:cNvSpPr>
            <p:nvPr/>
          </p:nvSpPr>
          <p:spPr bwMode="auto">
            <a:xfrm>
              <a:off x="2204" y="1714"/>
              <a:ext cx="2" cy="3"/>
            </a:xfrm>
            <a:custGeom>
              <a:avLst/>
              <a:gdLst>
                <a:gd name="T0" fmla="*/ 70 w 70"/>
                <a:gd name="T1" fmla="*/ 6 h 95"/>
                <a:gd name="T2" fmla="*/ 64 w 70"/>
                <a:gd name="T3" fmla="*/ 2 h 95"/>
                <a:gd name="T4" fmla="*/ 58 w 70"/>
                <a:gd name="T5" fmla="*/ 1 h 95"/>
                <a:gd name="T6" fmla="*/ 53 w 70"/>
                <a:gd name="T7" fmla="*/ 0 h 95"/>
                <a:gd name="T8" fmla="*/ 48 w 70"/>
                <a:gd name="T9" fmla="*/ 0 h 95"/>
                <a:gd name="T10" fmla="*/ 43 w 70"/>
                <a:gd name="T11" fmla="*/ 0 h 95"/>
                <a:gd name="T12" fmla="*/ 38 w 70"/>
                <a:gd name="T13" fmla="*/ 1 h 95"/>
                <a:gd name="T14" fmla="*/ 33 w 70"/>
                <a:gd name="T15" fmla="*/ 2 h 95"/>
                <a:gd name="T16" fmla="*/ 29 w 70"/>
                <a:gd name="T17" fmla="*/ 5 h 95"/>
                <a:gd name="T18" fmla="*/ 21 w 70"/>
                <a:gd name="T19" fmla="*/ 9 h 95"/>
                <a:gd name="T20" fmla="*/ 15 w 70"/>
                <a:gd name="T21" fmla="*/ 15 h 95"/>
                <a:gd name="T22" fmla="*/ 9 w 70"/>
                <a:gd name="T23" fmla="*/ 22 h 95"/>
                <a:gd name="T24" fmla="*/ 5 w 70"/>
                <a:gd name="T25" fmla="*/ 30 h 95"/>
                <a:gd name="T26" fmla="*/ 2 w 70"/>
                <a:gd name="T27" fmla="*/ 39 h 95"/>
                <a:gd name="T28" fmla="*/ 0 w 70"/>
                <a:gd name="T29" fmla="*/ 48 h 95"/>
                <a:gd name="T30" fmla="*/ 0 w 70"/>
                <a:gd name="T31" fmla="*/ 58 h 95"/>
                <a:gd name="T32" fmla="*/ 2 w 70"/>
                <a:gd name="T33" fmla="*/ 67 h 95"/>
                <a:gd name="T34" fmla="*/ 4 w 70"/>
                <a:gd name="T35" fmla="*/ 71 h 95"/>
                <a:gd name="T36" fmla="*/ 6 w 70"/>
                <a:gd name="T37" fmla="*/ 75 h 95"/>
                <a:gd name="T38" fmla="*/ 9 w 70"/>
                <a:gd name="T39" fmla="*/ 79 h 95"/>
                <a:gd name="T40" fmla="*/ 12 w 70"/>
                <a:gd name="T41" fmla="*/ 83 h 95"/>
                <a:gd name="T42" fmla="*/ 15 w 70"/>
                <a:gd name="T43" fmla="*/ 87 h 95"/>
                <a:gd name="T44" fmla="*/ 20 w 70"/>
                <a:gd name="T45" fmla="*/ 90 h 95"/>
                <a:gd name="T46" fmla="*/ 24 w 70"/>
                <a:gd name="T47" fmla="*/ 93 h 95"/>
                <a:gd name="T48" fmla="*/ 30 w 70"/>
                <a:gd name="T49" fmla="*/ 95 h 95"/>
                <a:gd name="T50" fmla="*/ 70 w 70"/>
                <a:gd name="T51" fmla="*/ 6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70" y="6"/>
                  </a:moveTo>
                  <a:lnTo>
                    <a:pt x="64" y="2"/>
                  </a:lnTo>
                  <a:lnTo>
                    <a:pt x="58" y="1"/>
                  </a:lnTo>
                  <a:lnTo>
                    <a:pt x="53" y="0"/>
                  </a:lnTo>
                  <a:lnTo>
                    <a:pt x="48" y="0"/>
                  </a:lnTo>
                  <a:lnTo>
                    <a:pt x="43" y="0"/>
                  </a:lnTo>
                  <a:lnTo>
                    <a:pt x="38" y="1"/>
                  </a:lnTo>
                  <a:lnTo>
                    <a:pt x="33" y="2"/>
                  </a:lnTo>
                  <a:lnTo>
                    <a:pt x="29" y="5"/>
                  </a:lnTo>
                  <a:lnTo>
                    <a:pt x="21" y="9"/>
                  </a:lnTo>
                  <a:lnTo>
                    <a:pt x="15" y="15"/>
                  </a:lnTo>
                  <a:lnTo>
                    <a:pt x="9" y="22"/>
                  </a:lnTo>
                  <a:lnTo>
                    <a:pt x="5" y="30"/>
                  </a:lnTo>
                  <a:lnTo>
                    <a:pt x="2" y="39"/>
                  </a:lnTo>
                  <a:lnTo>
                    <a:pt x="0" y="48"/>
                  </a:lnTo>
                  <a:lnTo>
                    <a:pt x="0" y="58"/>
                  </a:lnTo>
                  <a:lnTo>
                    <a:pt x="2" y="67"/>
                  </a:lnTo>
                  <a:lnTo>
                    <a:pt x="4" y="71"/>
                  </a:lnTo>
                  <a:lnTo>
                    <a:pt x="6" y="75"/>
                  </a:lnTo>
                  <a:lnTo>
                    <a:pt x="9" y="79"/>
                  </a:lnTo>
                  <a:lnTo>
                    <a:pt x="12" y="83"/>
                  </a:lnTo>
                  <a:lnTo>
                    <a:pt x="15" y="87"/>
                  </a:lnTo>
                  <a:lnTo>
                    <a:pt x="20" y="90"/>
                  </a:lnTo>
                  <a:lnTo>
                    <a:pt x="24" y="93"/>
                  </a:lnTo>
                  <a:lnTo>
                    <a:pt x="30" y="95"/>
                  </a:lnTo>
                  <a:lnTo>
                    <a:pt x="70" y="6"/>
                  </a:lnTo>
                  <a:close/>
                </a:path>
              </a:pathLst>
            </a:custGeom>
            <a:solidFill>
              <a:srgbClr val="714049"/>
            </a:solidFill>
            <a:ln w="9525">
              <a:noFill/>
              <a:round/>
              <a:headEnd/>
              <a:tailEnd/>
            </a:ln>
          </p:spPr>
          <p:txBody>
            <a:bodyPr>
              <a:prstTxWarp prst="textNoShape">
                <a:avLst/>
              </a:prstTxWarp>
            </a:bodyPr>
            <a:lstStyle/>
            <a:p>
              <a:endParaRPr lang="en-US"/>
            </a:p>
          </p:txBody>
        </p:sp>
        <p:sp>
          <p:nvSpPr>
            <p:cNvPr id="20984" name="Freeform 107"/>
            <p:cNvSpPr>
              <a:spLocks/>
            </p:cNvSpPr>
            <p:nvPr/>
          </p:nvSpPr>
          <p:spPr bwMode="auto">
            <a:xfrm>
              <a:off x="2206" y="1714"/>
              <a:ext cx="62" cy="29"/>
            </a:xfrm>
            <a:custGeom>
              <a:avLst/>
              <a:gdLst>
                <a:gd name="T0" fmla="*/ 2018 w 2018"/>
                <a:gd name="T1" fmla="*/ 875 h 965"/>
                <a:gd name="T2" fmla="*/ 40 w 2018"/>
                <a:gd name="T3" fmla="*/ 0 h 965"/>
                <a:gd name="T4" fmla="*/ 0 w 2018"/>
                <a:gd name="T5" fmla="*/ 89 h 965"/>
                <a:gd name="T6" fmla="*/ 1977 w 2018"/>
                <a:gd name="T7" fmla="*/ 965 h 965"/>
                <a:gd name="T8" fmla="*/ 2018 w 2018"/>
                <a:gd name="T9" fmla="*/ 875 h 965"/>
                <a:gd name="T10" fmla="*/ 0 60000 65536"/>
                <a:gd name="T11" fmla="*/ 0 60000 65536"/>
                <a:gd name="T12" fmla="*/ 0 60000 65536"/>
                <a:gd name="T13" fmla="*/ 0 60000 65536"/>
                <a:gd name="T14" fmla="*/ 0 60000 65536"/>
                <a:gd name="T15" fmla="*/ 0 w 2018"/>
                <a:gd name="T16" fmla="*/ 0 h 965"/>
                <a:gd name="T17" fmla="*/ 2018 w 2018"/>
                <a:gd name="T18" fmla="*/ 965 h 965"/>
              </a:gdLst>
              <a:ahLst/>
              <a:cxnLst>
                <a:cxn ang="T10">
                  <a:pos x="T0" y="T1"/>
                </a:cxn>
                <a:cxn ang="T11">
                  <a:pos x="T2" y="T3"/>
                </a:cxn>
                <a:cxn ang="T12">
                  <a:pos x="T4" y="T5"/>
                </a:cxn>
                <a:cxn ang="T13">
                  <a:pos x="T6" y="T7"/>
                </a:cxn>
                <a:cxn ang="T14">
                  <a:pos x="T8" y="T9"/>
                </a:cxn>
              </a:cxnLst>
              <a:rect l="T15" t="T16" r="T17" b="T18"/>
              <a:pathLst>
                <a:path w="2018" h="965">
                  <a:moveTo>
                    <a:pt x="2018" y="875"/>
                  </a:moveTo>
                  <a:lnTo>
                    <a:pt x="40" y="0"/>
                  </a:lnTo>
                  <a:lnTo>
                    <a:pt x="0" y="89"/>
                  </a:lnTo>
                  <a:lnTo>
                    <a:pt x="1977" y="965"/>
                  </a:lnTo>
                  <a:lnTo>
                    <a:pt x="2018" y="875"/>
                  </a:lnTo>
                  <a:close/>
                </a:path>
              </a:pathLst>
            </a:custGeom>
            <a:solidFill>
              <a:srgbClr val="714049"/>
            </a:solidFill>
            <a:ln w="9525">
              <a:noFill/>
              <a:round/>
              <a:headEnd/>
              <a:tailEnd/>
            </a:ln>
          </p:spPr>
          <p:txBody>
            <a:bodyPr>
              <a:prstTxWarp prst="textNoShape">
                <a:avLst/>
              </a:prstTxWarp>
            </a:bodyPr>
            <a:lstStyle/>
            <a:p>
              <a:endParaRPr lang="en-US"/>
            </a:p>
          </p:txBody>
        </p:sp>
        <p:sp>
          <p:nvSpPr>
            <p:cNvPr id="20985" name="Freeform 108"/>
            <p:cNvSpPr>
              <a:spLocks/>
            </p:cNvSpPr>
            <p:nvPr/>
          </p:nvSpPr>
          <p:spPr bwMode="auto">
            <a:xfrm>
              <a:off x="2267" y="1741"/>
              <a:ext cx="1" cy="2"/>
            </a:xfrm>
            <a:custGeom>
              <a:avLst/>
              <a:gdLst>
                <a:gd name="T0" fmla="*/ 0 w 70"/>
                <a:gd name="T1" fmla="*/ 90 h 95"/>
                <a:gd name="T2" fmla="*/ 6 w 70"/>
                <a:gd name="T3" fmla="*/ 93 h 95"/>
                <a:gd name="T4" fmla="*/ 11 w 70"/>
                <a:gd name="T5" fmla="*/ 94 h 95"/>
                <a:gd name="T6" fmla="*/ 16 w 70"/>
                <a:gd name="T7" fmla="*/ 95 h 95"/>
                <a:gd name="T8" fmla="*/ 21 w 70"/>
                <a:gd name="T9" fmla="*/ 95 h 95"/>
                <a:gd name="T10" fmla="*/ 27 w 70"/>
                <a:gd name="T11" fmla="*/ 95 h 95"/>
                <a:gd name="T12" fmla="*/ 32 w 70"/>
                <a:gd name="T13" fmla="*/ 94 h 95"/>
                <a:gd name="T14" fmla="*/ 36 w 70"/>
                <a:gd name="T15" fmla="*/ 93 h 95"/>
                <a:gd name="T16" fmla="*/ 41 w 70"/>
                <a:gd name="T17" fmla="*/ 91 h 95"/>
                <a:gd name="T18" fmla="*/ 49 w 70"/>
                <a:gd name="T19" fmla="*/ 87 h 95"/>
                <a:gd name="T20" fmla="*/ 55 w 70"/>
                <a:gd name="T21" fmla="*/ 81 h 95"/>
                <a:gd name="T22" fmla="*/ 61 w 70"/>
                <a:gd name="T23" fmla="*/ 74 h 95"/>
                <a:gd name="T24" fmla="*/ 65 w 70"/>
                <a:gd name="T25" fmla="*/ 65 h 95"/>
                <a:gd name="T26" fmla="*/ 68 w 70"/>
                <a:gd name="T27" fmla="*/ 56 h 95"/>
                <a:gd name="T28" fmla="*/ 70 w 70"/>
                <a:gd name="T29" fmla="*/ 47 h 95"/>
                <a:gd name="T30" fmla="*/ 70 w 70"/>
                <a:gd name="T31" fmla="*/ 38 h 95"/>
                <a:gd name="T32" fmla="*/ 68 w 70"/>
                <a:gd name="T33" fmla="*/ 29 h 95"/>
                <a:gd name="T34" fmla="*/ 66 w 70"/>
                <a:gd name="T35" fmla="*/ 25 h 95"/>
                <a:gd name="T36" fmla="*/ 64 w 70"/>
                <a:gd name="T37" fmla="*/ 21 h 95"/>
                <a:gd name="T38" fmla="*/ 61 w 70"/>
                <a:gd name="T39" fmla="*/ 17 h 95"/>
                <a:gd name="T40" fmla="*/ 58 w 70"/>
                <a:gd name="T41" fmla="*/ 12 h 95"/>
                <a:gd name="T42" fmla="*/ 55 w 70"/>
                <a:gd name="T43" fmla="*/ 9 h 95"/>
                <a:gd name="T44" fmla="*/ 50 w 70"/>
                <a:gd name="T45" fmla="*/ 5 h 95"/>
                <a:gd name="T46" fmla="*/ 46 w 70"/>
                <a:gd name="T47" fmla="*/ 2 h 95"/>
                <a:gd name="T48" fmla="*/ 41 w 70"/>
                <a:gd name="T49" fmla="*/ 0 h 95"/>
                <a:gd name="T50" fmla="*/ 0 w 70"/>
                <a:gd name="T51" fmla="*/ 9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0"/>
                  </a:moveTo>
                  <a:lnTo>
                    <a:pt x="6" y="93"/>
                  </a:lnTo>
                  <a:lnTo>
                    <a:pt x="11" y="94"/>
                  </a:lnTo>
                  <a:lnTo>
                    <a:pt x="16" y="95"/>
                  </a:lnTo>
                  <a:lnTo>
                    <a:pt x="21" y="95"/>
                  </a:lnTo>
                  <a:lnTo>
                    <a:pt x="27" y="95"/>
                  </a:lnTo>
                  <a:lnTo>
                    <a:pt x="32" y="94"/>
                  </a:lnTo>
                  <a:lnTo>
                    <a:pt x="36" y="93"/>
                  </a:lnTo>
                  <a:lnTo>
                    <a:pt x="41" y="91"/>
                  </a:lnTo>
                  <a:lnTo>
                    <a:pt x="49" y="87"/>
                  </a:lnTo>
                  <a:lnTo>
                    <a:pt x="55" y="81"/>
                  </a:lnTo>
                  <a:lnTo>
                    <a:pt x="61" y="74"/>
                  </a:lnTo>
                  <a:lnTo>
                    <a:pt x="65" y="65"/>
                  </a:lnTo>
                  <a:lnTo>
                    <a:pt x="68" y="56"/>
                  </a:lnTo>
                  <a:lnTo>
                    <a:pt x="70" y="47"/>
                  </a:lnTo>
                  <a:lnTo>
                    <a:pt x="70" y="38"/>
                  </a:lnTo>
                  <a:lnTo>
                    <a:pt x="68" y="29"/>
                  </a:lnTo>
                  <a:lnTo>
                    <a:pt x="66" y="25"/>
                  </a:lnTo>
                  <a:lnTo>
                    <a:pt x="64" y="21"/>
                  </a:lnTo>
                  <a:lnTo>
                    <a:pt x="61" y="17"/>
                  </a:lnTo>
                  <a:lnTo>
                    <a:pt x="58" y="12"/>
                  </a:lnTo>
                  <a:lnTo>
                    <a:pt x="55" y="9"/>
                  </a:lnTo>
                  <a:lnTo>
                    <a:pt x="50" y="5"/>
                  </a:lnTo>
                  <a:lnTo>
                    <a:pt x="46" y="2"/>
                  </a:lnTo>
                  <a:lnTo>
                    <a:pt x="41" y="0"/>
                  </a:lnTo>
                  <a:lnTo>
                    <a:pt x="0" y="90"/>
                  </a:lnTo>
                  <a:close/>
                </a:path>
              </a:pathLst>
            </a:custGeom>
            <a:solidFill>
              <a:srgbClr val="714049"/>
            </a:solidFill>
            <a:ln w="9525">
              <a:noFill/>
              <a:round/>
              <a:headEnd/>
              <a:tailEnd/>
            </a:ln>
          </p:spPr>
          <p:txBody>
            <a:bodyPr>
              <a:prstTxWarp prst="textNoShape">
                <a:avLst/>
              </a:prstTxWarp>
            </a:bodyPr>
            <a:lstStyle/>
            <a:p>
              <a:endParaRPr lang="en-US"/>
            </a:p>
          </p:txBody>
        </p:sp>
        <p:sp>
          <p:nvSpPr>
            <p:cNvPr id="20986" name="Freeform 109"/>
            <p:cNvSpPr>
              <a:spLocks/>
            </p:cNvSpPr>
            <p:nvPr/>
          </p:nvSpPr>
          <p:spPr bwMode="auto">
            <a:xfrm>
              <a:off x="2311" y="1671"/>
              <a:ext cx="3" cy="3"/>
            </a:xfrm>
            <a:custGeom>
              <a:avLst/>
              <a:gdLst>
                <a:gd name="T0" fmla="*/ 69 w 69"/>
                <a:gd name="T1" fmla="*/ 5 h 96"/>
                <a:gd name="T2" fmla="*/ 64 w 69"/>
                <a:gd name="T3" fmla="*/ 3 h 96"/>
                <a:gd name="T4" fmla="*/ 58 w 69"/>
                <a:gd name="T5" fmla="*/ 2 h 96"/>
                <a:gd name="T6" fmla="*/ 53 w 69"/>
                <a:gd name="T7" fmla="*/ 1 h 96"/>
                <a:gd name="T8" fmla="*/ 48 w 69"/>
                <a:gd name="T9" fmla="*/ 0 h 96"/>
                <a:gd name="T10" fmla="*/ 43 w 69"/>
                <a:gd name="T11" fmla="*/ 1 h 96"/>
                <a:gd name="T12" fmla="*/ 39 w 69"/>
                <a:gd name="T13" fmla="*/ 1 h 96"/>
                <a:gd name="T14" fmla="*/ 34 w 69"/>
                <a:gd name="T15" fmla="*/ 3 h 96"/>
                <a:gd name="T16" fmla="*/ 30 w 69"/>
                <a:gd name="T17" fmla="*/ 4 h 96"/>
                <a:gd name="T18" fmla="*/ 21 w 69"/>
                <a:gd name="T19" fmla="*/ 9 h 96"/>
                <a:gd name="T20" fmla="*/ 14 w 69"/>
                <a:gd name="T21" fmla="*/ 15 h 96"/>
                <a:gd name="T22" fmla="*/ 9 w 69"/>
                <a:gd name="T23" fmla="*/ 23 h 96"/>
                <a:gd name="T24" fmla="*/ 4 w 69"/>
                <a:gd name="T25" fmla="*/ 31 h 96"/>
                <a:gd name="T26" fmla="*/ 1 w 69"/>
                <a:gd name="T27" fmla="*/ 40 h 96"/>
                <a:gd name="T28" fmla="*/ 0 w 69"/>
                <a:gd name="T29" fmla="*/ 49 h 96"/>
                <a:gd name="T30" fmla="*/ 0 w 69"/>
                <a:gd name="T31" fmla="*/ 58 h 96"/>
                <a:gd name="T32" fmla="*/ 2 w 69"/>
                <a:gd name="T33" fmla="*/ 66 h 96"/>
                <a:gd name="T34" fmla="*/ 4 w 69"/>
                <a:gd name="T35" fmla="*/ 72 h 96"/>
                <a:gd name="T36" fmla="*/ 6 w 69"/>
                <a:gd name="T37" fmla="*/ 76 h 96"/>
                <a:gd name="T38" fmla="*/ 8 w 69"/>
                <a:gd name="T39" fmla="*/ 80 h 96"/>
                <a:gd name="T40" fmla="*/ 11 w 69"/>
                <a:gd name="T41" fmla="*/ 84 h 96"/>
                <a:gd name="T42" fmla="*/ 15 w 69"/>
                <a:gd name="T43" fmla="*/ 87 h 96"/>
                <a:gd name="T44" fmla="*/ 19 w 69"/>
                <a:gd name="T45" fmla="*/ 90 h 96"/>
                <a:gd name="T46" fmla="*/ 25 w 69"/>
                <a:gd name="T47" fmla="*/ 93 h 96"/>
                <a:gd name="T48" fmla="*/ 30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2"/>
                  </a:lnTo>
                  <a:lnTo>
                    <a:pt x="53" y="1"/>
                  </a:lnTo>
                  <a:lnTo>
                    <a:pt x="48" y="0"/>
                  </a:lnTo>
                  <a:lnTo>
                    <a:pt x="43" y="1"/>
                  </a:lnTo>
                  <a:lnTo>
                    <a:pt x="39" y="1"/>
                  </a:lnTo>
                  <a:lnTo>
                    <a:pt x="34" y="3"/>
                  </a:lnTo>
                  <a:lnTo>
                    <a:pt x="30" y="4"/>
                  </a:lnTo>
                  <a:lnTo>
                    <a:pt x="21" y="9"/>
                  </a:lnTo>
                  <a:lnTo>
                    <a:pt x="14" y="15"/>
                  </a:lnTo>
                  <a:lnTo>
                    <a:pt x="9" y="23"/>
                  </a:lnTo>
                  <a:lnTo>
                    <a:pt x="4" y="31"/>
                  </a:lnTo>
                  <a:lnTo>
                    <a:pt x="1" y="40"/>
                  </a:lnTo>
                  <a:lnTo>
                    <a:pt x="0" y="49"/>
                  </a:lnTo>
                  <a:lnTo>
                    <a:pt x="0" y="58"/>
                  </a:lnTo>
                  <a:lnTo>
                    <a:pt x="2" y="66"/>
                  </a:lnTo>
                  <a:lnTo>
                    <a:pt x="4" y="72"/>
                  </a:lnTo>
                  <a:lnTo>
                    <a:pt x="6" y="76"/>
                  </a:lnTo>
                  <a:lnTo>
                    <a:pt x="8" y="80"/>
                  </a:lnTo>
                  <a:lnTo>
                    <a:pt x="11" y="84"/>
                  </a:lnTo>
                  <a:lnTo>
                    <a:pt x="15" y="87"/>
                  </a:lnTo>
                  <a:lnTo>
                    <a:pt x="19" y="90"/>
                  </a:lnTo>
                  <a:lnTo>
                    <a:pt x="25" y="93"/>
                  </a:lnTo>
                  <a:lnTo>
                    <a:pt x="30" y="96"/>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987" name="Freeform 110"/>
            <p:cNvSpPr>
              <a:spLocks/>
            </p:cNvSpPr>
            <p:nvPr/>
          </p:nvSpPr>
          <p:spPr bwMode="auto">
            <a:xfrm>
              <a:off x="2311" y="1671"/>
              <a:ext cx="27" cy="16"/>
            </a:xfrm>
            <a:custGeom>
              <a:avLst/>
              <a:gdLst>
                <a:gd name="T0" fmla="*/ 895 w 895"/>
                <a:gd name="T1" fmla="*/ 380 h 469"/>
                <a:gd name="T2" fmla="*/ 39 w 895"/>
                <a:gd name="T3" fmla="*/ 0 h 469"/>
                <a:gd name="T4" fmla="*/ 0 w 895"/>
                <a:gd name="T5" fmla="*/ 91 h 469"/>
                <a:gd name="T6" fmla="*/ 855 w 895"/>
                <a:gd name="T7" fmla="*/ 469 h 469"/>
                <a:gd name="T8" fmla="*/ 895 w 895"/>
                <a:gd name="T9" fmla="*/ 380 h 469"/>
                <a:gd name="T10" fmla="*/ 0 60000 65536"/>
                <a:gd name="T11" fmla="*/ 0 60000 65536"/>
                <a:gd name="T12" fmla="*/ 0 60000 65536"/>
                <a:gd name="T13" fmla="*/ 0 60000 65536"/>
                <a:gd name="T14" fmla="*/ 0 60000 65536"/>
                <a:gd name="T15" fmla="*/ 0 w 895"/>
                <a:gd name="T16" fmla="*/ 0 h 469"/>
                <a:gd name="T17" fmla="*/ 895 w 895"/>
                <a:gd name="T18" fmla="*/ 469 h 469"/>
              </a:gdLst>
              <a:ahLst/>
              <a:cxnLst>
                <a:cxn ang="T10">
                  <a:pos x="T0" y="T1"/>
                </a:cxn>
                <a:cxn ang="T11">
                  <a:pos x="T2" y="T3"/>
                </a:cxn>
                <a:cxn ang="T12">
                  <a:pos x="T4" y="T5"/>
                </a:cxn>
                <a:cxn ang="T13">
                  <a:pos x="T6" y="T7"/>
                </a:cxn>
                <a:cxn ang="T14">
                  <a:pos x="T8" y="T9"/>
                </a:cxn>
              </a:cxnLst>
              <a:rect l="T15" t="T16" r="T17" b="T18"/>
              <a:pathLst>
                <a:path w="895" h="469">
                  <a:moveTo>
                    <a:pt x="895" y="380"/>
                  </a:moveTo>
                  <a:lnTo>
                    <a:pt x="39" y="0"/>
                  </a:lnTo>
                  <a:lnTo>
                    <a:pt x="0" y="91"/>
                  </a:lnTo>
                  <a:lnTo>
                    <a:pt x="855" y="469"/>
                  </a:lnTo>
                  <a:lnTo>
                    <a:pt x="895" y="380"/>
                  </a:lnTo>
                  <a:close/>
                </a:path>
              </a:pathLst>
            </a:custGeom>
            <a:solidFill>
              <a:srgbClr val="714049"/>
            </a:solidFill>
            <a:ln w="9525">
              <a:noFill/>
              <a:round/>
              <a:headEnd/>
              <a:tailEnd/>
            </a:ln>
          </p:spPr>
          <p:txBody>
            <a:bodyPr>
              <a:prstTxWarp prst="textNoShape">
                <a:avLst/>
              </a:prstTxWarp>
            </a:bodyPr>
            <a:lstStyle/>
            <a:p>
              <a:endParaRPr lang="en-US"/>
            </a:p>
          </p:txBody>
        </p:sp>
        <p:sp>
          <p:nvSpPr>
            <p:cNvPr id="20988" name="Freeform 111"/>
            <p:cNvSpPr>
              <a:spLocks/>
            </p:cNvSpPr>
            <p:nvPr/>
          </p:nvSpPr>
          <p:spPr bwMode="auto">
            <a:xfrm>
              <a:off x="2338" y="1683"/>
              <a:ext cx="2" cy="4"/>
            </a:xfrm>
            <a:custGeom>
              <a:avLst/>
              <a:gdLst>
                <a:gd name="T0" fmla="*/ 0 w 70"/>
                <a:gd name="T1" fmla="*/ 89 h 94"/>
                <a:gd name="T2" fmla="*/ 6 w 70"/>
                <a:gd name="T3" fmla="*/ 92 h 94"/>
                <a:gd name="T4" fmla="*/ 11 w 70"/>
                <a:gd name="T5" fmla="*/ 93 h 94"/>
                <a:gd name="T6" fmla="*/ 16 w 70"/>
                <a:gd name="T7" fmla="*/ 94 h 94"/>
                <a:gd name="T8" fmla="*/ 21 w 70"/>
                <a:gd name="T9" fmla="*/ 94 h 94"/>
                <a:gd name="T10" fmla="*/ 26 w 70"/>
                <a:gd name="T11" fmla="*/ 94 h 94"/>
                <a:gd name="T12" fmla="*/ 32 w 70"/>
                <a:gd name="T13" fmla="*/ 93 h 94"/>
                <a:gd name="T14" fmla="*/ 36 w 70"/>
                <a:gd name="T15" fmla="*/ 92 h 94"/>
                <a:gd name="T16" fmla="*/ 41 w 70"/>
                <a:gd name="T17" fmla="*/ 90 h 94"/>
                <a:gd name="T18" fmla="*/ 48 w 70"/>
                <a:gd name="T19" fmla="*/ 86 h 94"/>
                <a:gd name="T20" fmla="*/ 55 w 70"/>
                <a:gd name="T21" fmla="*/ 80 h 94"/>
                <a:gd name="T22" fmla="*/ 61 w 70"/>
                <a:gd name="T23" fmla="*/ 73 h 94"/>
                <a:gd name="T24" fmla="*/ 65 w 70"/>
                <a:gd name="T25" fmla="*/ 65 h 94"/>
                <a:gd name="T26" fmla="*/ 68 w 70"/>
                <a:gd name="T27" fmla="*/ 56 h 94"/>
                <a:gd name="T28" fmla="*/ 70 w 70"/>
                <a:gd name="T29" fmla="*/ 46 h 94"/>
                <a:gd name="T30" fmla="*/ 69 w 70"/>
                <a:gd name="T31" fmla="*/ 37 h 94"/>
                <a:gd name="T32" fmla="*/ 67 w 70"/>
                <a:gd name="T33" fmla="*/ 28 h 94"/>
                <a:gd name="T34" fmla="*/ 66 w 70"/>
                <a:gd name="T35" fmla="*/ 24 h 94"/>
                <a:gd name="T36" fmla="*/ 64 w 70"/>
                <a:gd name="T37" fmla="*/ 20 h 94"/>
                <a:gd name="T38" fmla="*/ 61 w 70"/>
                <a:gd name="T39" fmla="*/ 16 h 94"/>
                <a:gd name="T40" fmla="*/ 58 w 70"/>
                <a:gd name="T41" fmla="*/ 12 h 94"/>
                <a:gd name="T42" fmla="*/ 54 w 70"/>
                <a:gd name="T43" fmla="*/ 9 h 94"/>
                <a:gd name="T44" fmla="*/ 50 w 70"/>
                <a:gd name="T45" fmla="*/ 5 h 94"/>
                <a:gd name="T46" fmla="*/ 46 w 70"/>
                <a:gd name="T47" fmla="*/ 2 h 94"/>
                <a:gd name="T48" fmla="*/ 40 w 70"/>
                <a:gd name="T49" fmla="*/ 0 h 94"/>
                <a:gd name="T50" fmla="*/ 0 w 70"/>
                <a:gd name="T51" fmla="*/ 89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4"/>
                <a:gd name="T80" fmla="*/ 70 w 70"/>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4">
                  <a:moveTo>
                    <a:pt x="0" y="89"/>
                  </a:moveTo>
                  <a:lnTo>
                    <a:pt x="6" y="92"/>
                  </a:lnTo>
                  <a:lnTo>
                    <a:pt x="11" y="93"/>
                  </a:lnTo>
                  <a:lnTo>
                    <a:pt x="16" y="94"/>
                  </a:lnTo>
                  <a:lnTo>
                    <a:pt x="21" y="94"/>
                  </a:lnTo>
                  <a:lnTo>
                    <a:pt x="26" y="94"/>
                  </a:lnTo>
                  <a:lnTo>
                    <a:pt x="32" y="93"/>
                  </a:lnTo>
                  <a:lnTo>
                    <a:pt x="36" y="92"/>
                  </a:lnTo>
                  <a:lnTo>
                    <a:pt x="41" y="90"/>
                  </a:lnTo>
                  <a:lnTo>
                    <a:pt x="48" y="86"/>
                  </a:lnTo>
                  <a:lnTo>
                    <a:pt x="55" y="80"/>
                  </a:lnTo>
                  <a:lnTo>
                    <a:pt x="61" y="73"/>
                  </a:lnTo>
                  <a:lnTo>
                    <a:pt x="65" y="65"/>
                  </a:lnTo>
                  <a:lnTo>
                    <a:pt x="68" y="56"/>
                  </a:lnTo>
                  <a:lnTo>
                    <a:pt x="70" y="46"/>
                  </a:lnTo>
                  <a:lnTo>
                    <a:pt x="69" y="37"/>
                  </a:lnTo>
                  <a:lnTo>
                    <a:pt x="67" y="28"/>
                  </a:lnTo>
                  <a:lnTo>
                    <a:pt x="66" y="24"/>
                  </a:lnTo>
                  <a:lnTo>
                    <a:pt x="64" y="20"/>
                  </a:lnTo>
                  <a:lnTo>
                    <a:pt x="61" y="16"/>
                  </a:lnTo>
                  <a:lnTo>
                    <a:pt x="58" y="12"/>
                  </a:lnTo>
                  <a:lnTo>
                    <a:pt x="54" y="9"/>
                  </a:lnTo>
                  <a:lnTo>
                    <a:pt x="50" y="5"/>
                  </a:lnTo>
                  <a:lnTo>
                    <a:pt x="46" y="2"/>
                  </a:lnTo>
                  <a:lnTo>
                    <a:pt x="40" y="0"/>
                  </a:lnTo>
                  <a:lnTo>
                    <a:pt x="0" y="89"/>
                  </a:lnTo>
                  <a:close/>
                </a:path>
              </a:pathLst>
            </a:custGeom>
            <a:solidFill>
              <a:srgbClr val="714049"/>
            </a:solidFill>
            <a:ln w="9525">
              <a:noFill/>
              <a:round/>
              <a:headEnd/>
              <a:tailEnd/>
            </a:ln>
          </p:spPr>
          <p:txBody>
            <a:bodyPr>
              <a:prstTxWarp prst="textNoShape">
                <a:avLst/>
              </a:prstTxWarp>
            </a:bodyPr>
            <a:lstStyle/>
            <a:p>
              <a:endParaRPr lang="en-US"/>
            </a:p>
          </p:txBody>
        </p:sp>
        <p:sp>
          <p:nvSpPr>
            <p:cNvPr id="20989" name="Freeform 112"/>
            <p:cNvSpPr>
              <a:spLocks/>
            </p:cNvSpPr>
            <p:nvPr/>
          </p:nvSpPr>
          <p:spPr bwMode="auto">
            <a:xfrm>
              <a:off x="2086" y="1711"/>
              <a:ext cx="3" cy="4"/>
            </a:xfrm>
            <a:custGeom>
              <a:avLst/>
              <a:gdLst>
                <a:gd name="T0" fmla="*/ 85 w 85"/>
                <a:gd name="T1" fmla="*/ 19 h 110"/>
                <a:gd name="T2" fmla="*/ 40 w 85"/>
                <a:gd name="T3" fmla="*/ 0 h 110"/>
                <a:gd name="T4" fmla="*/ 0 w 85"/>
                <a:gd name="T5" fmla="*/ 90 h 110"/>
                <a:gd name="T6" fmla="*/ 46 w 85"/>
                <a:gd name="T7" fmla="*/ 110 h 110"/>
                <a:gd name="T8" fmla="*/ 85 w 85"/>
                <a:gd name="T9" fmla="*/ 19 h 110"/>
                <a:gd name="T10" fmla="*/ 0 60000 65536"/>
                <a:gd name="T11" fmla="*/ 0 60000 65536"/>
                <a:gd name="T12" fmla="*/ 0 60000 65536"/>
                <a:gd name="T13" fmla="*/ 0 60000 65536"/>
                <a:gd name="T14" fmla="*/ 0 60000 65536"/>
                <a:gd name="T15" fmla="*/ 0 w 85"/>
                <a:gd name="T16" fmla="*/ 0 h 110"/>
                <a:gd name="T17" fmla="*/ 85 w 85"/>
                <a:gd name="T18" fmla="*/ 110 h 110"/>
              </a:gdLst>
              <a:ahLst/>
              <a:cxnLst>
                <a:cxn ang="T10">
                  <a:pos x="T0" y="T1"/>
                </a:cxn>
                <a:cxn ang="T11">
                  <a:pos x="T2" y="T3"/>
                </a:cxn>
                <a:cxn ang="T12">
                  <a:pos x="T4" y="T5"/>
                </a:cxn>
                <a:cxn ang="T13">
                  <a:pos x="T6" y="T7"/>
                </a:cxn>
                <a:cxn ang="T14">
                  <a:pos x="T8" y="T9"/>
                </a:cxn>
              </a:cxnLst>
              <a:rect l="T15" t="T16" r="T17" b="T18"/>
              <a:pathLst>
                <a:path w="85" h="110">
                  <a:moveTo>
                    <a:pt x="85" y="19"/>
                  </a:moveTo>
                  <a:lnTo>
                    <a:pt x="40" y="0"/>
                  </a:lnTo>
                  <a:lnTo>
                    <a:pt x="0" y="90"/>
                  </a:lnTo>
                  <a:lnTo>
                    <a:pt x="46" y="110"/>
                  </a:lnTo>
                  <a:lnTo>
                    <a:pt x="85" y="19"/>
                  </a:lnTo>
                  <a:close/>
                </a:path>
              </a:pathLst>
            </a:custGeom>
            <a:solidFill>
              <a:srgbClr val="EDAAB4"/>
            </a:solidFill>
            <a:ln w="9525">
              <a:noFill/>
              <a:round/>
              <a:headEnd/>
              <a:tailEnd/>
            </a:ln>
          </p:spPr>
          <p:txBody>
            <a:bodyPr>
              <a:prstTxWarp prst="textNoShape">
                <a:avLst/>
              </a:prstTxWarp>
            </a:bodyPr>
            <a:lstStyle/>
            <a:p>
              <a:endParaRPr lang="en-US"/>
            </a:p>
          </p:txBody>
        </p:sp>
        <p:sp>
          <p:nvSpPr>
            <p:cNvPr id="20990" name="Freeform 113"/>
            <p:cNvSpPr>
              <a:spLocks/>
            </p:cNvSpPr>
            <p:nvPr/>
          </p:nvSpPr>
          <p:spPr bwMode="auto">
            <a:xfrm>
              <a:off x="2088" y="1711"/>
              <a:ext cx="55" cy="27"/>
            </a:xfrm>
            <a:custGeom>
              <a:avLst/>
              <a:gdLst>
                <a:gd name="T0" fmla="*/ 1765 w 1765"/>
                <a:gd name="T1" fmla="*/ 765 h 854"/>
                <a:gd name="T2" fmla="*/ 39 w 1765"/>
                <a:gd name="T3" fmla="*/ 0 h 854"/>
                <a:gd name="T4" fmla="*/ 0 w 1765"/>
                <a:gd name="T5" fmla="*/ 91 h 854"/>
                <a:gd name="T6" fmla="*/ 1725 w 1765"/>
                <a:gd name="T7" fmla="*/ 854 h 854"/>
                <a:gd name="T8" fmla="*/ 1765 w 1765"/>
                <a:gd name="T9" fmla="*/ 765 h 854"/>
                <a:gd name="T10" fmla="*/ 0 60000 65536"/>
                <a:gd name="T11" fmla="*/ 0 60000 65536"/>
                <a:gd name="T12" fmla="*/ 0 60000 65536"/>
                <a:gd name="T13" fmla="*/ 0 60000 65536"/>
                <a:gd name="T14" fmla="*/ 0 60000 65536"/>
                <a:gd name="T15" fmla="*/ 0 w 1765"/>
                <a:gd name="T16" fmla="*/ 0 h 854"/>
                <a:gd name="T17" fmla="*/ 1765 w 1765"/>
                <a:gd name="T18" fmla="*/ 854 h 854"/>
              </a:gdLst>
              <a:ahLst/>
              <a:cxnLst>
                <a:cxn ang="T10">
                  <a:pos x="T0" y="T1"/>
                </a:cxn>
                <a:cxn ang="T11">
                  <a:pos x="T2" y="T3"/>
                </a:cxn>
                <a:cxn ang="T12">
                  <a:pos x="T4" y="T5"/>
                </a:cxn>
                <a:cxn ang="T13">
                  <a:pos x="T6" y="T7"/>
                </a:cxn>
                <a:cxn ang="T14">
                  <a:pos x="T8" y="T9"/>
                </a:cxn>
              </a:cxnLst>
              <a:rect l="T15" t="T16" r="T17" b="T18"/>
              <a:pathLst>
                <a:path w="1765" h="854">
                  <a:moveTo>
                    <a:pt x="1765" y="765"/>
                  </a:moveTo>
                  <a:lnTo>
                    <a:pt x="39" y="0"/>
                  </a:lnTo>
                  <a:lnTo>
                    <a:pt x="0" y="91"/>
                  </a:lnTo>
                  <a:lnTo>
                    <a:pt x="1725" y="854"/>
                  </a:lnTo>
                  <a:lnTo>
                    <a:pt x="1765" y="765"/>
                  </a:lnTo>
                  <a:close/>
                </a:path>
              </a:pathLst>
            </a:custGeom>
            <a:solidFill>
              <a:srgbClr val="EDAAB4"/>
            </a:solidFill>
            <a:ln w="9525">
              <a:noFill/>
              <a:round/>
              <a:headEnd/>
              <a:tailEnd/>
            </a:ln>
          </p:spPr>
          <p:txBody>
            <a:bodyPr>
              <a:prstTxWarp prst="textNoShape">
                <a:avLst/>
              </a:prstTxWarp>
            </a:bodyPr>
            <a:lstStyle/>
            <a:p>
              <a:endParaRPr lang="en-US"/>
            </a:p>
          </p:txBody>
        </p:sp>
        <p:sp>
          <p:nvSpPr>
            <p:cNvPr id="20991" name="Freeform 114"/>
            <p:cNvSpPr>
              <a:spLocks/>
            </p:cNvSpPr>
            <p:nvPr/>
          </p:nvSpPr>
          <p:spPr bwMode="auto">
            <a:xfrm>
              <a:off x="2141" y="1736"/>
              <a:ext cx="3" cy="3"/>
            </a:xfrm>
            <a:custGeom>
              <a:avLst/>
              <a:gdLst>
                <a:gd name="T0" fmla="*/ 0 w 84"/>
                <a:gd name="T1" fmla="*/ 89 h 110"/>
                <a:gd name="T2" fmla="*/ 45 w 84"/>
                <a:gd name="T3" fmla="*/ 110 h 110"/>
                <a:gd name="T4" fmla="*/ 84 w 84"/>
                <a:gd name="T5" fmla="*/ 19 h 110"/>
                <a:gd name="T6" fmla="*/ 40 w 84"/>
                <a:gd name="T7" fmla="*/ 0 h 110"/>
                <a:gd name="T8" fmla="*/ 0 w 84"/>
                <a:gd name="T9" fmla="*/ 89 h 110"/>
                <a:gd name="T10" fmla="*/ 0 60000 65536"/>
                <a:gd name="T11" fmla="*/ 0 60000 65536"/>
                <a:gd name="T12" fmla="*/ 0 60000 65536"/>
                <a:gd name="T13" fmla="*/ 0 60000 65536"/>
                <a:gd name="T14" fmla="*/ 0 60000 65536"/>
                <a:gd name="T15" fmla="*/ 0 w 84"/>
                <a:gd name="T16" fmla="*/ 0 h 110"/>
                <a:gd name="T17" fmla="*/ 84 w 84"/>
                <a:gd name="T18" fmla="*/ 110 h 110"/>
              </a:gdLst>
              <a:ahLst/>
              <a:cxnLst>
                <a:cxn ang="T10">
                  <a:pos x="T0" y="T1"/>
                </a:cxn>
                <a:cxn ang="T11">
                  <a:pos x="T2" y="T3"/>
                </a:cxn>
                <a:cxn ang="T12">
                  <a:pos x="T4" y="T5"/>
                </a:cxn>
                <a:cxn ang="T13">
                  <a:pos x="T6" y="T7"/>
                </a:cxn>
                <a:cxn ang="T14">
                  <a:pos x="T8" y="T9"/>
                </a:cxn>
              </a:cxnLst>
              <a:rect l="T15" t="T16" r="T17" b="T18"/>
              <a:pathLst>
                <a:path w="84" h="110">
                  <a:moveTo>
                    <a:pt x="0" y="89"/>
                  </a:moveTo>
                  <a:lnTo>
                    <a:pt x="45" y="110"/>
                  </a:lnTo>
                  <a:lnTo>
                    <a:pt x="84" y="19"/>
                  </a:lnTo>
                  <a:lnTo>
                    <a:pt x="40" y="0"/>
                  </a:lnTo>
                  <a:lnTo>
                    <a:pt x="0" y="89"/>
                  </a:lnTo>
                  <a:close/>
                </a:path>
              </a:pathLst>
            </a:custGeom>
            <a:solidFill>
              <a:srgbClr val="EDAAB4"/>
            </a:solidFill>
            <a:ln w="9525">
              <a:noFill/>
              <a:round/>
              <a:headEnd/>
              <a:tailEnd/>
            </a:ln>
          </p:spPr>
          <p:txBody>
            <a:bodyPr>
              <a:prstTxWarp prst="textNoShape">
                <a:avLst/>
              </a:prstTxWarp>
            </a:bodyPr>
            <a:lstStyle/>
            <a:p>
              <a:endParaRPr lang="en-US"/>
            </a:p>
          </p:txBody>
        </p:sp>
        <p:sp>
          <p:nvSpPr>
            <p:cNvPr id="20992" name="Freeform 115"/>
            <p:cNvSpPr>
              <a:spLocks/>
            </p:cNvSpPr>
            <p:nvPr/>
          </p:nvSpPr>
          <p:spPr bwMode="auto">
            <a:xfrm>
              <a:off x="1843" y="1708"/>
              <a:ext cx="2" cy="3"/>
            </a:xfrm>
            <a:custGeom>
              <a:avLst/>
              <a:gdLst>
                <a:gd name="T0" fmla="*/ 30 w 68"/>
                <a:gd name="T1" fmla="*/ 0 h 95"/>
                <a:gd name="T2" fmla="*/ 25 w 68"/>
                <a:gd name="T3" fmla="*/ 2 h 95"/>
                <a:gd name="T4" fmla="*/ 20 w 68"/>
                <a:gd name="T5" fmla="*/ 5 h 95"/>
                <a:gd name="T6" fmla="*/ 16 w 68"/>
                <a:gd name="T7" fmla="*/ 8 h 95"/>
                <a:gd name="T8" fmla="*/ 12 w 68"/>
                <a:gd name="T9" fmla="*/ 12 h 95"/>
                <a:gd name="T10" fmla="*/ 9 w 68"/>
                <a:gd name="T11" fmla="*/ 15 h 95"/>
                <a:gd name="T12" fmla="*/ 6 w 68"/>
                <a:gd name="T13" fmla="*/ 19 h 95"/>
                <a:gd name="T14" fmla="*/ 4 w 68"/>
                <a:gd name="T15" fmla="*/ 23 h 95"/>
                <a:gd name="T16" fmla="*/ 2 w 68"/>
                <a:gd name="T17" fmla="*/ 28 h 95"/>
                <a:gd name="T18" fmla="*/ 0 w 68"/>
                <a:gd name="T19" fmla="*/ 36 h 95"/>
                <a:gd name="T20" fmla="*/ 0 w 68"/>
                <a:gd name="T21" fmla="*/ 46 h 95"/>
                <a:gd name="T22" fmla="*/ 1 w 68"/>
                <a:gd name="T23" fmla="*/ 55 h 95"/>
                <a:gd name="T24" fmla="*/ 3 w 68"/>
                <a:gd name="T25" fmla="*/ 64 h 95"/>
                <a:gd name="T26" fmla="*/ 7 w 68"/>
                <a:gd name="T27" fmla="*/ 72 h 95"/>
                <a:gd name="T28" fmla="*/ 13 w 68"/>
                <a:gd name="T29" fmla="*/ 79 h 95"/>
                <a:gd name="T30" fmla="*/ 19 w 68"/>
                <a:gd name="T31" fmla="*/ 86 h 95"/>
                <a:gd name="T32" fmla="*/ 27 w 68"/>
                <a:gd name="T33" fmla="*/ 90 h 95"/>
                <a:gd name="T34" fmla="*/ 31 w 68"/>
                <a:gd name="T35" fmla="*/ 92 h 95"/>
                <a:gd name="T36" fmla="*/ 36 w 68"/>
                <a:gd name="T37" fmla="*/ 94 h 95"/>
                <a:gd name="T38" fmla="*/ 40 w 68"/>
                <a:gd name="T39" fmla="*/ 95 h 95"/>
                <a:gd name="T40" fmla="*/ 45 w 68"/>
                <a:gd name="T41" fmla="*/ 95 h 95"/>
                <a:gd name="T42" fmla="*/ 50 w 68"/>
                <a:gd name="T43" fmla="*/ 95 h 95"/>
                <a:gd name="T44" fmla="*/ 57 w 68"/>
                <a:gd name="T45" fmla="*/ 94 h 95"/>
                <a:gd name="T46" fmla="*/ 62 w 68"/>
                <a:gd name="T47" fmla="*/ 93 h 95"/>
                <a:gd name="T48" fmla="*/ 68 w 68"/>
                <a:gd name="T49" fmla="*/ 91 h 95"/>
                <a:gd name="T50" fmla="*/ 30 w 68"/>
                <a:gd name="T51" fmla="*/ 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5"/>
                <a:gd name="T80" fmla="*/ 68 w 68"/>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5">
                  <a:moveTo>
                    <a:pt x="30" y="0"/>
                  </a:moveTo>
                  <a:lnTo>
                    <a:pt x="25" y="2"/>
                  </a:lnTo>
                  <a:lnTo>
                    <a:pt x="20" y="5"/>
                  </a:lnTo>
                  <a:lnTo>
                    <a:pt x="16" y="8"/>
                  </a:lnTo>
                  <a:lnTo>
                    <a:pt x="12" y="12"/>
                  </a:lnTo>
                  <a:lnTo>
                    <a:pt x="9" y="15"/>
                  </a:lnTo>
                  <a:lnTo>
                    <a:pt x="6" y="19"/>
                  </a:lnTo>
                  <a:lnTo>
                    <a:pt x="4" y="23"/>
                  </a:lnTo>
                  <a:lnTo>
                    <a:pt x="2" y="28"/>
                  </a:lnTo>
                  <a:lnTo>
                    <a:pt x="0" y="36"/>
                  </a:lnTo>
                  <a:lnTo>
                    <a:pt x="0" y="46"/>
                  </a:lnTo>
                  <a:lnTo>
                    <a:pt x="1" y="55"/>
                  </a:lnTo>
                  <a:lnTo>
                    <a:pt x="3" y="64"/>
                  </a:lnTo>
                  <a:lnTo>
                    <a:pt x="7" y="72"/>
                  </a:lnTo>
                  <a:lnTo>
                    <a:pt x="13" y="79"/>
                  </a:lnTo>
                  <a:lnTo>
                    <a:pt x="19" y="86"/>
                  </a:lnTo>
                  <a:lnTo>
                    <a:pt x="27" y="90"/>
                  </a:lnTo>
                  <a:lnTo>
                    <a:pt x="31" y="92"/>
                  </a:lnTo>
                  <a:lnTo>
                    <a:pt x="36" y="94"/>
                  </a:lnTo>
                  <a:lnTo>
                    <a:pt x="40" y="95"/>
                  </a:lnTo>
                  <a:lnTo>
                    <a:pt x="45" y="95"/>
                  </a:lnTo>
                  <a:lnTo>
                    <a:pt x="50" y="95"/>
                  </a:lnTo>
                  <a:lnTo>
                    <a:pt x="57" y="94"/>
                  </a:lnTo>
                  <a:lnTo>
                    <a:pt x="62" y="93"/>
                  </a:lnTo>
                  <a:lnTo>
                    <a:pt x="68" y="91"/>
                  </a:lnTo>
                  <a:lnTo>
                    <a:pt x="30" y="0"/>
                  </a:lnTo>
                  <a:close/>
                </a:path>
              </a:pathLst>
            </a:custGeom>
            <a:solidFill>
              <a:srgbClr val="EDAAB4"/>
            </a:solidFill>
            <a:ln w="9525">
              <a:noFill/>
              <a:round/>
              <a:headEnd/>
              <a:tailEnd/>
            </a:ln>
          </p:spPr>
          <p:txBody>
            <a:bodyPr>
              <a:prstTxWarp prst="textNoShape">
                <a:avLst/>
              </a:prstTxWarp>
            </a:bodyPr>
            <a:lstStyle/>
            <a:p>
              <a:endParaRPr lang="en-US"/>
            </a:p>
          </p:txBody>
        </p:sp>
        <p:sp>
          <p:nvSpPr>
            <p:cNvPr id="20993" name="Freeform 116"/>
            <p:cNvSpPr>
              <a:spLocks/>
            </p:cNvSpPr>
            <p:nvPr/>
          </p:nvSpPr>
          <p:spPr bwMode="auto">
            <a:xfrm>
              <a:off x="1843" y="1601"/>
              <a:ext cx="264" cy="110"/>
            </a:xfrm>
            <a:custGeom>
              <a:avLst/>
              <a:gdLst>
                <a:gd name="T0" fmla="*/ 8384 w 8421"/>
                <a:gd name="T1" fmla="*/ 0 h 3513"/>
                <a:gd name="T2" fmla="*/ 0 w 8421"/>
                <a:gd name="T3" fmla="*/ 3422 h 3513"/>
                <a:gd name="T4" fmla="*/ 38 w 8421"/>
                <a:gd name="T5" fmla="*/ 3513 h 3513"/>
                <a:gd name="T6" fmla="*/ 8421 w 8421"/>
                <a:gd name="T7" fmla="*/ 92 h 3513"/>
                <a:gd name="T8" fmla="*/ 8384 w 8421"/>
                <a:gd name="T9" fmla="*/ 0 h 3513"/>
                <a:gd name="T10" fmla="*/ 0 60000 65536"/>
                <a:gd name="T11" fmla="*/ 0 60000 65536"/>
                <a:gd name="T12" fmla="*/ 0 60000 65536"/>
                <a:gd name="T13" fmla="*/ 0 60000 65536"/>
                <a:gd name="T14" fmla="*/ 0 60000 65536"/>
                <a:gd name="T15" fmla="*/ 0 w 8421"/>
                <a:gd name="T16" fmla="*/ 0 h 3513"/>
                <a:gd name="T17" fmla="*/ 8421 w 8421"/>
                <a:gd name="T18" fmla="*/ 3513 h 3513"/>
              </a:gdLst>
              <a:ahLst/>
              <a:cxnLst>
                <a:cxn ang="T10">
                  <a:pos x="T0" y="T1"/>
                </a:cxn>
                <a:cxn ang="T11">
                  <a:pos x="T2" y="T3"/>
                </a:cxn>
                <a:cxn ang="T12">
                  <a:pos x="T4" y="T5"/>
                </a:cxn>
                <a:cxn ang="T13">
                  <a:pos x="T6" y="T7"/>
                </a:cxn>
                <a:cxn ang="T14">
                  <a:pos x="T8" y="T9"/>
                </a:cxn>
              </a:cxnLst>
              <a:rect l="T15" t="T16" r="T17" b="T18"/>
              <a:pathLst>
                <a:path w="8421" h="3513">
                  <a:moveTo>
                    <a:pt x="8384" y="0"/>
                  </a:moveTo>
                  <a:lnTo>
                    <a:pt x="0" y="3422"/>
                  </a:lnTo>
                  <a:lnTo>
                    <a:pt x="38" y="3513"/>
                  </a:lnTo>
                  <a:lnTo>
                    <a:pt x="8421" y="92"/>
                  </a:lnTo>
                  <a:lnTo>
                    <a:pt x="8384" y="0"/>
                  </a:lnTo>
                  <a:close/>
                </a:path>
              </a:pathLst>
            </a:custGeom>
            <a:solidFill>
              <a:srgbClr val="EDAAB4"/>
            </a:solidFill>
            <a:ln w="9525">
              <a:noFill/>
              <a:round/>
              <a:headEnd/>
              <a:tailEnd/>
            </a:ln>
          </p:spPr>
          <p:txBody>
            <a:bodyPr>
              <a:prstTxWarp prst="textNoShape">
                <a:avLst/>
              </a:prstTxWarp>
            </a:bodyPr>
            <a:lstStyle/>
            <a:p>
              <a:endParaRPr lang="en-US"/>
            </a:p>
          </p:txBody>
        </p:sp>
        <p:sp>
          <p:nvSpPr>
            <p:cNvPr id="20994" name="Freeform 117"/>
            <p:cNvSpPr>
              <a:spLocks/>
            </p:cNvSpPr>
            <p:nvPr/>
          </p:nvSpPr>
          <p:spPr bwMode="auto">
            <a:xfrm>
              <a:off x="2106" y="1601"/>
              <a:ext cx="2" cy="3"/>
            </a:xfrm>
            <a:custGeom>
              <a:avLst/>
              <a:gdLst>
                <a:gd name="T0" fmla="*/ 37 w 68"/>
                <a:gd name="T1" fmla="*/ 96 h 96"/>
                <a:gd name="T2" fmla="*/ 42 w 68"/>
                <a:gd name="T3" fmla="*/ 93 h 96"/>
                <a:gd name="T4" fmla="*/ 47 w 68"/>
                <a:gd name="T5" fmla="*/ 91 h 96"/>
                <a:gd name="T6" fmla="*/ 51 w 68"/>
                <a:gd name="T7" fmla="*/ 87 h 96"/>
                <a:gd name="T8" fmla="*/ 55 w 68"/>
                <a:gd name="T9" fmla="*/ 84 h 96"/>
                <a:gd name="T10" fmla="*/ 58 w 68"/>
                <a:gd name="T11" fmla="*/ 80 h 96"/>
                <a:gd name="T12" fmla="*/ 61 w 68"/>
                <a:gd name="T13" fmla="*/ 76 h 96"/>
                <a:gd name="T14" fmla="*/ 63 w 68"/>
                <a:gd name="T15" fmla="*/ 72 h 96"/>
                <a:gd name="T16" fmla="*/ 65 w 68"/>
                <a:gd name="T17" fmla="*/ 68 h 96"/>
                <a:gd name="T18" fmla="*/ 67 w 68"/>
                <a:gd name="T19" fmla="*/ 58 h 96"/>
                <a:gd name="T20" fmla="*/ 68 w 68"/>
                <a:gd name="T21" fmla="*/ 49 h 96"/>
                <a:gd name="T22" fmla="*/ 66 w 68"/>
                <a:gd name="T23" fmla="*/ 40 h 96"/>
                <a:gd name="T24" fmla="*/ 64 w 68"/>
                <a:gd name="T25" fmla="*/ 32 h 96"/>
                <a:gd name="T26" fmla="*/ 60 w 68"/>
                <a:gd name="T27" fmla="*/ 24 h 96"/>
                <a:gd name="T28" fmla="*/ 54 w 68"/>
                <a:gd name="T29" fmla="*/ 16 h 96"/>
                <a:gd name="T30" fmla="*/ 48 w 68"/>
                <a:gd name="T31" fmla="*/ 10 h 96"/>
                <a:gd name="T32" fmla="*/ 40 w 68"/>
                <a:gd name="T33" fmla="*/ 4 h 96"/>
                <a:gd name="T34" fmla="*/ 36 w 68"/>
                <a:gd name="T35" fmla="*/ 2 h 96"/>
                <a:gd name="T36" fmla="*/ 31 w 68"/>
                <a:gd name="T37" fmla="*/ 1 h 96"/>
                <a:gd name="T38" fmla="*/ 27 w 68"/>
                <a:gd name="T39" fmla="*/ 0 h 96"/>
                <a:gd name="T40" fmla="*/ 21 w 68"/>
                <a:gd name="T41" fmla="*/ 0 h 96"/>
                <a:gd name="T42" fmla="*/ 16 w 68"/>
                <a:gd name="T43" fmla="*/ 0 h 96"/>
                <a:gd name="T44" fmla="*/ 11 w 68"/>
                <a:gd name="T45" fmla="*/ 1 h 96"/>
                <a:gd name="T46" fmla="*/ 5 w 68"/>
                <a:gd name="T47" fmla="*/ 2 h 96"/>
                <a:gd name="T48" fmla="*/ 0 w 68"/>
                <a:gd name="T49" fmla="*/ 4 h 96"/>
                <a:gd name="T50" fmla="*/ 37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7" y="96"/>
                  </a:moveTo>
                  <a:lnTo>
                    <a:pt x="42" y="93"/>
                  </a:lnTo>
                  <a:lnTo>
                    <a:pt x="47" y="91"/>
                  </a:lnTo>
                  <a:lnTo>
                    <a:pt x="51" y="87"/>
                  </a:lnTo>
                  <a:lnTo>
                    <a:pt x="55" y="84"/>
                  </a:lnTo>
                  <a:lnTo>
                    <a:pt x="58" y="80"/>
                  </a:lnTo>
                  <a:lnTo>
                    <a:pt x="61" y="76"/>
                  </a:lnTo>
                  <a:lnTo>
                    <a:pt x="63" y="72"/>
                  </a:lnTo>
                  <a:lnTo>
                    <a:pt x="65" y="68"/>
                  </a:lnTo>
                  <a:lnTo>
                    <a:pt x="67" y="58"/>
                  </a:lnTo>
                  <a:lnTo>
                    <a:pt x="68" y="49"/>
                  </a:lnTo>
                  <a:lnTo>
                    <a:pt x="66" y="40"/>
                  </a:lnTo>
                  <a:lnTo>
                    <a:pt x="64" y="32"/>
                  </a:lnTo>
                  <a:lnTo>
                    <a:pt x="60" y="24"/>
                  </a:lnTo>
                  <a:lnTo>
                    <a:pt x="54" y="16"/>
                  </a:lnTo>
                  <a:lnTo>
                    <a:pt x="48" y="10"/>
                  </a:lnTo>
                  <a:lnTo>
                    <a:pt x="40" y="4"/>
                  </a:lnTo>
                  <a:lnTo>
                    <a:pt x="36" y="2"/>
                  </a:lnTo>
                  <a:lnTo>
                    <a:pt x="31" y="1"/>
                  </a:lnTo>
                  <a:lnTo>
                    <a:pt x="27" y="0"/>
                  </a:lnTo>
                  <a:lnTo>
                    <a:pt x="21" y="0"/>
                  </a:lnTo>
                  <a:lnTo>
                    <a:pt x="16" y="0"/>
                  </a:lnTo>
                  <a:lnTo>
                    <a:pt x="11" y="1"/>
                  </a:lnTo>
                  <a:lnTo>
                    <a:pt x="5" y="2"/>
                  </a:lnTo>
                  <a:lnTo>
                    <a:pt x="0" y="4"/>
                  </a:lnTo>
                  <a:lnTo>
                    <a:pt x="37" y="96"/>
                  </a:lnTo>
                  <a:close/>
                </a:path>
              </a:pathLst>
            </a:custGeom>
            <a:solidFill>
              <a:srgbClr val="EDAAB4"/>
            </a:solidFill>
            <a:ln w="9525">
              <a:noFill/>
              <a:round/>
              <a:headEnd/>
              <a:tailEnd/>
            </a:ln>
          </p:spPr>
          <p:txBody>
            <a:bodyPr>
              <a:prstTxWarp prst="textNoShape">
                <a:avLst/>
              </a:prstTxWarp>
            </a:bodyPr>
            <a:lstStyle/>
            <a:p>
              <a:endParaRPr lang="en-US"/>
            </a:p>
          </p:txBody>
        </p:sp>
        <p:sp>
          <p:nvSpPr>
            <p:cNvPr id="20995" name="Freeform 118"/>
            <p:cNvSpPr>
              <a:spLocks/>
            </p:cNvSpPr>
            <p:nvPr/>
          </p:nvSpPr>
          <p:spPr bwMode="auto">
            <a:xfrm>
              <a:off x="1887" y="1741"/>
              <a:ext cx="4" cy="2"/>
            </a:xfrm>
            <a:custGeom>
              <a:avLst/>
              <a:gdLst>
                <a:gd name="T0" fmla="*/ 32 w 69"/>
                <a:gd name="T1" fmla="*/ 0 h 96"/>
                <a:gd name="T2" fmla="*/ 27 w 69"/>
                <a:gd name="T3" fmla="*/ 3 h 96"/>
                <a:gd name="T4" fmla="*/ 22 w 69"/>
                <a:gd name="T5" fmla="*/ 5 h 96"/>
                <a:gd name="T6" fmla="*/ 18 w 69"/>
                <a:gd name="T7" fmla="*/ 8 h 96"/>
                <a:gd name="T8" fmla="*/ 14 w 69"/>
                <a:gd name="T9" fmla="*/ 12 h 96"/>
                <a:gd name="T10" fmla="*/ 11 w 69"/>
                <a:gd name="T11" fmla="*/ 16 h 96"/>
                <a:gd name="T12" fmla="*/ 8 w 69"/>
                <a:gd name="T13" fmla="*/ 19 h 96"/>
                <a:gd name="T14" fmla="*/ 6 w 69"/>
                <a:gd name="T15" fmla="*/ 24 h 96"/>
                <a:gd name="T16" fmla="*/ 4 w 69"/>
                <a:gd name="T17" fmla="*/ 28 h 96"/>
                <a:gd name="T18" fmla="*/ 1 w 69"/>
                <a:gd name="T19" fmla="*/ 37 h 96"/>
                <a:gd name="T20" fmla="*/ 0 w 69"/>
                <a:gd name="T21" fmla="*/ 47 h 96"/>
                <a:gd name="T22" fmla="*/ 1 w 69"/>
                <a:gd name="T23" fmla="*/ 56 h 96"/>
                <a:gd name="T24" fmla="*/ 5 w 69"/>
                <a:gd name="T25" fmla="*/ 64 h 96"/>
                <a:gd name="T26" fmla="*/ 9 w 69"/>
                <a:gd name="T27" fmla="*/ 72 h 96"/>
                <a:gd name="T28" fmla="*/ 15 w 69"/>
                <a:gd name="T29" fmla="*/ 80 h 96"/>
                <a:gd name="T30" fmla="*/ 21 w 69"/>
                <a:gd name="T31" fmla="*/ 86 h 96"/>
                <a:gd name="T32" fmla="*/ 29 w 69"/>
                <a:gd name="T33" fmla="*/ 91 h 96"/>
                <a:gd name="T34" fmla="*/ 33 w 69"/>
                <a:gd name="T35" fmla="*/ 92 h 96"/>
                <a:gd name="T36" fmla="*/ 38 w 69"/>
                <a:gd name="T37" fmla="*/ 95 h 96"/>
                <a:gd name="T38" fmla="*/ 42 w 69"/>
                <a:gd name="T39" fmla="*/ 96 h 96"/>
                <a:gd name="T40" fmla="*/ 47 w 69"/>
                <a:gd name="T41" fmla="*/ 96 h 96"/>
                <a:gd name="T42" fmla="*/ 52 w 69"/>
                <a:gd name="T43" fmla="*/ 96 h 96"/>
                <a:gd name="T44" fmla="*/ 57 w 69"/>
                <a:gd name="T45" fmla="*/ 95 h 96"/>
                <a:gd name="T46" fmla="*/ 63 w 69"/>
                <a:gd name="T47" fmla="*/ 93 h 96"/>
                <a:gd name="T48" fmla="*/ 69 w 69"/>
                <a:gd name="T49" fmla="*/ 91 h 96"/>
                <a:gd name="T50" fmla="*/ 32 w 69"/>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32" y="0"/>
                  </a:moveTo>
                  <a:lnTo>
                    <a:pt x="27" y="3"/>
                  </a:lnTo>
                  <a:lnTo>
                    <a:pt x="22" y="5"/>
                  </a:lnTo>
                  <a:lnTo>
                    <a:pt x="18" y="8"/>
                  </a:lnTo>
                  <a:lnTo>
                    <a:pt x="14" y="12"/>
                  </a:lnTo>
                  <a:lnTo>
                    <a:pt x="11" y="16"/>
                  </a:lnTo>
                  <a:lnTo>
                    <a:pt x="8" y="19"/>
                  </a:lnTo>
                  <a:lnTo>
                    <a:pt x="6" y="24"/>
                  </a:lnTo>
                  <a:lnTo>
                    <a:pt x="4" y="28"/>
                  </a:lnTo>
                  <a:lnTo>
                    <a:pt x="1" y="37"/>
                  </a:lnTo>
                  <a:lnTo>
                    <a:pt x="0" y="47"/>
                  </a:lnTo>
                  <a:lnTo>
                    <a:pt x="1" y="56"/>
                  </a:lnTo>
                  <a:lnTo>
                    <a:pt x="5" y="64"/>
                  </a:lnTo>
                  <a:lnTo>
                    <a:pt x="9" y="72"/>
                  </a:lnTo>
                  <a:lnTo>
                    <a:pt x="15" y="80"/>
                  </a:lnTo>
                  <a:lnTo>
                    <a:pt x="21" y="86"/>
                  </a:lnTo>
                  <a:lnTo>
                    <a:pt x="29" y="91"/>
                  </a:lnTo>
                  <a:lnTo>
                    <a:pt x="33" y="92"/>
                  </a:lnTo>
                  <a:lnTo>
                    <a:pt x="38" y="95"/>
                  </a:lnTo>
                  <a:lnTo>
                    <a:pt x="42" y="96"/>
                  </a:lnTo>
                  <a:lnTo>
                    <a:pt x="47" y="96"/>
                  </a:lnTo>
                  <a:lnTo>
                    <a:pt x="52" y="96"/>
                  </a:lnTo>
                  <a:lnTo>
                    <a:pt x="57" y="95"/>
                  </a:lnTo>
                  <a:lnTo>
                    <a:pt x="63" y="93"/>
                  </a:lnTo>
                  <a:lnTo>
                    <a:pt x="69" y="91"/>
                  </a:lnTo>
                  <a:lnTo>
                    <a:pt x="32" y="0"/>
                  </a:lnTo>
                  <a:close/>
                </a:path>
              </a:pathLst>
            </a:custGeom>
            <a:solidFill>
              <a:srgbClr val="EDAAB4"/>
            </a:solidFill>
            <a:ln w="9525">
              <a:noFill/>
              <a:round/>
              <a:headEnd/>
              <a:tailEnd/>
            </a:ln>
          </p:spPr>
          <p:txBody>
            <a:bodyPr>
              <a:prstTxWarp prst="textNoShape">
                <a:avLst/>
              </a:prstTxWarp>
            </a:bodyPr>
            <a:lstStyle/>
            <a:p>
              <a:endParaRPr lang="en-US"/>
            </a:p>
          </p:txBody>
        </p:sp>
        <p:sp>
          <p:nvSpPr>
            <p:cNvPr id="20996" name="Freeform 119"/>
            <p:cNvSpPr>
              <a:spLocks/>
            </p:cNvSpPr>
            <p:nvPr/>
          </p:nvSpPr>
          <p:spPr bwMode="auto">
            <a:xfrm>
              <a:off x="1889" y="1611"/>
              <a:ext cx="319" cy="132"/>
            </a:xfrm>
            <a:custGeom>
              <a:avLst/>
              <a:gdLst>
                <a:gd name="T0" fmla="*/ 10145 w 10181"/>
                <a:gd name="T1" fmla="*/ 0 h 4231"/>
                <a:gd name="T2" fmla="*/ 0 w 10181"/>
                <a:gd name="T3" fmla="*/ 4140 h 4231"/>
                <a:gd name="T4" fmla="*/ 37 w 10181"/>
                <a:gd name="T5" fmla="*/ 4231 h 4231"/>
                <a:gd name="T6" fmla="*/ 10181 w 10181"/>
                <a:gd name="T7" fmla="*/ 92 h 4231"/>
                <a:gd name="T8" fmla="*/ 10145 w 10181"/>
                <a:gd name="T9" fmla="*/ 0 h 4231"/>
                <a:gd name="T10" fmla="*/ 0 60000 65536"/>
                <a:gd name="T11" fmla="*/ 0 60000 65536"/>
                <a:gd name="T12" fmla="*/ 0 60000 65536"/>
                <a:gd name="T13" fmla="*/ 0 60000 65536"/>
                <a:gd name="T14" fmla="*/ 0 60000 65536"/>
                <a:gd name="T15" fmla="*/ 0 w 10181"/>
                <a:gd name="T16" fmla="*/ 0 h 4231"/>
                <a:gd name="T17" fmla="*/ 10181 w 10181"/>
                <a:gd name="T18" fmla="*/ 4231 h 4231"/>
              </a:gdLst>
              <a:ahLst/>
              <a:cxnLst>
                <a:cxn ang="T10">
                  <a:pos x="T0" y="T1"/>
                </a:cxn>
                <a:cxn ang="T11">
                  <a:pos x="T2" y="T3"/>
                </a:cxn>
                <a:cxn ang="T12">
                  <a:pos x="T4" y="T5"/>
                </a:cxn>
                <a:cxn ang="T13">
                  <a:pos x="T6" y="T7"/>
                </a:cxn>
                <a:cxn ang="T14">
                  <a:pos x="T8" y="T9"/>
                </a:cxn>
              </a:cxnLst>
              <a:rect l="T15" t="T16" r="T17" b="T18"/>
              <a:pathLst>
                <a:path w="10181" h="4231">
                  <a:moveTo>
                    <a:pt x="10145" y="0"/>
                  </a:moveTo>
                  <a:lnTo>
                    <a:pt x="0" y="4140"/>
                  </a:lnTo>
                  <a:lnTo>
                    <a:pt x="37" y="4231"/>
                  </a:lnTo>
                  <a:lnTo>
                    <a:pt x="10181" y="92"/>
                  </a:lnTo>
                  <a:lnTo>
                    <a:pt x="10145" y="0"/>
                  </a:lnTo>
                  <a:close/>
                </a:path>
              </a:pathLst>
            </a:custGeom>
            <a:solidFill>
              <a:srgbClr val="EDAAB4"/>
            </a:solidFill>
            <a:ln w="9525">
              <a:noFill/>
              <a:round/>
              <a:headEnd/>
              <a:tailEnd/>
            </a:ln>
          </p:spPr>
          <p:txBody>
            <a:bodyPr>
              <a:prstTxWarp prst="textNoShape">
                <a:avLst/>
              </a:prstTxWarp>
            </a:bodyPr>
            <a:lstStyle/>
            <a:p>
              <a:endParaRPr lang="en-US"/>
            </a:p>
          </p:txBody>
        </p:sp>
        <p:sp>
          <p:nvSpPr>
            <p:cNvPr id="20997" name="Freeform 120"/>
            <p:cNvSpPr>
              <a:spLocks/>
            </p:cNvSpPr>
            <p:nvPr/>
          </p:nvSpPr>
          <p:spPr bwMode="auto">
            <a:xfrm>
              <a:off x="2206" y="1611"/>
              <a:ext cx="3" cy="3"/>
            </a:xfrm>
            <a:custGeom>
              <a:avLst/>
              <a:gdLst>
                <a:gd name="T0" fmla="*/ 36 w 68"/>
                <a:gd name="T1" fmla="*/ 96 h 96"/>
                <a:gd name="T2" fmla="*/ 41 w 68"/>
                <a:gd name="T3" fmla="*/ 94 h 96"/>
                <a:gd name="T4" fmla="*/ 46 w 68"/>
                <a:gd name="T5" fmla="*/ 90 h 96"/>
                <a:gd name="T6" fmla="*/ 51 w 68"/>
                <a:gd name="T7" fmla="*/ 87 h 96"/>
                <a:gd name="T8" fmla="*/ 55 w 68"/>
                <a:gd name="T9" fmla="*/ 83 h 96"/>
                <a:gd name="T10" fmla="*/ 58 w 68"/>
                <a:gd name="T11" fmla="*/ 80 h 96"/>
                <a:gd name="T12" fmla="*/ 61 w 68"/>
                <a:gd name="T13" fmla="*/ 76 h 96"/>
                <a:gd name="T14" fmla="*/ 63 w 68"/>
                <a:gd name="T15" fmla="*/ 72 h 96"/>
                <a:gd name="T16" fmla="*/ 65 w 68"/>
                <a:gd name="T17" fmla="*/ 67 h 96"/>
                <a:gd name="T18" fmla="*/ 67 w 68"/>
                <a:gd name="T19" fmla="*/ 59 h 96"/>
                <a:gd name="T20" fmla="*/ 68 w 68"/>
                <a:gd name="T21" fmla="*/ 49 h 96"/>
                <a:gd name="T22" fmla="*/ 66 w 68"/>
                <a:gd name="T23" fmla="*/ 39 h 96"/>
                <a:gd name="T24" fmla="*/ 64 w 68"/>
                <a:gd name="T25" fmla="*/ 31 h 96"/>
                <a:gd name="T26" fmla="*/ 60 w 68"/>
                <a:gd name="T27" fmla="*/ 23 h 96"/>
                <a:gd name="T28" fmla="*/ 54 w 68"/>
                <a:gd name="T29" fmla="*/ 15 h 96"/>
                <a:gd name="T30" fmla="*/ 47 w 68"/>
                <a:gd name="T31" fmla="*/ 9 h 96"/>
                <a:gd name="T32" fmla="*/ 39 w 68"/>
                <a:gd name="T33" fmla="*/ 4 h 96"/>
                <a:gd name="T34" fmla="*/ 35 w 68"/>
                <a:gd name="T35" fmla="*/ 3 h 96"/>
                <a:gd name="T36" fmla="*/ 30 w 68"/>
                <a:gd name="T37" fmla="*/ 1 h 96"/>
                <a:gd name="T38" fmla="*/ 26 w 68"/>
                <a:gd name="T39" fmla="*/ 0 h 96"/>
                <a:gd name="T40" fmla="*/ 21 w 68"/>
                <a:gd name="T41" fmla="*/ 0 h 96"/>
                <a:gd name="T42" fmla="*/ 16 w 68"/>
                <a:gd name="T43" fmla="*/ 0 h 96"/>
                <a:gd name="T44" fmla="*/ 11 w 68"/>
                <a:gd name="T45" fmla="*/ 1 h 96"/>
                <a:gd name="T46" fmla="*/ 5 w 68"/>
                <a:gd name="T47" fmla="*/ 2 h 96"/>
                <a:gd name="T48" fmla="*/ 0 w 68"/>
                <a:gd name="T49" fmla="*/ 4 h 96"/>
                <a:gd name="T50" fmla="*/ 36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6" y="96"/>
                  </a:moveTo>
                  <a:lnTo>
                    <a:pt x="41" y="94"/>
                  </a:lnTo>
                  <a:lnTo>
                    <a:pt x="46" y="90"/>
                  </a:lnTo>
                  <a:lnTo>
                    <a:pt x="51" y="87"/>
                  </a:lnTo>
                  <a:lnTo>
                    <a:pt x="55" y="83"/>
                  </a:lnTo>
                  <a:lnTo>
                    <a:pt x="58" y="80"/>
                  </a:lnTo>
                  <a:lnTo>
                    <a:pt x="61" y="76"/>
                  </a:lnTo>
                  <a:lnTo>
                    <a:pt x="63" y="72"/>
                  </a:lnTo>
                  <a:lnTo>
                    <a:pt x="65" y="67"/>
                  </a:lnTo>
                  <a:lnTo>
                    <a:pt x="67" y="59"/>
                  </a:lnTo>
                  <a:lnTo>
                    <a:pt x="68" y="49"/>
                  </a:lnTo>
                  <a:lnTo>
                    <a:pt x="66" y="39"/>
                  </a:lnTo>
                  <a:lnTo>
                    <a:pt x="64" y="31"/>
                  </a:lnTo>
                  <a:lnTo>
                    <a:pt x="60" y="23"/>
                  </a:lnTo>
                  <a:lnTo>
                    <a:pt x="54" y="15"/>
                  </a:lnTo>
                  <a:lnTo>
                    <a:pt x="47" y="9"/>
                  </a:lnTo>
                  <a:lnTo>
                    <a:pt x="39" y="4"/>
                  </a:lnTo>
                  <a:lnTo>
                    <a:pt x="35" y="3"/>
                  </a:lnTo>
                  <a:lnTo>
                    <a:pt x="30" y="1"/>
                  </a:lnTo>
                  <a:lnTo>
                    <a:pt x="26" y="0"/>
                  </a:lnTo>
                  <a:lnTo>
                    <a:pt x="21" y="0"/>
                  </a:lnTo>
                  <a:lnTo>
                    <a:pt x="16" y="0"/>
                  </a:lnTo>
                  <a:lnTo>
                    <a:pt x="11" y="1"/>
                  </a:lnTo>
                  <a:lnTo>
                    <a:pt x="5" y="2"/>
                  </a:lnTo>
                  <a:lnTo>
                    <a:pt x="0" y="4"/>
                  </a:lnTo>
                  <a:lnTo>
                    <a:pt x="36" y="96"/>
                  </a:lnTo>
                  <a:close/>
                </a:path>
              </a:pathLst>
            </a:custGeom>
            <a:solidFill>
              <a:srgbClr val="EDAAB4"/>
            </a:solidFill>
            <a:ln w="9525">
              <a:noFill/>
              <a:round/>
              <a:headEnd/>
              <a:tailEnd/>
            </a:ln>
          </p:spPr>
          <p:txBody>
            <a:bodyPr>
              <a:prstTxWarp prst="textNoShape">
                <a:avLst/>
              </a:prstTxWarp>
            </a:bodyPr>
            <a:lstStyle/>
            <a:p>
              <a:endParaRPr lang="en-US"/>
            </a:p>
          </p:txBody>
        </p:sp>
        <p:sp>
          <p:nvSpPr>
            <p:cNvPr id="20998" name="Freeform 121"/>
            <p:cNvSpPr>
              <a:spLocks/>
            </p:cNvSpPr>
            <p:nvPr/>
          </p:nvSpPr>
          <p:spPr bwMode="auto">
            <a:xfrm>
              <a:off x="1961" y="1762"/>
              <a:ext cx="2" cy="3"/>
            </a:xfrm>
            <a:custGeom>
              <a:avLst/>
              <a:gdLst>
                <a:gd name="T0" fmla="*/ 30 w 68"/>
                <a:gd name="T1" fmla="*/ 0 h 96"/>
                <a:gd name="T2" fmla="*/ 25 w 68"/>
                <a:gd name="T3" fmla="*/ 3 h 96"/>
                <a:gd name="T4" fmla="*/ 20 w 68"/>
                <a:gd name="T5" fmla="*/ 6 h 96"/>
                <a:gd name="T6" fmla="*/ 16 w 68"/>
                <a:gd name="T7" fmla="*/ 9 h 96"/>
                <a:gd name="T8" fmla="*/ 12 w 68"/>
                <a:gd name="T9" fmla="*/ 12 h 96"/>
                <a:gd name="T10" fmla="*/ 9 w 68"/>
                <a:gd name="T11" fmla="*/ 16 h 96"/>
                <a:gd name="T12" fmla="*/ 6 w 68"/>
                <a:gd name="T13" fmla="*/ 20 h 96"/>
                <a:gd name="T14" fmla="*/ 4 w 68"/>
                <a:gd name="T15" fmla="*/ 24 h 96"/>
                <a:gd name="T16" fmla="*/ 2 w 68"/>
                <a:gd name="T17" fmla="*/ 28 h 96"/>
                <a:gd name="T18" fmla="*/ 0 w 68"/>
                <a:gd name="T19" fmla="*/ 37 h 96"/>
                <a:gd name="T20" fmla="*/ 0 w 68"/>
                <a:gd name="T21" fmla="*/ 46 h 96"/>
                <a:gd name="T22" fmla="*/ 1 w 68"/>
                <a:gd name="T23" fmla="*/ 56 h 96"/>
                <a:gd name="T24" fmla="*/ 4 w 68"/>
                <a:gd name="T25" fmla="*/ 65 h 96"/>
                <a:gd name="T26" fmla="*/ 8 w 68"/>
                <a:gd name="T27" fmla="*/ 73 h 96"/>
                <a:gd name="T28" fmla="*/ 13 w 68"/>
                <a:gd name="T29" fmla="*/ 80 h 96"/>
                <a:gd name="T30" fmla="*/ 20 w 68"/>
                <a:gd name="T31" fmla="*/ 86 h 96"/>
                <a:gd name="T32" fmla="*/ 27 w 68"/>
                <a:gd name="T33" fmla="*/ 91 h 96"/>
                <a:gd name="T34" fmla="*/ 32 w 68"/>
                <a:gd name="T35" fmla="*/ 93 h 96"/>
                <a:gd name="T36" fmla="*/ 37 w 68"/>
                <a:gd name="T37" fmla="*/ 94 h 96"/>
                <a:gd name="T38" fmla="*/ 42 w 68"/>
                <a:gd name="T39" fmla="*/ 95 h 96"/>
                <a:gd name="T40" fmla="*/ 47 w 68"/>
                <a:gd name="T41" fmla="*/ 96 h 96"/>
                <a:gd name="T42" fmla="*/ 52 w 68"/>
                <a:gd name="T43" fmla="*/ 95 h 96"/>
                <a:gd name="T44" fmla="*/ 57 w 68"/>
                <a:gd name="T45" fmla="*/ 95 h 96"/>
                <a:gd name="T46" fmla="*/ 62 w 68"/>
                <a:gd name="T47" fmla="*/ 93 h 96"/>
                <a:gd name="T48" fmla="*/ 68 w 68"/>
                <a:gd name="T49" fmla="*/ 91 h 96"/>
                <a:gd name="T50" fmla="*/ 30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0" y="0"/>
                  </a:moveTo>
                  <a:lnTo>
                    <a:pt x="25" y="3"/>
                  </a:lnTo>
                  <a:lnTo>
                    <a:pt x="20" y="6"/>
                  </a:lnTo>
                  <a:lnTo>
                    <a:pt x="16" y="9"/>
                  </a:lnTo>
                  <a:lnTo>
                    <a:pt x="12" y="12"/>
                  </a:lnTo>
                  <a:lnTo>
                    <a:pt x="9" y="16"/>
                  </a:lnTo>
                  <a:lnTo>
                    <a:pt x="6" y="20"/>
                  </a:lnTo>
                  <a:lnTo>
                    <a:pt x="4" y="24"/>
                  </a:lnTo>
                  <a:lnTo>
                    <a:pt x="2" y="28"/>
                  </a:lnTo>
                  <a:lnTo>
                    <a:pt x="0" y="37"/>
                  </a:lnTo>
                  <a:lnTo>
                    <a:pt x="0" y="46"/>
                  </a:lnTo>
                  <a:lnTo>
                    <a:pt x="1" y="56"/>
                  </a:lnTo>
                  <a:lnTo>
                    <a:pt x="4" y="65"/>
                  </a:lnTo>
                  <a:lnTo>
                    <a:pt x="8" y="73"/>
                  </a:lnTo>
                  <a:lnTo>
                    <a:pt x="13" y="80"/>
                  </a:lnTo>
                  <a:lnTo>
                    <a:pt x="20" y="86"/>
                  </a:lnTo>
                  <a:lnTo>
                    <a:pt x="27" y="91"/>
                  </a:lnTo>
                  <a:lnTo>
                    <a:pt x="32" y="93"/>
                  </a:lnTo>
                  <a:lnTo>
                    <a:pt x="37" y="94"/>
                  </a:lnTo>
                  <a:lnTo>
                    <a:pt x="42" y="95"/>
                  </a:lnTo>
                  <a:lnTo>
                    <a:pt x="47" y="96"/>
                  </a:lnTo>
                  <a:lnTo>
                    <a:pt x="52" y="95"/>
                  </a:lnTo>
                  <a:lnTo>
                    <a:pt x="57" y="95"/>
                  </a:lnTo>
                  <a:lnTo>
                    <a:pt x="62" y="93"/>
                  </a:lnTo>
                  <a:lnTo>
                    <a:pt x="68" y="91"/>
                  </a:lnTo>
                  <a:lnTo>
                    <a:pt x="30" y="0"/>
                  </a:lnTo>
                  <a:close/>
                </a:path>
              </a:pathLst>
            </a:custGeom>
            <a:solidFill>
              <a:srgbClr val="EDAAB4"/>
            </a:solidFill>
            <a:ln w="9525">
              <a:noFill/>
              <a:round/>
              <a:headEnd/>
              <a:tailEnd/>
            </a:ln>
          </p:spPr>
          <p:txBody>
            <a:bodyPr>
              <a:prstTxWarp prst="textNoShape">
                <a:avLst/>
              </a:prstTxWarp>
            </a:bodyPr>
            <a:lstStyle/>
            <a:p>
              <a:endParaRPr lang="en-US"/>
            </a:p>
          </p:txBody>
        </p:sp>
        <p:sp>
          <p:nvSpPr>
            <p:cNvPr id="20999" name="Freeform 122"/>
            <p:cNvSpPr>
              <a:spLocks/>
            </p:cNvSpPr>
            <p:nvPr/>
          </p:nvSpPr>
          <p:spPr bwMode="auto">
            <a:xfrm>
              <a:off x="1962" y="1632"/>
              <a:ext cx="319" cy="132"/>
            </a:xfrm>
            <a:custGeom>
              <a:avLst/>
              <a:gdLst>
                <a:gd name="T0" fmla="*/ 10193 w 10230"/>
                <a:gd name="T1" fmla="*/ 0 h 4250"/>
                <a:gd name="T2" fmla="*/ 0 w 10230"/>
                <a:gd name="T3" fmla="*/ 4159 h 4250"/>
                <a:gd name="T4" fmla="*/ 38 w 10230"/>
                <a:gd name="T5" fmla="*/ 4250 h 4250"/>
                <a:gd name="T6" fmla="*/ 10230 w 10230"/>
                <a:gd name="T7" fmla="*/ 92 h 4250"/>
                <a:gd name="T8" fmla="*/ 10193 w 10230"/>
                <a:gd name="T9" fmla="*/ 0 h 4250"/>
                <a:gd name="T10" fmla="*/ 0 60000 65536"/>
                <a:gd name="T11" fmla="*/ 0 60000 65536"/>
                <a:gd name="T12" fmla="*/ 0 60000 65536"/>
                <a:gd name="T13" fmla="*/ 0 60000 65536"/>
                <a:gd name="T14" fmla="*/ 0 60000 65536"/>
                <a:gd name="T15" fmla="*/ 0 w 10230"/>
                <a:gd name="T16" fmla="*/ 0 h 4250"/>
                <a:gd name="T17" fmla="*/ 10230 w 10230"/>
                <a:gd name="T18" fmla="*/ 4250 h 4250"/>
              </a:gdLst>
              <a:ahLst/>
              <a:cxnLst>
                <a:cxn ang="T10">
                  <a:pos x="T0" y="T1"/>
                </a:cxn>
                <a:cxn ang="T11">
                  <a:pos x="T2" y="T3"/>
                </a:cxn>
                <a:cxn ang="T12">
                  <a:pos x="T4" y="T5"/>
                </a:cxn>
                <a:cxn ang="T13">
                  <a:pos x="T6" y="T7"/>
                </a:cxn>
                <a:cxn ang="T14">
                  <a:pos x="T8" y="T9"/>
                </a:cxn>
              </a:cxnLst>
              <a:rect l="T15" t="T16" r="T17" b="T18"/>
              <a:pathLst>
                <a:path w="10230" h="4250">
                  <a:moveTo>
                    <a:pt x="10193" y="0"/>
                  </a:moveTo>
                  <a:lnTo>
                    <a:pt x="0" y="4159"/>
                  </a:lnTo>
                  <a:lnTo>
                    <a:pt x="38" y="4250"/>
                  </a:lnTo>
                  <a:lnTo>
                    <a:pt x="10230" y="92"/>
                  </a:lnTo>
                  <a:lnTo>
                    <a:pt x="10193" y="0"/>
                  </a:lnTo>
                  <a:close/>
                </a:path>
              </a:pathLst>
            </a:custGeom>
            <a:solidFill>
              <a:srgbClr val="EDAAB4"/>
            </a:solidFill>
            <a:ln w="9525">
              <a:noFill/>
              <a:round/>
              <a:headEnd/>
              <a:tailEnd/>
            </a:ln>
          </p:spPr>
          <p:txBody>
            <a:bodyPr>
              <a:prstTxWarp prst="textNoShape">
                <a:avLst/>
              </a:prstTxWarp>
            </a:bodyPr>
            <a:lstStyle/>
            <a:p>
              <a:endParaRPr lang="en-US"/>
            </a:p>
          </p:txBody>
        </p:sp>
        <p:sp>
          <p:nvSpPr>
            <p:cNvPr id="21000" name="Freeform 123"/>
            <p:cNvSpPr>
              <a:spLocks/>
            </p:cNvSpPr>
            <p:nvPr/>
          </p:nvSpPr>
          <p:spPr bwMode="auto">
            <a:xfrm>
              <a:off x="2280" y="1631"/>
              <a:ext cx="3" cy="3"/>
            </a:xfrm>
            <a:custGeom>
              <a:avLst/>
              <a:gdLst>
                <a:gd name="T0" fmla="*/ 37 w 68"/>
                <a:gd name="T1" fmla="*/ 96 h 96"/>
                <a:gd name="T2" fmla="*/ 43 w 68"/>
                <a:gd name="T3" fmla="*/ 93 h 96"/>
                <a:gd name="T4" fmla="*/ 47 w 68"/>
                <a:gd name="T5" fmla="*/ 90 h 96"/>
                <a:gd name="T6" fmla="*/ 52 w 68"/>
                <a:gd name="T7" fmla="*/ 87 h 96"/>
                <a:gd name="T8" fmla="*/ 55 w 68"/>
                <a:gd name="T9" fmla="*/ 84 h 96"/>
                <a:gd name="T10" fmla="*/ 59 w 68"/>
                <a:gd name="T11" fmla="*/ 80 h 96"/>
                <a:gd name="T12" fmla="*/ 61 w 68"/>
                <a:gd name="T13" fmla="*/ 76 h 96"/>
                <a:gd name="T14" fmla="*/ 64 w 68"/>
                <a:gd name="T15" fmla="*/ 72 h 96"/>
                <a:gd name="T16" fmla="*/ 65 w 68"/>
                <a:gd name="T17" fmla="*/ 67 h 96"/>
                <a:gd name="T18" fmla="*/ 67 w 68"/>
                <a:gd name="T19" fmla="*/ 58 h 96"/>
                <a:gd name="T20" fmla="*/ 68 w 68"/>
                <a:gd name="T21" fmla="*/ 49 h 96"/>
                <a:gd name="T22" fmla="*/ 67 w 68"/>
                <a:gd name="T23" fmla="*/ 40 h 96"/>
                <a:gd name="T24" fmla="*/ 64 w 68"/>
                <a:gd name="T25" fmla="*/ 31 h 96"/>
                <a:gd name="T26" fmla="*/ 60 w 68"/>
                <a:gd name="T27" fmla="*/ 23 h 96"/>
                <a:gd name="T28" fmla="*/ 55 w 68"/>
                <a:gd name="T29" fmla="*/ 15 h 96"/>
                <a:gd name="T30" fmla="*/ 48 w 68"/>
                <a:gd name="T31" fmla="*/ 9 h 96"/>
                <a:gd name="T32" fmla="*/ 40 w 68"/>
                <a:gd name="T33" fmla="*/ 4 h 96"/>
                <a:gd name="T34" fmla="*/ 36 w 68"/>
                <a:gd name="T35" fmla="*/ 2 h 96"/>
                <a:gd name="T36" fmla="*/ 31 w 68"/>
                <a:gd name="T37" fmla="*/ 1 h 96"/>
                <a:gd name="T38" fmla="*/ 26 w 68"/>
                <a:gd name="T39" fmla="*/ 0 h 96"/>
                <a:gd name="T40" fmla="*/ 21 w 68"/>
                <a:gd name="T41" fmla="*/ 0 h 96"/>
                <a:gd name="T42" fmla="*/ 16 w 68"/>
                <a:gd name="T43" fmla="*/ 0 h 96"/>
                <a:gd name="T44" fmla="*/ 11 w 68"/>
                <a:gd name="T45" fmla="*/ 0 h 96"/>
                <a:gd name="T46" fmla="*/ 5 w 68"/>
                <a:gd name="T47" fmla="*/ 2 h 96"/>
                <a:gd name="T48" fmla="*/ 0 w 68"/>
                <a:gd name="T49" fmla="*/ 4 h 96"/>
                <a:gd name="T50" fmla="*/ 37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7" y="96"/>
                  </a:moveTo>
                  <a:lnTo>
                    <a:pt x="43" y="93"/>
                  </a:lnTo>
                  <a:lnTo>
                    <a:pt x="47" y="90"/>
                  </a:lnTo>
                  <a:lnTo>
                    <a:pt x="52" y="87"/>
                  </a:lnTo>
                  <a:lnTo>
                    <a:pt x="55" y="84"/>
                  </a:lnTo>
                  <a:lnTo>
                    <a:pt x="59" y="80"/>
                  </a:lnTo>
                  <a:lnTo>
                    <a:pt x="61" y="76"/>
                  </a:lnTo>
                  <a:lnTo>
                    <a:pt x="64" y="72"/>
                  </a:lnTo>
                  <a:lnTo>
                    <a:pt x="65" y="67"/>
                  </a:lnTo>
                  <a:lnTo>
                    <a:pt x="67" y="58"/>
                  </a:lnTo>
                  <a:lnTo>
                    <a:pt x="68" y="49"/>
                  </a:lnTo>
                  <a:lnTo>
                    <a:pt x="67" y="40"/>
                  </a:lnTo>
                  <a:lnTo>
                    <a:pt x="64" y="31"/>
                  </a:lnTo>
                  <a:lnTo>
                    <a:pt x="60" y="23"/>
                  </a:lnTo>
                  <a:lnTo>
                    <a:pt x="55" y="15"/>
                  </a:lnTo>
                  <a:lnTo>
                    <a:pt x="48" y="9"/>
                  </a:lnTo>
                  <a:lnTo>
                    <a:pt x="40" y="4"/>
                  </a:lnTo>
                  <a:lnTo>
                    <a:pt x="36" y="2"/>
                  </a:lnTo>
                  <a:lnTo>
                    <a:pt x="31" y="1"/>
                  </a:lnTo>
                  <a:lnTo>
                    <a:pt x="26" y="0"/>
                  </a:lnTo>
                  <a:lnTo>
                    <a:pt x="21" y="0"/>
                  </a:lnTo>
                  <a:lnTo>
                    <a:pt x="16" y="0"/>
                  </a:lnTo>
                  <a:lnTo>
                    <a:pt x="11" y="0"/>
                  </a:lnTo>
                  <a:lnTo>
                    <a:pt x="5" y="2"/>
                  </a:lnTo>
                  <a:lnTo>
                    <a:pt x="0" y="4"/>
                  </a:lnTo>
                  <a:lnTo>
                    <a:pt x="37" y="96"/>
                  </a:lnTo>
                  <a:close/>
                </a:path>
              </a:pathLst>
            </a:custGeom>
            <a:solidFill>
              <a:srgbClr val="EDAAB4"/>
            </a:solidFill>
            <a:ln w="9525">
              <a:noFill/>
              <a:round/>
              <a:headEnd/>
              <a:tailEnd/>
            </a:ln>
          </p:spPr>
          <p:txBody>
            <a:bodyPr>
              <a:prstTxWarp prst="textNoShape">
                <a:avLst/>
              </a:prstTxWarp>
            </a:bodyPr>
            <a:lstStyle/>
            <a:p>
              <a:endParaRPr lang="en-US"/>
            </a:p>
          </p:txBody>
        </p:sp>
        <p:sp>
          <p:nvSpPr>
            <p:cNvPr id="21001" name="Freeform 124"/>
            <p:cNvSpPr>
              <a:spLocks/>
            </p:cNvSpPr>
            <p:nvPr/>
          </p:nvSpPr>
          <p:spPr bwMode="auto">
            <a:xfrm>
              <a:off x="1846" y="1660"/>
              <a:ext cx="2" cy="4"/>
            </a:xfrm>
            <a:custGeom>
              <a:avLst/>
              <a:gdLst>
                <a:gd name="T0" fmla="*/ 32 w 68"/>
                <a:gd name="T1" fmla="*/ 0 h 96"/>
                <a:gd name="T2" fmla="*/ 25 w 68"/>
                <a:gd name="T3" fmla="*/ 3 h 96"/>
                <a:gd name="T4" fmla="*/ 21 w 68"/>
                <a:gd name="T5" fmla="*/ 6 h 96"/>
                <a:gd name="T6" fmla="*/ 16 w 68"/>
                <a:gd name="T7" fmla="*/ 9 h 96"/>
                <a:gd name="T8" fmla="*/ 13 w 68"/>
                <a:gd name="T9" fmla="*/ 13 h 96"/>
                <a:gd name="T10" fmla="*/ 10 w 68"/>
                <a:gd name="T11" fmla="*/ 17 h 96"/>
                <a:gd name="T12" fmla="*/ 7 w 68"/>
                <a:gd name="T13" fmla="*/ 20 h 96"/>
                <a:gd name="T14" fmla="*/ 5 w 68"/>
                <a:gd name="T15" fmla="*/ 25 h 96"/>
                <a:gd name="T16" fmla="*/ 3 w 68"/>
                <a:gd name="T17" fmla="*/ 29 h 96"/>
                <a:gd name="T18" fmla="*/ 1 w 68"/>
                <a:gd name="T19" fmla="*/ 38 h 96"/>
                <a:gd name="T20" fmla="*/ 0 w 68"/>
                <a:gd name="T21" fmla="*/ 47 h 96"/>
                <a:gd name="T22" fmla="*/ 1 w 68"/>
                <a:gd name="T23" fmla="*/ 57 h 96"/>
                <a:gd name="T24" fmla="*/ 4 w 68"/>
                <a:gd name="T25" fmla="*/ 65 h 96"/>
                <a:gd name="T26" fmla="*/ 8 w 68"/>
                <a:gd name="T27" fmla="*/ 73 h 96"/>
                <a:gd name="T28" fmla="*/ 14 w 68"/>
                <a:gd name="T29" fmla="*/ 81 h 96"/>
                <a:gd name="T30" fmla="*/ 20 w 68"/>
                <a:gd name="T31" fmla="*/ 87 h 96"/>
                <a:gd name="T32" fmla="*/ 29 w 68"/>
                <a:gd name="T33" fmla="*/ 92 h 96"/>
                <a:gd name="T34" fmla="*/ 33 w 68"/>
                <a:gd name="T35" fmla="*/ 93 h 96"/>
                <a:gd name="T36" fmla="*/ 38 w 68"/>
                <a:gd name="T37" fmla="*/ 95 h 96"/>
                <a:gd name="T38" fmla="*/ 42 w 68"/>
                <a:gd name="T39" fmla="*/ 96 h 96"/>
                <a:gd name="T40" fmla="*/ 47 w 68"/>
                <a:gd name="T41" fmla="*/ 96 h 96"/>
                <a:gd name="T42" fmla="*/ 52 w 68"/>
                <a:gd name="T43" fmla="*/ 96 h 96"/>
                <a:gd name="T44" fmla="*/ 57 w 68"/>
                <a:gd name="T45" fmla="*/ 95 h 96"/>
                <a:gd name="T46" fmla="*/ 63 w 68"/>
                <a:gd name="T47" fmla="*/ 94 h 96"/>
                <a:gd name="T48" fmla="*/ 68 w 68"/>
                <a:gd name="T49" fmla="*/ 92 h 96"/>
                <a:gd name="T50" fmla="*/ 32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2" y="0"/>
                  </a:moveTo>
                  <a:lnTo>
                    <a:pt x="25" y="3"/>
                  </a:lnTo>
                  <a:lnTo>
                    <a:pt x="21" y="6"/>
                  </a:lnTo>
                  <a:lnTo>
                    <a:pt x="16" y="9"/>
                  </a:lnTo>
                  <a:lnTo>
                    <a:pt x="13" y="13"/>
                  </a:lnTo>
                  <a:lnTo>
                    <a:pt x="10" y="17"/>
                  </a:lnTo>
                  <a:lnTo>
                    <a:pt x="7" y="20"/>
                  </a:lnTo>
                  <a:lnTo>
                    <a:pt x="5" y="25"/>
                  </a:lnTo>
                  <a:lnTo>
                    <a:pt x="3" y="29"/>
                  </a:lnTo>
                  <a:lnTo>
                    <a:pt x="1" y="38"/>
                  </a:lnTo>
                  <a:lnTo>
                    <a:pt x="0" y="47"/>
                  </a:lnTo>
                  <a:lnTo>
                    <a:pt x="1" y="57"/>
                  </a:lnTo>
                  <a:lnTo>
                    <a:pt x="4" y="65"/>
                  </a:lnTo>
                  <a:lnTo>
                    <a:pt x="8" y="73"/>
                  </a:lnTo>
                  <a:lnTo>
                    <a:pt x="14" y="81"/>
                  </a:lnTo>
                  <a:lnTo>
                    <a:pt x="20" y="87"/>
                  </a:lnTo>
                  <a:lnTo>
                    <a:pt x="29" y="92"/>
                  </a:lnTo>
                  <a:lnTo>
                    <a:pt x="33" y="93"/>
                  </a:lnTo>
                  <a:lnTo>
                    <a:pt x="38" y="95"/>
                  </a:lnTo>
                  <a:lnTo>
                    <a:pt x="42" y="96"/>
                  </a:lnTo>
                  <a:lnTo>
                    <a:pt x="47" y="96"/>
                  </a:lnTo>
                  <a:lnTo>
                    <a:pt x="52" y="96"/>
                  </a:lnTo>
                  <a:lnTo>
                    <a:pt x="57" y="95"/>
                  </a:lnTo>
                  <a:lnTo>
                    <a:pt x="63" y="94"/>
                  </a:lnTo>
                  <a:lnTo>
                    <a:pt x="68" y="92"/>
                  </a:lnTo>
                  <a:lnTo>
                    <a:pt x="32" y="0"/>
                  </a:lnTo>
                  <a:close/>
                </a:path>
              </a:pathLst>
            </a:custGeom>
            <a:solidFill>
              <a:srgbClr val="EDAAB4"/>
            </a:solidFill>
            <a:ln w="9525">
              <a:noFill/>
              <a:round/>
              <a:headEnd/>
              <a:tailEnd/>
            </a:ln>
          </p:spPr>
          <p:txBody>
            <a:bodyPr>
              <a:prstTxWarp prst="textNoShape">
                <a:avLst/>
              </a:prstTxWarp>
            </a:bodyPr>
            <a:lstStyle/>
            <a:p>
              <a:endParaRPr lang="en-US"/>
            </a:p>
          </p:txBody>
        </p:sp>
        <p:sp>
          <p:nvSpPr>
            <p:cNvPr id="21002" name="Freeform 125"/>
            <p:cNvSpPr>
              <a:spLocks/>
            </p:cNvSpPr>
            <p:nvPr/>
          </p:nvSpPr>
          <p:spPr bwMode="auto">
            <a:xfrm>
              <a:off x="1847" y="1609"/>
              <a:ext cx="127" cy="55"/>
            </a:xfrm>
            <a:custGeom>
              <a:avLst/>
              <a:gdLst>
                <a:gd name="T0" fmla="*/ 4015 w 4051"/>
                <a:gd name="T1" fmla="*/ 0 h 1730"/>
                <a:gd name="T2" fmla="*/ 0 w 4051"/>
                <a:gd name="T3" fmla="*/ 1638 h 1730"/>
                <a:gd name="T4" fmla="*/ 36 w 4051"/>
                <a:gd name="T5" fmla="*/ 1730 h 1730"/>
                <a:gd name="T6" fmla="*/ 4051 w 4051"/>
                <a:gd name="T7" fmla="*/ 92 h 1730"/>
                <a:gd name="T8" fmla="*/ 4015 w 4051"/>
                <a:gd name="T9" fmla="*/ 0 h 1730"/>
                <a:gd name="T10" fmla="*/ 0 60000 65536"/>
                <a:gd name="T11" fmla="*/ 0 60000 65536"/>
                <a:gd name="T12" fmla="*/ 0 60000 65536"/>
                <a:gd name="T13" fmla="*/ 0 60000 65536"/>
                <a:gd name="T14" fmla="*/ 0 60000 65536"/>
                <a:gd name="T15" fmla="*/ 0 w 4051"/>
                <a:gd name="T16" fmla="*/ 0 h 1730"/>
                <a:gd name="T17" fmla="*/ 4051 w 4051"/>
                <a:gd name="T18" fmla="*/ 1730 h 1730"/>
              </a:gdLst>
              <a:ahLst/>
              <a:cxnLst>
                <a:cxn ang="T10">
                  <a:pos x="T0" y="T1"/>
                </a:cxn>
                <a:cxn ang="T11">
                  <a:pos x="T2" y="T3"/>
                </a:cxn>
                <a:cxn ang="T12">
                  <a:pos x="T4" y="T5"/>
                </a:cxn>
                <a:cxn ang="T13">
                  <a:pos x="T6" y="T7"/>
                </a:cxn>
                <a:cxn ang="T14">
                  <a:pos x="T8" y="T9"/>
                </a:cxn>
              </a:cxnLst>
              <a:rect l="T15" t="T16" r="T17" b="T18"/>
              <a:pathLst>
                <a:path w="4051" h="1730">
                  <a:moveTo>
                    <a:pt x="4015" y="0"/>
                  </a:moveTo>
                  <a:lnTo>
                    <a:pt x="0" y="1638"/>
                  </a:lnTo>
                  <a:lnTo>
                    <a:pt x="36" y="1730"/>
                  </a:lnTo>
                  <a:lnTo>
                    <a:pt x="4051" y="92"/>
                  </a:lnTo>
                  <a:lnTo>
                    <a:pt x="4015" y="0"/>
                  </a:lnTo>
                  <a:close/>
                </a:path>
              </a:pathLst>
            </a:custGeom>
            <a:solidFill>
              <a:srgbClr val="EDAAB4"/>
            </a:solidFill>
            <a:ln w="9525">
              <a:noFill/>
              <a:round/>
              <a:headEnd/>
              <a:tailEnd/>
            </a:ln>
          </p:spPr>
          <p:txBody>
            <a:bodyPr>
              <a:prstTxWarp prst="textNoShape">
                <a:avLst/>
              </a:prstTxWarp>
            </a:bodyPr>
            <a:lstStyle/>
            <a:p>
              <a:endParaRPr lang="en-US"/>
            </a:p>
          </p:txBody>
        </p:sp>
        <p:sp>
          <p:nvSpPr>
            <p:cNvPr id="21003" name="Freeform 126"/>
            <p:cNvSpPr>
              <a:spLocks/>
            </p:cNvSpPr>
            <p:nvPr/>
          </p:nvSpPr>
          <p:spPr bwMode="auto">
            <a:xfrm>
              <a:off x="1973" y="1609"/>
              <a:ext cx="2" cy="4"/>
            </a:xfrm>
            <a:custGeom>
              <a:avLst/>
              <a:gdLst>
                <a:gd name="T0" fmla="*/ 36 w 68"/>
                <a:gd name="T1" fmla="*/ 96 h 96"/>
                <a:gd name="T2" fmla="*/ 41 w 68"/>
                <a:gd name="T3" fmla="*/ 93 h 96"/>
                <a:gd name="T4" fmla="*/ 47 w 68"/>
                <a:gd name="T5" fmla="*/ 90 h 96"/>
                <a:gd name="T6" fmla="*/ 51 w 68"/>
                <a:gd name="T7" fmla="*/ 87 h 96"/>
                <a:gd name="T8" fmla="*/ 55 w 68"/>
                <a:gd name="T9" fmla="*/ 84 h 96"/>
                <a:gd name="T10" fmla="*/ 58 w 68"/>
                <a:gd name="T11" fmla="*/ 80 h 96"/>
                <a:gd name="T12" fmla="*/ 61 w 68"/>
                <a:gd name="T13" fmla="*/ 76 h 96"/>
                <a:gd name="T14" fmla="*/ 63 w 68"/>
                <a:gd name="T15" fmla="*/ 71 h 96"/>
                <a:gd name="T16" fmla="*/ 65 w 68"/>
                <a:gd name="T17" fmla="*/ 67 h 96"/>
                <a:gd name="T18" fmla="*/ 67 w 68"/>
                <a:gd name="T19" fmla="*/ 58 h 96"/>
                <a:gd name="T20" fmla="*/ 68 w 68"/>
                <a:gd name="T21" fmla="*/ 49 h 96"/>
                <a:gd name="T22" fmla="*/ 66 w 68"/>
                <a:gd name="T23" fmla="*/ 40 h 96"/>
                <a:gd name="T24" fmla="*/ 64 w 68"/>
                <a:gd name="T25" fmla="*/ 31 h 96"/>
                <a:gd name="T26" fmla="*/ 60 w 68"/>
                <a:gd name="T27" fmla="*/ 23 h 96"/>
                <a:gd name="T28" fmla="*/ 54 w 68"/>
                <a:gd name="T29" fmla="*/ 15 h 96"/>
                <a:gd name="T30" fmla="*/ 48 w 68"/>
                <a:gd name="T31" fmla="*/ 9 h 96"/>
                <a:gd name="T32" fmla="*/ 39 w 68"/>
                <a:gd name="T33" fmla="*/ 4 h 96"/>
                <a:gd name="T34" fmla="*/ 35 w 68"/>
                <a:gd name="T35" fmla="*/ 2 h 96"/>
                <a:gd name="T36" fmla="*/ 30 w 68"/>
                <a:gd name="T37" fmla="*/ 1 h 96"/>
                <a:gd name="T38" fmla="*/ 26 w 68"/>
                <a:gd name="T39" fmla="*/ 0 h 96"/>
                <a:gd name="T40" fmla="*/ 21 w 68"/>
                <a:gd name="T41" fmla="*/ 0 h 96"/>
                <a:gd name="T42" fmla="*/ 16 w 68"/>
                <a:gd name="T43" fmla="*/ 0 h 96"/>
                <a:gd name="T44" fmla="*/ 11 w 68"/>
                <a:gd name="T45" fmla="*/ 1 h 96"/>
                <a:gd name="T46" fmla="*/ 5 w 68"/>
                <a:gd name="T47" fmla="*/ 2 h 96"/>
                <a:gd name="T48" fmla="*/ 0 w 68"/>
                <a:gd name="T49" fmla="*/ 4 h 96"/>
                <a:gd name="T50" fmla="*/ 36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6" y="96"/>
                  </a:moveTo>
                  <a:lnTo>
                    <a:pt x="41" y="93"/>
                  </a:lnTo>
                  <a:lnTo>
                    <a:pt x="47" y="90"/>
                  </a:lnTo>
                  <a:lnTo>
                    <a:pt x="51" y="87"/>
                  </a:lnTo>
                  <a:lnTo>
                    <a:pt x="55" y="84"/>
                  </a:lnTo>
                  <a:lnTo>
                    <a:pt x="58" y="80"/>
                  </a:lnTo>
                  <a:lnTo>
                    <a:pt x="61" y="76"/>
                  </a:lnTo>
                  <a:lnTo>
                    <a:pt x="63" y="71"/>
                  </a:lnTo>
                  <a:lnTo>
                    <a:pt x="65" y="67"/>
                  </a:lnTo>
                  <a:lnTo>
                    <a:pt x="67" y="58"/>
                  </a:lnTo>
                  <a:lnTo>
                    <a:pt x="68" y="49"/>
                  </a:lnTo>
                  <a:lnTo>
                    <a:pt x="66" y="40"/>
                  </a:lnTo>
                  <a:lnTo>
                    <a:pt x="64" y="31"/>
                  </a:lnTo>
                  <a:lnTo>
                    <a:pt x="60" y="23"/>
                  </a:lnTo>
                  <a:lnTo>
                    <a:pt x="54" y="15"/>
                  </a:lnTo>
                  <a:lnTo>
                    <a:pt x="48" y="9"/>
                  </a:lnTo>
                  <a:lnTo>
                    <a:pt x="39" y="4"/>
                  </a:lnTo>
                  <a:lnTo>
                    <a:pt x="35" y="2"/>
                  </a:lnTo>
                  <a:lnTo>
                    <a:pt x="30" y="1"/>
                  </a:lnTo>
                  <a:lnTo>
                    <a:pt x="26" y="0"/>
                  </a:lnTo>
                  <a:lnTo>
                    <a:pt x="21" y="0"/>
                  </a:lnTo>
                  <a:lnTo>
                    <a:pt x="16" y="0"/>
                  </a:lnTo>
                  <a:lnTo>
                    <a:pt x="11" y="1"/>
                  </a:lnTo>
                  <a:lnTo>
                    <a:pt x="5" y="2"/>
                  </a:lnTo>
                  <a:lnTo>
                    <a:pt x="0" y="4"/>
                  </a:lnTo>
                  <a:lnTo>
                    <a:pt x="36" y="96"/>
                  </a:lnTo>
                  <a:close/>
                </a:path>
              </a:pathLst>
            </a:custGeom>
            <a:solidFill>
              <a:srgbClr val="EDAAB4"/>
            </a:solidFill>
            <a:ln w="9525">
              <a:noFill/>
              <a:round/>
              <a:headEnd/>
              <a:tailEnd/>
            </a:ln>
          </p:spPr>
          <p:txBody>
            <a:bodyPr>
              <a:prstTxWarp prst="textNoShape">
                <a:avLst/>
              </a:prstTxWarp>
            </a:bodyPr>
            <a:lstStyle/>
            <a:p>
              <a:endParaRPr lang="en-US"/>
            </a:p>
          </p:txBody>
        </p:sp>
        <p:sp>
          <p:nvSpPr>
            <p:cNvPr id="21004" name="Freeform 127"/>
            <p:cNvSpPr>
              <a:spLocks/>
            </p:cNvSpPr>
            <p:nvPr/>
          </p:nvSpPr>
          <p:spPr bwMode="auto">
            <a:xfrm>
              <a:off x="2055" y="1772"/>
              <a:ext cx="2" cy="3"/>
            </a:xfrm>
            <a:custGeom>
              <a:avLst/>
              <a:gdLst>
                <a:gd name="T0" fmla="*/ 31 w 68"/>
                <a:gd name="T1" fmla="*/ 0 h 96"/>
                <a:gd name="T2" fmla="*/ 26 w 68"/>
                <a:gd name="T3" fmla="*/ 2 h 96"/>
                <a:gd name="T4" fmla="*/ 21 w 68"/>
                <a:gd name="T5" fmla="*/ 5 h 96"/>
                <a:gd name="T6" fmla="*/ 16 w 68"/>
                <a:gd name="T7" fmla="*/ 8 h 96"/>
                <a:gd name="T8" fmla="*/ 12 w 68"/>
                <a:gd name="T9" fmla="*/ 12 h 96"/>
                <a:gd name="T10" fmla="*/ 9 w 68"/>
                <a:gd name="T11" fmla="*/ 15 h 96"/>
                <a:gd name="T12" fmla="*/ 6 w 68"/>
                <a:gd name="T13" fmla="*/ 19 h 96"/>
                <a:gd name="T14" fmla="*/ 4 w 68"/>
                <a:gd name="T15" fmla="*/ 23 h 96"/>
                <a:gd name="T16" fmla="*/ 2 w 68"/>
                <a:gd name="T17" fmla="*/ 28 h 96"/>
                <a:gd name="T18" fmla="*/ 0 w 68"/>
                <a:gd name="T19" fmla="*/ 37 h 96"/>
                <a:gd name="T20" fmla="*/ 0 w 68"/>
                <a:gd name="T21" fmla="*/ 46 h 96"/>
                <a:gd name="T22" fmla="*/ 1 w 68"/>
                <a:gd name="T23" fmla="*/ 55 h 96"/>
                <a:gd name="T24" fmla="*/ 3 w 68"/>
                <a:gd name="T25" fmla="*/ 64 h 96"/>
                <a:gd name="T26" fmla="*/ 8 w 68"/>
                <a:gd name="T27" fmla="*/ 72 h 96"/>
                <a:gd name="T28" fmla="*/ 13 w 68"/>
                <a:gd name="T29" fmla="*/ 80 h 96"/>
                <a:gd name="T30" fmla="*/ 21 w 68"/>
                <a:gd name="T31" fmla="*/ 86 h 96"/>
                <a:gd name="T32" fmla="*/ 28 w 68"/>
                <a:gd name="T33" fmla="*/ 91 h 96"/>
                <a:gd name="T34" fmla="*/ 32 w 68"/>
                <a:gd name="T35" fmla="*/ 93 h 96"/>
                <a:gd name="T36" fmla="*/ 37 w 68"/>
                <a:gd name="T37" fmla="*/ 94 h 96"/>
                <a:gd name="T38" fmla="*/ 42 w 68"/>
                <a:gd name="T39" fmla="*/ 95 h 96"/>
                <a:gd name="T40" fmla="*/ 46 w 68"/>
                <a:gd name="T41" fmla="*/ 96 h 96"/>
                <a:gd name="T42" fmla="*/ 51 w 68"/>
                <a:gd name="T43" fmla="*/ 96 h 96"/>
                <a:gd name="T44" fmla="*/ 57 w 68"/>
                <a:gd name="T45" fmla="*/ 95 h 96"/>
                <a:gd name="T46" fmla="*/ 62 w 68"/>
                <a:gd name="T47" fmla="*/ 94 h 96"/>
                <a:gd name="T48" fmla="*/ 68 w 68"/>
                <a:gd name="T49" fmla="*/ 92 h 96"/>
                <a:gd name="T50" fmla="*/ 31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1" y="0"/>
                  </a:moveTo>
                  <a:lnTo>
                    <a:pt x="26" y="2"/>
                  </a:lnTo>
                  <a:lnTo>
                    <a:pt x="21" y="5"/>
                  </a:lnTo>
                  <a:lnTo>
                    <a:pt x="16" y="8"/>
                  </a:lnTo>
                  <a:lnTo>
                    <a:pt x="12" y="12"/>
                  </a:lnTo>
                  <a:lnTo>
                    <a:pt x="9" y="15"/>
                  </a:lnTo>
                  <a:lnTo>
                    <a:pt x="6" y="19"/>
                  </a:lnTo>
                  <a:lnTo>
                    <a:pt x="4" y="23"/>
                  </a:lnTo>
                  <a:lnTo>
                    <a:pt x="2" y="28"/>
                  </a:lnTo>
                  <a:lnTo>
                    <a:pt x="0" y="37"/>
                  </a:lnTo>
                  <a:lnTo>
                    <a:pt x="0" y="46"/>
                  </a:lnTo>
                  <a:lnTo>
                    <a:pt x="1" y="55"/>
                  </a:lnTo>
                  <a:lnTo>
                    <a:pt x="3" y="64"/>
                  </a:lnTo>
                  <a:lnTo>
                    <a:pt x="8" y="72"/>
                  </a:lnTo>
                  <a:lnTo>
                    <a:pt x="13" y="80"/>
                  </a:lnTo>
                  <a:lnTo>
                    <a:pt x="21" y="86"/>
                  </a:lnTo>
                  <a:lnTo>
                    <a:pt x="28" y="91"/>
                  </a:lnTo>
                  <a:lnTo>
                    <a:pt x="32" y="93"/>
                  </a:lnTo>
                  <a:lnTo>
                    <a:pt x="37" y="94"/>
                  </a:lnTo>
                  <a:lnTo>
                    <a:pt x="42" y="95"/>
                  </a:lnTo>
                  <a:lnTo>
                    <a:pt x="46" y="96"/>
                  </a:lnTo>
                  <a:lnTo>
                    <a:pt x="51" y="96"/>
                  </a:lnTo>
                  <a:lnTo>
                    <a:pt x="57" y="95"/>
                  </a:lnTo>
                  <a:lnTo>
                    <a:pt x="62" y="94"/>
                  </a:lnTo>
                  <a:lnTo>
                    <a:pt x="68" y="92"/>
                  </a:lnTo>
                  <a:lnTo>
                    <a:pt x="31" y="0"/>
                  </a:lnTo>
                  <a:close/>
                </a:path>
              </a:pathLst>
            </a:custGeom>
            <a:solidFill>
              <a:srgbClr val="EDAAB4"/>
            </a:solidFill>
            <a:ln w="9525">
              <a:noFill/>
              <a:round/>
              <a:headEnd/>
              <a:tailEnd/>
            </a:ln>
          </p:spPr>
          <p:txBody>
            <a:bodyPr>
              <a:prstTxWarp prst="textNoShape">
                <a:avLst/>
              </a:prstTxWarp>
            </a:bodyPr>
            <a:lstStyle/>
            <a:p>
              <a:endParaRPr lang="en-US"/>
            </a:p>
          </p:txBody>
        </p:sp>
        <p:sp>
          <p:nvSpPr>
            <p:cNvPr id="21005" name="Freeform 128"/>
            <p:cNvSpPr>
              <a:spLocks/>
            </p:cNvSpPr>
            <p:nvPr/>
          </p:nvSpPr>
          <p:spPr bwMode="auto">
            <a:xfrm>
              <a:off x="2056" y="1660"/>
              <a:ext cx="272" cy="115"/>
            </a:xfrm>
            <a:custGeom>
              <a:avLst/>
              <a:gdLst>
                <a:gd name="T0" fmla="*/ 8686 w 8723"/>
                <a:gd name="T1" fmla="*/ 0 h 3638"/>
                <a:gd name="T2" fmla="*/ 0 w 8723"/>
                <a:gd name="T3" fmla="*/ 3546 h 3638"/>
                <a:gd name="T4" fmla="*/ 37 w 8723"/>
                <a:gd name="T5" fmla="*/ 3638 h 3638"/>
                <a:gd name="T6" fmla="*/ 8723 w 8723"/>
                <a:gd name="T7" fmla="*/ 92 h 3638"/>
                <a:gd name="T8" fmla="*/ 8686 w 8723"/>
                <a:gd name="T9" fmla="*/ 0 h 3638"/>
                <a:gd name="T10" fmla="*/ 0 60000 65536"/>
                <a:gd name="T11" fmla="*/ 0 60000 65536"/>
                <a:gd name="T12" fmla="*/ 0 60000 65536"/>
                <a:gd name="T13" fmla="*/ 0 60000 65536"/>
                <a:gd name="T14" fmla="*/ 0 60000 65536"/>
                <a:gd name="T15" fmla="*/ 0 w 8723"/>
                <a:gd name="T16" fmla="*/ 0 h 3638"/>
                <a:gd name="T17" fmla="*/ 8723 w 8723"/>
                <a:gd name="T18" fmla="*/ 3638 h 3638"/>
              </a:gdLst>
              <a:ahLst/>
              <a:cxnLst>
                <a:cxn ang="T10">
                  <a:pos x="T0" y="T1"/>
                </a:cxn>
                <a:cxn ang="T11">
                  <a:pos x="T2" y="T3"/>
                </a:cxn>
                <a:cxn ang="T12">
                  <a:pos x="T4" y="T5"/>
                </a:cxn>
                <a:cxn ang="T13">
                  <a:pos x="T6" y="T7"/>
                </a:cxn>
                <a:cxn ang="T14">
                  <a:pos x="T8" y="T9"/>
                </a:cxn>
              </a:cxnLst>
              <a:rect l="T15" t="T16" r="T17" b="T18"/>
              <a:pathLst>
                <a:path w="8723" h="3638">
                  <a:moveTo>
                    <a:pt x="8686" y="0"/>
                  </a:moveTo>
                  <a:lnTo>
                    <a:pt x="0" y="3546"/>
                  </a:lnTo>
                  <a:lnTo>
                    <a:pt x="37" y="3638"/>
                  </a:lnTo>
                  <a:lnTo>
                    <a:pt x="8723" y="92"/>
                  </a:lnTo>
                  <a:lnTo>
                    <a:pt x="8686" y="0"/>
                  </a:lnTo>
                  <a:close/>
                </a:path>
              </a:pathLst>
            </a:custGeom>
            <a:solidFill>
              <a:srgbClr val="EDAAB4"/>
            </a:solidFill>
            <a:ln w="9525">
              <a:noFill/>
              <a:round/>
              <a:headEnd/>
              <a:tailEnd/>
            </a:ln>
          </p:spPr>
          <p:txBody>
            <a:bodyPr>
              <a:prstTxWarp prst="textNoShape">
                <a:avLst/>
              </a:prstTxWarp>
            </a:bodyPr>
            <a:lstStyle/>
            <a:p>
              <a:endParaRPr lang="en-US"/>
            </a:p>
          </p:txBody>
        </p:sp>
        <p:sp>
          <p:nvSpPr>
            <p:cNvPr id="21006" name="Freeform 129"/>
            <p:cNvSpPr>
              <a:spLocks/>
            </p:cNvSpPr>
            <p:nvPr/>
          </p:nvSpPr>
          <p:spPr bwMode="auto">
            <a:xfrm>
              <a:off x="2327" y="1660"/>
              <a:ext cx="2" cy="4"/>
            </a:xfrm>
            <a:custGeom>
              <a:avLst/>
              <a:gdLst>
                <a:gd name="T0" fmla="*/ 37 w 69"/>
                <a:gd name="T1" fmla="*/ 96 h 96"/>
                <a:gd name="T2" fmla="*/ 43 w 69"/>
                <a:gd name="T3" fmla="*/ 94 h 96"/>
                <a:gd name="T4" fmla="*/ 48 w 69"/>
                <a:gd name="T5" fmla="*/ 91 h 96"/>
                <a:gd name="T6" fmla="*/ 52 w 69"/>
                <a:gd name="T7" fmla="*/ 88 h 96"/>
                <a:gd name="T8" fmla="*/ 56 w 69"/>
                <a:gd name="T9" fmla="*/ 84 h 96"/>
                <a:gd name="T10" fmla="*/ 59 w 69"/>
                <a:gd name="T11" fmla="*/ 81 h 96"/>
                <a:gd name="T12" fmla="*/ 61 w 69"/>
                <a:gd name="T13" fmla="*/ 77 h 96"/>
                <a:gd name="T14" fmla="*/ 64 w 69"/>
                <a:gd name="T15" fmla="*/ 73 h 96"/>
                <a:gd name="T16" fmla="*/ 65 w 69"/>
                <a:gd name="T17" fmla="*/ 68 h 96"/>
                <a:gd name="T18" fmla="*/ 69 w 69"/>
                <a:gd name="T19" fmla="*/ 60 h 96"/>
                <a:gd name="T20" fmla="*/ 69 w 69"/>
                <a:gd name="T21" fmla="*/ 50 h 96"/>
                <a:gd name="T22" fmla="*/ 68 w 69"/>
                <a:gd name="T23" fmla="*/ 41 h 96"/>
                <a:gd name="T24" fmla="*/ 64 w 69"/>
                <a:gd name="T25" fmla="*/ 32 h 96"/>
                <a:gd name="T26" fmla="*/ 60 w 69"/>
                <a:gd name="T27" fmla="*/ 24 h 96"/>
                <a:gd name="T28" fmla="*/ 55 w 69"/>
                <a:gd name="T29" fmla="*/ 17 h 96"/>
                <a:gd name="T30" fmla="*/ 48 w 69"/>
                <a:gd name="T31" fmla="*/ 10 h 96"/>
                <a:gd name="T32" fmla="*/ 40 w 69"/>
                <a:gd name="T33" fmla="*/ 5 h 96"/>
                <a:gd name="T34" fmla="*/ 36 w 69"/>
                <a:gd name="T35" fmla="*/ 3 h 96"/>
                <a:gd name="T36" fmla="*/ 32 w 69"/>
                <a:gd name="T37" fmla="*/ 1 h 96"/>
                <a:gd name="T38" fmla="*/ 27 w 69"/>
                <a:gd name="T39" fmla="*/ 1 h 96"/>
                <a:gd name="T40" fmla="*/ 22 w 69"/>
                <a:gd name="T41" fmla="*/ 0 h 96"/>
                <a:gd name="T42" fmla="*/ 17 w 69"/>
                <a:gd name="T43" fmla="*/ 0 h 96"/>
                <a:gd name="T44" fmla="*/ 12 w 69"/>
                <a:gd name="T45" fmla="*/ 1 h 96"/>
                <a:gd name="T46" fmla="*/ 7 w 69"/>
                <a:gd name="T47" fmla="*/ 2 h 96"/>
                <a:gd name="T48" fmla="*/ 0 w 69"/>
                <a:gd name="T49" fmla="*/ 4 h 96"/>
                <a:gd name="T50" fmla="*/ 37 w 69"/>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37" y="96"/>
                  </a:moveTo>
                  <a:lnTo>
                    <a:pt x="43" y="94"/>
                  </a:lnTo>
                  <a:lnTo>
                    <a:pt x="48" y="91"/>
                  </a:lnTo>
                  <a:lnTo>
                    <a:pt x="52" y="88"/>
                  </a:lnTo>
                  <a:lnTo>
                    <a:pt x="56" y="84"/>
                  </a:lnTo>
                  <a:lnTo>
                    <a:pt x="59" y="81"/>
                  </a:lnTo>
                  <a:lnTo>
                    <a:pt x="61" y="77"/>
                  </a:lnTo>
                  <a:lnTo>
                    <a:pt x="64" y="73"/>
                  </a:lnTo>
                  <a:lnTo>
                    <a:pt x="65" y="68"/>
                  </a:lnTo>
                  <a:lnTo>
                    <a:pt x="69" y="60"/>
                  </a:lnTo>
                  <a:lnTo>
                    <a:pt x="69" y="50"/>
                  </a:lnTo>
                  <a:lnTo>
                    <a:pt x="68" y="41"/>
                  </a:lnTo>
                  <a:lnTo>
                    <a:pt x="64" y="32"/>
                  </a:lnTo>
                  <a:lnTo>
                    <a:pt x="60" y="24"/>
                  </a:lnTo>
                  <a:lnTo>
                    <a:pt x="55" y="17"/>
                  </a:lnTo>
                  <a:lnTo>
                    <a:pt x="48" y="10"/>
                  </a:lnTo>
                  <a:lnTo>
                    <a:pt x="40" y="5"/>
                  </a:lnTo>
                  <a:lnTo>
                    <a:pt x="36" y="3"/>
                  </a:lnTo>
                  <a:lnTo>
                    <a:pt x="32" y="1"/>
                  </a:lnTo>
                  <a:lnTo>
                    <a:pt x="27" y="1"/>
                  </a:lnTo>
                  <a:lnTo>
                    <a:pt x="22" y="0"/>
                  </a:lnTo>
                  <a:lnTo>
                    <a:pt x="17" y="0"/>
                  </a:lnTo>
                  <a:lnTo>
                    <a:pt x="12" y="1"/>
                  </a:lnTo>
                  <a:lnTo>
                    <a:pt x="7" y="2"/>
                  </a:lnTo>
                  <a:lnTo>
                    <a:pt x="0" y="4"/>
                  </a:lnTo>
                  <a:lnTo>
                    <a:pt x="37" y="96"/>
                  </a:lnTo>
                  <a:close/>
                </a:path>
              </a:pathLst>
            </a:custGeom>
            <a:solidFill>
              <a:srgbClr val="EDAAB4"/>
            </a:solidFill>
            <a:ln w="9525">
              <a:noFill/>
              <a:round/>
              <a:headEnd/>
              <a:tailEnd/>
            </a:ln>
          </p:spPr>
          <p:txBody>
            <a:bodyPr>
              <a:prstTxWarp prst="textNoShape">
                <a:avLst/>
              </a:prstTxWarp>
            </a:bodyPr>
            <a:lstStyle/>
            <a:p>
              <a:endParaRPr lang="en-US"/>
            </a:p>
          </p:txBody>
        </p:sp>
        <p:sp>
          <p:nvSpPr>
            <p:cNvPr id="21007" name="Freeform 130"/>
            <p:cNvSpPr>
              <a:spLocks/>
            </p:cNvSpPr>
            <p:nvPr/>
          </p:nvSpPr>
          <p:spPr bwMode="auto">
            <a:xfrm>
              <a:off x="2224" y="1759"/>
              <a:ext cx="3" cy="3"/>
            </a:xfrm>
            <a:custGeom>
              <a:avLst/>
              <a:gdLst>
                <a:gd name="T0" fmla="*/ 29 w 69"/>
                <a:gd name="T1" fmla="*/ 0 h 96"/>
                <a:gd name="T2" fmla="*/ 24 w 69"/>
                <a:gd name="T3" fmla="*/ 3 h 96"/>
                <a:gd name="T4" fmla="*/ 19 w 69"/>
                <a:gd name="T5" fmla="*/ 6 h 96"/>
                <a:gd name="T6" fmla="*/ 15 w 69"/>
                <a:gd name="T7" fmla="*/ 9 h 96"/>
                <a:gd name="T8" fmla="*/ 11 w 69"/>
                <a:gd name="T9" fmla="*/ 13 h 96"/>
                <a:gd name="T10" fmla="*/ 8 w 69"/>
                <a:gd name="T11" fmla="*/ 16 h 96"/>
                <a:gd name="T12" fmla="*/ 5 w 69"/>
                <a:gd name="T13" fmla="*/ 20 h 96"/>
                <a:gd name="T14" fmla="*/ 3 w 69"/>
                <a:gd name="T15" fmla="*/ 25 h 96"/>
                <a:gd name="T16" fmla="*/ 2 w 69"/>
                <a:gd name="T17" fmla="*/ 29 h 96"/>
                <a:gd name="T18" fmla="*/ 0 w 69"/>
                <a:gd name="T19" fmla="*/ 39 h 96"/>
                <a:gd name="T20" fmla="*/ 0 w 69"/>
                <a:gd name="T21" fmla="*/ 48 h 96"/>
                <a:gd name="T22" fmla="*/ 1 w 69"/>
                <a:gd name="T23" fmla="*/ 57 h 96"/>
                <a:gd name="T24" fmla="*/ 4 w 69"/>
                <a:gd name="T25" fmla="*/ 65 h 96"/>
                <a:gd name="T26" fmla="*/ 8 w 69"/>
                <a:gd name="T27" fmla="*/ 73 h 96"/>
                <a:gd name="T28" fmla="*/ 14 w 69"/>
                <a:gd name="T29" fmla="*/ 80 h 96"/>
                <a:gd name="T30" fmla="*/ 21 w 69"/>
                <a:gd name="T31" fmla="*/ 86 h 96"/>
                <a:gd name="T32" fmla="*/ 28 w 69"/>
                <a:gd name="T33" fmla="*/ 92 h 96"/>
                <a:gd name="T34" fmla="*/ 33 w 69"/>
                <a:gd name="T35" fmla="*/ 94 h 96"/>
                <a:gd name="T36" fmla="*/ 37 w 69"/>
                <a:gd name="T37" fmla="*/ 95 h 96"/>
                <a:gd name="T38" fmla="*/ 42 w 69"/>
                <a:gd name="T39" fmla="*/ 96 h 96"/>
                <a:gd name="T40" fmla="*/ 48 w 69"/>
                <a:gd name="T41" fmla="*/ 96 h 96"/>
                <a:gd name="T42" fmla="*/ 53 w 69"/>
                <a:gd name="T43" fmla="*/ 96 h 96"/>
                <a:gd name="T44" fmla="*/ 58 w 69"/>
                <a:gd name="T45" fmla="*/ 95 h 96"/>
                <a:gd name="T46" fmla="*/ 63 w 69"/>
                <a:gd name="T47" fmla="*/ 93 h 96"/>
                <a:gd name="T48" fmla="*/ 69 w 69"/>
                <a:gd name="T49" fmla="*/ 90 h 96"/>
                <a:gd name="T50" fmla="*/ 29 w 69"/>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29" y="0"/>
                  </a:moveTo>
                  <a:lnTo>
                    <a:pt x="24" y="3"/>
                  </a:lnTo>
                  <a:lnTo>
                    <a:pt x="19" y="6"/>
                  </a:lnTo>
                  <a:lnTo>
                    <a:pt x="15" y="9"/>
                  </a:lnTo>
                  <a:lnTo>
                    <a:pt x="11" y="13"/>
                  </a:lnTo>
                  <a:lnTo>
                    <a:pt x="8" y="16"/>
                  </a:lnTo>
                  <a:lnTo>
                    <a:pt x="5" y="20"/>
                  </a:lnTo>
                  <a:lnTo>
                    <a:pt x="3" y="25"/>
                  </a:lnTo>
                  <a:lnTo>
                    <a:pt x="2" y="29"/>
                  </a:lnTo>
                  <a:lnTo>
                    <a:pt x="0" y="39"/>
                  </a:lnTo>
                  <a:lnTo>
                    <a:pt x="0" y="48"/>
                  </a:lnTo>
                  <a:lnTo>
                    <a:pt x="1" y="57"/>
                  </a:lnTo>
                  <a:lnTo>
                    <a:pt x="4" y="65"/>
                  </a:lnTo>
                  <a:lnTo>
                    <a:pt x="8" y="73"/>
                  </a:lnTo>
                  <a:lnTo>
                    <a:pt x="14" y="80"/>
                  </a:lnTo>
                  <a:lnTo>
                    <a:pt x="21" y="86"/>
                  </a:lnTo>
                  <a:lnTo>
                    <a:pt x="28" y="92"/>
                  </a:lnTo>
                  <a:lnTo>
                    <a:pt x="33" y="94"/>
                  </a:lnTo>
                  <a:lnTo>
                    <a:pt x="37" y="95"/>
                  </a:lnTo>
                  <a:lnTo>
                    <a:pt x="42" y="96"/>
                  </a:lnTo>
                  <a:lnTo>
                    <a:pt x="48" y="96"/>
                  </a:lnTo>
                  <a:lnTo>
                    <a:pt x="53" y="96"/>
                  </a:lnTo>
                  <a:lnTo>
                    <a:pt x="58" y="95"/>
                  </a:lnTo>
                  <a:lnTo>
                    <a:pt x="63" y="93"/>
                  </a:lnTo>
                  <a:lnTo>
                    <a:pt x="69" y="90"/>
                  </a:lnTo>
                  <a:lnTo>
                    <a:pt x="29" y="0"/>
                  </a:lnTo>
                  <a:close/>
                </a:path>
              </a:pathLst>
            </a:custGeom>
            <a:solidFill>
              <a:srgbClr val="EDAAB4"/>
            </a:solidFill>
            <a:ln w="9525">
              <a:noFill/>
              <a:round/>
              <a:headEnd/>
              <a:tailEnd/>
            </a:ln>
          </p:spPr>
          <p:txBody>
            <a:bodyPr>
              <a:prstTxWarp prst="textNoShape">
                <a:avLst/>
              </a:prstTxWarp>
            </a:bodyPr>
            <a:lstStyle/>
            <a:p>
              <a:endParaRPr lang="en-US"/>
            </a:p>
          </p:txBody>
        </p:sp>
        <p:sp>
          <p:nvSpPr>
            <p:cNvPr id="21008" name="Freeform 131"/>
            <p:cNvSpPr>
              <a:spLocks/>
            </p:cNvSpPr>
            <p:nvPr/>
          </p:nvSpPr>
          <p:spPr bwMode="auto">
            <a:xfrm>
              <a:off x="2224" y="1715"/>
              <a:ext cx="104" cy="47"/>
            </a:xfrm>
            <a:custGeom>
              <a:avLst/>
              <a:gdLst>
                <a:gd name="T0" fmla="*/ 3230 w 3270"/>
                <a:gd name="T1" fmla="*/ 0 h 1501"/>
                <a:gd name="T2" fmla="*/ 0 w 3270"/>
                <a:gd name="T3" fmla="*/ 1411 h 1501"/>
                <a:gd name="T4" fmla="*/ 40 w 3270"/>
                <a:gd name="T5" fmla="*/ 1501 h 1501"/>
                <a:gd name="T6" fmla="*/ 3270 w 3270"/>
                <a:gd name="T7" fmla="*/ 90 h 1501"/>
                <a:gd name="T8" fmla="*/ 3230 w 3270"/>
                <a:gd name="T9" fmla="*/ 0 h 1501"/>
                <a:gd name="T10" fmla="*/ 0 60000 65536"/>
                <a:gd name="T11" fmla="*/ 0 60000 65536"/>
                <a:gd name="T12" fmla="*/ 0 60000 65536"/>
                <a:gd name="T13" fmla="*/ 0 60000 65536"/>
                <a:gd name="T14" fmla="*/ 0 60000 65536"/>
                <a:gd name="T15" fmla="*/ 0 w 3270"/>
                <a:gd name="T16" fmla="*/ 0 h 1501"/>
                <a:gd name="T17" fmla="*/ 3270 w 3270"/>
                <a:gd name="T18" fmla="*/ 1501 h 1501"/>
              </a:gdLst>
              <a:ahLst/>
              <a:cxnLst>
                <a:cxn ang="T10">
                  <a:pos x="T0" y="T1"/>
                </a:cxn>
                <a:cxn ang="T11">
                  <a:pos x="T2" y="T3"/>
                </a:cxn>
                <a:cxn ang="T12">
                  <a:pos x="T4" y="T5"/>
                </a:cxn>
                <a:cxn ang="T13">
                  <a:pos x="T6" y="T7"/>
                </a:cxn>
                <a:cxn ang="T14">
                  <a:pos x="T8" y="T9"/>
                </a:cxn>
              </a:cxnLst>
              <a:rect l="T15" t="T16" r="T17" b="T18"/>
              <a:pathLst>
                <a:path w="3270" h="1501">
                  <a:moveTo>
                    <a:pt x="3230" y="0"/>
                  </a:moveTo>
                  <a:lnTo>
                    <a:pt x="0" y="1411"/>
                  </a:lnTo>
                  <a:lnTo>
                    <a:pt x="40" y="1501"/>
                  </a:lnTo>
                  <a:lnTo>
                    <a:pt x="3270" y="90"/>
                  </a:lnTo>
                  <a:lnTo>
                    <a:pt x="3230" y="0"/>
                  </a:lnTo>
                  <a:close/>
                </a:path>
              </a:pathLst>
            </a:custGeom>
            <a:solidFill>
              <a:srgbClr val="EDAAB4"/>
            </a:solidFill>
            <a:ln w="9525">
              <a:noFill/>
              <a:round/>
              <a:headEnd/>
              <a:tailEnd/>
            </a:ln>
          </p:spPr>
          <p:txBody>
            <a:bodyPr>
              <a:prstTxWarp prst="textNoShape">
                <a:avLst/>
              </a:prstTxWarp>
            </a:bodyPr>
            <a:lstStyle/>
            <a:p>
              <a:endParaRPr lang="en-US"/>
            </a:p>
          </p:txBody>
        </p:sp>
        <p:sp>
          <p:nvSpPr>
            <p:cNvPr id="21009" name="Freeform 132"/>
            <p:cNvSpPr>
              <a:spLocks/>
            </p:cNvSpPr>
            <p:nvPr/>
          </p:nvSpPr>
          <p:spPr bwMode="auto">
            <a:xfrm>
              <a:off x="2327" y="1714"/>
              <a:ext cx="2" cy="3"/>
            </a:xfrm>
            <a:custGeom>
              <a:avLst/>
              <a:gdLst>
                <a:gd name="T0" fmla="*/ 40 w 69"/>
                <a:gd name="T1" fmla="*/ 95 h 95"/>
                <a:gd name="T2" fmla="*/ 45 w 69"/>
                <a:gd name="T3" fmla="*/ 93 h 95"/>
                <a:gd name="T4" fmla="*/ 50 w 69"/>
                <a:gd name="T5" fmla="*/ 89 h 95"/>
                <a:gd name="T6" fmla="*/ 54 w 69"/>
                <a:gd name="T7" fmla="*/ 86 h 95"/>
                <a:gd name="T8" fmla="*/ 57 w 69"/>
                <a:gd name="T9" fmla="*/ 82 h 95"/>
                <a:gd name="T10" fmla="*/ 60 w 69"/>
                <a:gd name="T11" fmla="*/ 79 h 95"/>
                <a:gd name="T12" fmla="*/ 63 w 69"/>
                <a:gd name="T13" fmla="*/ 75 h 95"/>
                <a:gd name="T14" fmla="*/ 65 w 69"/>
                <a:gd name="T15" fmla="*/ 70 h 95"/>
                <a:gd name="T16" fmla="*/ 67 w 69"/>
                <a:gd name="T17" fmla="*/ 66 h 95"/>
                <a:gd name="T18" fmla="*/ 69 w 69"/>
                <a:gd name="T19" fmla="*/ 57 h 95"/>
                <a:gd name="T20" fmla="*/ 69 w 69"/>
                <a:gd name="T21" fmla="*/ 48 h 95"/>
                <a:gd name="T22" fmla="*/ 68 w 69"/>
                <a:gd name="T23" fmla="*/ 39 h 95"/>
                <a:gd name="T24" fmla="*/ 65 w 69"/>
                <a:gd name="T25" fmla="*/ 30 h 95"/>
                <a:gd name="T26" fmla="*/ 60 w 69"/>
                <a:gd name="T27" fmla="*/ 22 h 95"/>
                <a:gd name="T28" fmla="*/ 55 w 69"/>
                <a:gd name="T29" fmla="*/ 15 h 95"/>
                <a:gd name="T30" fmla="*/ 48 w 69"/>
                <a:gd name="T31" fmla="*/ 9 h 95"/>
                <a:gd name="T32" fmla="*/ 40 w 69"/>
                <a:gd name="T33" fmla="*/ 4 h 95"/>
                <a:gd name="T34" fmla="*/ 36 w 69"/>
                <a:gd name="T35" fmla="*/ 2 h 95"/>
                <a:gd name="T36" fmla="*/ 32 w 69"/>
                <a:gd name="T37" fmla="*/ 1 h 95"/>
                <a:gd name="T38" fmla="*/ 27 w 69"/>
                <a:gd name="T39" fmla="*/ 0 h 95"/>
                <a:gd name="T40" fmla="*/ 21 w 69"/>
                <a:gd name="T41" fmla="*/ 0 h 95"/>
                <a:gd name="T42" fmla="*/ 16 w 69"/>
                <a:gd name="T43" fmla="*/ 0 h 95"/>
                <a:gd name="T44" fmla="*/ 11 w 69"/>
                <a:gd name="T45" fmla="*/ 1 h 95"/>
                <a:gd name="T46" fmla="*/ 5 w 69"/>
                <a:gd name="T47" fmla="*/ 3 h 95"/>
                <a:gd name="T48" fmla="*/ 0 w 69"/>
                <a:gd name="T49" fmla="*/ 5 h 95"/>
                <a:gd name="T50" fmla="*/ 40 w 69"/>
                <a:gd name="T51" fmla="*/ 9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40" y="95"/>
                  </a:moveTo>
                  <a:lnTo>
                    <a:pt x="45" y="93"/>
                  </a:lnTo>
                  <a:lnTo>
                    <a:pt x="50" y="89"/>
                  </a:lnTo>
                  <a:lnTo>
                    <a:pt x="54" y="86"/>
                  </a:lnTo>
                  <a:lnTo>
                    <a:pt x="57" y="82"/>
                  </a:lnTo>
                  <a:lnTo>
                    <a:pt x="60" y="79"/>
                  </a:lnTo>
                  <a:lnTo>
                    <a:pt x="63" y="75"/>
                  </a:lnTo>
                  <a:lnTo>
                    <a:pt x="65" y="70"/>
                  </a:lnTo>
                  <a:lnTo>
                    <a:pt x="67" y="66"/>
                  </a:lnTo>
                  <a:lnTo>
                    <a:pt x="69" y="57"/>
                  </a:lnTo>
                  <a:lnTo>
                    <a:pt x="69" y="48"/>
                  </a:lnTo>
                  <a:lnTo>
                    <a:pt x="68" y="39"/>
                  </a:lnTo>
                  <a:lnTo>
                    <a:pt x="65" y="30"/>
                  </a:lnTo>
                  <a:lnTo>
                    <a:pt x="60" y="22"/>
                  </a:lnTo>
                  <a:lnTo>
                    <a:pt x="55" y="15"/>
                  </a:lnTo>
                  <a:lnTo>
                    <a:pt x="48" y="9"/>
                  </a:lnTo>
                  <a:lnTo>
                    <a:pt x="40" y="4"/>
                  </a:lnTo>
                  <a:lnTo>
                    <a:pt x="36" y="2"/>
                  </a:lnTo>
                  <a:lnTo>
                    <a:pt x="32" y="1"/>
                  </a:lnTo>
                  <a:lnTo>
                    <a:pt x="27" y="0"/>
                  </a:lnTo>
                  <a:lnTo>
                    <a:pt x="21" y="0"/>
                  </a:lnTo>
                  <a:lnTo>
                    <a:pt x="16" y="0"/>
                  </a:lnTo>
                  <a:lnTo>
                    <a:pt x="11" y="1"/>
                  </a:lnTo>
                  <a:lnTo>
                    <a:pt x="5" y="3"/>
                  </a:lnTo>
                  <a:lnTo>
                    <a:pt x="0" y="5"/>
                  </a:lnTo>
                  <a:lnTo>
                    <a:pt x="40" y="95"/>
                  </a:lnTo>
                  <a:close/>
                </a:path>
              </a:pathLst>
            </a:custGeom>
            <a:solidFill>
              <a:srgbClr val="EDAAB4"/>
            </a:solidFill>
            <a:ln w="9525">
              <a:noFill/>
              <a:round/>
              <a:headEnd/>
              <a:tailEnd/>
            </a:ln>
          </p:spPr>
          <p:txBody>
            <a:bodyPr>
              <a:prstTxWarp prst="textNoShape">
                <a:avLst/>
              </a:prstTxWarp>
            </a:bodyPr>
            <a:lstStyle/>
            <a:p>
              <a:endParaRPr lang="en-US"/>
            </a:p>
          </p:txBody>
        </p:sp>
        <p:sp>
          <p:nvSpPr>
            <p:cNvPr id="21010" name="Freeform 133"/>
            <p:cNvSpPr>
              <a:spLocks/>
            </p:cNvSpPr>
            <p:nvPr/>
          </p:nvSpPr>
          <p:spPr bwMode="auto">
            <a:xfrm>
              <a:off x="1868" y="1653"/>
              <a:ext cx="3" cy="3"/>
            </a:xfrm>
            <a:custGeom>
              <a:avLst/>
              <a:gdLst>
                <a:gd name="T0" fmla="*/ 70 w 70"/>
                <a:gd name="T1" fmla="*/ 5 h 96"/>
                <a:gd name="T2" fmla="*/ 64 w 70"/>
                <a:gd name="T3" fmla="*/ 3 h 96"/>
                <a:gd name="T4" fmla="*/ 59 w 70"/>
                <a:gd name="T5" fmla="*/ 1 h 96"/>
                <a:gd name="T6" fmla="*/ 52 w 70"/>
                <a:gd name="T7" fmla="*/ 1 h 96"/>
                <a:gd name="T8" fmla="*/ 47 w 70"/>
                <a:gd name="T9" fmla="*/ 0 h 96"/>
                <a:gd name="T10" fmla="*/ 43 w 70"/>
                <a:gd name="T11" fmla="*/ 1 h 96"/>
                <a:gd name="T12" fmla="*/ 38 w 70"/>
                <a:gd name="T13" fmla="*/ 1 h 96"/>
                <a:gd name="T14" fmla="*/ 33 w 70"/>
                <a:gd name="T15" fmla="*/ 3 h 96"/>
                <a:gd name="T16" fmla="*/ 29 w 70"/>
                <a:gd name="T17" fmla="*/ 4 h 96"/>
                <a:gd name="T18" fmla="*/ 21 w 70"/>
                <a:gd name="T19" fmla="*/ 10 h 96"/>
                <a:gd name="T20" fmla="*/ 15 w 70"/>
                <a:gd name="T21" fmla="*/ 16 h 96"/>
                <a:gd name="T22" fmla="*/ 9 w 70"/>
                <a:gd name="T23" fmla="*/ 23 h 96"/>
                <a:gd name="T24" fmla="*/ 5 w 70"/>
                <a:gd name="T25" fmla="*/ 31 h 96"/>
                <a:gd name="T26" fmla="*/ 2 w 70"/>
                <a:gd name="T27" fmla="*/ 39 h 96"/>
                <a:gd name="T28" fmla="*/ 0 w 70"/>
                <a:gd name="T29" fmla="*/ 48 h 96"/>
                <a:gd name="T30" fmla="*/ 0 w 70"/>
                <a:gd name="T31" fmla="*/ 57 h 96"/>
                <a:gd name="T32" fmla="*/ 2 w 70"/>
                <a:gd name="T33" fmla="*/ 67 h 96"/>
                <a:gd name="T34" fmla="*/ 4 w 70"/>
                <a:gd name="T35" fmla="*/ 72 h 96"/>
                <a:gd name="T36" fmla="*/ 6 w 70"/>
                <a:gd name="T37" fmla="*/ 76 h 96"/>
                <a:gd name="T38" fmla="*/ 9 w 70"/>
                <a:gd name="T39" fmla="*/ 80 h 96"/>
                <a:gd name="T40" fmla="*/ 12 w 70"/>
                <a:gd name="T41" fmla="*/ 83 h 96"/>
                <a:gd name="T42" fmla="*/ 15 w 70"/>
                <a:gd name="T43" fmla="*/ 87 h 96"/>
                <a:gd name="T44" fmla="*/ 19 w 70"/>
                <a:gd name="T45" fmla="*/ 90 h 96"/>
                <a:gd name="T46" fmla="*/ 24 w 70"/>
                <a:gd name="T47" fmla="*/ 93 h 96"/>
                <a:gd name="T48" fmla="*/ 29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9" y="1"/>
                  </a:lnTo>
                  <a:lnTo>
                    <a:pt x="52" y="1"/>
                  </a:lnTo>
                  <a:lnTo>
                    <a:pt x="47" y="0"/>
                  </a:lnTo>
                  <a:lnTo>
                    <a:pt x="43" y="1"/>
                  </a:lnTo>
                  <a:lnTo>
                    <a:pt x="38" y="1"/>
                  </a:lnTo>
                  <a:lnTo>
                    <a:pt x="33" y="3"/>
                  </a:lnTo>
                  <a:lnTo>
                    <a:pt x="29" y="4"/>
                  </a:lnTo>
                  <a:lnTo>
                    <a:pt x="21" y="10"/>
                  </a:lnTo>
                  <a:lnTo>
                    <a:pt x="15" y="16"/>
                  </a:lnTo>
                  <a:lnTo>
                    <a:pt x="9" y="23"/>
                  </a:lnTo>
                  <a:lnTo>
                    <a:pt x="5" y="31"/>
                  </a:lnTo>
                  <a:lnTo>
                    <a:pt x="2" y="39"/>
                  </a:lnTo>
                  <a:lnTo>
                    <a:pt x="0" y="48"/>
                  </a:lnTo>
                  <a:lnTo>
                    <a:pt x="0" y="57"/>
                  </a:lnTo>
                  <a:lnTo>
                    <a:pt x="2" y="67"/>
                  </a:lnTo>
                  <a:lnTo>
                    <a:pt x="4" y="72"/>
                  </a:lnTo>
                  <a:lnTo>
                    <a:pt x="6" y="76"/>
                  </a:lnTo>
                  <a:lnTo>
                    <a:pt x="9" y="80"/>
                  </a:lnTo>
                  <a:lnTo>
                    <a:pt x="12" y="83"/>
                  </a:lnTo>
                  <a:lnTo>
                    <a:pt x="15" y="87"/>
                  </a:lnTo>
                  <a:lnTo>
                    <a:pt x="19" y="90"/>
                  </a:lnTo>
                  <a:lnTo>
                    <a:pt x="24" y="93"/>
                  </a:lnTo>
                  <a:lnTo>
                    <a:pt x="29" y="96"/>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1011" name="Freeform 134"/>
            <p:cNvSpPr>
              <a:spLocks/>
            </p:cNvSpPr>
            <p:nvPr/>
          </p:nvSpPr>
          <p:spPr bwMode="auto">
            <a:xfrm>
              <a:off x="1870" y="1653"/>
              <a:ext cx="52" cy="26"/>
            </a:xfrm>
            <a:custGeom>
              <a:avLst/>
              <a:gdLst>
                <a:gd name="T0" fmla="*/ 1681 w 1681"/>
                <a:gd name="T1" fmla="*/ 726 h 817"/>
                <a:gd name="T2" fmla="*/ 41 w 1681"/>
                <a:gd name="T3" fmla="*/ 0 h 817"/>
                <a:gd name="T4" fmla="*/ 0 w 1681"/>
                <a:gd name="T5" fmla="*/ 91 h 817"/>
                <a:gd name="T6" fmla="*/ 1641 w 1681"/>
                <a:gd name="T7" fmla="*/ 817 h 817"/>
                <a:gd name="T8" fmla="*/ 1681 w 1681"/>
                <a:gd name="T9" fmla="*/ 726 h 817"/>
                <a:gd name="T10" fmla="*/ 0 60000 65536"/>
                <a:gd name="T11" fmla="*/ 0 60000 65536"/>
                <a:gd name="T12" fmla="*/ 0 60000 65536"/>
                <a:gd name="T13" fmla="*/ 0 60000 65536"/>
                <a:gd name="T14" fmla="*/ 0 60000 65536"/>
                <a:gd name="T15" fmla="*/ 0 w 1681"/>
                <a:gd name="T16" fmla="*/ 0 h 817"/>
                <a:gd name="T17" fmla="*/ 1681 w 1681"/>
                <a:gd name="T18" fmla="*/ 817 h 817"/>
              </a:gdLst>
              <a:ahLst/>
              <a:cxnLst>
                <a:cxn ang="T10">
                  <a:pos x="T0" y="T1"/>
                </a:cxn>
                <a:cxn ang="T11">
                  <a:pos x="T2" y="T3"/>
                </a:cxn>
                <a:cxn ang="T12">
                  <a:pos x="T4" y="T5"/>
                </a:cxn>
                <a:cxn ang="T13">
                  <a:pos x="T6" y="T7"/>
                </a:cxn>
                <a:cxn ang="T14">
                  <a:pos x="T8" y="T9"/>
                </a:cxn>
              </a:cxnLst>
              <a:rect l="T15" t="T16" r="T17" b="T18"/>
              <a:pathLst>
                <a:path w="1681" h="817">
                  <a:moveTo>
                    <a:pt x="1681" y="726"/>
                  </a:moveTo>
                  <a:lnTo>
                    <a:pt x="41" y="0"/>
                  </a:lnTo>
                  <a:lnTo>
                    <a:pt x="0" y="91"/>
                  </a:lnTo>
                  <a:lnTo>
                    <a:pt x="1641" y="817"/>
                  </a:lnTo>
                  <a:lnTo>
                    <a:pt x="1681" y="726"/>
                  </a:lnTo>
                  <a:close/>
                </a:path>
              </a:pathLst>
            </a:custGeom>
            <a:solidFill>
              <a:srgbClr val="EDAAB4"/>
            </a:solidFill>
            <a:ln w="9525">
              <a:noFill/>
              <a:round/>
              <a:headEnd/>
              <a:tailEnd/>
            </a:ln>
          </p:spPr>
          <p:txBody>
            <a:bodyPr>
              <a:prstTxWarp prst="textNoShape">
                <a:avLst/>
              </a:prstTxWarp>
            </a:bodyPr>
            <a:lstStyle/>
            <a:p>
              <a:endParaRPr lang="en-US"/>
            </a:p>
          </p:txBody>
        </p:sp>
        <p:sp>
          <p:nvSpPr>
            <p:cNvPr id="21012" name="Freeform 135"/>
            <p:cNvSpPr>
              <a:spLocks/>
            </p:cNvSpPr>
            <p:nvPr/>
          </p:nvSpPr>
          <p:spPr bwMode="auto">
            <a:xfrm>
              <a:off x="1921" y="1676"/>
              <a:ext cx="2" cy="3"/>
            </a:xfrm>
            <a:custGeom>
              <a:avLst/>
              <a:gdLst>
                <a:gd name="T0" fmla="*/ 0 w 69"/>
                <a:gd name="T1" fmla="*/ 91 h 96"/>
                <a:gd name="T2" fmla="*/ 5 w 69"/>
                <a:gd name="T3" fmla="*/ 93 h 96"/>
                <a:gd name="T4" fmla="*/ 10 w 69"/>
                <a:gd name="T5" fmla="*/ 95 h 96"/>
                <a:gd name="T6" fmla="*/ 16 w 69"/>
                <a:gd name="T7" fmla="*/ 95 h 96"/>
                <a:gd name="T8" fmla="*/ 21 w 69"/>
                <a:gd name="T9" fmla="*/ 96 h 96"/>
                <a:gd name="T10" fmla="*/ 25 w 69"/>
                <a:gd name="T11" fmla="*/ 95 h 96"/>
                <a:gd name="T12" fmla="*/ 30 w 69"/>
                <a:gd name="T13" fmla="*/ 95 h 96"/>
                <a:gd name="T14" fmla="*/ 35 w 69"/>
                <a:gd name="T15" fmla="*/ 93 h 96"/>
                <a:gd name="T16" fmla="*/ 40 w 69"/>
                <a:gd name="T17" fmla="*/ 92 h 96"/>
                <a:gd name="T18" fmla="*/ 48 w 69"/>
                <a:gd name="T19" fmla="*/ 87 h 96"/>
                <a:gd name="T20" fmla="*/ 54 w 69"/>
                <a:gd name="T21" fmla="*/ 81 h 96"/>
                <a:gd name="T22" fmla="*/ 60 w 69"/>
                <a:gd name="T23" fmla="*/ 74 h 96"/>
                <a:gd name="T24" fmla="*/ 64 w 69"/>
                <a:gd name="T25" fmla="*/ 66 h 96"/>
                <a:gd name="T26" fmla="*/ 67 w 69"/>
                <a:gd name="T27" fmla="*/ 57 h 96"/>
                <a:gd name="T28" fmla="*/ 69 w 69"/>
                <a:gd name="T29" fmla="*/ 48 h 96"/>
                <a:gd name="T30" fmla="*/ 69 w 69"/>
                <a:gd name="T31" fmla="*/ 39 h 96"/>
                <a:gd name="T32" fmla="*/ 67 w 69"/>
                <a:gd name="T33" fmla="*/ 30 h 96"/>
                <a:gd name="T34" fmla="*/ 65 w 69"/>
                <a:gd name="T35" fmla="*/ 25 h 96"/>
                <a:gd name="T36" fmla="*/ 63 w 69"/>
                <a:gd name="T37" fmla="*/ 21 h 96"/>
                <a:gd name="T38" fmla="*/ 60 w 69"/>
                <a:gd name="T39" fmla="*/ 17 h 96"/>
                <a:gd name="T40" fmla="*/ 57 w 69"/>
                <a:gd name="T41" fmla="*/ 14 h 96"/>
                <a:gd name="T42" fmla="*/ 54 w 69"/>
                <a:gd name="T43" fmla="*/ 9 h 96"/>
                <a:gd name="T44" fmla="*/ 50 w 69"/>
                <a:gd name="T45" fmla="*/ 6 h 96"/>
                <a:gd name="T46" fmla="*/ 45 w 69"/>
                <a:gd name="T47" fmla="*/ 3 h 96"/>
                <a:gd name="T48" fmla="*/ 40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0" y="95"/>
                  </a:lnTo>
                  <a:lnTo>
                    <a:pt x="16" y="95"/>
                  </a:lnTo>
                  <a:lnTo>
                    <a:pt x="21" y="96"/>
                  </a:lnTo>
                  <a:lnTo>
                    <a:pt x="25" y="95"/>
                  </a:lnTo>
                  <a:lnTo>
                    <a:pt x="30" y="95"/>
                  </a:lnTo>
                  <a:lnTo>
                    <a:pt x="35" y="93"/>
                  </a:lnTo>
                  <a:lnTo>
                    <a:pt x="40" y="92"/>
                  </a:lnTo>
                  <a:lnTo>
                    <a:pt x="48" y="87"/>
                  </a:lnTo>
                  <a:lnTo>
                    <a:pt x="54" y="81"/>
                  </a:lnTo>
                  <a:lnTo>
                    <a:pt x="60" y="74"/>
                  </a:lnTo>
                  <a:lnTo>
                    <a:pt x="64" y="66"/>
                  </a:lnTo>
                  <a:lnTo>
                    <a:pt x="67" y="57"/>
                  </a:lnTo>
                  <a:lnTo>
                    <a:pt x="69" y="48"/>
                  </a:lnTo>
                  <a:lnTo>
                    <a:pt x="69" y="39"/>
                  </a:lnTo>
                  <a:lnTo>
                    <a:pt x="67" y="30"/>
                  </a:lnTo>
                  <a:lnTo>
                    <a:pt x="65" y="25"/>
                  </a:lnTo>
                  <a:lnTo>
                    <a:pt x="63" y="21"/>
                  </a:lnTo>
                  <a:lnTo>
                    <a:pt x="60" y="17"/>
                  </a:lnTo>
                  <a:lnTo>
                    <a:pt x="57" y="14"/>
                  </a:lnTo>
                  <a:lnTo>
                    <a:pt x="54" y="9"/>
                  </a:lnTo>
                  <a:lnTo>
                    <a:pt x="50" y="6"/>
                  </a:lnTo>
                  <a:lnTo>
                    <a:pt x="45" y="3"/>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1013" name="Freeform 136"/>
            <p:cNvSpPr>
              <a:spLocks/>
            </p:cNvSpPr>
            <p:nvPr/>
          </p:nvSpPr>
          <p:spPr bwMode="auto">
            <a:xfrm>
              <a:off x="1972" y="1611"/>
              <a:ext cx="2" cy="3"/>
            </a:xfrm>
            <a:custGeom>
              <a:avLst/>
              <a:gdLst>
                <a:gd name="T0" fmla="*/ 70 w 70"/>
                <a:gd name="T1" fmla="*/ 5 h 94"/>
                <a:gd name="T2" fmla="*/ 64 w 70"/>
                <a:gd name="T3" fmla="*/ 3 h 94"/>
                <a:gd name="T4" fmla="*/ 59 w 70"/>
                <a:gd name="T5" fmla="*/ 1 h 94"/>
                <a:gd name="T6" fmla="*/ 52 w 70"/>
                <a:gd name="T7" fmla="*/ 0 h 94"/>
                <a:gd name="T8" fmla="*/ 47 w 70"/>
                <a:gd name="T9" fmla="*/ 0 h 94"/>
                <a:gd name="T10" fmla="*/ 43 w 70"/>
                <a:gd name="T11" fmla="*/ 0 h 94"/>
                <a:gd name="T12" fmla="*/ 38 w 70"/>
                <a:gd name="T13" fmla="*/ 1 h 94"/>
                <a:gd name="T14" fmla="*/ 33 w 70"/>
                <a:gd name="T15" fmla="*/ 2 h 94"/>
                <a:gd name="T16" fmla="*/ 29 w 70"/>
                <a:gd name="T17" fmla="*/ 4 h 94"/>
                <a:gd name="T18" fmla="*/ 21 w 70"/>
                <a:gd name="T19" fmla="*/ 9 h 94"/>
                <a:gd name="T20" fmla="*/ 15 w 70"/>
                <a:gd name="T21" fmla="*/ 15 h 94"/>
                <a:gd name="T22" fmla="*/ 9 w 70"/>
                <a:gd name="T23" fmla="*/ 22 h 94"/>
                <a:gd name="T24" fmla="*/ 5 w 70"/>
                <a:gd name="T25" fmla="*/ 30 h 94"/>
                <a:gd name="T26" fmla="*/ 2 w 70"/>
                <a:gd name="T27" fmla="*/ 38 h 94"/>
                <a:gd name="T28" fmla="*/ 0 w 70"/>
                <a:gd name="T29" fmla="*/ 48 h 94"/>
                <a:gd name="T30" fmla="*/ 0 w 70"/>
                <a:gd name="T31" fmla="*/ 57 h 94"/>
                <a:gd name="T32" fmla="*/ 2 w 70"/>
                <a:gd name="T33" fmla="*/ 66 h 94"/>
                <a:gd name="T34" fmla="*/ 4 w 70"/>
                <a:gd name="T35" fmla="*/ 70 h 94"/>
                <a:gd name="T36" fmla="*/ 6 w 70"/>
                <a:gd name="T37" fmla="*/ 74 h 94"/>
                <a:gd name="T38" fmla="*/ 9 w 70"/>
                <a:gd name="T39" fmla="*/ 78 h 94"/>
                <a:gd name="T40" fmla="*/ 12 w 70"/>
                <a:gd name="T41" fmla="*/ 82 h 94"/>
                <a:gd name="T42" fmla="*/ 15 w 70"/>
                <a:gd name="T43" fmla="*/ 86 h 94"/>
                <a:gd name="T44" fmla="*/ 19 w 70"/>
                <a:gd name="T45" fmla="*/ 89 h 94"/>
                <a:gd name="T46" fmla="*/ 24 w 70"/>
                <a:gd name="T47" fmla="*/ 92 h 94"/>
                <a:gd name="T48" fmla="*/ 29 w 70"/>
                <a:gd name="T49" fmla="*/ 94 h 94"/>
                <a:gd name="T50" fmla="*/ 70 w 70"/>
                <a:gd name="T51" fmla="*/ 5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4"/>
                <a:gd name="T80" fmla="*/ 70 w 70"/>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4">
                  <a:moveTo>
                    <a:pt x="70" y="5"/>
                  </a:moveTo>
                  <a:lnTo>
                    <a:pt x="64" y="3"/>
                  </a:lnTo>
                  <a:lnTo>
                    <a:pt x="59" y="1"/>
                  </a:lnTo>
                  <a:lnTo>
                    <a:pt x="52" y="0"/>
                  </a:lnTo>
                  <a:lnTo>
                    <a:pt x="47" y="0"/>
                  </a:lnTo>
                  <a:lnTo>
                    <a:pt x="43" y="0"/>
                  </a:lnTo>
                  <a:lnTo>
                    <a:pt x="38" y="1"/>
                  </a:lnTo>
                  <a:lnTo>
                    <a:pt x="33" y="2"/>
                  </a:lnTo>
                  <a:lnTo>
                    <a:pt x="29" y="4"/>
                  </a:lnTo>
                  <a:lnTo>
                    <a:pt x="21" y="9"/>
                  </a:lnTo>
                  <a:lnTo>
                    <a:pt x="15" y="15"/>
                  </a:lnTo>
                  <a:lnTo>
                    <a:pt x="9" y="22"/>
                  </a:lnTo>
                  <a:lnTo>
                    <a:pt x="5" y="30"/>
                  </a:lnTo>
                  <a:lnTo>
                    <a:pt x="2" y="38"/>
                  </a:lnTo>
                  <a:lnTo>
                    <a:pt x="0" y="48"/>
                  </a:lnTo>
                  <a:lnTo>
                    <a:pt x="0" y="57"/>
                  </a:lnTo>
                  <a:lnTo>
                    <a:pt x="2" y="66"/>
                  </a:lnTo>
                  <a:lnTo>
                    <a:pt x="4" y="70"/>
                  </a:lnTo>
                  <a:lnTo>
                    <a:pt x="6" y="74"/>
                  </a:lnTo>
                  <a:lnTo>
                    <a:pt x="9" y="78"/>
                  </a:lnTo>
                  <a:lnTo>
                    <a:pt x="12" y="82"/>
                  </a:lnTo>
                  <a:lnTo>
                    <a:pt x="15" y="86"/>
                  </a:lnTo>
                  <a:lnTo>
                    <a:pt x="19" y="89"/>
                  </a:lnTo>
                  <a:lnTo>
                    <a:pt x="24" y="92"/>
                  </a:lnTo>
                  <a:lnTo>
                    <a:pt x="29" y="94"/>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1014" name="Freeform 137"/>
            <p:cNvSpPr>
              <a:spLocks/>
            </p:cNvSpPr>
            <p:nvPr/>
          </p:nvSpPr>
          <p:spPr bwMode="auto">
            <a:xfrm>
              <a:off x="1973" y="1611"/>
              <a:ext cx="51" cy="25"/>
            </a:xfrm>
            <a:custGeom>
              <a:avLst/>
              <a:gdLst>
                <a:gd name="T0" fmla="*/ 1635 w 1635"/>
                <a:gd name="T1" fmla="*/ 705 h 796"/>
                <a:gd name="T2" fmla="*/ 41 w 1635"/>
                <a:gd name="T3" fmla="*/ 0 h 796"/>
                <a:gd name="T4" fmla="*/ 0 w 1635"/>
                <a:gd name="T5" fmla="*/ 89 h 796"/>
                <a:gd name="T6" fmla="*/ 1595 w 1635"/>
                <a:gd name="T7" fmla="*/ 796 h 796"/>
                <a:gd name="T8" fmla="*/ 1635 w 1635"/>
                <a:gd name="T9" fmla="*/ 705 h 796"/>
                <a:gd name="T10" fmla="*/ 0 60000 65536"/>
                <a:gd name="T11" fmla="*/ 0 60000 65536"/>
                <a:gd name="T12" fmla="*/ 0 60000 65536"/>
                <a:gd name="T13" fmla="*/ 0 60000 65536"/>
                <a:gd name="T14" fmla="*/ 0 60000 65536"/>
                <a:gd name="T15" fmla="*/ 0 w 1635"/>
                <a:gd name="T16" fmla="*/ 0 h 796"/>
                <a:gd name="T17" fmla="*/ 1635 w 1635"/>
                <a:gd name="T18" fmla="*/ 796 h 796"/>
              </a:gdLst>
              <a:ahLst/>
              <a:cxnLst>
                <a:cxn ang="T10">
                  <a:pos x="T0" y="T1"/>
                </a:cxn>
                <a:cxn ang="T11">
                  <a:pos x="T2" y="T3"/>
                </a:cxn>
                <a:cxn ang="T12">
                  <a:pos x="T4" y="T5"/>
                </a:cxn>
                <a:cxn ang="T13">
                  <a:pos x="T6" y="T7"/>
                </a:cxn>
                <a:cxn ang="T14">
                  <a:pos x="T8" y="T9"/>
                </a:cxn>
              </a:cxnLst>
              <a:rect l="T15" t="T16" r="T17" b="T18"/>
              <a:pathLst>
                <a:path w="1635" h="796">
                  <a:moveTo>
                    <a:pt x="1635" y="705"/>
                  </a:moveTo>
                  <a:lnTo>
                    <a:pt x="41" y="0"/>
                  </a:lnTo>
                  <a:lnTo>
                    <a:pt x="0" y="89"/>
                  </a:lnTo>
                  <a:lnTo>
                    <a:pt x="1595" y="796"/>
                  </a:lnTo>
                  <a:lnTo>
                    <a:pt x="1635" y="705"/>
                  </a:lnTo>
                  <a:close/>
                </a:path>
              </a:pathLst>
            </a:custGeom>
            <a:solidFill>
              <a:srgbClr val="EDAAB4"/>
            </a:solidFill>
            <a:ln w="9525">
              <a:noFill/>
              <a:round/>
              <a:headEnd/>
              <a:tailEnd/>
            </a:ln>
          </p:spPr>
          <p:txBody>
            <a:bodyPr>
              <a:prstTxWarp prst="textNoShape">
                <a:avLst/>
              </a:prstTxWarp>
            </a:bodyPr>
            <a:lstStyle/>
            <a:p>
              <a:endParaRPr lang="en-US"/>
            </a:p>
          </p:txBody>
        </p:sp>
        <p:sp>
          <p:nvSpPr>
            <p:cNvPr id="21015" name="Freeform 138"/>
            <p:cNvSpPr>
              <a:spLocks/>
            </p:cNvSpPr>
            <p:nvPr/>
          </p:nvSpPr>
          <p:spPr bwMode="auto">
            <a:xfrm>
              <a:off x="2023" y="1633"/>
              <a:ext cx="2" cy="3"/>
            </a:xfrm>
            <a:custGeom>
              <a:avLst/>
              <a:gdLst>
                <a:gd name="T0" fmla="*/ 0 w 69"/>
                <a:gd name="T1" fmla="*/ 91 h 95"/>
                <a:gd name="T2" fmla="*/ 5 w 69"/>
                <a:gd name="T3" fmla="*/ 93 h 95"/>
                <a:gd name="T4" fmla="*/ 10 w 69"/>
                <a:gd name="T5" fmla="*/ 94 h 95"/>
                <a:gd name="T6" fmla="*/ 16 w 69"/>
                <a:gd name="T7" fmla="*/ 95 h 95"/>
                <a:gd name="T8" fmla="*/ 22 w 69"/>
                <a:gd name="T9" fmla="*/ 95 h 95"/>
                <a:gd name="T10" fmla="*/ 26 w 69"/>
                <a:gd name="T11" fmla="*/ 95 h 95"/>
                <a:gd name="T12" fmla="*/ 31 w 69"/>
                <a:gd name="T13" fmla="*/ 94 h 95"/>
                <a:gd name="T14" fmla="*/ 36 w 69"/>
                <a:gd name="T15" fmla="*/ 93 h 95"/>
                <a:gd name="T16" fmla="*/ 40 w 69"/>
                <a:gd name="T17" fmla="*/ 91 h 95"/>
                <a:gd name="T18" fmla="*/ 48 w 69"/>
                <a:gd name="T19" fmla="*/ 87 h 95"/>
                <a:gd name="T20" fmla="*/ 54 w 69"/>
                <a:gd name="T21" fmla="*/ 81 h 95"/>
                <a:gd name="T22" fmla="*/ 60 w 69"/>
                <a:gd name="T23" fmla="*/ 74 h 95"/>
                <a:gd name="T24" fmla="*/ 64 w 69"/>
                <a:gd name="T25" fmla="*/ 65 h 95"/>
                <a:gd name="T26" fmla="*/ 67 w 69"/>
                <a:gd name="T27" fmla="*/ 56 h 95"/>
                <a:gd name="T28" fmla="*/ 69 w 69"/>
                <a:gd name="T29" fmla="*/ 47 h 95"/>
                <a:gd name="T30" fmla="*/ 69 w 69"/>
                <a:gd name="T31" fmla="*/ 38 h 95"/>
                <a:gd name="T32" fmla="*/ 67 w 69"/>
                <a:gd name="T33" fmla="*/ 29 h 95"/>
                <a:gd name="T34" fmla="*/ 65 w 69"/>
                <a:gd name="T35" fmla="*/ 25 h 95"/>
                <a:gd name="T36" fmla="*/ 63 w 69"/>
                <a:gd name="T37" fmla="*/ 21 h 95"/>
                <a:gd name="T38" fmla="*/ 60 w 69"/>
                <a:gd name="T39" fmla="*/ 16 h 95"/>
                <a:gd name="T40" fmla="*/ 57 w 69"/>
                <a:gd name="T41" fmla="*/ 12 h 95"/>
                <a:gd name="T42" fmla="*/ 54 w 69"/>
                <a:gd name="T43" fmla="*/ 9 h 95"/>
                <a:gd name="T44" fmla="*/ 50 w 69"/>
                <a:gd name="T45" fmla="*/ 5 h 95"/>
                <a:gd name="T46" fmla="*/ 45 w 69"/>
                <a:gd name="T47" fmla="*/ 2 h 95"/>
                <a:gd name="T48" fmla="*/ 40 w 69"/>
                <a:gd name="T49" fmla="*/ 0 h 95"/>
                <a:gd name="T50" fmla="*/ 0 w 69"/>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1"/>
                  </a:moveTo>
                  <a:lnTo>
                    <a:pt x="5" y="93"/>
                  </a:lnTo>
                  <a:lnTo>
                    <a:pt x="10" y="94"/>
                  </a:lnTo>
                  <a:lnTo>
                    <a:pt x="16" y="95"/>
                  </a:lnTo>
                  <a:lnTo>
                    <a:pt x="22" y="95"/>
                  </a:lnTo>
                  <a:lnTo>
                    <a:pt x="26" y="95"/>
                  </a:lnTo>
                  <a:lnTo>
                    <a:pt x="31" y="94"/>
                  </a:lnTo>
                  <a:lnTo>
                    <a:pt x="36" y="93"/>
                  </a:lnTo>
                  <a:lnTo>
                    <a:pt x="40" y="91"/>
                  </a:lnTo>
                  <a:lnTo>
                    <a:pt x="48" y="87"/>
                  </a:lnTo>
                  <a:lnTo>
                    <a:pt x="54" y="81"/>
                  </a:lnTo>
                  <a:lnTo>
                    <a:pt x="60" y="74"/>
                  </a:lnTo>
                  <a:lnTo>
                    <a:pt x="64" y="65"/>
                  </a:lnTo>
                  <a:lnTo>
                    <a:pt x="67" y="56"/>
                  </a:lnTo>
                  <a:lnTo>
                    <a:pt x="69" y="47"/>
                  </a:lnTo>
                  <a:lnTo>
                    <a:pt x="69" y="38"/>
                  </a:lnTo>
                  <a:lnTo>
                    <a:pt x="67" y="29"/>
                  </a:lnTo>
                  <a:lnTo>
                    <a:pt x="65" y="25"/>
                  </a:lnTo>
                  <a:lnTo>
                    <a:pt x="63" y="21"/>
                  </a:lnTo>
                  <a:lnTo>
                    <a:pt x="60" y="16"/>
                  </a:lnTo>
                  <a:lnTo>
                    <a:pt x="57" y="12"/>
                  </a:lnTo>
                  <a:lnTo>
                    <a:pt x="54" y="9"/>
                  </a:lnTo>
                  <a:lnTo>
                    <a:pt x="50" y="5"/>
                  </a:lnTo>
                  <a:lnTo>
                    <a:pt x="45" y="2"/>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1016" name="Freeform 139"/>
            <p:cNvSpPr>
              <a:spLocks/>
            </p:cNvSpPr>
            <p:nvPr/>
          </p:nvSpPr>
          <p:spPr bwMode="auto">
            <a:xfrm>
              <a:off x="1868" y="1698"/>
              <a:ext cx="2" cy="3"/>
            </a:xfrm>
            <a:custGeom>
              <a:avLst/>
              <a:gdLst>
                <a:gd name="T0" fmla="*/ 69 w 69"/>
                <a:gd name="T1" fmla="*/ 4 h 95"/>
                <a:gd name="T2" fmla="*/ 64 w 69"/>
                <a:gd name="T3" fmla="*/ 2 h 95"/>
                <a:gd name="T4" fmla="*/ 58 w 69"/>
                <a:gd name="T5" fmla="*/ 1 h 95"/>
                <a:gd name="T6" fmla="*/ 53 w 69"/>
                <a:gd name="T7" fmla="*/ 0 h 95"/>
                <a:gd name="T8" fmla="*/ 48 w 69"/>
                <a:gd name="T9" fmla="*/ 0 h 95"/>
                <a:gd name="T10" fmla="*/ 43 w 69"/>
                <a:gd name="T11" fmla="*/ 0 h 95"/>
                <a:gd name="T12" fmla="*/ 39 w 69"/>
                <a:gd name="T13" fmla="*/ 1 h 95"/>
                <a:gd name="T14" fmla="*/ 34 w 69"/>
                <a:gd name="T15" fmla="*/ 2 h 95"/>
                <a:gd name="T16" fmla="*/ 30 w 69"/>
                <a:gd name="T17" fmla="*/ 4 h 95"/>
                <a:gd name="T18" fmla="*/ 22 w 69"/>
                <a:gd name="T19" fmla="*/ 8 h 95"/>
                <a:gd name="T20" fmla="*/ 14 w 69"/>
                <a:gd name="T21" fmla="*/ 14 h 95"/>
                <a:gd name="T22" fmla="*/ 9 w 69"/>
                <a:gd name="T23" fmla="*/ 21 h 95"/>
                <a:gd name="T24" fmla="*/ 4 w 69"/>
                <a:gd name="T25" fmla="*/ 30 h 95"/>
                <a:gd name="T26" fmla="*/ 1 w 69"/>
                <a:gd name="T27" fmla="*/ 39 h 95"/>
                <a:gd name="T28" fmla="*/ 0 w 69"/>
                <a:gd name="T29" fmla="*/ 48 h 95"/>
                <a:gd name="T30" fmla="*/ 0 w 69"/>
                <a:gd name="T31" fmla="*/ 57 h 95"/>
                <a:gd name="T32" fmla="*/ 2 w 69"/>
                <a:gd name="T33" fmla="*/ 66 h 95"/>
                <a:gd name="T34" fmla="*/ 4 w 69"/>
                <a:gd name="T35" fmla="*/ 70 h 95"/>
                <a:gd name="T36" fmla="*/ 6 w 69"/>
                <a:gd name="T37" fmla="*/ 74 h 95"/>
                <a:gd name="T38" fmla="*/ 8 w 69"/>
                <a:gd name="T39" fmla="*/ 79 h 95"/>
                <a:gd name="T40" fmla="*/ 11 w 69"/>
                <a:gd name="T41" fmla="*/ 83 h 95"/>
                <a:gd name="T42" fmla="*/ 15 w 69"/>
                <a:gd name="T43" fmla="*/ 86 h 95"/>
                <a:gd name="T44" fmla="*/ 19 w 69"/>
                <a:gd name="T45" fmla="*/ 90 h 95"/>
                <a:gd name="T46" fmla="*/ 25 w 69"/>
                <a:gd name="T47" fmla="*/ 92 h 95"/>
                <a:gd name="T48" fmla="*/ 30 w 69"/>
                <a:gd name="T49" fmla="*/ 95 h 95"/>
                <a:gd name="T50" fmla="*/ 69 w 69"/>
                <a:gd name="T51" fmla="*/ 4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69" y="4"/>
                  </a:moveTo>
                  <a:lnTo>
                    <a:pt x="64" y="2"/>
                  </a:lnTo>
                  <a:lnTo>
                    <a:pt x="58" y="1"/>
                  </a:lnTo>
                  <a:lnTo>
                    <a:pt x="53" y="0"/>
                  </a:lnTo>
                  <a:lnTo>
                    <a:pt x="48" y="0"/>
                  </a:lnTo>
                  <a:lnTo>
                    <a:pt x="43" y="0"/>
                  </a:lnTo>
                  <a:lnTo>
                    <a:pt x="39" y="1"/>
                  </a:lnTo>
                  <a:lnTo>
                    <a:pt x="34" y="2"/>
                  </a:lnTo>
                  <a:lnTo>
                    <a:pt x="30" y="4"/>
                  </a:lnTo>
                  <a:lnTo>
                    <a:pt x="22" y="8"/>
                  </a:lnTo>
                  <a:lnTo>
                    <a:pt x="14" y="14"/>
                  </a:lnTo>
                  <a:lnTo>
                    <a:pt x="9" y="21"/>
                  </a:lnTo>
                  <a:lnTo>
                    <a:pt x="4" y="30"/>
                  </a:lnTo>
                  <a:lnTo>
                    <a:pt x="1" y="39"/>
                  </a:lnTo>
                  <a:lnTo>
                    <a:pt x="0" y="48"/>
                  </a:lnTo>
                  <a:lnTo>
                    <a:pt x="0" y="57"/>
                  </a:lnTo>
                  <a:lnTo>
                    <a:pt x="2" y="66"/>
                  </a:lnTo>
                  <a:lnTo>
                    <a:pt x="4" y="70"/>
                  </a:lnTo>
                  <a:lnTo>
                    <a:pt x="6" y="74"/>
                  </a:lnTo>
                  <a:lnTo>
                    <a:pt x="8" y="79"/>
                  </a:lnTo>
                  <a:lnTo>
                    <a:pt x="11" y="83"/>
                  </a:lnTo>
                  <a:lnTo>
                    <a:pt x="15" y="86"/>
                  </a:lnTo>
                  <a:lnTo>
                    <a:pt x="19" y="90"/>
                  </a:lnTo>
                  <a:lnTo>
                    <a:pt x="25" y="92"/>
                  </a:lnTo>
                  <a:lnTo>
                    <a:pt x="30" y="95"/>
                  </a:lnTo>
                  <a:lnTo>
                    <a:pt x="69" y="4"/>
                  </a:lnTo>
                  <a:close/>
                </a:path>
              </a:pathLst>
            </a:custGeom>
            <a:solidFill>
              <a:srgbClr val="EDAAB4"/>
            </a:solidFill>
            <a:ln w="9525">
              <a:noFill/>
              <a:round/>
              <a:headEnd/>
              <a:tailEnd/>
            </a:ln>
          </p:spPr>
          <p:txBody>
            <a:bodyPr>
              <a:prstTxWarp prst="textNoShape">
                <a:avLst/>
              </a:prstTxWarp>
            </a:bodyPr>
            <a:lstStyle/>
            <a:p>
              <a:endParaRPr lang="en-US"/>
            </a:p>
          </p:txBody>
        </p:sp>
        <p:sp>
          <p:nvSpPr>
            <p:cNvPr id="21017" name="Freeform 140"/>
            <p:cNvSpPr>
              <a:spLocks/>
            </p:cNvSpPr>
            <p:nvPr/>
          </p:nvSpPr>
          <p:spPr bwMode="auto">
            <a:xfrm>
              <a:off x="1868" y="1700"/>
              <a:ext cx="62" cy="28"/>
            </a:xfrm>
            <a:custGeom>
              <a:avLst/>
              <a:gdLst>
                <a:gd name="T0" fmla="*/ 1939 w 1939"/>
                <a:gd name="T1" fmla="*/ 841 h 932"/>
                <a:gd name="T2" fmla="*/ 39 w 1939"/>
                <a:gd name="T3" fmla="*/ 0 h 932"/>
                <a:gd name="T4" fmla="*/ 0 w 1939"/>
                <a:gd name="T5" fmla="*/ 91 h 932"/>
                <a:gd name="T6" fmla="*/ 1900 w 1939"/>
                <a:gd name="T7" fmla="*/ 932 h 932"/>
                <a:gd name="T8" fmla="*/ 1939 w 1939"/>
                <a:gd name="T9" fmla="*/ 841 h 932"/>
                <a:gd name="T10" fmla="*/ 0 60000 65536"/>
                <a:gd name="T11" fmla="*/ 0 60000 65536"/>
                <a:gd name="T12" fmla="*/ 0 60000 65536"/>
                <a:gd name="T13" fmla="*/ 0 60000 65536"/>
                <a:gd name="T14" fmla="*/ 0 60000 65536"/>
                <a:gd name="T15" fmla="*/ 0 w 1939"/>
                <a:gd name="T16" fmla="*/ 0 h 932"/>
                <a:gd name="T17" fmla="*/ 1939 w 1939"/>
                <a:gd name="T18" fmla="*/ 932 h 932"/>
              </a:gdLst>
              <a:ahLst/>
              <a:cxnLst>
                <a:cxn ang="T10">
                  <a:pos x="T0" y="T1"/>
                </a:cxn>
                <a:cxn ang="T11">
                  <a:pos x="T2" y="T3"/>
                </a:cxn>
                <a:cxn ang="T12">
                  <a:pos x="T4" y="T5"/>
                </a:cxn>
                <a:cxn ang="T13">
                  <a:pos x="T6" y="T7"/>
                </a:cxn>
                <a:cxn ang="T14">
                  <a:pos x="T8" y="T9"/>
                </a:cxn>
              </a:cxnLst>
              <a:rect l="T15" t="T16" r="T17" b="T18"/>
              <a:pathLst>
                <a:path w="1939" h="932">
                  <a:moveTo>
                    <a:pt x="1939" y="841"/>
                  </a:moveTo>
                  <a:lnTo>
                    <a:pt x="39" y="0"/>
                  </a:lnTo>
                  <a:lnTo>
                    <a:pt x="0" y="91"/>
                  </a:lnTo>
                  <a:lnTo>
                    <a:pt x="1900" y="932"/>
                  </a:lnTo>
                  <a:lnTo>
                    <a:pt x="1939" y="841"/>
                  </a:lnTo>
                  <a:close/>
                </a:path>
              </a:pathLst>
            </a:custGeom>
            <a:solidFill>
              <a:srgbClr val="EDAAB4"/>
            </a:solidFill>
            <a:ln w="9525">
              <a:noFill/>
              <a:round/>
              <a:headEnd/>
              <a:tailEnd/>
            </a:ln>
          </p:spPr>
          <p:txBody>
            <a:bodyPr>
              <a:prstTxWarp prst="textNoShape">
                <a:avLst/>
              </a:prstTxWarp>
            </a:bodyPr>
            <a:lstStyle/>
            <a:p>
              <a:endParaRPr lang="en-US"/>
            </a:p>
          </p:txBody>
        </p:sp>
        <p:sp>
          <p:nvSpPr>
            <p:cNvPr id="21018" name="Freeform 141"/>
            <p:cNvSpPr>
              <a:spLocks/>
            </p:cNvSpPr>
            <p:nvPr/>
          </p:nvSpPr>
          <p:spPr bwMode="auto">
            <a:xfrm>
              <a:off x="1928" y="1724"/>
              <a:ext cx="3" cy="4"/>
            </a:xfrm>
            <a:custGeom>
              <a:avLst/>
              <a:gdLst>
                <a:gd name="T0" fmla="*/ 0 w 69"/>
                <a:gd name="T1" fmla="*/ 91 h 96"/>
                <a:gd name="T2" fmla="*/ 5 w 69"/>
                <a:gd name="T3" fmla="*/ 93 h 96"/>
                <a:gd name="T4" fmla="*/ 10 w 69"/>
                <a:gd name="T5" fmla="*/ 94 h 96"/>
                <a:gd name="T6" fmla="*/ 16 w 69"/>
                <a:gd name="T7" fmla="*/ 95 h 96"/>
                <a:gd name="T8" fmla="*/ 21 w 69"/>
                <a:gd name="T9" fmla="*/ 96 h 96"/>
                <a:gd name="T10" fmla="*/ 26 w 69"/>
                <a:gd name="T11" fmla="*/ 95 h 96"/>
                <a:gd name="T12" fmla="*/ 30 w 69"/>
                <a:gd name="T13" fmla="*/ 95 h 96"/>
                <a:gd name="T14" fmla="*/ 35 w 69"/>
                <a:gd name="T15" fmla="*/ 93 h 96"/>
                <a:gd name="T16" fmla="*/ 39 w 69"/>
                <a:gd name="T17" fmla="*/ 92 h 96"/>
                <a:gd name="T18" fmla="*/ 47 w 69"/>
                <a:gd name="T19" fmla="*/ 87 h 96"/>
                <a:gd name="T20" fmla="*/ 54 w 69"/>
                <a:gd name="T21" fmla="*/ 81 h 96"/>
                <a:gd name="T22" fmla="*/ 59 w 69"/>
                <a:gd name="T23" fmla="*/ 74 h 96"/>
                <a:gd name="T24" fmla="*/ 65 w 69"/>
                <a:gd name="T25" fmla="*/ 65 h 96"/>
                <a:gd name="T26" fmla="*/ 67 w 69"/>
                <a:gd name="T27" fmla="*/ 56 h 96"/>
                <a:gd name="T28" fmla="*/ 69 w 69"/>
                <a:gd name="T29" fmla="*/ 47 h 96"/>
                <a:gd name="T30" fmla="*/ 69 w 69"/>
                <a:gd name="T31" fmla="*/ 38 h 96"/>
                <a:gd name="T32" fmla="*/ 67 w 69"/>
                <a:gd name="T33" fmla="*/ 30 h 96"/>
                <a:gd name="T34" fmla="*/ 65 w 69"/>
                <a:gd name="T35" fmla="*/ 25 h 96"/>
                <a:gd name="T36" fmla="*/ 63 w 69"/>
                <a:gd name="T37" fmla="*/ 21 h 96"/>
                <a:gd name="T38" fmla="*/ 59 w 69"/>
                <a:gd name="T39" fmla="*/ 16 h 96"/>
                <a:gd name="T40" fmla="*/ 56 w 69"/>
                <a:gd name="T41" fmla="*/ 12 h 96"/>
                <a:gd name="T42" fmla="*/ 53 w 69"/>
                <a:gd name="T43" fmla="*/ 9 h 96"/>
                <a:gd name="T44" fmla="*/ 49 w 69"/>
                <a:gd name="T45" fmla="*/ 6 h 96"/>
                <a:gd name="T46" fmla="*/ 44 w 69"/>
                <a:gd name="T47" fmla="*/ 3 h 96"/>
                <a:gd name="T48" fmla="*/ 39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0" y="94"/>
                  </a:lnTo>
                  <a:lnTo>
                    <a:pt x="16" y="95"/>
                  </a:lnTo>
                  <a:lnTo>
                    <a:pt x="21" y="96"/>
                  </a:lnTo>
                  <a:lnTo>
                    <a:pt x="26" y="95"/>
                  </a:lnTo>
                  <a:lnTo>
                    <a:pt x="30" y="95"/>
                  </a:lnTo>
                  <a:lnTo>
                    <a:pt x="35" y="93"/>
                  </a:lnTo>
                  <a:lnTo>
                    <a:pt x="39" y="92"/>
                  </a:lnTo>
                  <a:lnTo>
                    <a:pt x="47" y="87"/>
                  </a:lnTo>
                  <a:lnTo>
                    <a:pt x="54" y="81"/>
                  </a:lnTo>
                  <a:lnTo>
                    <a:pt x="59" y="74"/>
                  </a:lnTo>
                  <a:lnTo>
                    <a:pt x="65" y="65"/>
                  </a:lnTo>
                  <a:lnTo>
                    <a:pt x="67" y="56"/>
                  </a:lnTo>
                  <a:lnTo>
                    <a:pt x="69" y="47"/>
                  </a:lnTo>
                  <a:lnTo>
                    <a:pt x="69" y="38"/>
                  </a:lnTo>
                  <a:lnTo>
                    <a:pt x="67" y="30"/>
                  </a:lnTo>
                  <a:lnTo>
                    <a:pt x="65" y="25"/>
                  </a:lnTo>
                  <a:lnTo>
                    <a:pt x="63" y="21"/>
                  </a:lnTo>
                  <a:lnTo>
                    <a:pt x="59" y="16"/>
                  </a:lnTo>
                  <a:lnTo>
                    <a:pt x="56" y="12"/>
                  </a:lnTo>
                  <a:lnTo>
                    <a:pt x="53" y="9"/>
                  </a:lnTo>
                  <a:lnTo>
                    <a:pt x="49" y="6"/>
                  </a:lnTo>
                  <a:lnTo>
                    <a:pt x="44" y="3"/>
                  </a:lnTo>
                  <a:lnTo>
                    <a:pt x="39"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1019" name="Freeform 142"/>
            <p:cNvSpPr>
              <a:spLocks/>
            </p:cNvSpPr>
            <p:nvPr/>
          </p:nvSpPr>
          <p:spPr bwMode="auto">
            <a:xfrm>
              <a:off x="1972" y="1656"/>
              <a:ext cx="3" cy="3"/>
            </a:xfrm>
            <a:custGeom>
              <a:avLst/>
              <a:gdLst>
                <a:gd name="T0" fmla="*/ 69 w 69"/>
                <a:gd name="T1" fmla="*/ 5 h 96"/>
                <a:gd name="T2" fmla="*/ 64 w 69"/>
                <a:gd name="T3" fmla="*/ 3 h 96"/>
                <a:gd name="T4" fmla="*/ 58 w 69"/>
                <a:gd name="T5" fmla="*/ 1 h 96"/>
                <a:gd name="T6" fmla="*/ 53 w 69"/>
                <a:gd name="T7" fmla="*/ 1 h 96"/>
                <a:gd name="T8" fmla="*/ 48 w 69"/>
                <a:gd name="T9" fmla="*/ 0 h 96"/>
                <a:gd name="T10" fmla="*/ 42 w 69"/>
                <a:gd name="T11" fmla="*/ 1 h 96"/>
                <a:gd name="T12" fmla="*/ 37 w 69"/>
                <a:gd name="T13" fmla="*/ 1 h 96"/>
                <a:gd name="T14" fmla="*/ 33 w 69"/>
                <a:gd name="T15" fmla="*/ 3 h 96"/>
                <a:gd name="T16" fmla="*/ 29 w 69"/>
                <a:gd name="T17" fmla="*/ 4 h 96"/>
                <a:gd name="T18" fmla="*/ 21 w 69"/>
                <a:gd name="T19" fmla="*/ 9 h 96"/>
                <a:gd name="T20" fmla="*/ 14 w 69"/>
                <a:gd name="T21" fmla="*/ 15 h 96"/>
                <a:gd name="T22" fmla="*/ 8 w 69"/>
                <a:gd name="T23" fmla="*/ 23 h 96"/>
                <a:gd name="T24" fmla="*/ 4 w 69"/>
                <a:gd name="T25" fmla="*/ 31 h 96"/>
                <a:gd name="T26" fmla="*/ 1 w 69"/>
                <a:gd name="T27" fmla="*/ 39 h 96"/>
                <a:gd name="T28" fmla="*/ 0 w 69"/>
                <a:gd name="T29" fmla="*/ 48 h 96"/>
                <a:gd name="T30" fmla="*/ 0 w 69"/>
                <a:gd name="T31" fmla="*/ 57 h 96"/>
                <a:gd name="T32" fmla="*/ 2 w 69"/>
                <a:gd name="T33" fmla="*/ 66 h 96"/>
                <a:gd name="T34" fmla="*/ 3 w 69"/>
                <a:gd name="T35" fmla="*/ 72 h 96"/>
                <a:gd name="T36" fmla="*/ 6 w 69"/>
                <a:gd name="T37" fmla="*/ 76 h 96"/>
                <a:gd name="T38" fmla="*/ 8 w 69"/>
                <a:gd name="T39" fmla="*/ 80 h 96"/>
                <a:gd name="T40" fmla="*/ 11 w 69"/>
                <a:gd name="T41" fmla="*/ 83 h 96"/>
                <a:gd name="T42" fmla="*/ 15 w 69"/>
                <a:gd name="T43" fmla="*/ 87 h 96"/>
                <a:gd name="T44" fmla="*/ 19 w 69"/>
                <a:gd name="T45" fmla="*/ 90 h 96"/>
                <a:gd name="T46" fmla="*/ 24 w 69"/>
                <a:gd name="T47" fmla="*/ 93 h 96"/>
                <a:gd name="T48" fmla="*/ 29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1"/>
                  </a:lnTo>
                  <a:lnTo>
                    <a:pt x="53" y="1"/>
                  </a:lnTo>
                  <a:lnTo>
                    <a:pt x="48" y="0"/>
                  </a:lnTo>
                  <a:lnTo>
                    <a:pt x="42" y="1"/>
                  </a:lnTo>
                  <a:lnTo>
                    <a:pt x="37" y="1"/>
                  </a:lnTo>
                  <a:lnTo>
                    <a:pt x="33" y="3"/>
                  </a:lnTo>
                  <a:lnTo>
                    <a:pt x="29" y="4"/>
                  </a:lnTo>
                  <a:lnTo>
                    <a:pt x="21" y="9"/>
                  </a:lnTo>
                  <a:lnTo>
                    <a:pt x="14" y="15"/>
                  </a:lnTo>
                  <a:lnTo>
                    <a:pt x="8" y="23"/>
                  </a:lnTo>
                  <a:lnTo>
                    <a:pt x="4" y="31"/>
                  </a:lnTo>
                  <a:lnTo>
                    <a:pt x="1" y="39"/>
                  </a:lnTo>
                  <a:lnTo>
                    <a:pt x="0" y="48"/>
                  </a:lnTo>
                  <a:lnTo>
                    <a:pt x="0" y="57"/>
                  </a:lnTo>
                  <a:lnTo>
                    <a:pt x="2" y="66"/>
                  </a:lnTo>
                  <a:lnTo>
                    <a:pt x="3" y="72"/>
                  </a:lnTo>
                  <a:lnTo>
                    <a:pt x="6" y="76"/>
                  </a:lnTo>
                  <a:lnTo>
                    <a:pt x="8" y="80"/>
                  </a:lnTo>
                  <a:lnTo>
                    <a:pt x="11" y="83"/>
                  </a:lnTo>
                  <a:lnTo>
                    <a:pt x="15" y="87"/>
                  </a:lnTo>
                  <a:lnTo>
                    <a:pt x="19" y="90"/>
                  </a:lnTo>
                  <a:lnTo>
                    <a:pt x="24" y="93"/>
                  </a:lnTo>
                  <a:lnTo>
                    <a:pt x="29" y="96"/>
                  </a:lnTo>
                  <a:lnTo>
                    <a:pt x="69" y="5"/>
                  </a:lnTo>
                  <a:close/>
                </a:path>
              </a:pathLst>
            </a:custGeom>
            <a:solidFill>
              <a:srgbClr val="EDAAB4"/>
            </a:solidFill>
            <a:ln w="9525">
              <a:noFill/>
              <a:round/>
              <a:headEnd/>
              <a:tailEnd/>
            </a:ln>
          </p:spPr>
          <p:txBody>
            <a:bodyPr>
              <a:prstTxWarp prst="textNoShape">
                <a:avLst/>
              </a:prstTxWarp>
            </a:bodyPr>
            <a:lstStyle/>
            <a:p>
              <a:endParaRPr lang="en-US"/>
            </a:p>
          </p:txBody>
        </p:sp>
        <p:sp>
          <p:nvSpPr>
            <p:cNvPr id="21020" name="Freeform 143"/>
            <p:cNvSpPr>
              <a:spLocks/>
            </p:cNvSpPr>
            <p:nvPr/>
          </p:nvSpPr>
          <p:spPr bwMode="auto">
            <a:xfrm>
              <a:off x="1973" y="1656"/>
              <a:ext cx="60" cy="29"/>
            </a:xfrm>
            <a:custGeom>
              <a:avLst/>
              <a:gdLst>
                <a:gd name="T0" fmla="*/ 1911 w 1911"/>
                <a:gd name="T1" fmla="*/ 828 h 919"/>
                <a:gd name="T2" fmla="*/ 40 w 1911"/>
                <a:gd name="T3" fmla="*/ 0 h 919"/>
                <a:gd name="T4" fmla="*/ 0 w 1911"/>
                <a:gd name="T5" fmla="*/ 91 h 919"/>
                <a:gd name="T6" fmla="*/ 1872 w 1911"/>
                <a:gd name="T7" fmla="*/ 919 h 919"/>
                <a:gd name="T8" fmla="*/ 1911 w 1911"/>
                <a:gd name="T9" fmla="*/ 828 h 919"/>
                <a:gd name="T10" fmla="*/ 0 60000 65536"/>
                <a:gd name="T11" fmla="*/ 0 60000 65536"/>
                <a:gd name="T12" fmla="*/ 0 60000 65536"/>
                <a:gd name="T13" fmla="*/ 0 60000 65536"/>
                <a:gd name="T14" fmla="*/ 0 60000 65536"/>
                <a:gd name="T15" fmla="*/ 0 w 1911"/>
                <a:gd name="T16" fmla="*/ 0 h 919"/>
                <a:gd name="T17" fmla="*/ 1911 w 1911"/>
                <a:gd name="T18" fmla="*/ 919 h 919"/>
              </a:gdLst>
              <a:ahLst/>
              <a:cxnLst>
                <a:cxn ang="T10">
                  <a:pos x="T0" y="T1"/>
                </a:cxn>
                <a:cxn ang="T11">
                  <a:pos x="T2" y="T3"/>
                </a:cxn>
                <a:cxn ang="T12">
                  <a:pos x="T4" y="T5"/>
                </a:cxn>
                <a:cxn ang="T13">
                  <a:pos x="T6" y="T7"/>
                </a:cxn>
                <a:cxn ang="T14">
                  <a:pos x="T8" y="T9"/>
                </a:cxn>
              </a:cxnLst>
              <a:rect l="T15" t="T16" r="T17" b="T18"/>
              <a:pathLst>
                <a:path w="1911" h="919">
                  <a:moveTo>
                    <a:pt x="1911" y="828"/>
                  </a:moveTo>
                  <a:lnTo>
                    <a:pt x="40" y="0"/>
                  </a:lnTo>
                  <a:lnTo>
                    <a:pt x="0" y="91"/>
                  </a:lnTo>
                  <a:lnTo>
                    <a:pt x="1872" y="919"/>
                  </a:lnTo>
                  <a:lnTo>
                    <a:pt x="1911" y="828"/>
                  </a:lnTo>
                  <a:close/>
                </a:path>
              </a:pathLst>
            </a:custGeom>
            <a:solidFill>
              <a:srgbClr val="EDAAB4"/>
            </a:solidFill>
            <a:ln w="9525">
              <a:noFill/>
              <a:round/>
              <a:headEnd/>
              <a:tailEnd/>
            </a:ln>
          </p:spPr>
          <p:txBody>
            <a:bodyPr>
              <a:prstTxWarp prst="textNoShape">
                <a:avLst/>
              </a:prstTxWarp>
            </a:bodyPr>
            <a:lstStyle/>
            <a:p>
              <a:endParaRPr lang="en-US"/>
            </a:p>
          </p:txBody>
        </p:sp>
        <p:sp>
          <p:nvSpPr>
            <p:cNvPr id="21021" name="Freeform 144"/>
            <p:cNvSpPr>
              <a:spLocks/>
            </p:cNvSpPr>
            <p:nvPr/>
          </p:nvSpPr>
          <p:spPr bwMode="auto">
            <a:xfrm>
              <a:off x="2032" y="1682"/>
              <a:ext cx="3" cy="3"/>
            </a:xfrm>
            <a:custGeom>
              <a:avLst/>
              <a:gdLst>
                <a:gd name="T0" fmla="*/ 0 w 69"/>
                <a:gd name="T1" fmla="*/ 91 h 96"/>
                <a:gd name="T2" fmla="*/ 5 w 69"/>
                <a:gd name="T3" fmla="*/ 93 h 96"/>
                <a:gd name="T4" fmla="*/ 11 w 69"/>
                <a:gd name="T5" fmla="*/ 95 h 96"/>
                <a:gd name="T6" fmla="*/ 16 w 69"/>
                <a:gd name="T7" fmla="*/ 96 h 96"/>
                <a:gd name="T8" fmla="*/ 21 w 69"/>
                <a:gd name="T9" fmla="*/ 96 h 96"/>
                <a:gd name="T10" fmla="*/ 26 w 69"/>
                <a:gd name="T11" fmla="*/ 96 h 96"/>
                <a:gd name="T12" fmla="*/ 30 w 69"/>
                <a:gd name="T13" fmla="*/ 95 h 96"/>
                <a:gd name="T14" fmla="*/ 35 w 69"/>
                <a:gd name="T15" fmla="*/ 94 h 96"/>
                <a:gd name="T16" fmla="*/ 39 w 69"/>
                <a:gd name="T17" fmla="*/ 92 h 96"/>
                <a:gd name="T18" fmla="*/ 47 w 69"/>
                <a:gd name="T19" fmla="*/ 87 h 96"/>
                <a:gd name="T20" fmla="*/ 55 w 69"/>
                <a:gd name="T21" fmla="*/ 82 h 96"/>
                <a:gd name="T22" fmla="*/ 60 w 69"/>
                <a:gd name="T23" fmla="*/ 73 h 96"/>
                <a:gd name="T24" fmla="*/ 65 w 69"/>
                <a:gd name="T25" fmla="*/ 65 h 96"/>
                <a:gd name="T26" fmla="*/ 68 w 69"/>
                <a:gd name="T27" fmla="*/ 57 h 96"/>
                <a:gd name="T28" fmla="*/ 69 w 69"/>
                <a:gd name="T29" fmla="*/ 48 h 96"/>
                <a:gd name="T30" fmla="*/ 69 w 69"/>
                <a:gd name="T31" fmla="*/ 39 h 96"/>
                <a:gd name="T32" fmla="*/ 67 w 69"/>
                <a:gd name="T33" fmla="*/ 30 h 96"/>
                <a:gd name="T34" fmla="*/ 65 w 69"/>
                <a:gd name="T35" fmla="*/ 26 h 96"/>
                <a:gd name="T36" fmla="*/ 63 w 69"/>
                <a:gd name="T37" fmla="*/ 21 h 96"/>
                <a:gd name="T38" fmla="*/ 61 w 69"/>
                <a:gd name="T39" fmla="*/ 17 h 96"/>
                <a:gd name="T40" fmla="*/ 58 w 69"/>
                <a:gd name="T41" fmla="*/ 13 h 96"/>
                <a:gd name="T42" fmla="*/ 54 w 69"/>
                <a:gd name="T43" fmla="*/ 9 h 96"/>
                <a:gd name="T44" fmla="*/ 50 w 69"/>
                <a:gd name="T45" fmla="*/ 6 h 96"/>
                <a:gd name="T46" fmla="*/ 44 w 69"/>
                <a:gd name="T47" fmla="*/ 3 h 96"/>
                <a:gd name="T48" fmla="*/ 39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1" y="95"/>
                  </a:lnTo>
                  <a:lnTo>
                    <a:pt x="16" y="96"/>
                  </a:lnTo>
                  <a:lnTo>
                    <a:pt x="21" y="96"/>
                  </a:lnTo>
                  <a:lnTo>
                    <a:pt x="26" y="96"/>
                  </a:lnTo>
                  <a:lnTo>
                    <a:pt x="30" y="95"/>
                  </a:lnTo>
                  <a:lnTo>
                    <a:pt x="35" y="94"/>
                  </a:lnTo>
                  <a:lnTo>
                    <a:pt x="39" y="92"/>
                  </a:lnTo>
                  <a:lnTo>
                    <a:pt x="47" y="87"/>
                  </a:lnTo>
                  <a:lnTo>
                    <a:pt x="55" y="82"/>
                  </a:lnTo>
                  <a:lnTo>
                    <a:pt x="60" y="73"/>
                  </a:lnTo>
                  <a:lnTo>
                    <a:pt x="65" y="65"/>
                  </a:lnTo>
                  <a:lnTo>
                    <a:pt x="68" y="57"/>
                  </a:lnTo>
                  <a:lnTo>
                    <a:pt x="69" y="48"/>
                  </a:lnTo>
                  <a:lnTo>
                    <a:pt x="69" y="39"/>
                  </a:lnTo>
                  <a:lnTo>
                    <a:pt x="67" y="30"/>
                  </a:lnTo>
                  <a:lnTo>
                    <a:pt x="65" y="26"/>
                  </a:lnTo>
                  <a:lnTo>
                    <a:pt x="63" y="21"/>
                  </a:lnTo>
                  <a:lnTo>
                    <a:pt x="61" y="17"/>
                  </a:lnTo>
                  <a:lnTo>
                    <a:pt x="58" y="13"/>
                  </a:lnTo>
                  <a:lnTo>
                    <a:pt x="54" y="9"/>
                  </a:lnTo>
                  <a:lnTo>
                    <a:pt x="50" y="6"/>
                  </a:lnTo>
                  <a:lnTo>
                    <a:pt x="44" y="3"/>
                  </a:lnTo>
                  <a:lnTo>
                    <a:pt x="39"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1022" name="Freeform 145"/>
            <p:cNvSpPr>
              <a:spLocks/>
            </p:cNvSpPr>
            <p:nvPr/>
          </p:nvSpPr>
          <p:spPr bwMode="auto">
            <a:xfrm>
              <a:off x="2079" y="1613"/>
              <a:ext cx="1" cy="2"/>
            </a:xfrm>
            <a:custGeom>
              <a:avLst/>
              <a:gdLst>
                <a:gd name="T0" fmla="*/ 69 w 69"/>
                <a:gd name="T1" fmla="*/ 5 h 96"/>
                <a:gd name="T2" fmla="*/ 64 w 69"/>
                <a:gd name="T3" fmla="*/ 3 h 96"/>
                <a:gd name="T4" fmla="*/ 58 w 69"/>
                <a:gd name="T5" fmla="*/ 1 h 96"/>
                <a:gd name="T6" fmla="*/ 53 w 69"/>
                <a:gd name="T7" fmla="*/ 1 h 96"/>
                <a:gd name="T8" fmla="*/ 48 w 69"/>
                <a:gd name="T9" fmla="*/ 0 h 96"/>
                <a:gd name="T10" fmla="*/ 43 w 69"/>
                <a:gd name="T11" fmla="*/ 0 h 96"/>
                <a:gd name="T12" fmla="*/ 39 w 69"/>
                <a:gd name="T13" fmla="*/ 1 h 96"/>
                <a:gd name="T14" fmla="*/ 33 w 69"/>
                <a:gd name="T15" fmla="*/ 2 h 96"/>
                <a:gd name="T16" fmla="*/ 29 w 69"/>
                <a:gd name="T17" fmla="*/ 4 h 96"/>
                <a:gd name="T18" fmla="*/ 21 w 69"/>
                <a:gd name="T19" fmla="*/ 9 h 96"/>
                <a:gd name="T20" fmla="*/ 14 w 69"/>
                <a:gd name="T21" fmla="*/ 15 h 96"/>
                <a:gd name="T22" fmla="*/ 9 w 69"/>
                <a:gd name="T23" fmla="*/ 22 h 96"/>
                <a:gd name="T24" fmla="*/ 4 w 69"/>
                <a:gd name="T25" fmla="*/ 30 h 96"/>
                <a:gd name="T26" fmla="*/ 1 w 69"/>
                <a:gd name="T27" fmla="*/ 38 h 96"/>
                <a:gd name="T28" fmla="*/ 0 w 69"/>
                <a:gd name="T29" fmla="*/ 48 h 96"/>
                <a:gd name="T30" fmla="*/ 0 w 69"/>
                <a:gd name="T31" fmla="*/ 57 h 96"/>
                <a:gd name="T32" fmla="*/ 2 w 69"/>
                <a:gd name="T33" fmla="*/ 66 h 96"/>
                <a:gd name="T34" fmla="*/ 4 w 69"/>
                <a:gd name="T35" fmla="*/ 71 h 96"/>
                <a:gd name="T36" fmla="*/ 6 w 69"/>
                <a:gd name="T37" fmla="*/ 75 h 96"/>
                <a:gd name="T38" fmla="*/ 8 w 69"/>
                <a:gd name="T39" fmla="*/ 79 h 96"/>
                <a:gd name="T40" fmla="*/ 11 w 69"/>
                <a:gd name="T41" fmla="*/ 82 h 96"/>
                <a:gd name="T42" fmla="*/ 15 w 69"/>
                <a:gd name="T43" fmla="*/ 86 h 96"/>
                <a:gd name="T44" fmla="*/ 19 w 69"/>
                <a:gd name="T45" fmla="*/ 89 h 96"/>
                <a:gd name="T46" fmla="*/ 24 w 69"/>
                <a:gd name="T47" fmla="*/ 92 h 96"/>
                <a:gd name="T48" fmla="*/ 29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1"/>
                  </a:lnTo>
                  <a:lnTo>
                    <a:pt x="53" y="1"/>
                  </a:lnTo>
                  <a:lnTo>
                    <a:pt x="48" y="0"/>
                  </a:lnTo>
                  <a:lnTo>
                    <a:pt x="43" y="0"/>
                  </a:lnTo>
                  <a:lnTo>
                    <a:pt x="39" y="1"/>
                  </a:lnTo>
                  <a:lnTo>
                    <a:pt x="33" y="2"/>
                  </a:lnTo>
                  <a:lnTo>
                    <a:pt x="29" y="4"/>
                  </a:lnTo>
                  <a:lnTo>
                    <a:pt x="21" y="9"/>
                  </a:lnTo>
                  <a:lnTo>
                    <a:pt x="14" y="15"/>
                  </a:lnTo>
                  <a:lnTo>
                    <a:pt x="9" y="22"/>
                  </a:lnTo>
                  <a:lnTo>
                    <a:pt x="4" y="30"/>
                  </a:lnTo>
                  <a:lnTo>
                    <a:pt x="1" y="38"/>
                  </a:lnTo>
                  <a:lnTo>
                    <a:pt x="0" y="48"/>
                  </a:lnTo>
                  <a:lnTo>
                    <a:pt x="0" y="57"/>
                  </a:lnTo>
                  <a:lnTo>
                    <a:pt x="2" y="66"/>
                  </a:lnTo>
                  <a:lnTo>
                    <a:pt x="4" y="71"/>
                  </a:lnTo>
                  <a:lnTo>
                    <a:pt x="6" y="75"/>
                  </a:lnTo>
                  <a:lnTo>
                    <a:pt x="8" y="79"/>
                  </a:lnTo>
                  <a:lnTo>
                    <a:pt x="11" y="82"/>
                  </a:lnTo>
                  <a:lnTo>
                    <a:pt x="15" y="86"/>
                  </a:lnTo>
                  <a:lnTo>
                    <a:pt x="19" y="89"/>
                  </a:lnTo>
                  <a:lnTo>
                    <a:pt x="24" y="92"/>
                  </a:lnTo>
                  <a:lnTo>
                    <a:pt x="29" y="96"/>
                  </a:lnTo>
                  <a:lnTo>
                    <a:pt x="69" y="5"/>
                  </a:lnTo>
                  <a:close/>
                </a:path>
              </a:pathLst>
            </a:custGeom>
            <a:solidFill>
              <a:srgbClr val="EDAAB4"/>
            </a:solidFill>
            <a:ln w="9525">
              <a:noFill/>
              <a:round/>
              <a:headEnd/>
              <a:tailEnd/>
            </a:ln>
          </p:spPr>
          <p:txBody>
            <a:bodyPr>
              <a:prstTxWarp prst="textNoShape">
                <a:avLst/>
              </a:prstTxWarp>
            </a:bodyPr>
            <a:lstStyle/>
            <a:p>
              <a:endParaRPr lang="en-US"/>
            </a:p>
          </p:txBody>
        </p:sp>
        <p:sp>
          <p:nvSpPr>
            <p:cNvPr id="21023" name="Freeform 146"/>
            <p:cNvSpPr>
              <a:spLocks/>
            </p:cNvSpPr>
            <p:nvPr/>
          </p:nvSpPr>
          <p:spPr bwMode="auto">
            <a:xfrm>
              <a:off x="2079" y="1613"/>
              <a:ext cx="59" cy="28"/>
            </a:xfrm>
            <a:custGeom>
              <a:avLst/>
              <a:gdLst>
                <a:gd name="T0" fmla="*/ 1903 w 1903"/>
                <a:gd name="T1" fmla="*/ 825 h 915"/>
                <a:gd name="T2" fmla="*/ 40 w 1903"/>
                <a:gd name="T3" fmla="*/ 0 h 915"/>
                <a:gd name="T4" fmla="*/ 0 w 1903"/>
                <a:gd name="T5" fmla="*/ 91 h 915"/>
                <a:gd name="T6" fmla="*/ 1864 w 1903"/>
                <a:gd name="T7" fmla="*/ 915 h 915"/>
                <a:gd name="T8" fmla="*/ 1903 w 1903"/>
                <a:gd name="T9" fmla="*/ 825 h 915"/>
                <a:gd name="T10" fmla="*/ 0 60000 65536"/>
                <a:gd name="T11" fmla="*/ 0 60000 65536"/>
                <a:gd name="T12" fmla="*/ 0 60000 65536"/>
                <a:gd name="T13" fmla="*/ 0 60000 65536"/>
                <a:gd name="T14" fmla="*/ 0 60000 65536"/>
                <a:gd name="T15" fmla="*/ 0 w 1903"/>
                <a:gd name="T16" fmla="*/ 0 h 915"/>
                <a:gd name="T17" fmla="*/ 1903 w 1903"/>
                <a:gd name="T18" fmla="*/ 915 h 915"/>
              </a:gdLst>
              <a:ahLst/>
              <a:cxnLst>
                <a:cxn ang="T10">
                  <a:pos x="T0" y="T1"/>
                </a:cxn>
                <a:cxn ang="T11">
                  <a:pos x="T2" y="T3"/>
                </a:cxn>
                <a:cxn ang="T12">
                  <a:pos x="T4" y="T5"/>
                </a:cxn>
                <a:cxn ang="T13">
                  <a:pos x="T6" y="T7"/>
                </a:cxn>
                <a:cxn ang="T14">
                  <a:pos x="T8" y="T9"/>
                </a:cxn>
              </a:cxnLst>
              <a:rect l="T15" t="T16" r="T17" b="T18"/>
              <a:pathLst>
                <a:path w="1903" h="915">
                  <a:moveTo>
                    <a:pt x="1903" y="825"/>
                  </a:moveTo>
                  <a:lnTo>
                    <a:pt x="40" y="0"/>
                  </a:lnTo>
                  <a:lnTo>
                    <a:pt x="0" y="91"/>
                  </a:lnTo>
                  <a:lnTo>
                    <a:pt x="1864" y="915"/>
                  </a:lnTo>
                  <a:lnTo>
                    <a:pt x="1903" y="825"/>
                  </a:lnTo>
                  <a:close/>
                </a:path>
              </a:pathLst>
            </a:custGeom>
            <a:solidFill>
              <a:srgbClr val="EDAAB4"/>
            </a:solidFill>
            <a:ln w="9525">
              <a:noFill/>
              <a:round/>
              <a:headEnd/>
              <a:tailEnd/>
            </a:ln>
          </p:spPr>
          <p:txBody>
            <a:bodyPr>
              <a:prstTxWarp prst="textNoShape">
                <a:avLst/>
              </a:prstTxWarp>
            </a:bodyPr>
            <a:lstStyle/>
            <a:p>
              <a:endParaRPr lang="en-US"/>
            </a:p>
          </p:txBody>
        </p:sp>
        <p:sp>
          <p:nvSpPr>
            <p:cNvPr id="21024" name="Freeform 147"/>
            <p:cNvSpPr>
              <a:spLocks/>
            </p:cNvSpPr>
            <p:nvPr/>
          </p:nvSpPr>
          <p:spPr bwMode="auto">
            <a:xfrm>
              <a:off x="2137" y="1639"/>
              <a:ext cx="2" cy="2"/>
            </a:xfrm>
            <a:custGeom>
              <a:avLst/>
              <a:gdLst>
                <a:gd name="T0" fmla="*/ 0 w 70"/>
                <a:gd name="T1" fmla="*/ 90 h 95"/>
                <a:gd name="T2" fmla="*/ 6 w 70"/>
                <a:gd name="T3" fmla="*/ 92 h 95"/>
                <a:gd name="T4" fmla="*/ 11 w 70"/>
                <a:gd name="T5" fmla="*/ 94 h 95"/>
                <a:gd name="T6" fmla="*/ 16 w 70"/>
                <a:gd name="T7" fmla="*/ 95 h 95"/>
                <a:gd name="T8" fmla="*/ 21 w 70"/>
                <a:gd name="T9" fmla="*/ 95 h 95"/>
                <a:gd name="T10" fmla="*/ 26 w 70"/>
                <a:gd name="T11" fmla="*/ 95 h 95"/>
                <a:gd name="T12" fmla="*/ 31 w 70"/>
                <a:gd name="T13" fmla="*/ 94 h 95"/>
                <a:gd name="T14" fmla="*/ 35 w 70"/>
                <a:gd name="T15" fmla="*/ 93 h 95"/>
                <a:gd name="T16" fmla="*/ 40 w 70"/>
                <a:gd name="T17" fmla="*/ 91 h 95"/>
                <a:gd name="T18" fmla="*/ 48 w 70"/>
                <a:gd name="T19" fmla="*/ 86 h 95"/>
                <a:gd name="T20" fmla="*/ 55 w 70"/>
                <a:gd name="T21" fmla="*/ 80 h 95"/>
                <a:gd name="T22" fmla="*/ 61 w 70"/>
                <a:gd name="T23" fmla="*/ 73 h 95"/>
                <a:gd name="T24" fmla="*/ 65 w 70"/>
                <a:gd name="T25" fmla="*/ 65 h 95"/>
                <a:gd name="T26" fmla="*/ 68 w 70"/>
                <a:gd name="T27" fmla="*/ 57 h 95"/>
                <a:gd name="T28" fmla="*/ 70 w 70"/>
                <a:gd name="T29" fmla="*/ 47 h 95"/>
                <a:gd name="T30" fmla="*/ 69 w 70"/>
                <a:gd name="T31" fmla="*/ 38 h 95"/>
                <a:gd name="T32" fmla="*/ 68 w 70"/>
                <a:gd name="T33" fmla="*/ 29 h 95"/>
                <a:gd name="T34" fmla="*/ 66 w 70"/>
                <a:gd name="T35" fmla="*/ 25 h 95"/>
                <a:gd name="T36" fmla="*/ 64 w 70"/>
                <a:gd name="T37" fmla="*/ 20 h 95"/>
                <a:gd name="T38" fmla="*/ 61 w 70"/>
                <a:gd name="T39" fmla="*/ 16 h 95"/>
                <a:gd name="T40" fmla="*/ 58 w 70"/>
                <a:gd name="T41" fmla="*/ 13 h 95"/>
                <a:gd name="T42" fmla="*/ 54 w 70"/>
                <a:gd name="T43" fmla="*/ 9 h 95"/>
                <a:gd name="T44" fmla="*/ 50 w 70"/>
                <a:gd name="T45" fmla="*/ 6 h 95"/>
                <a:gd name="T46" fmla="*/ 45 w 70"/>
                <a:gd name="T47" fmla="*/ 3 h 95"/>
                <a:gd name="T48" fmla="*/ 39 w 70"/>
                <a:gd name="T49" fmla="*/ 0 h 95"/>
                <a:gd name="T50" fmla="*/ 0 w 70"/>
                <a:gd name="T51" fmla="*/ 9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0"/>
                  </a:moveTo>
                  <a:lnTo>
                    <a:pt x="6" y="92"/>
                  </a:lnTo>
                  <a:lnTo>
                    <a:pt x="11" y="94"/>
                  </a:lnTo>
                  <a:lnTo>
                    <a:pt x="16" y="95"/>
                  </a:lnTo>
                  <a:lnTo>
                    <a:pt x="21" y="95"/>
                  </a:lnTo>
                  <a:lnTo>
                    <a:pt x="26" y="95"/>
                  </a:lnTo>
                  <a:lnTo>
                    <a:pt x="31" y="94"/>
                  </a:lnTo>
                  <a:lnTo>
                    <a:pt x="35" y="93"/>
                  </a:lnTo>
                  <a:lnTo>
                    <a:pt x="40" y="91"/>
                  </a:lnTo>
                  <a:lnTo>
                    <a:pt x="48" y="86"/>
                  </a:lnTo>
                  <a:lnTo>
                    <a:pt x="55" y="80"/>
                  </a:lnTo>
                  <a:lnTo>
                    <a:pt x="61" y="73"/>
                  </a:lnTo>
                  <a:lnTo>
                    <a:pt x="65" y="65"/>
                  </a:lnTo>
                  <a:lnTo>
                    <a:pt x="68" y="57"/>
                  </a:lnTo>
                  <a:lnTo>
                    <a:pt x="70" y="47"/>
                  </a:lnTo>
                  <a:lnTo>
                    <a:pt x="69" y="38"/>
                  </a:lnTo>
                  <a:lnTo>
                    <a:pt x="68" y="29"/>
                  </a:lnTo>
                  <a:lnTo>
                    <a:pt x="66" y="25"/>
                  </a:lnTo>
                  <a:lnTo>
                    <a:pt x="64" y="20"/>
                  </a:lnTo>
                  <a:lnTo>
                    <a:pt x="61" y="16"/>
                  </a:lnTo>
                  <a:lnTo>
                    <a:pt x="58" y="13"/>
                  </a:lnTo>
                  <a:lnTo>
                    <a:pt x="54" y="9"/>
                  </a:lnTo>
                  <a:lnTo>
                    <a:pt x="50" y="6"/>
                  </a:lnTo>
                  <a:lnTo>
                    <a:pt x="45" y="3"/>
                  </a:lnTo>
                  <a:lnTo>
                    <a:pt x="39" y="0"/>
                  </a:lnTo>
                  <a:lnTo>
                    <a:pt x="0" y="90"/>
                  </a:lnTo>
                  <a:close/>
                </a:path>
              </a:pathLst>
            </a:custGeom>
            <a:solidFill>
              <a:srgbClr val="EDAAB4"/>
            </a:solidFill>
            <a:ln w="9525">
              <a:noFill/>
              <a:round/>
              <a:headEnd/>
              <a:tailEnd/>
            </a:ln>
          </p:spPr>
          <p:txBody>
            <a:bodyPr>
              <a:prstTxWarp prst="textNoShape">
                <a:avLst/>
              </a:prstTxWarp>
            </a:bodyPr>
            <a:lstStyle/>
            <a:p>
              <a:endParaRPr lang="en-US"/>
            </a:p>
          </p:txBody>
        </p:sp>
        <p:sp>
          <p:nvSpPr>
            <p:cNvPr id="21025" name="Freeform 148"/>
            <p:cNvSpPr>
              <a:spLocks/>
            </p:cNvSpPr>
            <p:nvPr/>
          </p:nvSpPr>
          <p:spPr bwMode="auto">
            <a:xfrm>
              <a:off x="1980" y="1704"/>
              <a:ext cx="2" cy="3"/>
            </a:xfrm>
            <a:custGeom>
              <a:avLst/>
              <a:gdLst>
                <a:gd name="T0" fmla="*/ 70 w 70"/>
                <a:gd name="T1" fmla="*/ 5 h 96"/>
                <a:gd name="T2" fmla="*/ 64 w 70"/>
                <a:gd name="T3" fmla="*/ 3 h 96"/>
                <a:gd name="T4" fmla="*/ 58 w 70"/>
                <a:gd name="T5" fmla="*/ 2 h 96"/>
                <a:gd name="T6" fmla="*/ 53 w 70"/>
                <a:gd name="T7" fmla="*/ 1 h 96"/>
                <a:gd name="T8" fmla="*/ 48 w 70"/>
                <a:gd name="T9" fmla="*/ 0 h 96"/>
                <a:gd name="T10" fmla="*/ 43 w 70"/>
                <a:gd name="T11" fmla="*/ 1 h 96"/>
                <a:gd name="T12" fmla="*/ 39 w 70"/>
                <a:gd name="T13" fmla="*/ 1 h 96"/>
                <a:gd name="T14" fmla="*/ 34 w 70"/>
                <a:gd name="T15" fmla="*/ 3 h 96"/>
                <a:gd name="T16" fmla="*/ 30 w 70"/>
                <a:gd name="T17" fmla="*/ 4 h 96"/>
                <a:gd name="T18" fmla="*/ 22 w 70"/>
                <a:gd name="T19" fmla="*/ 9 h 96"/>
                <a:gd name="T20" fmla="*/ 15 w 70"/>
                <a:gd name="T21" fmla="*/ 16 h 96"/>
                <a:gd name="T22" fmla="*/ 10 w 70"/>
                <a:gd name="T23" fmla="*/ 23 h 96"/>
                <a:gd name="T24" fmla="*/ 5 w 70"/>
                <a:gd name="T25" fmla="*/ 31 h 96"/>
                <a:gd name="T26" fmla="*/ 2 w 70"/>
                <a:gd name="T27" fmla="*/ 40 h 96"/>
                <a:gd name="T28" fmla="*/ 0 w 70"/>
                <a:gd name="T29" fmla="*/ 48 h 96"/>
                <a:gd name="T30" fmla="*/ 0 w 70"/>
                <a:gd name="T31" fmla="*/ 57 h 96"/>
                <a:gd name="T32" fmla="*/ 3 w 70"/>
                <a:gd name="T33" fmla="*/ 67 h 96"/>
                <a:gd name="T34" fmla="*/ 5 w 70"/>
                <a:gd name="T35" fmla="*/ 72 h 96"/>
                <a:gd name="T36" fmla="*/ 7 w 70"/>
                <a:gd name="T37" fmla="*/ 76 h 96"/>
                <a:gd name="T38" fmla="*/ 9 w 70"/>
                <a:gd name="T39" fmla="*/ 80 h 96"/>
                <a:gd name="T40" fmla="*/ 12 w 70"/>
                <a:gd name="T41" fmla="*/ 83 h 96"/>
                <a:gd name="T42" fmla="*/ 16 w 70"/>
                <a:gd name="T43" fmla="*/ 87 h 96"/>
                <a:gd name="T44" fmla="*/ 20 w 70"/>
                <a:gd name="T45" fmla="*/ 90 h 96"/>
                <a:gd name="T46" fmla="*/ 25 w 70"/>
                <a:gd name="T47" fmla="*/ 93 h 96"/>
                <a:gd name="T48" fmla="*/ 30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8" y="2"/>
                  </a:lnTo>
                  <a:lnTo>
                    <a:pt x="53" y="1"/>
                  </a:lnTo>
                  <a:lnTo>
                    <a:pt x="48" y="0"/>
                  </a:lnTo>
                  <a:lnTo>
                    <a:pt x="43" y="1"/>
                  </a:lnTo>
                  <a:lnTo>
                    <a:pt x="39" y="1"/>
                  </a:lnTo>
                  <a:lnTo>
                    <a:pt x="34" y="3"/>
                  </a:lnTo>
                  <a:lnTo>
                    <a:pt x="30" y="4"/>
                  </a:lnTo>
                  <a:lnTo>
                    <a:pt x="22" y="9"/>
                  </a:lnTo>
                  <a:lnTo>
                    <a:pt x="15" y="16"/>
                  </a:lnTo>
                  <a:lnTo>
                    <a:pt x="10" y="23"/>
                  </a:lnTo>
                  <a:lnTo>
                    <a:pt x="5" y="31"/>
                  </a:lnTo>
                  <a:lnTo>
                    <a:pt x="2" y="40"/>
                  </a:lnTo>
                  <a:lnTo>
                    <a:pt x="0" y="48"/>
                  </a:lnTo>
                  <a:lnTo>
                    <a:pt x="0" y="57"/>
                  </a:lnTo>
                  <a:lnTo>
                    <a:pt x="3" y="67"/>
                  </a:lnTo>
                  <a:lnTo>
                    <a:pt x="5" y="72"/>
                  </a:lnTo>
                  <a:lnTo>
                    <a:pt x="7" y="76"/>
                  </a:lnTo>
                  <a:lnTo>
                    <a:pt x="9" y="80"/>
                  </a:lnTo>
                  <a:lnTo>
                    <a:pt x="12" y="83"/>
                  </a:lnTo>
                  <a:lnTo>
                    <a:pt x="16" y="87"/>
                  </a:lnTo>
                  <a:lnTo>
                    <a:pt x="20" y="90"/>
                  </a:lnTo>
                  <a:lnTo>
                    <a:pt x="25" y="93"/>
                  </a:lnTo>
                  <a:lnTo>
                    <a:pt x="30" y="96"/>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1026" name="Freeform 149"/>
            <p:cNvSpPr>
              <a:spLocks/>
            </p:cNvSpPr>
            <p:nvPr/>
          </p:nvSpPr>
          <p:spPr bwMode="auto">
            <a:xfrm>
              <a:off x="1981" y="1704"/>
              <a:ext cx="58" cy="28"/>
            </a:xfrm>
            <a:custGeom>
              <a:avLst/>
              <a:gdLst>
                <a:gd name="T0" fmla="*/ 1860 w 1860"/>
                <a:gd name="T1" fmla="*/ 807 h 896"/>
                <a:gd name="T2" fmla="*/ 40 w 1860"/>
                <a:gd name="T3" fmla="*/ 0 h 896"/>
                <a:gd name="T4" fmla="*/ 0 w 1860"/>
                <a:gd name="T5" fmla="*/ 91 h 896"/>
                <a:gd name="T6" fmla="*/ 1821 w 1860"/>
                <a:gd name="T7" fmla="*/ 896 h 896"/>
                <a:gd name="T8" fmla="*/ 1860 w 1860"/>
                <a:gd name="T9" fmla="*/ 807 h 896"/>
                <a:gd name="T10" fmla="*/ 0 60000 65536"/>
                <a:gd name="T11" fmla="*/ 0 60000 65536"/>
                <a:gd name="T12" fmla="*/ 0 60000 65536"/>
                <a:gd name="T13" fmla="*/ 0 60000 65536"/>
                <a:gd name="T14" fmla="*/ 0 60000 65536"/>
                <a:gd name="T15" fmla="*/ 0 w 1860"/>
                <a:gd name="T16" fmla="*/ 0 h 896"/>
                <a:gd name="T17" fmla="*/ 1860 w 1860"/>
                <a:gd name="T18" fmla="*/ 896 h 896"/>
              </a:gdLst>
              <a:ahLst/>
              <a:cxnLst>
                <a:cxn ang="T10">
                  <a:pos x="T0" y="T1"/>
                </a:cxn>
                <a:cxn ang="T11">
                  <a:pos x="T2" y="T3"/>
                </a:cxn>
                <a:cxn ang="T12">
                  <a:pos x="T4" y="T5"/>
                </a:cxn>
                <a:cxn ang="T13">
                  <a:pos x="T6" y="T7"/>
                </a:cxn>
                <a:cxn ang="T14">
                  <a:pos x="T8" y="T9"/>
                </a:cxn>
              </a:cxnLst>
              <a:rect l="T15" t="T16" r="T17" b="T18"/>
              <a:pathLst>
                <a:path w="1860" h="896">
                  <a:moveTo>
                    <a:pt x="1860" y="807"/>
                  </a:moveTo>
                  <a:lnTo>
                    <a:pt x="40" y="0"/>
                  </a:lnTo>
                  <a:lnTo>
                    <a:pt x="0" y="91"/>
                  </a:lnTo>
                  <a:lnTo>
                    <a:pt x="1821" y="896"/>
                  </a:lnTo>
                  <a:lnTo>
                    <a:pt x="1860" y="807"/>
                  </a:lnTo>
                  <a:close/>
                </a:path>
              </a:pathLst>
            </a:custGeom>
            <a:solidFill>
              <a:srgbClr val="EDAAB4"/>
            </a:solidFill>
            <a:ln w="9525">
              <a:noFill/>
              <a:round/>
              <a:headEnd/>
              <a:tailEnd/>
            </a:ln>
          </p:spPr>
          <p:txBody>
            <a:bodyPr>
              <a:prstTxWarp prst="textNoShape">
                <a:avLst/>
              </a:prstTxWarp>
            </a:bodyPr>
            <a:lstStyle/>
            <a:p>
              <a:endParaRPr lang="en-US"/>
            </a:p>
          </p:txBody>
        </p:sp>
        <p:sp>
          <p:nvSpPr>
            <p:cNvPr id="21027" name="Freeform 150"/>
            <p:cNvSpPr>
              <a:spLocks/>
            </p:cNvSpPr>
            <p:nvPr/>
          </p:nvSpPr>
          <p:spPr bwMode="auto">
            <a:xfrm>
              <a:off x="2038" y="1729"/>
              <a:ext cx="3" cy="3"/>
            </a:xfrm>
            <a:custGeom>
              <a:avLst/>
              <a:gdLst>
                <a:gd name="T0" fmla="*/ 0 w 69"/>
                <a:gd name="T1" fmla="*/ 89 h 95"/>
                <a:gd name="T2" fmla="*/ 5 w 69"/>
                <a:gd name="T3" fmla="*/ 91 h 95"/>
                <a:gd name="T4" fmla="*/ 11 w 69"/>
                <a:gd name="T5" fmla="*/ 94 h 95"/>
                <a:gd name="T6" fmla="*/ 16 w 69"/>
                <a:gd name="T7" fmla="*/ 95 h 95"/>
                <a:gd name="T8" fmla="*/ 21 w 69"/>
                <a:gd name="T9" fmla="*/ 95 h 95"/>
                <a:gd name="T10" fmla="*/ 26 w 69"/>
                <a:gd name="T11" fmla="*/ 95 h 95"/>
                <a:gd name="T12" fmla="*/ 31 w 69"/>
                <a:gd name="T13" fmla="*/ 94 h 95"/>
                <a:gd name="T14" fmla="*/ 35 w 69"/>
                <a:gd name="T15" fmla="*/ 93 h 95"/>
                <a:gd name="T16" fmla="*/ 39 w 69"/>
                <a:gd name="T17" fmla="*/ 90 h 95"/>
                <a:gd name="T18" fmla="*/ 47 w 69"/>
                <a:gd name="T19" fmla="*/ 86 h 95"/>
                <a:gd name="T20" fmla="*/ 54 w 69"/>
                <a:gd name="T21" fmla="*/ 80 h 95"/>
                <a:gd name="T22" fmla="*/ 61 w 69"/>
                <a:gd name="T23" fmla="*/ 72 h 95"/>
                <a:gd name="T24" fmla="*/ 65 w 69"/>
                <a:gd name="T25" fmla="*/ 64 h 95"/>
                <a:gd name="T26" fmla="*/ 68 w 69"/>
                <a:gd name="T27" fmla="*/ 56 h 95"/>
                <a:gd name="T28" fmla="*/ 69 w 69"/>
                <a:gd name="T29" fmla="*/ 47 h 95"/>
                <a:gd name="T30" fmla="*/ 69 w 69"/>
                <a:gd name="T31" fmla="*/ 37 h 95"/>
                <a:gd name="T32" fmla="*/ 67 w 69"/>
                <a:gd name="T33" fmla="*/ 28 h 95"/>
                <a:gd name="T34" fmla="*/ 66 w 69"/>
                <a:gd name="T35" fmla="*/ 24 h 95"/>
                <a:gd name="T36" fmla="*/ 63 w 69"/>
                <a:gd name="T37" fmla="*/ 20 h 95"/>
                <a:gd name="T38" fmla="*/ 61 w 69"/>
                <a:gd name="T39" fmla="*/ 16 h 95"/>
                <a:gd name="T40" fmla="*/ 58 w 69"/>
                <a:gd name="T41" fmla="*/ 12 h 95"/>
                <a:gd name="T42" fmla="*/ 53 w 69"/>
                <a:gd name="T43" fmla="*/ 8 h 95"/>
                <a:gd name="T44" fmla="*/ 49 w 69"/>
                <a:gd name="T45" fmla="*/ 5 h 95"/>
                <a:gd name="T46" fmla="*/ 44 w 69"/>
                <a:gd name="T47" fmla="*/ 2 h 95"/>
                <a:gd name="T48" fmla="*/ 39 w 69"/>
                <a:gd name="T49" fmla="*/ 0 h 95"/>
                <a:gd name="T50" fmla="*/ 0 w 69"/>
                <a:gd name="T51" fmla="*/ 89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89"/>
                  </a:moveTo>
                  <a:lnTo>
                    <a:pt x="5" y="91"/>
                  </a:lnTo>
                  <a:lnTo>
                    <a:pt x="11" y="94"/>
                  </a:lnTo>
                  <a:lnTo>
                    <a:pt x="16" y="95"/>
                  </a:lnTo>
                  <a:lnTo>
                    <a:pt x="21" y="95"/>
                  </a:lnTo>
                  <a:lnTo>
                    <a:pt x="26" y="95"/>
                  </a:lnTo>
                  <a:lnTo>
                    <a:pt x="31" y="94"/>
                  </a:lnTo>
                  <a:lnTo>
                    <a:pt x="35" y="93"/>
                  </a:lnTo>
                  <a:lnTo>
                    <a:pt x="39" y="90"/>
                  </a:lnTo>
                  <a:lnTo>
                    <a:pt x="47" y="86"/>
                  </a:lnTo>
                  <a:lnTo>
                    <a:pt x="54" y="80"/>
                  </a:lnTo>
                  <a:lnTo>
                    <a:pt x="61" y="72"/>
                  </a:lnTo>
                  <a:lnTo>
                    <a:pt x="65" y="64"/>
                  </a:lnTo>
                  <a:lnTo>
                    <a:pt x="68" y="56"/>
                  </a:lnTo>
                  <a:lnTo>
                    <a:pt x="69" y="47"/>
                  </a:lnTo>
                  <a:lnTo>
                    <a:pt x="69" y="37"/>
                  </a:lnTo>
                  <a:lnTo>
                    <a:pt x="67" y="28"/>
                  </a:lnTo>
                  <a:lnTo>
                    <a:pt x="66" y="24"/>
                  </a:lnTo>
                  <a:lnTo>
                    <a:pt x="63" y="20"/>
                  </a:lnTo>
                  <a:lnTo>
                    <a:pt x="61" y="16"/>
                  </a:lnTo>
                  <a:lnTo>
                    <a:pt x="58" y="12"/>
                  </a:lnTo>
                  <a:lnTo>
                    <a:pt x="53" y="8"/>
                  </a:lnTo>
                  <a:lnTo>
                    <a:pt x="49" y="5"/>
                  </a:lnTo>
                  <a:lnTo>
                    <a:pt x="44" y="2"/>
                  </a:lnTo>
                  <a:lnTo>
                    <a:pt x="39" y="0"/>
                  </a:lnTo>
                  <a:lnTo>
                    <a:pt x="0" y="89"/>
                  </a:lnTo>
                  <a:close/>
                </a:path>
              </a:pathLst>
            </a:custGeom>
            <a:solidFill>
              <a:srgbClr val="EDAAB4"/>
            </a:solidFill>
            <a:ln w="9525">
              <a:noFill/>
              <a:round/>
              <a:headEnd/>
              <a:tailEnd/>
            </a:ln>
          </p:spPr>
          <p:txBody>
            <a:bodyPr>
              <a:prstTxWarp prst="textNoShape">
                <a:avLst/>
              </a:prstTxWarp>
            </a:bodyPr>
            <a:lstStyle/>
            <a:p>
              <a:endParaRPr lang="en-US"/>
            </a:p>
          </p:txBody>
        </p:sp>
        <p:sp>
          <p:nvSpPr>
            <p:cNvPr id="21028" name="Freeform 151"/>
            <p:cNvSpPr>
              <a:spLocks/>
            </p:cNvSpPr>
            <p:nvPr/>
          </p:nvSpPr>
          <p:spPr bwMode="auto">
            <a:xfrm>
              <a:off x="2084" y="1660"/>
              <a:ext cx="4" cy="4"/>
            </a:xfrm>
            <a:custGeom>
              <a:avLst/>
              <a:gdLst>
                <a:gd name="T0" fmla="*/ 70 w 70"/>
                <a:gd name="T1" fmla="*/ 5 h 96"/>
                <a:gd name="T2" fmla="*/ 64 w 70"/>
                <a:gd name="T3" fmla="*/ 3 h 96"/>
                <a:gd name="T4" fmla="*/ 59 w 70"/>
                <a:gd name="T5" fmla="*/ 2 h 96"/>
                <a:gd name="T6" fmla="*/ 53 w 70"/>
                <a:gd name="T7" fmla="*/ 1 h 96"/>
                <a:gd name="T8" fmla="*/ 47 w 70"/>
                <a:gd name="T9" fmla="*/ 0 h 96"/>
                <a:gd name="T10" fmla="*/ 43 w 70"/>
                <a:gd name="T11" fmla="*/ 1 h 96"/>
                <a:gd name="T12" fmla="*/ 38 w 70"/>
                <a:gd name="T13" fmla="*/ 2 h 96"/>
                <a:gd name="T14" fmla="*/ 33 w 70"/>
                <a:gd name="T15" fmla="*/ 3 h 96"/>
                <a:gd name="T16" fmla="*/ 29 w 70"/>
                <a:gd name="T17" fmla="*/ 4 h 96"/>
                <a:gd name="T18" fmla="*/ 21 w 70"/>
                <a:gd name="T19" fmla="*/ 9 h 96"/>
                <a:gd name="T20" fmla="*/ 15 w 70"/>
                <a:gd name="T21" fmla="*/ 16 h 96"/>
                <a:gd name="T22" fmla="*/ 9 w 70"/>
                <a:gd name="T23" fmla="*/ 23 h 96"/>
                <a:gd name="T24" fmla="*/ 5 w 70"/>
                <a:gd name="T25" fmla="*/ 31 h 96"/>
                <a:gd name="T26" fmla="*/ 2 w 70"/>
                <a:gd name="T27" fmla="*/ 40 h 96"/>
                <a:gd name="T28" fmla="*/ 0 w 70"/>
                <a:gd name="T29" fmla="*/ 49 h 96"/>
                <a:gd name="T30" fmla="*/ 0 w 70"/>
                <a:gd name="T31" fmla="*/ 58 h 96"/>
                <a:gd name="T32" fmla="*/ 2 w 70"/>
                <a:gd name="T33" fmla="*/ 67 h 96"/>
                <a:gd name="T34" fmla="*/ 4 w 70"/>
                <a:gd name="T35" fmla="*/ 72 h 96"/>
                <a:gd name="T36" fmla="*/ 6 w 70"/>
                <a:gd name="T37" fmla="*/ 76 h 96"/>
                <a:gd name="T38" fmla="*/ 9 w 70"/>
                <a:gd name="T39" fmla="*/ 80 h 96"/>
                <a:gd name="T40" fmla="*/ 12 w 70"/>
                <a:gd name="T41" fmla="*/ 84 h 96"/>
                <a:gd name="T42" fmla="*/ 15 w 70"/>
                <a:gd name="T43" fmla="*/ 87 h 96"/>
                <a:gd name="T44" fmla="*/ 19 w 70"/>
                <a:gd name="T45" fmla="*/ 90 h 96"/>
                <a:gd name="T46" fmla="*/ 24 w 70"/>
                <a:gd name="T47" fmla="*/ 93 h 96"/>
                <a:gd name="T48" fmla="*/ 29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9" y="2"/>
                  </a:lnTo>
                  <a:lnTo>
                    <a:pt x="53" y="1"/>
                  </a:lnTo>
                  <a:lnTo>
                    <a:pt x="47" y="0"/>
                  </a:lnTo>
                  <a:lnTo>
                    <a:pt x="43" y="1"/>
                  </a:lnTo>
                  <a:lnTo>
                    <a:pt x="38" y="2"/>
                  </a:lnTo>
                  <a:lnTo>
                    <a:pt x="33" y="3"/>
                  </a:lnTo>
                  <a:lnTo>
                    <a:pt x="29" y="4"/>
                  </a:lnTo>
                  <a:lnTo>
                    <a:pt x="21" y="9"/>
                  </a:lnTo>
                  <a:lnTo>
                    <a:pt x="15" y="16"/>
                  </a:lnTo>
                  <a:lnTo>
                    <a:pt x="9" y="23"/>
                  </a:lnTo>
                  <a:lnTo>
                    <a:pt x="5" y="31"/>
                  </a:lnTo>
                  <a:lnTo>
                    <a:pt x="2" y="40"/>
                  </a:lnTo>
                  <a:lnTo>
                    <a:pt x="0" y="49"/>
                  </a:lnTo>
                  <a:lnTo>
                    <a:pt x="0" y="58"/>
                  </a:lnTo>
                  <a:lnTo>
                    <a:pt x="2" y="67"/>
                  </a:lnTo>
                  <a:lnTo>
                    <a:pt x="4" y="72"/>
                  </a:lnTo>
                  <a:lnTo>
                    <a:pt x="6" y="76"/>
                  </a:lnTo>
                  <a:lnTo>
                    <a:pt x="9" y="80"/>
                  </a:lnTo>
                  <a:lnTo>
                    <a:pt x="12" y="84"/>
                  </a:lnTo>
                  <a:lnTo>
                    <a:pt x="15" y="87"/>
                  </a:lnTo>
                  <a:lnTo>
                    <a:pt x="19" y="90"/>
                  </a:lnTo>
                  <a:lnTo>
                    <a:pt x="24" y="93"/>
                  </a:lnTo>
                  <a:lnTo>
                    <a:pt x="29" y="96"/>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1029" name="Freeform 152"/>
            <p:cNvSpPr>
              <a:spLocks/>
            </p:cNvSpPr>
            <p:nvPr/>
          </p:nvSpPr>
          <p:spPr bwMode="auto">
            <a:xfrm>
              <a:off x="2086" y="1660"/>
              <a:ext cx="59" cy="29"/>
            </a:xfrm>
            <a:custGeom>
              <a:avLst/>
              <a:gdLst>
                <a:gd name="T0" fmla="*/ 1870 w 1870"/>
                <a:gd name="T1" fmla="*/ 810 h 901"/>
                <a:gd name="T2" fmla="*/ 41 w 1870"/>
                <a:gd name="T3" fmla="*/ 0 h 901"/>
                <a:gd name="T4" fmla="*/ 0 w 1870"/>
                <a:gd name="T5" fmla="*/ 91 h 901"/>
                <a:gd name="T6" fmla="*/ 1830 w 1870"/>
                <a:gd name="T7" fmla="*/ 901 h 901"/>
                <a:gd name="T8" fmla="*/ 1870 w 1870"/>
                <a:gd name="T9" fmla="*/ 810 h 901"/>
                <a:gd name="T10" fmla="*/ 0 60000 65536"/>
                <a:gd name="T11" fmla="*/ 0 60000 65536"/>
                <a:gd name="T12" fmla="*/ 0 60000 65536"/>
                <a:gd name="T13" fmla="*/ 0 60000 65536"/>
                <a:gd name="T14" fmla="*/ 0 60000 65536"/>
                <a:gd name="T15" fmla="*/ 0 w 1870"/>
                <a:gd name="T16" fmla="*/ 0 h 901"/>
                <a:gd name="T17" fmla="*/ 1870 w 1870"/>
                <a:gd name="T18" fmla="*/ 901 h 901"/>
              </a:gdLst>
              <a:ahLst/>
              <a:cxnLst>
                <a:cxn ang="T10">
                  <a:pos x="T0" y="T1"/>
                </a:cxn>
                <a:cxn ang="T11">
                  <a:pos x="T2" y="T3"/>
                </a:cxn>
                <a:cxn ang="T12">
                  <a:pos x="T4" y="T5"/>
                </a:cxn>
                <a:cxn ang="T13">
                  <a:pos x="T6" y="T7"/>
                </a:cxn>
                <a:cxn ang="T14">
                  <a:pos x="T8" y="T9"/>
                </a:cxn>
              </a:cxnLst>
              <a:rect l="T15" t="T16" r="T17" b="T18"/>
              <a:pathLst>
                <a:path w="1870" h="901">
                  <a:moveTo>
                    <a:pt x="1870" y="810"/>
                  </a:moveTo>
                  <a:lnTo>
                    <a:pt x="41" y="0"/>
                  </a:lnTo>
                  <a:lnTo>
                    <a:pt x="0" y="91"/>
                  </a:lnTo>
                  <a:lnTo>
                    <a:pt x="1830" y="901"/>
                  </a:lnTo>
                  <a:lnTo>
                    <a:pt x="1870" y="810"/>
                  </a:lnTo>
                  <a:close/>
                </a:path>
              </a:pathLst>
            </a:custGeom>
            <a:solidFill>
              <a:srgbClr val="EDAAB4"/>
            </a:solidFill>
            <a:ln w="9525">
              <a:noFill/>
              <a:round/>
              <a:headEnd/>
              <a:tailEnd/>
            </a:ln>
          </p:spPr>
          <p:txBody>
            <a:bodyPr>
              <a:prstTxWarp prst="textNoShape">
                <a:avLst/>
              </a:prstTxWarp>
            </a:bodyPr>
            <a:lstStyle/>
            <a:p>
              <a:endParaRPr lang="en-US"/>
            </a:p>
          </p:txBody>
        </p:sp>
        <p:sp>
          <p:nvSpPr>
            <p:cNvPr id="21030" name="Freeform 153"/>
            <p:cNvSpPr>
              <a:spLocks/>
            </p:cNvSpPr>
            <p:nvPr/>
          </p:nvSpPr>
          <p:spPr bwMode="auto">
            <a:xfrm>
              <a:off x="2143" y="1687"/>
              <a:ext cx="3" cy="3"/>
            </a:xfrm>
            <a:custGeom>
              <a:avLst/>
              <a:gdLst>
                <a:gd name="T0" fmla="*/ 0 w 69"/>
                <a:gd name="T1" fmla="*/ 91 h 96"/>
                <a:gd name="T2" fmla="*/ 5 w 69"/>
                <a:gd name="T3" fmla="*/ 93 h 96"/>
                <a:gd name="T4" fmla="*/ 11 w 69"/>
                <a:gd name="T5" fmla="*/ 95 h 96"/>
                <a:gd name="T6" fmla="*/ 16 w 69"/>
                <a:gd name="T7" fmla="*/ 96 h 96"/>
                <a:gd name="T8" fmla="*/ 21 w 69"/>
                <a:gd name="T9" fmla="*/ 96 h 96"/>
                <a:gd name="T10" fmla="*/ 26 w 69"/>
                <a:gd name="T11" fmla="*/ 96 h 96"/>
                <a:gd name="T12" fmla="*/ 31 w 69"/>
                <a:gd name="T13" fmla="*/ 95 h 96"/>
                <a:gd name="T14" fmla="*/ 36 w 69"/>
                <a:gd name="T15" fmla="*/ 94 h 96"/>
                <a:gd name="T16" fmla="*/ 40 w 69"/>
                <a:gd name="T17" fmla="*/ 92 h 96"/>
                <a:gd name="T18" fmla="*/ 48 w 69"/>
                <a:gd name="T19" fmla="*/ 86 h 96"/>
                <a:gd name="T20" fmla="*/ 55 w 69"/>
                <a:gd name="T21" fmla="*/ 80 h 96"/>
                <a:gd name="T22" fmla="*/ 60 w 69"/>
                <a:gd name="T23" fmla="*/ 73 h 96"/>
                <a:gd name="T24" fmla="*/ 65 w 69"/>
                <a:gd name="T25" fmla="*/ 65 h 96"/>
                <a:gd name="T26" fmla="*/ 68 w 69"/>
                <a:gd name="T27" fmla="*/ 57 h 96"/>
                <a:gd name="T28" fmla="*/ 69 w 69"/>
                <a:gd name="T29" fmla="*/ 48 h 96"/>
                <a:gd name="T30" fmla="*/ 69 w 69"/>
                <a:gd name="T31" fmla="*/ 39 h 96"/>
                <a:gd name="T32" fmla="*/ 67 w 69"/>
                <a:gd name="T33" fmla="*/ 29 h 96"/>
                <a:gd name="T34" fmla="*/ 66 w 69"/>
                <a:gd name="T35" fmla="*/ 25 h 96"/>
                <a:gd name="T36" fmla="*/ 63 w 69"/>
                <a:gd name="T37" fmla="*/ 21 h 96"/>
                <a:gd name="T38" fmla="*/ 61 w 69"/>
                <a:gd name="T39" fmla="*/ 17 h 96"/>
                <a:gd name="T40" fmla="*/ 58 w 69"/>
                <a:gd name="T41" fmla="*/ 13 h 96"/>
                <a:gd name="T42" fmla="*/ 54 w 69"/>
                <a:gd name="T43" fmla="*/ 9 h 96"/>
                <a:gd name="T44" fmla="*/ 50 w 69"/>
                <a:gd name="T45" fmla="*/ 6 h 96"/>
                <a:gd name="T46" fmla="*/ 45 w 69"/>
                <a:gd name="T47" fmla="*/ 3 h 96"/>
                <a:gd name="T48" fmla="*/ 40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1" y="95"/>
                  </a:lnTo>
                  <a:lnTo>
                    <a:pt x="16" y="96"/>
                  </a:lnTo>
                  <a:lnTo>
                    <a:pt x="21" y="96"/>
                  </a:lnTo>
                  <a:lnTo>
                    <a:pt x="26" y="96"/>
                  </a:lnTo>
                  <a:lnTo>
                    <a:pt x="31" y="95"/>
                  </a:lnTo>
                  <a:lnTo>
                    <a:pt x="36" y="94"/>
                  </a:lnTo>
                  <a:lnTo>
                    <a:pt x="40" y="92"/>
                  </a:lnTo>
                  <a:lnTo>
                    <a:pt x="48" y="86"/>
                  </a:lnTo>
                  <a:lnTo>
                    <a:pt x="55" y="80"/>
                  </a:lnTo>
                  <a:lnTo>
                    <a:pt x="60" y="73"/>
                  </a:lnTo>
                  <a:lnTo>
                    <a:pt x="65" y="65"/>
                  </a:lnTo>
                  <a:lnTo>
                    <a:pt x="68" y="57"/>
                  </a:lnTo>
                  <a:lnTo>
                    <a:pt x="69" y="48"/>
                  </a:lnTo>
                  <a:lnTo>
                    <a:pt x="69" y="39"/>
                  </a:lnTo>
                  <a:lnTo>
                    <a:pt x="67" y="29"/>
                  </a:lnTo>
                  <a:lnTo>
                    <a:pt x="66" y="25"/>
                  </a:lnTo>
                  <a:lnTo>
                    <a:pt x="63" y="21"/>
                  </a:lnTo>
                  <a:lnTo>
                    <a:pt x="61" y="17"/>
                  </a:lnTo>
                  <a:lnTo>
                    <a:pt x="58" y="13"/>
                  </a:lnTo>
                  <a:lnTo>
                    <a:pt x="54" y="9"/>
                  </a:lnTo>
                  <a:lnTo>
                    <a:pt x="50" y="6"/>
                  </a:lnTo>
                  <a:lnTo>
                    <a:pt x="45" y="3"/>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1031" name="Freeform 154"/>
            <p:cNvSpPr>
              <a:spLocks/>
            </p:cNvSpPr>
            <p:nvPr/>
          </p:nvSpPr>
          <p:spPr bwMode="auto">
            <a:xfrm>
              <a:off x="2190" y="1617"/>
              <a:ext cx="2" cy="3"/>
            </a:xfrm>
            <a:custGeom>
              <a:avLst/>
              <a:gdLst>
                <a:gd name="T0" fmla="*/ 70 w 70"/>
                <a:gd name="T1" fmla="*/ 5 h 95"/>
                <a:gd name="T2" fmla="*/ 64 w 70"/>
                <a:gd name="T3" fmla="*/ 3 h 95"/>
                <a:gd name="T4" fmla="*/ 58 w 70"/>
                <a:gd name="T5" fmla="*/ 1 h 95"/>
                <a:gd name="T6" fmla="*/ 53 w 70"/>
                <a:gd name="T7" fmla="*/ 0 h 95"/>
                <a:gd name="T8" fmla="*/ 48 w 70"/>
                <a:gd name="T9" fmla="*/ 0 h 95"/>
                <a:gd name="T10" fmla="*/ 43 w 70"/>
                <a:gd name="T11" fmla="*/ 0 h 95"/>
                <a:gd name="T12" fmla="*/ 39 w 70"/>
                <a:gd name="T13" fmla="*/ 1 h 95"/>
                <a:gd name="T14" fmla="*/ 34 w 70"/>
                <a:gd name="T15" fmla="*/ 2 h 95"/>
                <a:gd name="T16" fmla="*/ 30 w 70"/>
                <a:gd name="T17" fmla="*/ 4 h 95"/>
                <a:gd name="T18" fmla="*/ 22 w 70"/>
                <a:gd name="T19" fmla="*/ 9 h 95"/>
                <a:gd name="T20" fmla="*/ 15 w 70"/>
                <a:gd name="T21" fmla="*/ 15 h 95"/>
                <a:gd name="T22" fmla="*/ 10 w 70"/>
                <a:gd name="T23" fmla="*/ 22 h 95"/>
                <a:gd name="T24" fmla="*/ 5 w 70"/>
                <a:gd name="T25" fmla="*/ 30 h 95"/>
                <a:gd name="T26" fmla="*/ 1 w 70"/>
                <a:gd name="T27" fmla="*/ 38 h 95"/>
                <a:gd name="T28" fmla="*/ 0 w 70"/>
                <a:gd name="T29" fmla="*/ 48 h 95"/>
                <a:gd name="T30" fmla="*/ 0 w 70"/>
                <a:gd name="T31" fmla="*/ 57 h 95"/>
                <a:gd name="T32" fmla="*/ 2 w 70"/>
                <a:gd name="T33" fmla="*/ 66 h 95"/>
                <a:gd name="T34" fmla="*/ 5 w 70"/>
                <a:gd name="T35" fmla="*/ 70 h 95"/>
                <a:gd name="T36" fmla="*/ 7 w 70"/>
                <a:gd name="T37" fmla="*/ 75 h 95"/>
                <a:gd name="T38" fmla="*/ 9 w 70"/>
                <a:gd name="T39" fmla="*/ 79 h 95"/>
                <a:gd name="T40" fmla="*/ 12 w 70"/>
                <a:gd name="T41" fmla="*/ 82 h 95"/>
                <a:gd name="T42" fmla="*/ 16 w 70"/>
                <a:gd name="T43" fmla="*/ 86 h 95"/>
                <a:gd name="T44" fmla="*/ 20 w 70"/>
                <a:gd name="T45" fmla="*/ 89 h 95"/>
                <a:gd name="T46" fmla="*/ 25 w 70"/>
                <a:gd name="T47" fmla="*/ 92 h 95"/>
                <a:gd name="T48" fmla="*/ 30 w 70"/>
                <a:gd name="T49" fmla="*/ 95 h 95"/>
                <a:gd name="T50" fmla="*/ 70 w 70"/>
                <a:gd name="T51" fmla="*/ 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70" y="5"/>
                  </a:moveTo>
                  <a:lnTo>
                    <a:pt x="64" y="3"/>
                  </a:lnTo>
                  <a:lnTo>
                    <a:pt x="58" y="1"/>
                  </a:lnTo>
                  <a:lnTo>
                    <a:pt x="53" y="0"/>
                  </a:lnTo>
                  <a:lnTo>
                    <a:pt x="48" y="0"/>
                  </a:lnTo>
                  <a:lnTo>
                    <a:pt x="43" y="0"/>
                  </a:lnTo>
                  <a:lnTo>
                    <a:pt x="39" y="1"/>
                  </a:lnTo>
                  <a:lnTo>
                    <a:pt x="34" y="2"/>
                  </a:lnTo>
                  <a:lnTo>
                    <a:pt x="30" y="4"/>
                  </a:lnTo>
                  <a:lnTo>
                    <a:pt x="22" y="9"/>
                  </a:lnTo>
                  <a:lnTo>
                    <a:pt x="15" y="15"/>
                  </a:lnTo>
                  <a:lnTo>
                    <a:pt x="10" y="22"/>
                  </a:lnTo>
                  <a:lnTo>
                    <a:pt x="5" y="30"/>
                  </a:lnTo>
                  <a:lnTo>
                    <a:pt x="1" y="38"/>
                  </a:lnTo>
                  <a:lnTo>
                    <a:pt x="0" y="48"/>
                  </a:lnTo>
                  <a:lnTo>
                    <a:pt x="0" y="57"/>
                  </a:lnTo>
                  <a:lnTo>
                    <a:pt x="2" y="66"/>
                  </a:lnTo>
                  <a:lnTo>
                    <a:pt x="5" y="70"/>
                  </a:lnTo>
                  <a:lnTo>
                    <a:pt x="7" y="75"/>
                  </a:lnTo>
                  <a:lnTo>
                    <a:pt x="9" y="79"/>
                  </a:lnTo>
                  <a:lnTo>
                    <a:pt x="12" y="82"/>
                  </a:lnTo>
                  <a:lnTo>
                    <a:pt x="16" y="86"/>
                  </a:lnTo>
                  <a:lnTo>
                    <a:pt x="20" y="89"/>
                  </a:lnTo>
                  <a:lnTo>
                    <a:pt x="25" y="92"/>
                  </a:lnTo>
                  <a:lnTo>
                    <a:pt x="30" y="95"/>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1032" name="Freeform 155"/>
            <p:cNvSpPr>
              <a:spLocks/>
            </p:cNvSpPr>
            <p:nvPr/>
          </p:nvSpPr>
          <p:spPr bwMode="auto">
            <a:xfrm>
              <a:off x="2191" y="1618"/>
              <a:ext cx="58" cy="28"/>
            </a:xfrm>
            <a:custGeom>
              <a:avLst/>
              <a:gdLst>
                <a:gd name="T0" fmla="*/ 1881 w 1881"/>
                <a:gd name="T1" fmla="*/ 814 h 905"/>
                <a:gd name="T2" fmla="*/ 40 w 1881"/>
                <a:gd name="T3" fmla="*/ 0 h 905"/>
                <a:gd name="T4" fmla="*/ 0 w 1881"/>
                <a:gd name="T5" fmla="*/ 90 h 905"/>
                <a:gd name="T6" fmla="*/ 1841 w 1881"/>
                <a:gd name="T7" fmla="*/ 905 h 905"/>
                <a:gd name="T8" fmla="*/ 1881 w 1881"/>
                <a:gd name="T9" fmla="*/ 814 h 905"/>
                <a:gd name="T10" fmla="*/ 0 60000 65536"/>
                <a:gd name="T11" fmla="*/ 0 60000 65536"/>
                <a:gd name="T12" fmla="*/ 0 60000 65536"/>
                <a:gd name="T13" fmla="*/ 0 60000 65536"/>
                <a:gd name="T14" fmla="*/ 0 60000 65536"/>
                <a:gd name="T15" fmla="*/ 0 w 1881"/>
                <a:gd name="T16" fmla="*/ 0 h 905"/>
                <a:gd name="T17" fmla="*/ 1881 w 1881"/>
                <a:gd name="T18" fmla="*/ 905 h 905"/>
              </a:gdLst>
              <a:ahLst/>
              <a:cxnLst>
                <a:cxn ang="T10">
                  <a:pos x="T0" y="T1"/>
                </a:cxn>
                <a:cxn ang="T11">
                  <a:pos x="T2" y="T3"/>
                </a:cxn>
                <a:cxn ang="T12">
                  <a:pos x="T4" y="T5"/>
                </a:cxn>
                <a:cxn ang="T13">
                  <a:pos x="T6" y="T7"/>
                </a:cxn>
                <a:cxn ang="T14">
                  <a:pos x="T8" y="T9"/>
                </a:cxn>
              </a:cxnLst>
              <a:rect l="T15" t="T16" r="T17" b="T18"/>
              <a:pathLst>
                <a:path w="1881" h="905">
                  <a:moveTo>
                    <a:pt x="1881" y="814"/>
                  </a:moveTo>
                  <a:lnTo>
                    <a:pt x="40" y="0"/>
                  </a:lnTo>
                  <a:lnTo>
                    <a:pt x="0" y="90"/>
                  </a:lnTo>
                  <a:lnTo>
                    <a:pt x="1841" y="905"/>
                  </a:lnTo>
                  <a:lnTo>
                    <a:pt x="1881" y="814"/>
                  </a:lnTo>
                  <a:close/>
                </a:path>
              </a:pathLst>
            </a:custGeom>
            <a:solidFill>
              <a:srgbClr val="EDAAB4"/>
            </a:solidFill>
            <a:ln w="9525">
              <a:noFill/>
              <a:round/>
              <a:headEnd/>
              <a:tailEnd/>
            </a:ln>
          </p:spPr>
          <p:txBody>
            <a:bodyPr>
              <a:prstTxWarp prst="textNoShape">
                <a:avLst/>
              </a:prstTxWarp>
            </a:bodyPr>
            <a:lstStyle/>
            <a:p>
              <a:endParaRPr lang="en-US"/>
            </a:p>
          </p:txBody>
        </p:sp>
        <p:sp>
          <p:nvSpPr>
            <p:cNvPr id="21033" name="Freeform 156"/>
            <p:cNvSpPr>
              <a:spLocks/>
            </p:cNvSpPr>
            <p:nvPr/>
          </p:nvSpPr>
          <p:spPr bwMode="auto">
            <a:xfrm>
              <a:off x="2249" y="1643"/>
              <a:ext cx="2" cy="3"/>
            </a:xfrm>
            <a:custGeom>
              <a:avLst/>
              <a:gdLst>
                <a:gd name="T0" fmla="*/ 0 w 69"/>
                <a:gd name="T1" fmla="*/ 91 h 95"/>
                <a:gd name="T2" fmla="*/ 5 w 69"/>
                <a:gd name="T3" fmla="*/ 93 h 95"/>
                <a:gd name="T4" fmla="*/ 11 w 69"/>
                <a:gd name="T5" fmla="*/ 94 h 95"/>
                <a:gd name="T6" fmla="*/ 16 w 69"/>
                <a:gd name="T7" fmla="*/ 95 h 95"/>
                <a:gd name="T8" fmla="*/ 21 w 69"/>
                <a:gd name="T9" fmla="*/ 95 h 95"/>
                <a:gd name="T10" fmla="*/ 26 w 69"/>
                <a:gd name="T11" fmla="*/ 95 h 95"/>
                <a:gd name="T12" fmla="*/ 30 w 69"/>
                <a:gd name="T13" fmla="*/ 94 h 95"/>
                <a:gd name="T14" fmla="*/ 35 w 69"/>
                <a:gd name="T15" fmla="*/ 93 h 95"/>
                <a:gd name="T16" fmla="*/ 40 w 69"/>
                <a:gd name="T17" fmla="*/ 91 h 95"/>
                <a:gd name="T18" fmla="*/ 48 w 69"/>
                <a:gd name="T19" fmla="*/ 87 h 95"/>
                <a:gd name="T20" fmla="*/ 55 w 69"/>
                <a:gd name="T21" fmla="*/ 81 h 95"/>
                <a:gd name="T22" fmla="*/ 60 w 69"/>
                <a:gd name="T23" fmla="*/ 74 h 95"/>
                <a:gd name="T24" fmla="*/ 65 w 69"/>
                <a:gd name="T25" fmla="*/ 65 h 95"/>
                <a:gd name="T26" fmla="*/ 68 w 69"/>
                <a:gd name="T27" fmla="*/ 56 h 95"/>
                <a:gd name="T28" fmla="*/ 69 w 69"/>
                <a:gd name="T29" fmla="*/ 47 h 95"/>
                <a:gd name="T30" fmla="*/ 69 w 69"/>
                <a:gd name="T31" fmla="*/ 38 h 95"/>
                <a:gd name="T32" fmla="*/ 67 w 69"/>
                <a:gd name="T33" fmla="*/ 29 h 95"/>
                <a:gd name="T34" fmla="*/ 65 w 69"/>
                <a:gd name="T35" fmla="*/ 25 h 95"/>
                <a:gd name="T36" fmla="*/ 63 w 69"/>
                <a:gd name="T37" fmla="*/ 21 h 95"/>
                <a:gd name="T38" fmla="*/ 61 w 69"/>
                <a:gd name="T39" fmla="*/ 17 h 95"/>
                <a:gd name="T40" fmla="*/ 58 w 69"/>
                <a:gd name="T41" fmla="*/ 12 h 95"/>
                <a:gd name="T42" fmla="*/ 54 w 69"/>
                <a:gd name="T43" fmla="*/ 9 h 95"/>
                <a:gd name="T44" fmla="*/ 50 w 69"/>
                <a:gd name="T45" fmla="*/ 6 h 95"/>
                <a:gd name="T46" fmla="*/ 45 w 69"/>
                <a:gd name="T47" fmla="*/ 3 h 95"/>
                <a:gd name="T48" fmla="*/ 40 w 69"/>
                <a:gd name="T49" fmla="*/ 0 h 95"/>
                <a:gd name="T50" fmla="*/ 0 w 69"/>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1"/>
                  </a:moveTo>
                  <a:lnTo>
                    <a:pt x="5" y="93"/>
                  </a:lnTo>
                  <a:lnTo>
                    <a:pt x="11" y="94"/>
                  </a:lnTo>
                  <a:lnTo>
                    <a:pt x="16" y="95"/>
                  </a:lnTo>
                  <a:lnTo>
                    <a:pt x="21" y="95"/>
                  </a:lnTo>
                  <a:lnTo>
                    <a:pt x="26" y="95"/>
                  </a:lnTo>
                  <a:lnTo>
                    <a:pt x="30" y="94"/>
                  </a:lnTo>
                  <a:lnTo>
                    <a:pt x="35" y="93"/>
                  </a:lnTo>
                  <a:lnTo>
                    <a:pt x="40" y="91"/>
                  </a:lnTo>
                  <a:lnTo>
                    <a:pt x="48" y="87"/>
                  </a:lnTo>
                  <a:lnTo>
                    <a:pt x="55" y="81"/>
                  </a:lnTo>
                  <a:lnTo>
                    <a:pt x="60" y="74"/>
                  </a:lnTo>
                  <a:lnTo>
                    <a:pt x="65" y="65"/>
                  </a:lnTo>
                  <a:lnTo>
                    <a:pt x="68" y="56"/>
                  </a:lnTo>
                  <a:lnTo>
                    <a:pt x="69" y="47"/>
                  </a:lnTo>
                  <a:lnTo>
                    <a:pt x="69" y="38"/>
                  </a:lnTo>
                  <a:lnTo>
                    <a:pt x="67" y="29"/>
                  </a:lnTo>
                  <a:lnTo>
                    <a:pt x="65" y="25"/>
                  </a:lnTo>
                  <a:lnTo>
                    <a:pt x="63" y="21"/>
                  </a:lnTo>
                  <a:lnTo>
                    <a:pt x="61" y="17"/>
                  </a:lnTo>
                  <a:lnTo>
                    <a:pt x="58" y="12"/>
                  </a:lnTo>
                  <a:lnTo>
                    <a:pt x="54" y="9"/>
                  </a:lnTo>
                  <a:lnTo>
                    <a:pt x="50" y="6"/>
                  </a:lnTo>
                  <a:lnTo>
                    <a:pt x="45" y="3"/>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1034" name="Freeform 157"/>
            <p:cNvSpPr>
              <a:spLocks/>
            </p:cNvSpPr>
            <p:nvPr/>
          </p:nvSpPr>
          <p:spPr bwMode="auto">
            <a:xfrm>
              <a:off x="2200" y="1668"/>
              <a:ext cx="2" cy="2"/>
            </a:xfrm>
            <a:custGeom>
              <a:avLst/>
              <a:gdLst>
                <a:gd name="T0" fmla="*/ 70 w 70"/>
                <a:gd name="T1" fmla="*/ 5 h 96"/>
                <a:gd name="T2" fmla="*/ 64 w 70"/>
                <a:gd name="T3" fmla="*/ 3 h 96"/>
                <a:gd name="T4" fmla="*/ 58 w 70"/>
                <a:gd name="T5" fmla="*/ 2 h 96"/>
                <a:gd name="T6" fmla="*/ 53 w 70"/>
                <a:gd name="T7" fmla="*/ 1 h 96"/>
                <a:gd name="T8" fmla="*/ 48 w 70"/>
                <a:gd name="T9" fmla="*/ 0 h 96"/>
                <a:gd name="T10" fmla="*/ 43 w 70"/>
                <a:gd name="T11" fmla="*/ 1 h 96"/>
                <a:gd name="T12" fmla="*/ 38 w 70"/>
                <a:gd name="T13" fmla="*/ 1 h 96"/>
                <a:gd name="T14" fmla="*/ 33 w 70"/>
                <a:gd name="T15" fmla="*/ 3 h 96"/>
                <a:gd name="T16" fmla="*/ 29 w 70"/>
                <a:gd name="T17" fmla="*/ 4 h 96"/>
                <a:gd name="T18" fmla="*/ 21 w 70"/>
                <a:gd name="T19" fmla="*/ 9 h 96"/>
                <a:gd name="T20" fmla="*/ 15 w 70"/>
                <a:gd name="T21" fmla="*/ 15 h 96"/>
                <a:gd name="T22" fmla="*/ 9 w 70"/>
                <a:gd name="T23" fmla="*/ 22 h 96"/>
                <a:gd name="T24" fmla="*/ 5 w 70"/>
                <a:gd name="T25" fmla="*/ 30 h 96"/>
                <a:gd name="T26" fmla="*/ 2 w 70"/>
                <a:gd name="T27" fmla="*/ 40 h 96"/>
                <a:gd name="T28" fmla="*/ 0 w 70"/>
                <a:gd name="T29" fmla="*/ 48 h 96"/>
                <a:gd name="T30" fmla="*/ 0 w 70"/>
                <a:gd name="T31" fmla="*/ 57 h 96"/>
                <a:gd name="T32" fmla="*/ 2 w 70"/>
                <a:gd name="T33" fmla="*/ 66 h 96"/>
                <a:gd name="T34" fmla="*/ 4 w 70"/>
                <a:gd name="T35" fmla="*/ 71 h 96"/>
                <a:gd name="T36" fmla="*/ 6 w 70"/>
                <a:gd name="T37" fmla="*/ 75 h 96"/>
                <a:gd name="T38" fmla="*/ 9 w 70"/>
                <a:gd name="T39" fmla="*/ 79 h 96"/>
                <a:gd name="T40" fmla="*/ 12 w 70"/>
                <a:gd name="T41" fmla="*/ 82 h 96"/>
                <a:gd name="T42" fmla="*/ 15 w 70"/>
                <a:gd name="T43" fmla="*/ 87 h 96"/>
                <a:gd name="T44" fmla="*/ 20 w 70"/>
                <a:gd name="T45" fmla="*/ 90 h 96"/>
                <a:gd name="T46" fmla="*/ 24 w 70"/>
                <a:gd name="T47" fmla="*/ 93 h 96"/>
                <a:gd name="T48" fmla="*/ 30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8" y="2"/>
                  </a:lnTo>
                  <a:lnTo>
                    <a:pt x="53" y="1"/>
                  </a:lnTo>
                  <a:lnTo>
                    <a:pt x="48" y="0"/>
                  </a:lnTo>
                  <a:lnTo>
                    <a:pt x="43" y="1"/>
                  </a:lnTo>
                  <a:lnTo>
                    <a:pt x="38" y="1"/>
                  </a:lnTo>
                  <a:lnTo>
                    <a:pt x="33" y="3"/>
                  </a:lnTo>
                  <a:lnTo>
                    <a:pt x="29" y="4"/>
                  </a:lnTo>
                  <a:lnTo>
                    <a:pt x="21" y="9"/>
                  </a:lnTo>
                  <a:lnTo>
                    <a:pt x="15" y="15"/>
                  </a:lnTo>
                  <a:lnTo>
                    <a:pt x="9" y="22"/>
                  </a:lnTo>
                  <a:lnTo>
                    <a:pt x="5" y="30"/>
                  </a:lnTo>
                  <a:lnTo>
                    <a:pt x="2" y="40"/>
                  </a:lnTo>
                  <a:lnTo>
                    <a:pt x="0" y="48"/>
                  </a:lnTo>
                  <a:lnTo>
                    <a:pt x="0" y="57"/>
                  </a:lnTo>
                  <a:lnTo>
                    <a:pt x="2" y="66"/>
                  </a:lnTo>
                  <a:lnTo>
                    <a:pt x="4" y="71"/>
                  </a:lnTo>
                  <a:lnTo>
                    <a:pt x="6" y="75"/>
                  </a:lnTo>
                  <a:lnTo>
                    <a:pt x="9" y="79"/>
                  </a:lnTo>
                  <a:lnTo>
                    <a:pt x="12" y="82"/>
                  </a:lnTo>
                  <a:lnTo>
                    <a:pt x="15" y="87"/>
                  </a:lnTo>
                  <a:lnTo>
                    <a:pt x="20" y="90"/>
                  </a:lnTo>
                  <a:lnTo>
                    <a:pt x="24" y="93"/>
                  </a:lnTo>
                  <a:lnTo>
                    <a:pt x="30" y="96"/>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1035" name="Freeform 158"/>
            <p:cNvSpPr>
              <a:spLocks/>
            </p:cNvSpPr>
            <p:nvPr/>
          </p:nvSpPr>
          <p:spPr bwMode="auto">
            <a:xfrm>
              <a:off x="2201" y="1668"/>
              <a:ext cx="54" cy="24"/>
            </a:xfrm>
            <a:custGeom>
              <a:avLst/>
              <a:gdLst>
                <a:gd name="T0" fmla="*/ 1710 w 1710"/>
                <a:gd name="T1" fmla="*/ 740 h 831"/>
                <a:gd name="T2" fmla="*/ 40 w 1710"/>
                <a:gd name="T3" fmla="*/ 0 h 831"/>
                <a:gd name="T4" fmla="*/ 0 w 1710"/>
                <a:gd name="T5" fmla="*/ 91 h 831"/>
                <a:gd name="T6" fmla="*/ 1670 w 1710"/>
                <a:gd name="T7" fmla="*/ 831 h 831"/>
                <a:gd name="T8" fmla="*/ 1710 w 1710"/>
                <a:gd name="T9" fmla="*/ 740 h 831"/>
                <a:gd name="T10" fmla="*/ 0 60000 65536"/>
                <a:gd name="T11" fmla="*/ 0 60000 65536"/>
                <a:gd name="T12" fmla="*/ 0 60000 65536"/>
                <a:gd name="T13" fmla="*/ 0 60000 65536"/>
                <a:gd name="T14" fmla="*/ 0 60000 65536"/>
                <a:gd name="T15" fmla="*/ 0 w 1710"/>
                <a:gd name="T16" fmla="*/ 0 h 831"/>
                <a:gd name="T17" fmla="*/ 1710 w 1710"/>
                <a:gd name="T18" fmla="*/ 831 h 831"/>
              </a:gdLst>
              <a:ahLst/>
              <a:cxnLst>
                <a:cxn ang="T10">
                  <a:pos x="T0" y="T1"/>
                </a:cxn>
                <a:cxn ang="T11">
                  <a:pos x="T2" y="T3"/>
                </a:cxn>
                <a:cxn ang="T12">
                  <a:pos x="T4" y="T5"/>
                </a:cxn>
                <a:cxn ang="T13">
                  <a:pos x="T6" y="T7"/>
                </a:cxn>
                <a:cxn ang="T14">
                  <a:pos x="T8" y="T9"/>
                </a:cxn>
              </a:cxnLst>
              <a:rect l="T15" t="T16" r="T17" b="T18"/>
              <a:pathLst>
                <a:path w="1710" h="831">
                  <a:moveTo>
                    <a:pt x="1710" y="740"/>
                  </a:moveTo>
                  <a:lnTo>
                    <a:pt x="40" y="0"/>
                  </a:lnTo>
                  <a:lnTo>
                    <a:pt x="0" y="91"/>
                  </a:lnTo>
                  <a:lnTo>
                    <a:pt x="1670" y="831"/>
                  </a:lnTo>
                  <a:lnTo>
                    <a:pt x="1710" y="740"/>
                  </a:lnTo>
                  <a:close/>
                </a:path>
              </a:pathLst>
            </a:custGeom>
            <a:solidFill>
              <a:srgbClr val="EDAAB4"/>
            </a:solidFill>
            <a:ln w="9525">
              <a:noFill/>
              <a:round/>
              <a:headEnd/>
              <a:tailEnd/>
            </a:ln>
          </p:spPr>
          <p:txBody>
            <a:bodyPr>
              <a:prstTxWarp prst="textNoShape">
                <a:avLst/>
              </a:prstTxWarp>
            </a:bodyPr>
            <a:lstStyle/>
            <a:p>
              <a:endParaRPr lang="en-US"/>
            </a:p>
          </p:txBody>
        </p:sp>
        <p:sp>
          <p:nvSpPr>
            <p:cNvPr id="21036" name="Freeform 159"/>
            <p:cNvSpPr>
              <a:spLocks/>
            </p:cNvSpPr>
            <p:nvPr/>
          </p:nvSpPr>
          <p:spPr bwMode="auto">
            <a:xfrm>
              <a:off x="2253" y="1690"/>
              <a:ext cx="4" cy="2"/>
            </a:xfrm>
            <a:custGeom>
              <a:avLst/>
              <a:gdLst>
                <a:gd name="T0" fmla="*/ 0 w 70"/>
                <a:gd name="T1" fmla="*/ 91 h 95"/>
                <a:gd name="T2" fmla="*/ 6 w 70"/>
                <a:gd name="T3" fmla="*/ 93 h 95"/>
                <a:gd name="T4" fmla="*/ 12 w 70"/>
                <a:gd name="T5" fmla="*/ 94 h 95"/>
                <a:gd name="T6" fmla="*/ 17 w 70"/>
                <a:gd name="T7" fmla="*/ 95 h 95"/>
                <a:gd name="T8" fmla="*/ 22 w 70"/>
                <a:gd name="T9" fmla="*/ 95 h 95"/>
                <a:gd name="T10" fmla="*/ 27 w 70"/>
                <a:gd name="T11" fmla="*/ 95 h 95"/>
                <a:gd name="T12" fmla="*/ 32 w 70"/>
                <a:gd name="T13" fmla="*/ 94 h 95"/>
                <a:gd name="T14" fmla="*/ 36 w 70"/>
                <a:gd name="T15" fmla="*/ 93 h 95"/>
                <a:gd name="T16" fmla="*/ 41 w 70"/>
                <a:gd name="T17" fmla="*/ 91 h 95"/>
                <a:gd name="T18" fmla="*/ 48 w 70"/>
                <a:gd name="T19" fmla="*/ 87 h 95"/>
                <a:gd name="T20" fmla="*/ 55 w 70"/>
                <a:gd name="T21" fmla="*/ 81 h 95"/>
                <a:gd name="T22" fmla="*/ 61 w 70"/>
                <a:gd name="T23" fmla="*/ 73 h 95"/>
                <a:gd name="T24" fmla="*/ 65 w 70"/>
                <a:gd name="T25" fmla="*/ 65 h 95"/>
                <a:gd name="T26" fmla="*/ 68 w 70"/>
                <a:gd name="T27" fmla="*/ 56 h 95"/>
                <a:gd name="T28" fmla="*/ 70 w 70"/>
                <a:gd name="T29" fmla="*/ 47 h 95"/>
                <a:gd name="T30" fmla="*/ 69 w 70"/>
                <a:gd name="T31" fmla="*/ 38 h 95"/>
                <a:gd name="T32" fmla="*/ 68 w 70"/>
                <a:gd name="T33" fmla="*/ 29 h 95"/>
                <a:gd name="T34" fmla="*/ 66 w 70"/>
                <a:gd name="T35" fmla="*/ 25 h 95"/>
                <a:gd name="T36" fmla="*/ 64 w 70"/>
                <a:gd name="T37" fmla="*/ 20 h 95"/>
                <a:gd name="T38" fmla="*/ 61 w 70"/>
                <a:gd name="T39" fmla="*/ 16 h 95"/>
                <a:gd name="T40" fmla="*/ 58 w 70"/>
                <a:gd name="T41" fmla="*/ 12 h 95"/>
                <a:gd name="T42" fmla="*/ 54 w 70"/>
                <a:gd name="T43" fmla="*/ 9 h 95"/>
                <a:gd name="T44" fmla="*/ 50 w 70"/>
                <a:gd name="T45" fmla="*/ 5 h 95"/>
                <a:gd name="T46" fmla="*/ 46 w 70"/>
                <a:gd name="T47" fmla="*/ 2 h 95"/>
                <a:gd name="T48" fmla="*/ 40 w 70"/>
                <a:gd name="T49" fmla="*/ 0 h 95"/>
                <a:gd name="T50" fmla="*/ 0 w 70"/>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1"/>
                  </a:moveTo>
                  <a:lnTo>
                    <a:pt x="6" y="93"/>
                  </a:lnTo>
                  <a:lnTo>
                    <a:pt x="12" y="94"/>
                  </a:lnTo>
                  <a:lnTo>
                    <a:pt x="17" y="95"/>
                  </a:lnTo>
                  <a:lnTo>
                    <a:pt x="22" y="95"/>
                  </a:lnTo>
                  <a:lnTo>
                    <a:pt x="27" y="95"/>
                  </a:lnTo>
                  <a:lnTo>
                    <a:pt x="32" y="94"/>
                  </a:lnTo>
                  <a:lnTo>
                    <a:pt x="36" y="93"/>
                  </a:lnTo>
                  <a:lnTo>
                    <a:pt x="41" y="91"/>
                  </a:lnTo>
                  <a:lnTo>
                    <a:pt x="48" y="87"/>
                  </a:lnTo>
                  <a:lnTo>
                    <a:pt x="55" y="81"/>
                  </a:lnTo>
                  <a:lnTo>
                    <a:pt x="61" y="73"/>
                  </a:lnTo>
                  <a:lnTo>
                    <a:pt x="65" y="65"/>
                  </a:lnTo>
                  <a:lnTo>
                    <a:pt x="68" y="56"/>
                  </a:lnTo>
                  <a:lnTo>
                    <a:pt x="70" y="47"/>
                  </a:lnTo>
                  <a:lnTo>
                    <a:pt x="69" y="38"/>
                  </a:lnTo>
                  <a:lnTo>
                    <a:pt x="68" y="29"/>
                  </a:lnTo>
                  <a:lnTo>
                    <a:pt x="66" y="25"/>
                  </a:lnTo>
                  <a:lnTo>
                    <a:pt x="64" y="20"/>
                  </a:lnTo>
                  <a:lnTo>
                    <a:pt x="61" y="16"/>
                  </a:lnTo>
                  <a:lnTo>
                    <a:pt x="58" y="12"/>
                  </a:lnTo>
                  <a:lnTo>
                    <a:pt x="54" y="9"/>
                  </a:lnTo>
                  <a:lnTo>
                    <a:pt x="50" y="5"/>
                  </a:lnTo>
                  <a:lnTo>
                    <a:pt x="46" y="2"/>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1037" name="Freeform 160"/>
            <p:cNvSpPr>
              <a:spLocks/>
            </p:cNvSpPr>
            <p:nvPr/>
          </p:nvSpPr>
          <p:spPr bwMode="auto">
            <a:xfrm>
              <a:off x="2097" y="1755"/>
              <a:ext cx="2" cy="3"/>
            </a:xfrm>
            <a:custGeom>
              <a:avLst/>
              <a:gdLst>
                <a:gd name="T0" fmla="*/ 69 w 69"/>
                <a:gd name="T1" fmla="*/ 5 h 94"/>
                <a:gd name="T2" fmla="*/ 64 w 69"/>
                <a:gd name="T3" fmla="*/ 3 h 94"/>
                <a:gd name="T4" fmla="*/ 58 w 69"/>
                <a:gd name="T5" fmla="*/ 1 h 94"/>
                <a:gd name="T6" fmla="*/ 52 w 69"/>
                <a:gd name="T7" fmla="*/ 0 h 94"/>
                <a:gd name="T8" fmla="*/ 47 w 69"/>
                <a:gd name="T9" fmla="*/ 0 h 94"/>
                <a:gd name="T10" fmla="*/ 42 w 69"/>
                <a:gd name="T11" fmla="*/ 0 h 94"/>
                <a:gd name="T12" fmla="*/ 38 w 69"/>
                <a:gd name="T13" fmla="*/ 1 h 94"/>
                <a:gd name="T14" fmla="*/ 33 w 69"/>
                <a:gd name="T15" fmla="*/ 2 h 94"/>
                <a:gd name="T16" fmla="*/ 29 w 69"/>
                <a:gd name="T17" fmla="*/ 4 h 94"/>
                <a:gd name="T18" fmla="*/ 21 w 69"/>
                <a:gd name="T19" fmla="*/ 9 h 94"/>
                <a:gd name="T20" fmla="*/ 14 w 69"/>
                <a:gd name="T21" fmla="*/ 14 h 94"/>
                <a:gd name="T22" fmla="*/ 9 w 69"/>
                <a:gd name="T23" fmla="*/ 22 h 94"/>
                <a:gd name="T24" fmla="*/ 4 w 69"/>
                <a:gd name="T25" fmla="*/ 30 h 94"/>
                <a:gd name="T26" fmla="*/ 1 w 69"/>
                <a:gd name="T27" fmla="*/ 38 h 94"/>
                <a:gd name="T28" fmla="*/ 0 w 69"/>
                <a:gd name="T29" fmla="*/ 47 h 94"/>
                <a:gd name="T30" fmla="*/ 0 w 69"/>
                <a:gd name="T31" fmla="*/ 57 h 94"/>
                <a:gd name="T32" fmla="*/ 2 w 69"/>
                <a:gd name="T33" fmla="*/ 66 h 94"/>
                <a:gd name="T34" fmla="*/ 4 w 69"/>
                <a:gd name="T35" fmla="*/ 70 h 94"/>
                <a:gd name="T36" fmla="*/ 6 w 69"/>
                <a:gd name="T37" fmla="*/ 74 h 94"/>
                <a:gd name="T38" fmla="*/ 8 w 69"/>
                <a:gd name="T39" fmla="*/ 78 h 94"/>
                <a:gd name="T40" fmla="*/ 11 w 69"/>
                <a:gd name="T41" fmla="*/ 82 h 94"/>
                <a:gd name="T42" fmla="*/ 15 w 69"/>
                <a:gd name="T43" fmla="*/ 86 h 94"/>
                <a:gd name="T44" fmla="*/ 19 w 69"/>
                <a:gd name="T45" fmla="*/ 89 h 94"/>
                <a:gd name="T46" fmla="*/ 24 w 69"/>
                <a:gd name="T47" fmla="*/ 92 h 94"/>
                <a:gd name="T48" fmla="*/ 29 w 69"/>
                <a:gd name="T49" fmla="*/ 94 h 94"/>
                <a:gd name="T50" fmla="*/ 69 w 69"/>
                <a:gd name="T51" fmla="*/ 5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4"/>
                <a:gd name="T80" fmla="*/ 69 w 69"/>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4">
                  <a:moveTo>
                    <a:pt x="69" y="5"/>
                  </a:moveTo>
                  <a:lnTo>
                    <a:pt x="64" y="3"/>
                  </a:lnTo>
                  <a:lnTo>
                    <a:pt x="58" y="1"/>
                  </a:lnTo>
                  <a:lnTo>
                    <a:pt x="52" y="0"/>
                  </a:lnTo>
                  <a:lnTo>
                    <a:pt x="47" y="0"/>
                  </a:lnTo>
                  <a:lnTo>
                    <a:pt x="42" y="0"/>
                  </a:lnTo>
                  <a:lnTo>
                    <a:pt x="38" y="1"/>
                  </a:lnTo>
                  <a:lnTo>
                    <a:pt x="33" y="2"/>
                  </a:lnTo>
                  <a:lnTo>
                    <a:pt x="29" y="4"/>
                  </a:lnTo>
                  <a:lnTo>
                    <a:pt x="21" y="9"/>
                  </a:lnTo>
                  <a:lnTo>
                    <a:pt x="14" y="14"/>
                  </a:lnTo>
                  <a:lnTo>
                    <a:pt x="9" y="22"/>
                  </a:lnTo>
                  <a:lnTo>
                    <a:pt x="4" y="30"/>
                  </a:lnTo>
                  <a:lnTo>
                    <a:pt x="1" y="38"/>
                  </a:lnTo>
                  <a:lnTo>
                    <a:pt x="0" y="47"/>
                  </a:lnTo>
                  <a:lnTo>
                    <a:pt x="0" y="57"/>
                  </a:lnTo>
                  <a:lnTo>
                    <a:pt x="2" y="66"/>
                  </a:lnTo>
                  <a:lnTo>
                    <a:pt x="4" y="70"/>
                  </a:lnTo>
                  <a:lnTo>
                    <a:pt x="6" y="74"/>
                  </a:lnTo>
                  <a:lnTo>
                    <a:pt x="8" y="78"/>
                  </a:lnTo>
                  <a:lnTo>
                    <a:pt x="11" y="82"/>
                  </a:lnTo>
                  <a:lnTo>
                    <a:pt x="15" y="86"/>
                  </a:lnTo>
                  <a:lnTo>
                    <a:pt x="19" y="89"/>
                  </a:lnTo>
                  <a:lnTo>
                    <a:pt x="24" y="92"/>
                  </a:lnTo>
                  <a:lnTo>
                    <a:pt x="29" y="94"/>
                  </a:lnTo>
                  <a:lnTo>
                    <a:pt x="69" y="5"/>
                  </a:lnTo>
                  <a:close/>
                </a:path>
              </a:pathLst>
            </a:custGeom>
            <a:solidFill>
              <a:srgbClr val="EDAAB4"/>
            </a:solidFill>
            <a:ln w="9525">
              <a:noFill/>
              <a:round/>
              <a:headEnd/>
              <a:tailEnd/>
            </a:ln>
          </p:spPr>
          <p:txBody>
            <a:bodyPr>
              <a:prstTxWarp prst="textNoShape">
                <a:avLst/>
              </a:prstTxWarp>
            </a:bodyPr>
            <a:lstStyle/>
            <a:p>
              <a:endParaRPr lang="en-US"/>
            </a:p>
          </p:txBody>
        </p:sp>
        <p:sp>
          <p:nvSpPr>
            <p:cNvPr id="21038" name="Freeform 161"/>
            <p:cNvSpPr>
              <a:spLocks/>
            </p:cNvSpPr>
            <p:nvPr/>
          </p:nvSpPr>
          <p:spPr bwMode="auto">
            <a:xfrm>
              <a:off x="2097" y="1755"/>
              <a:ext cx="38" cy="19"/>
            </a:xfrm>
            <a:custGeom>
              <a:avLst/>
              <a:gdLst>
                <a:gd name="T0" fmla="*/ 1178 w 1178"/>
                <a:gd name="T1" fmla="*/ 503 h 594"/>
                <a:gd name="T2" fmla="*/ 40 w 1178"/>
                <a:gd name="T3" fmla="*/ 0 h 594"/>
                <a:gd name="T4" fmla="*/ 0 w 1178"/>
                <a:gd name="T5" fmla="*/ 89 h 594"/>
                <a:gd name="T6" fmla="*/ 1138 w 1178"/>
                <a:gd name="T7" fmla="*/ 594 h 594"/>
                <a:gd name="T8" fmla="*/ 1178 w 1178"/>
                <a:gd name="T9" fmla="*/ 503 h 594"/>
                <a:gd name="T10" fmla="*/ 0 60000 65536"/>
                <a:gd name="T11" fmla="*/ 0 60000 65536"/>
                <a:gd name="T12" fmla="*/ 0 60000 65536"/>
                <a:gd name="T13" fmla="*/ 0 60000 65536"/>
                <a:gd name="T14" fmla="*/ 0 60000 65536"/>
                <a:gd name="T15" fmla="*/ 0 w 1178"/>
                <a:gd name="T16" fmla="*/ 0 h 594"/>
                <a:gd name="T17" fmla="*/ 1178 w 1178"/>
                <a:gd name="T18" fmla="*/ 594 h 594"/>
              </a:gdLst>
              <a:ahLst/>
              <a:cxnLst>
                <a:cxn ang="T10">
                  <a:pos x="T0" y="T1"/>
                </a:cxn>
                <a:cxn ang="T11">
                  <a:pos x="T2" y="T3"/>
                </a:cxn>
                <a:cxn ang="T12">
                  <a:pos x="T4" y="T5"/>
                </a:cxn>
                <a:cxn ang="T13">
                  <a:pos x="T6" y="T7"/>
                </a:cxn>
                <a:cxn ang="T14">
                  <a:pos x="T8" y="T9"/>
                </a:cxn>
              </a:cxnLst>
              <a:rect l="T15" t="T16" r="T17" b="T18"/>
              <a:pathLst>
                <a:path w="1178" h="594">
                  <a:moveTo>
                    <a:pt x="1178" y="503"/>
                  </a:moveTo>
                  <a:lnTo>
                    <a:pt x="40" y="0"/>
                  </a:lnTo>
                  <a:lnTo>
                    <a:pt x="0" y="89"/>
                  </a:lnTo>
                  <a:lnTo>
                    <a:pt x="1138" y="594"/>
                  </a:lnTo>
                  <a:lnTo>
                    <a:pt x="1178" y="503"/>
                  </a:lnTo>
                  <a:close/>
                </a:path>
              </a:pathLst>
            </a:custGeom>
            <a:solidFill>
              <a:srgbClr val="EDAAB4"/>
            </a:solidFill>
            <a:ln w="9525">
              <a:noFill/>
              <a:round/>
              <a:headEnd/>
              <a:tailEnd/>
            </a:ln>
          </p:spPr>
          <p:txBody>
            <a:bodyPr>
              <a:prstTxWarp prst="textNoShape">
                <a:avLst/>
              </a:prstTxWarp>
            </a:bodyPr>
            <a:lstStyle/>
            <a:p>
              <a:endParaRPr lang="en-US"/>
            </a:p>
          </p:txBody>
        </p:sp>
        <p:sp>
          <p:nvSpPr>
            <p:cNvPr id="21039" name="Freeform 162"/>
            <p:cNvSpPr>
              <a:spLocks/>
            </p:cNvSpPr>
            <p:nvPr/>
          </p:nvSpPr>
          <p:spPr bwMode="auto">
            <a:xfrm>
              <a:off x="2134" y="1771"/>
              <a:ext cx="1" cy="3"/>
            </a:xfrm>
            <a:custGeom>
              <a:avLst/>
              <a:gdLst>
                <a:gd name="T0" fmla="*/ 0 w 69"/>
                <a:gd name="T1" fmla="*/ 91 h 95"/>
                <a:gd name="T2" fmla="*/ 6 w 69"/>
                <a:gd name="T3" fmla="*/ 93 h 95"/>
                <a:gd name="T4" fmla="*/ 11 w 69"/>
                <a:gd name="T5" fmla="*/ 94 h 95"/>
                <a:gd name="T6" fmla="*/ 16 w 69"/>
                <a:gd name="T7" fmla="*/ 95 h 95"/>
                <a:gd name="T8" fmla="*/ 21 w 69"/>
                <a:gd name="T9" fmla="*/ 95 h 95"/>
                <a:gd name="T10" fmla="*/ 26 w 69"/>
                <a:gd name="T11" fmla="*/ 95 h 95"/>
                <a:gd name="T12" fmla="*/ 32 w 69"/>
                <a:gd name="T13" fmla="*/ 94 h 95"/>
                <a:gd name="T14" fmla="*/ 36 w 69"/>
                <a:gd name="T15" fmla="*/ 93 h 95"/>
                <a:gd name="T16" fmla="*/ 41 w 69"/>
                <a:gd name="T17" fmla="*/ 91 h 95"/>
                <a:gd name="T18" fmla="*/ 48 w 69"/>
                <a:gd name="T19" fmla="*/ 87 h 95"/>
                <a:gd name="T20" fmla="*/ 55 w 69"/>
                <a:gd name="T21" fmla="*/ 81 h 95"/>
                <a:gd name="T22" fmla="*/ 61 w 69"/>
                <a:gd name="T23" fmla="*/ 74 h 95"/>
                <a:gd name="T24" fmla="*/ 65 w 69"/>
                <a:gd name="T25" fmla="*/ 65 h 95"/>
                <a:gd name="T26" fmla="*/ 68 w 69"/>
                <a:gd name="T27" fmla="*/ 56 h 95"/>
                <a:gd name="T28" fmla="*/ 69 w 69"/>
                <a:gd name="T29" fmla="*/ 47 h 95"/>
                <a:gd name="T30" fmla="*/ 69 w 69"/>
                <a:gd name="T31" fmla="*/ 38 h 95"/>
                <a:gd name="T32" fmla="*/ 67 w 69"/>
                <a:gd name="T33" fmla="*/ 29 h 95"/>
                <a:gd name="T34" fmla="*/ 66 w 69"/>
                <a:gd name="T35" fmla="*/ 25 h 95"/>
                <a:gd name="T36" fmla="*/ 64 w 69"/>
                <a:gd name="T37" fmla="*/ 21 h 95"/>
                <a:gd name="T38" fmla="*/ 61 w 69"/>
                <a:gd name="T39" fmla="*/ 17 h 95"/>
                <a:gd name="T40" fmla="*/ 58 w 69"/>
                <a:gd name="T41" fmla="*/ 12 h 95"/>
                <a:gd name="T42" fmla="*/ 54 w 69"/>
                <a:gd name="T43" fmla="*/ 9 h 95"/>
                <a:gd name="T44" fmla="*/ 50 w 69"/>
                <a:gd name="T45" fmla="*/ 5 h 95"/>
                <a:gd name="T46" fmla="*/ 45 w 69"/>
                <a:gd name="T47" fmla="*/ 2 h 95"/>
                <a:gd name="T48" fmla="*/ 40 w 69"/>
                <a:gd name="T49" fmla="*/ 0 h 95"/>
                <a:gd name="T50" fmla="*/ 0 w 69"/>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1"/>
                  </a:moveTo>
                  <a:lnTo>
                    <a:pt x="6" y="93"/>
                  </a:lnTo>
                  <a:lnTo>
                    <a:pt x="11" y="94"/>
                  </a:lnTo>
                  <a:lnTo>
                    <a:pt x="16" y="95"/>
                  </a:lnTo>
                  <a:lnTo>
                    <a:pt x="21" y="95"/>
                  </a:lnTo>
                  <a:lnTo>
                    <a:pt x="26" y="95"/>
                  </a:lnTo>
                  <a:lnTo>
                    <a:pt x="32" y="94"/>
                  </a:lnTo>
                  <a:lnTo>
                    <a:pt x="36" y="93"/>
                  </a:lnTo>
                  <a:lnTo>
                    <a:pt x="41" y="91"/>
                  </a:lnTo>
                  <a:lnTo>
                    <a:pt x="48" y="87"/>
                  </a:lnTo>
                  <a:lnTo>
                    <a:pt x="55" y="81"/>
                  </a:lnTo>
                  <a:lnTo>
                    <a:pt x="61" y="74"/>
                  </a:lnTo>
                  <a:lnTo>
                    <a:pt x="65" y="65"/>
                  </a:lnTo>
                  <a:lnTo>
                    <a:pt x="68" y="56"/>
                  </a:lnTo>
                  <a:lnTo>
                    <a:pt x="69" y="47"/>
                  </a:lnTo>
                  <a:lnTo>
                    <a:pt x="69" y="38"/>
                  </a:lnTo>
                  <a:lnTo>
                    <a:pt x="67" y="29"/>
                  </a:lnTo>
                  <a:lnTo>
                    <a:pt x="66" y="25"/>
                  </a:lnTo>
                  <a:lnTo>
                    <a:pt x="64" y="21"/>
                  </a:lnTo>
                  <a:lnTo>
                    <a:pt x="61" y="17"/>
                  </a:lnTo>
                  <a:lnTo>
                    <a:pt x="58" y="12"/>
                  </a:lnTo>
                  <a:lnTo>
                    <a:pt x="54" y="9"/>
                  </a:lnTo>
                  <a:lnTo>
                    <a:pt x="50" y="5"/>
                  </a:lnTo>
                  <a:lnTo>
                    <a:pt x="45" y="2"/>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1040" name="Freeform 163"/>
            <p:cNvSpPr>
              <a:spLocks/>
            </p:cNvSpPr>
            <p:nvPr/>
          </p:nvSpPr>
          <p:spPr bwMode="auto">
            <a:xfrm>
              <a:off x="2202" y="1711"/>
              <a:ext cx="2" cy="4"/>
            </a:xfrm>
            <a:custGeom>
              <a:avLst/>
              <a:gdLst>
                <a:gd name="T0" fmla="*/ 71 w 71"/>
                <a:gd name="T1" fmla="*/ 5 h 94"/>
                <a:gd name="T2" fmla="*/ 64 w 71"/>
                <a:gd name="T3" fmla="*/ 3 h 94"/>
                <a:gd name="T4" fmla="*/ 59 w 71"/>
                <a:gd name="T5" fmla="*/ 1 h 94"/>
                <a:gd name="T6" fmla="*/ 53 w 71"/>
                <a:gd name="T7" fmla="*/ 0 h 94"/>
                <a:gd name="T8" fmla="*/ 48 w 71"/>
                <a:gd name="T9" fmla="*/ 0 h 94"/>
                <a:gd name="T10" fmla="*/ 44 w 71"/>
                <a:gd name="T11" fmla="*/ 0 h 94"/>
                <a:gd name="T12" fmla="*/ 39 w 71"/>
                <a:gd name="T13" fmla="*/ 1 h 94"/>
                <a:gd name="T14" fmla="*/ 34 w 71"/>
                <a:gd name="T15" fmla="*/ 2 h 94"/>
                <a:gd name="T16" fmla="*/ 30 w 71"/>
                <a:gd name="T17" fmla="*/ 4 h 94"/>
                <a:gd name="T18" fmla="*/ 22 w 71"/>
                <a:gd name="T19" fmla="*/ 8 h 94"/>
                <a:gd name="T20" fmla="*/ 16 w 71"/>
                <a:gd name="T21" fmla="*/ 14 h 94"/>
                <a:gd name="T22" fmla="*/ 10 w 71"/>
                <a:gd name="T23" fmla="*/ 22 h 94"/>
                <a:gd name="T24" fmla="*/ 6 w 71"/>
                <a:gd name="T25" fmla="*/ 30 h 94"/>
                <a:gd name="T26" fmla="*/ 3 w 71"/>
                <a:gd name="T27" fmla="*/ 38 h 94"/>
                <a:gd name="T28" fmla="*/ 0 w 71"/>
                <a:gd name="T29" fmla="*/ 47 h 94"/>
                <a:gd name="T30" fmla="*/ 0 w 71"/>
                <a:gd name="T31" fmla="*/ 57 h 94"/>
                <a:gd name="T32" fmla="*/ 3 w 71"/>
                <a:gd name="T33" fmla="*/ 66 h 94"/>
                <a:gd name="T34" fmla="*/ 5 w 71"/>
                <a:gd name="T35" fmla="*/ 70 h 94"/>
                <a:gd name="T36" fmla="*/ 7 w 71"/>
                <a:gd name="T37" fmla="*/ 74 h 94"/>
                <a:gd name="T38" fmla="*/ 10 w 71"/>
                <a:gd name="T39" fmla="*/ 78 h 94"/>
                <a:gd name="T40" fmla="*/ 13 w 71"/>
                <a:gd name="T41" fmla="*/ 82 h 94"/>
                <a:gd name="T42" fmla="*/ 16 w 71"/>
                <a:gd name="T43" fmla="*/ 86 h 94"/>
                <a:gd name="T44" fmla="*/ 20 w 71"/>
                <a:gd name="T45" fmla="*/ 89 h 94"/>
                <a:gd name="T46" fmla="*/ 25 w 71"/>
                <a:gd name="T47" fmla="*/ 92 h 94"/>
                <a:gd name="T48" fmla="*/ 30 w 71"/>
                <a:gd name="T49" fmla="*/ 94 h 94"/>
                <a:gd name="T50" fmla="*/ 71 w 71"/>
                <a:gd name="T51" fmla="*/ 5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
                <a:gd name="T79" fmla="*/ 0 h 94"/>
                <a:gd name="T80" fmla="*/ 71 w 71"/>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 h="94">
                  <a:moveTo>
                    <a:pt x="71" y="5"/>
                  </a:moveTo>
                  <a:lnTo>
                    <a:pt x="64" y="3"/>
                  </a:lnTo>
                  <a:lnTo>
                    <a:pt x="59" y="1"/>
                  </a:lnTo>
                  <a:lnTo>
                    <a:pt x="53" y="0"/>
                  </a:lnTo>
                  <a:lnTo>
                    <a:pt x="48" y="0"/>
                  </a:lnTo>
                  <a:lnTo>
                    <a:pt x="44" y="0"/>
                  </a:lnTo>
                  <a:lnTo>
                    <a:pt x="39" y="1"/>
                  </a:lnTo>
                  <a:lnTo>
                    <a:pt x="34" y="2"/>
                  </a:lnTo>
                  <a:lnTo>
                    <a:pt x="30" y="4"/>
                  </a:lnTo>
                  <a:lnTo>
                    <a:pt x="22" y="8"/>
                  </a:lnTo>
                  <a:lnTo>
                    <a:pt x="16" y="14"/>
                  </a:lnTo>
                  <a:lnTo>
                    <a:pt x="10" y="22"/>
                  </a:lnTo>
                  <a:lnTo>
                    <a:pt x="6" y="30"/>
                  </a:lnTo>
                  <a:lnTo>
                    <a:pt x="3" y="38"/>
                  </a:lnTo>
                  <a:lnTo>
                    <a:pt x="0" y="47"/>
                  </a:lnTo>
                  <a:lnTo>
                    <a:pt x="0" y="57"/>
                  </a:lnTo>
                  <a:lnTo>
                    <a:pt x="3" y="66"/>
                  </a:lnTo>
                  <a:lnTo>
                    <a:pt x="5" y="70"/>
                  </a:lnTo>
                  <a:lnTo>
                    <a:pt x="7" y="74"/>
                  </a:lnTo>
                  <a:lnTo>
                    <a:pt x="10" y="78"/>
                  </a:lnTo>
                  <a:lnTo>
                    <a:pt x="13" y="82"/>
                  </a:lnTo>
                  <a:lnTo>
                    <a:pt x="16" y="86"/>
                  </a:lnTo>
                  <a:lnTo>
                    <a:pt x="20" y="89"/>
                  </a:lnTo>
                  <a:lnTo>
                    <a:pt x="25" y="92"/>
                  </a:lnTo>
                  <a:lnTo>
                    <a:pt x="30" y="94"/>
                  </a:lnTo>
                  <a:lnTo>
                    <a:pt x="71" y="5"/>
                  </a:lnTo>
                  <a:close/>
                </a:path>
              </a:pathLst>
            </a:custGeom>
            <a:solidFill>
              <a:srgbClr val="EDAAB4"/>
            </a:solidFill>
            <a:ln w="9525">
              <a:noFill/>
              <a:round/>
              <a:headEnd/>
              <a:tailEnd/>
            </a:ln>
          </p:spPr>
          <p:txBody>
            <a:bodyPr>
              <a:prstTxWarp prst="textNoShape">
                <a:avLst/>
              </a:prstTxWarp>
            </a:bodyPr>
            <a:lstStyle/>
            <a:p>
              <a:endParaRPr lang="en-US"/>
            </a:p>
          </p:txBody>
        </p:sp>
        <p:sp>
          <p:nvSpPr>
            <p:cNvPr id="21041" name="Freeform 164"/>
            <p:cNvSpPr>
              <a:spLocks/>
            </p:cNvSpPr>
            <p:nvPr/>
          </p:nvSpPr>
          <p:spPr bwMode="auto">
            <a:xfrm>
              <a:off x="2203" y="1713"/>
              <a:ext cx="63" cy="30"/>
            </a:xfrm>
            <a:custGeom>
              <a:avLst/>
              <a:gdLst>
                <a:gd name="T0" fmla="*/ 2018 w 2018"/>
                <a:gd name="T1" fmla="*/ 875 h 966"/>
                <a:gd name="T2" fmla="*/ 41 w 2018"/>
                <a:gd name="T3" fmla="*/ 0 h 966"/>
                <a:gd name="T4" fmla="*/ 0 w 2018"/>
                <a:gd name="T5" fmla="*/ 89 h 966"/>
                <a:gd name="T6" fmla="*/ 1978 w 2018"/>
                <a:gd name="T7" fmla="*/ 966 h 966"/>
                <a:gd name="T8" fmla="*/ 2018 w 2018"/>
                <a:gd name="T9" fmla="*/ 875 h 966"/>
                <a:gd name="T10" fmla="*/ 0 60000 65536"/>
                <a:gd name="T11" fmla="*/ 0 60000 65536"/>
                <a:gd name="T12" fmla="*/ 0 60000 65536"/>
                <a:gd name="T13" fmla="*/ 0 60000 65536"/>
                <a:gd name="T14" fmla="*/ 0 60000 65536"/>
                <a:gd name="T15" fmla="*/ 0 w 2018"/>
                <a:gd name="T16" fmla="*/ 0 h 966"/>
                <a:gd name="T17" fmla="*/ 2018 w 2018"/>
                <a:gd name="T18" fmla="*/ 966 h 966"/>
              </a:gdLst>
              <a:ahLst/>
              <a:cxnLst>
                <a:cxn ang="T10">
                  <a:pos x="T0" y="T1"/>
                </a:cxn>
                <a:cxn ang="T11">
                  <a:pos x="T2" y="T3"/>
                </a:cxn>
                <a:cxn ang="T12">
                  <a:pos x="T4" y="T5"/>
                </a:cxn>
                <a:cxn ang="T13">
                  <a:pos x="T6" y="T7"/>
                </a:cxn>
                <a:cxn ang="T14">
                  <a:pos x="T8" y="T9"/>
                </a:cxn>
              </a:cxnLst>
              <a:rect l="T15" t="T16" r="T17" b="T18"/>
              <a:pathLst>
                <a:path w="2018" h="966">
                  <a:moveTo>
                    <a:pt x="2018" y="875"/>
                  </a:moveTo>
                  <a:lnTo>
                    <a:pt x="41" y="0"/>
                  </a:lnTo>
                  <a:lnTo>
                    <a:pt x="0" y="89"/>
                  </a:lnTo>
                  <a:lnTo>
                    <a:pt x="1978" y="966"/>
                  </a:lnTo>
                  <a:lnTo>
                    <a:pt x="2018" y="875"/>
                  </a:lnTo>
                  <a:close/>
                </a:path>
              </a:pathLst>
            </a:custGeom>
            <a:solidFill>
              <a:srgbClr val="EDAAB4"/>
            </a:solidFill>
            <a:ln w="9525">
              <a:noFill/>
              <a:round/>
              <a:headEnd/>
              <a:tailEnd/>
            </a:ln>
          </p:spPr>
          <p:txBody>
            <a:bodyPr>
              <a:prstTxWarp prst="textNoShape">
                <a:avLst/>
              </a:prstTxWarp>
            </a:bodyPr>
            <a:lstStyle/>
            <a:p>
              <a:endParaRPr lang="en-US"/>
            </a:p>
          </p:txBody>
        </p:sp>
        <p:sp>
          <p:nvSpPr>
            <p:cNvPr id="21042" name="Freeform 165"/>
            <p:cNvSpPr>
              <a:spLocks/>
            </p:cNvSpPr>
            <p:nvPr/>
          </p:nvSpPr>
          <p:spPr bwMode="auto">
            <a:xfrm>
              <a:off x="2265" y="1740"/>
              <a:ext cx="2" cy="3"/>
            </a:xfrm>
            <a:custGeom>
              <a:avLst/>
              <a:gdLst>
                <a:gd name="T0" fmla="*/ 0 w 70"/>
                <a:gd name="T1" fmla="*/ 91 h 95"/>
                <a:gd name="T2" fmla="*/ 6 w 70"/>
                <a:gd name="T3" fmla="*/ 93 h 95"/>
                <a:gd name="T4" fmla="*/ 11 w 70"/>
                <a:gd name="T5" fmla="*/ 94 h 95"/>
                <a:gd name="T6" fmla="*/ 16 w 70"/>
                <a:gd name="T7" fmla="*/ 95 h 95"/>
                <a:gd name="T8" fmla="*/ 21 w 70"/>
                <a:gd name="T9" fmla="*/ 95 h 95"/>
                <a:gd name="T10" fmla="*/ 27 w 70"/>
                <a:gd name="T11" fmla="*/ 95 h 95"/>
                <a:gd name="T12" fmla="*/ 32 w 70"/>
                <a:gd name="T13" fmla="*/ 94 h 95"/>
                <a:gd name="T14" fmla="*/ 36 w 70"/>
                <a:gd name="T15" fmla="*/ 93 h 95"/>
                <a:gd name="T16" fmla="*/ 41 w 70"/>
                <a:gd name="T17" fmla="*/ 91 h 95"/>
                <a:gd name="T18" fmla="*/ 48 w 70"/>
                <a:gd name="T19" fmla="*/ 87 h 95"/>
                <a:gd name="T20" fmla="*/ 55 w 70"/>
                <a:gd name="T21" fmla="*/ 81 h 95"/>
                <a:gd name="T22" fmla="*/ 61 w 70"/>
                <a:gd name="T23" fmla="*/ 74 h 95"/>
                <a:gd name="T24" fmla="*/ 65 w 70"/>
                <a:gd name="T25" fmla="*/ 66 h 95"/>
                <a:gd name="T26" fmla="*/ 68 w 70"/>
                <a:gd name="T27" fmla="*/ 56 h 95"/>
                <a:gd name="T28" fmla="*/ 70 w 70"/>
                <a:gd name="T29" fmla="*/ 47 h 95"/>
                <a:gd name="T30" fmla="*/ 69 w 70"/>
                <a:gd name="T31" fmla="*/ 38 h 95"/>
                <a:gd name="T32" fmla="*/ 68 w 70"/>
                <a:gd name="T33" fmla="*/ 29 h 95"/>
                <a:gd name="T34" fmla="*/ 66 w 70"/>
                <a:gd name="T35" fmla="*/ 25 h 95"/>
                <a:gd name="T36" fmla="*/ 64 w 70"/>
                <a:gd name="T37" fmla="*/ 21 h 95"/>
                <a:gd name="T38" fmla="*/ 61 w 70"/>
                <a:gd name="T39" fmla="*/ 17 h 95"/>
                <a:gd name="T40" fmla="*/ 58 w 70"/>
                <a:gd name="T41" fmla="*/ 13 h 95"/>
                <a:gd name="T42" fmla="*/ 55 w 70"/>
                <a:gd name="T43" fmla="*/ 10 h 95"/>
                <a:gd name="T44" fmla="*/ 50 w 70"/>
                <a:gd name="T45" fmla="*/ 5 h 95"/>
                <a:gd name="T46" fmla="*/ 46 w 70"/>
                <a:gd name="T47" fmla="*/ 2 h 95"/>
                <a:gd name="T48" fmla="*/ 40 w 70"/>
                <a:gd name="T49" fmla="*/ 0 h 95"/>
                <a:gd name="T50" fmla="*/ 0 w 70"/>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1"/>
                  </a:moveTo>
                  <a:lnTo>
                    <a:pt x="6" y="93"/>
                  </a:lnTo>
                  <a:lnTo>
                    <a:pt x="11" y="94"/>
                  </a:lnTo>
                  <a:lnTo>
                    <a:pt x="16" y="95"/>
                  </a:lnTo>
                  <a:lnTo>
                    <a:pt x="21" y="95"/>
                  </a:lnTo>
                  <a:lnTo>
                    <a:pt x="27" y="95"/>
                  </a:lnTo>
                  <a:lnTo>
                    <a:pt x="32" y="94"/>
                  </a:lnTo>
                  <a:lnTo>
                    <a:pt x="36" y="93"/>
                  </a:lnTo>
                  <a:lnTo>
                    <a:pt x="41" y="91"/>
                  </a:lnTo>
                  <a:lnTo>
                    <a:pt x="48" y="87"/>
                  </a:lnTo>
                  <a:lnTo>
                    <a:pt x="55" y="81"/>
                  </a:lnTo>
                  <a:lnTo>
                    <a:pt x="61" y="74"/>
                  </a:lnTo>
                  <a:lnTo>
                    <a:pt x="65" y="66"/>
                  </a:lnTo>
                  <a:lnTo>
                    <a:pt x="68" y="56"/>
                  </a:lnTo>
                  <a:lnTo>
                    <a:pt x="70" y="47"/>
                  </a:lnTo>
                  <a:lnTo>
                    <a:pt x="69" y="38"/>
                  </a:lnTo>
                  <a:lnTo>
                    <a:pt x="68" y="29"/>
                  </a:lnTo>
                  <a:lnTo>
                    <a:pt x="66" y="25"/>
                  </a:lnTo>
                  <a:lnTo>
                    <a:pt x="64" y="21"/>
                  </a:lnTo>
                  <a:lnTo>
                    <a:pt x="61" y="17"/>
                  </a:lnTo>
                  <a:lnTo>
                    <a:pt x="58" y="13"/>
                  </a:lnTo>
                  <a:lnTo>
                    <a:pt x="55" y="10"/>
                  </a:lnTo>
                  <a:lnTo>
                    <a:pt x="50" y="5"/>
                  </a:lnTo>
                  <a:lnTo>
                    <a:pt x="46" y="2"/>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1043" name="Freeform 166"/>
            <p:cNvSpPr>
              <a:spLocks/>
            </p:cNvSpPr>
            <p:nvPr/>
          </p:nvSpPr>
          <p:spPr bwMode="auto">
            <a:xfrm>
              <a:off x="2309" y="1670"/>
              <a:ext cx="2" cy="4"/>
            </a:xfrm>
            <a:custGeom>
              <a:avLst/>
              <a:gdLst>
                <a:gd name="T0" fmla="*/ 69 w 69"/>
                <a:gd name="T1" fmla="*/ 6 h 96"/>
                <a:gd name="T2" fmla="*/ 63 w 69"/>
                <a:gd name="T3" fmla="*/ 3 h 96"/>
                <a:gd name="T4" fmla="*/ 58 w 69"/>
                <a:gd name="T5" fmla="*/ 1 h 96"/>
                <a:gd name="T6" fmla="*/ 53 w 69"/>
                <a:gd name="T7" fmla="*/ 0 h 96"/>
                <a:gd name="T8" fmla="*/ 48 w 69"/>
                <a:gd name="T9" fmla="*/ 0 h 96"/>
                <a:gd name="T10" fmla="*/ 43 w 69"/>
                <a:gd name="T11" fmla="*/ 0 h 96"/>
                <a:gd name="T12" fmla="*/ 38 w 69"/>
                <a:gd name="T13" fmla="*/ 1 h 96"/>
                <a:gd name="T14" fmla="*/ 34 w 69"/>
                <a:gd name="T15" fmla="*/ 2 h 96"/>
                <a:gd name="T16" fmla="*/ 29 w 69"/>
                <a:gd name="T17" fmla="*/ 5 h 96"/>
                <a:gd name="T18" fmla="*/ 22 w 69"/>
                <a:gd name="T19" fmla="*/ 10 h 96"/>
                <a:gd name="T20" fmla="*/ 14 w 69"/>
                <a:gd name="T21" fmla="*/ 16 h 96"/>
                <a:gd name="T22" fmla="*/ 8 w 69"/>
                <a:gd name="T23" fmla="*/ 23 h 96"/>
                <a:gd name="T24" fmla="*/ 4 w 69"/>
                <a:gd name="T25" fmla="*/ 31 h 96"/>
                <a:gd name="T26" fmla="*/ 1 w 69"/>
                <a:gd name="T27" fmla="*/ 39 h 96"/>
                <a:gd name="T28" fmla="*/ 0 w 69"/>
                <a:gd name="T29" fmla="*/ 48 h 96"/>
                <a:gd name="T30" fmla="*/ 0 w 69"/>
                <a:gd name="T31" fmla="*/ 58 h 96"/>
                <a:gd name="T32" fmla="*/ 2 w 69"/>
                <a:gd name="T33" fmla="*/ 67 h 96"/>
                <a:gd name="T34" fmla="*/ 3 w 69"/>
                <a:gd name="T35" fmla="*/ 71 h 96"/>
                <a:gd name="T36" fmla="*/ 5 w 69"/>
                <a:gd name="T37" fmla="*/ 76 h 96"/>
                <a:gd name="T38" fmla="*/ 8 w 69"/>
                <a:gd name="T39" fmla="*/ 80 h 96"/>
                <a:gd name="T40" fmla="*/ 11 w 69"/>
                <a:gd name="T41" fmla="*/ 83 h 96"/>
                <a:gd name="T42" fmla="*/ 15 w 69"/>
                <a:gd name="T43" fmla="*/ 87 h 96"/>
                <a:gd name="T44" fmla="*/ 19 w 69"/>
                <a:gd name="T45" fmla="*/ 90 h 96"/>
                <a:gd name="T46" fmla="*/ 24 w 69"/>
                <a:gd name="T47" fmla="*/ 93 h 96"/>
                <a:gd name="T48" fmla="*/ 30 w 69"/>
                <a:gd name="T49" fmla="*/ 96 h 96"/>
                <a:gd name="T50" fmla="*/ 69 w 69"/>
                <a:gd name="T51" fmla="*/ 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6"/>
                  </a:moveTo>
                  <a:lnTo>
                    <a:pt x="63" y="3"/>
                  </a:lnTo>
                  <a:lnTo>
                    <a:pt x="58" y="1"/>
                  </a:lnTo>
                  <a:lnTo>
                    <a:pt x="53" y="0"/>
                  </a:lnTo>
                  <a:lnTo>
                    <a:pt x="48" y="0"/>
                  </a:lnTo>
                  <a:lnTo>
                    <a:pt x="43" y="0"/>
                  </a:lnTo>
                  <a:lnTo>
                    <a:pt x="38" y="1"/>
                  </a:lnTo>
                  <a:lnTo>
                    <a:pt x="34" y="2"/>
                  </a:lnTo>
                  <a:lnTo>
                    <a:pt x="29" y="5"/>
                  </a:lnTo>
                  <a:lnTo>
                    <a:pt x="22" y="10"/>
                  </a:lnTo>
                  <a:lnTo>
                    <a:pt x="14" y="16"/>
                  </a:lnTo>
                  <a:lnTo>
                    <a:pt x="8" y="23"/>
                  </a:lnTo>
                  <a:lnTo>
                    <a:pt x="4" y="31"/>
                  </a:lnTo>
                  <a:lnTo>
                    <a:pt x="1" y="39"/>
                  </a:lnTo>
                  <a:lnTo>
                    <a:pt x="0" y="48"/>
                  </a:lnTo>
                  <a:lnTo>
                    <a:pt x="0" y="58"/>
                  </a:lnTo>
                  <a:lnTo>
                    <a:pt x="2" y="67"/>
                  </a:lnTo>
                  <a:lnTo>
                    <a:pt x="3" y="71"/>
                  </a:lnTo>
                  <a:lnTo>
                    <a:pt x="5" y="76"/>
                  </a:lnTo>
                  <a:lnTo>
                    <a:pt x="8" y="80"/>
                  </a:lnTo>
                  <a:lnTo>
                    <a:pt x="11" y="83"/>
                  </a:lnTo>
                  <a:lnTo>
                    <a:pt x="15" y="87"/>
                  </a:lnTo>
                  <a:lnTo>
                    <a:pt x="19" y="90"/>
                  </a:lnTo>
                  <a:lnTo>
                    <a:pt x="24" y="93"/>
                  </a:lnTo>
                  <a:lnTo>
                    <a:pt x="30" y="96"/>
                  </a:lnTo>
                  <a:lnTo>
                    <a:pt x="69" y="6"/>
                  </a:lnTo>
                  <a:close/>
                </a:path>
              </a:pathLst>
            </a:custGeom>
            <a:solidFill>
              <a:srgbClr val="EDAAB4"/>
            </a:solidFill>
            <a:ln w="9525">
              <a:noFill/>
              <a:round/>
              <a:headEnd/>
              <a:tailEnd/>
            </a:ln>
          </p:spPr>
          <p:txBody>
            <a:bodyPr>
              <a:prstTxWarp prst="textNoShape">
                <a:avLst/>
              </a:prstTxWarp>
            </a:bodyPr>
            <a:lstStyle/>
            <a:p>
              <a:endParaRPr lang="en-US"/>
            </a:p>
          </p:txBody>
        </p:sp>
        <p:sp>
          <p:nvSpPr>
            <p:cNvPr id="21044" name="Freeform 167"/>
            <p:cNvSpPr>
              <a:spLocks/>
            </p:cNvSpPr>
            <p:nvPr/>
          </p:nvSpPr>
          <p:spPr bwMode="auto">
            <a:xfrm>
              <a:off x="2310" y="1670"/>
              <a:ext cx="30" cy="17"/>
            </a:xfrm>
            <a:custGeom>
              <a:avLst/>
              <a:gdLst>
                <a:gd name="T0" fmla="*/ 985 w 985"/>
                <a:gd name="T1" fmla="*/ 419 h 508"/>
                <a:gd name="T2" fmla="*/ 39 w 985"/>
                <a:gd name="T3" fmla="*/ 0 h 508"/>
                <a:gd name="T4" fmla="*/ 0 w 985"/>
                <a:gd name="T5" fmla="*/ 90 h 508"/>
                <a:gd name="T6" fmla="*/ 946 w 985"/>
                <a:gd name="T7" fmla="*/ 508 h 508"/>
                <a:gd name="T8" fmla="*/ 985 w 985"/>
                <a:gd name="T9" fmla="*/ 419 h 508"/>
                <a:gd name="T10" fmla="*/ 0 60000 65536"/>
                <a:gd name="T11" fmla="*/ 0 60000 65536"/>
                <a:gd name="T12" fmla="*/ 0 60000 65536"/>
                <a:gd name="T13" fmla="*/ 0 60000 65536"/>
                <a:gd name="T14" fmla="*/ 0 60000 65536"/>
                <a:gd name="T15" fmla="*/ 0 w 985"/>
                <a:gd name="T16" fmla="*/ 0 h 508"/>
                <a:gd name="T17" fmla="*/ 985 w 985"/>
                <a:gd name="T18" fmla="*/ 508 h 508"/>
              </a:gdLst>
              <a:ahLst/>
              <a:cxnLst>
                <a:cxn ang="T10">
                  <a:pos x="T0" y="T1"/>
                </a:cxn>
                <a:cxn ang="T11">
                  <a:pos x="T2" y="T3"/>
                </a:cxn>
                <a:cxn ang="T12">
                  <a:pos x="T4" y="T5"/>
                </a:cxn>
                <a:cxn ang="T13">
                  <a:pos x="T6" y="T7"/>
                </a:cxn>
                <a:cxn ang="T14">
                  <a:pos x="T8" y="T9"/>
                </a:cxn>
              </a:cxnLst>
              <a:rect l="T15" t="T16" r="T17" b="T18"/>
              <a:pathLst>
                <a:path w="985" h="508">
                  <a:moveTo>
                    <a:pt x="985" y="419"/>
                  </a:moveTo>
                  <a:lnTo>
                    <a:pt x="39" y="0"/>
                  </a:lnTo>
                  <a:lnTo>
                    <a:pt x="0" y="90"/>
                  </a:lnTo>
                  <a:lnTo>
                    <a:pt x="946" y="508"/>
                  </a:lnTo>
                  <a:lnTo>
                    <a:pt x="985" y="419"/>
                  </a:lnTo>
                  <a:close/>
                </a:path>
              </a:pathLst>
            </a:custGeom>
            <a:solidFill>
              <a:srgbClr val="EDAAB4"/>
            </a:solidFill>
            <a:ln w="9525">
              <a:noFill/>
              <a:round/>
              <a:headEnd/>
              <a:tailEnd/>
            </a:ln>
          </p:spPr>
          <p:txBody>
            <a:bodyPr>
              <a:prstTxWarp prst="textNoShape">
                <a:avLst/>
              </a:prstTxWarp>
            </a:bodyPr>
            <a:lstStyle/>
            <a:p>
              <a:endParaRPr lang="en-US"/>
            </a:p>
          </p:txBody>
        </p:sp>
        <p:sp>
          <p:nvSpPr>
            <p:cNvPr id="21045" name="Freeform 168"/>
            <p:cNvSpPr>
              <a:spLocks/>
            </p:cNvSpPr>
            <p:nvPr/>
          </p:nvSpPr>
          <p:spPr bwMode="auto">
            <a:xfrm>
              <a:off x="2338" y="1683"/>
              <a:ext cx="3" cy="4"/>
            </a:xfrm>
            <a:custGeom>
              <a:avLst/>
              <a:gdLst>
                <a:gd name="T0" fmla="*/ 0 w 69"/>
                <a:gd name="T1" fmla="*/ 89 h 94"/>
                <a:gd name="T2" fmla="*/ 5 w 69"/>
                <a:gd name="T3" fmla="*/ 92 h 94"/>
                <a:gd name="T4" fmla="*/ 11 w 69"/>
                <a:gd name="T5" fmla="*/ 93 h 94"/>
                <a:gd name="T6" fmla="*/ 16 w 69"/>
                <a:gd name="T7" fmla="*/ 94 h 94"/>
                <a:gd name="T8" fmla="*/ 21 w 69"/>
                <a:gd name="T9" fmla="*/ 94 h 94"/>
                <a:gd name="T10" fmla="*/ 26 w 69"/>
                <a:gd name="T11" fmla="*/ 94 h 94"/>
                <a:gd name="T12" fmla="*/ 30 w 69"/>
                <a:gd name="T13" fmla="*/ 93 h 94"/>
                <a:gd name="T14" fmla="*/ 35 w 69"/>
                <a:gd name="T15" fmla="*/ 92 h 94"/>
                <a:gd name="T16" fmla="*/ 39 w 69"/>
                <a:gd name="T17" fmla="*/ 90 h 94"/>
                <a:gd name="T18" fmla="*/ 47 w 69"/>
                <a:gd name="T19" fmla="*/ 86 h 94"/>
                <a:gd name="T20" fmla="*/ 54 w 69"/>
                <a:gd name="T21" fmla="*/ 80 h 94"/>
                <a:gd name="T22" fmla="*/ 59 w 69"/>
                <a:gd name="T23" fmla="*/ 73 h 94"/>
                <a:gd name="T24" fmla="*/ 65 w 69"/>
                <a:gd name="T25" fmla="*/ 65 h 94"/>
                <a:gd name="T26" fmla="*/ 68 w 69"/>
                <a:gd name="T27" fmla="*/ 56 h 94"/>
                <a:gd name="T28" fmla="*/ 69 w 69"/>
                <a:gd name="T29" fmla="*/ 46 h 94"/>
                <a:gd name="T30" fmla="*/ 69 w 69"/>
                <a:gd name="T31" fmla="*/ 37 h 94"/>
                <a:gd name="T32" fmla="*/ 67 w 69"/>
                <a:gd name="T33" fmla="*/ 28 h 94"/>
                <a:gd name="T34" fmla="*/ 65 w 69"/>
                <a:gd name="T35" fmla="*/ 24 h 94"/>
                <a:gd name="T36" fmla="*/ 63 w 69"/>
                <a:gd name="T37" fmla="*/ 20 h 94"/>
                <a:gd name="T38" fmla="*/ 60 w 69"/>
                <a:gd name="T39" fmla="*/ 16 h 94"/>
                <a:gd name="T40" fmla="*/ 57 w 69"/>
                <a:gd name="T41" fmla="*/ 12 h 94"/>
                <a:gd name="T42" fmla="*/ 53 w 69"/>
                <a:gd name="T43" fmla="*/ 9 h 94"/>
                <a:gd name="T44" fmla="*/ 49 w 69"/>
                <a:gd name="T45" fmla="*/ 5 h 94"/>
                <a:gd name="T46" fmla="*/ 44 w 69"/>
                <a:gd name="T47" fmla="*/ 2 h 94"/>
                <a:gd name="T48" fmla="*/ 39 w 69"/>
                <a:gd name="T49" fmla="*/ 0 h 94"/>
                <a:gd name="T50" fmla="*/ 0 w 69"/>
                <a:gd name="T51" fmla="*/ 89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4"/>
                <a:gd name="T80" fmla="*/ 69 w 69"/>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4">
                  <a:moveTo>
                    <a:pt x="0" y="89"/>
                  </a:moveTo>
                  <a:lnTo>
                    <a:pt x="5" y="92"/>
                  </a:lnTo>
                  <a:lnTo>
                    <a:pt x="11" y="93"/>
                  </a:lnTo>
                  <a:lnTo>
                    <a:pt x="16" y="94"/>
                  </a:lnTo>
                  <a:lnTo>
                    <a:pt x="21" y="94"/>
                  </a:lnTo>
                  <a:lnTo>
                    <a:pt x="26" y="94"/>
                  </a:lnTo>
                  <a:lnTo>
                    <a:pt x="30" y="93"/>
                  </a:lnTo>
                  <a:lnTo>
                    <a:pt x="35" y="92"/>
                  </a:lnTo>
                  <a:lnTo>
                    <a:pt x="39" y="90"/>
                  </a:lnTo>
                  <a:lnTo>
                    <a:pt x="47" y="86"/>
                  </a:lnTo>
                  <a:lnTo>
                    <a:pt x="54" y="80"/>
                  </a:lnTo>
                  <a:lnTo>
                    <a:pt x="59" y="73"/>
                  </a:lnTo>
                  <a:lnTo>
                    <a:pt x="65" y="65"/>
                  </a:lnTo>
                  <a:lnTo>
                    <a:pt x="68" y="56"/>
                  </a:lnTo>
                  <a:lnTo>
                    <a:pt x="69" y="46"/>
                  </a:lnTo>
                  <a:lnTo>
                    <a:pt x="69" y="37"/>
                  </a:lnTo>
                  <a:lnTo>
                    <a:pt x="67" y="28"/>
                  </a:lnTo>
                  <a:lnTo>
                    <a:pt x="65" y="24"/>
                  </a:lnTo>
                  <a:lnTo>
                    <a:pt x="63" y="20"/>
                  </a:lnTo>
                  <a:lnTo>
                    <a:pt x="60" y="16"/>
                  </a:lnTo>
                  <a:lnTo>
                    <a:pt x="57" y="12"/>
                  </a:lnTo>
                  <a:lnTo>
                    <a:pt x="53" y="9"/>
                  </a:lnTo>
                  <a:lnTo>
                    <a:pt x="49" y="5"/>
                  </a:lnTo>
                  <a:lnTo>
                    <a:pt x="44" y="2"/>
                  </a:lnTo>
                  <a:lnTo>
                    <a:pt x="39" y="0"/>
                  </a:lnTo>
                  <a:lnTo>
                    <a:pt x="0" y="89"/>
                  </a:lnTo>
                  <a:close/>
                </a:path>
              </a:pathLst>
            </a:custGeom>
            <a:solidFill>
              <a:srgbClr val="EDAAB4"/>
            </a:solidFill>
            <a:ln w="9525">
              <a:noFill/>
              <a:round/>
              <a:headEnd/>
              <a:tailEnd/>
            </a:ln>
          </p:spPr>
          <p:txBody>
            <a:bodyPr>
              <a:prstTxWarp prst="textNoShape">
                <a:avLst/>
              </a:prstTxWarp>
            </a:bodyPr>
            <a:lstStyle/>
            <a:p>
              <a:endParaRPr lang="en-US"/>
            </a:p>
          </p:txBody>
        </p:sp>
        <p:sp>
          <p:nvSpPr>
            <p:cNvPr id="21046" name="Freeform 169"/>
            <p:cNvSpPr>
              <a:spLocks/>
            </p:cNvSpPr>
            <p:nvPr/>
          </p:nvSpPr>
          <p:spPr bwMode="auto">
            <a:xfrm>
              <a:off x="2088" y="1688"/>
              <a:ext cx="254" cy="87"/>
            </a:xfrm>
            <a:custGeom>
              <a:avLst/>
              <a:gdLst>
                <a:gd name="T0" fmla="*/ 417 w 8128"/>
                <a:gd name="T1" fmla="*/ 2817 h 2822"/>
                <a:gd name="T2" fmla="*/ 1232 w 8128"/>
                <a:gd name="T3" fmla="*/ 2789 h 2822"/>
                <a:gd name="T4" fmla="*/ 2023 w 8128"/>
                <a:gd name="T5" fmla="*/ 2734 h 2822"/>
                <a:gd name="T6" fmla="*/ 2783 w 8128"/>
                <a:gd name="T7" fmla="*/ 2652 h 2822"/>
                <a:gd name="T8" fmla="*/ 3509 w 8128"/>
                <a:gd name="T9" fmla="*/ 2547 h 2822"/>
                <a:gd name="T10" fmla="*/ 4198 w 8128"/>
                <a:gd name="T11" fmla="*/ 2419 h 2822"/>
                <a:gd name="T12" fmla="*/ 4844 w 8128"/>
                <a:gd name="T13" fmla="*/ 2269 h 2822"/>
                <a:gd name="T14" fmla="*/ 5299 w 8128"/>
                <a:gd name="T15" fmla="*/ 2143 h 2822"/>
                <a:gd name="T16" fmla="*/ 5588 w 8128"/>
                <a:gd name="T17" fmla="*/ 2053 h 2822"/>
                <a:gd name="T18" fmla="*/ 5863 w 8128"/>
                <a:gd name="T19" fmla="*/ 1958 h 2822"/>
                <a:gd name="T20" fmla="*/ 6125 w 8128"/>
                <a:gd name="T21" fmla="*/ 1859 h 2822"/>
                <a:gd name="T22" fmla="*/ 6374 w 8128"/>
                <a:gd name="T23" fmla="*/ 1756 h 2822"/>
                <a:gd name="T24" fmla="*/ 6609 w 8128"/>
                <a:gd name="T25" fmla="*/ 1649 h 2822"/>
                <a:gd name="T26" fmla="*/ 6829 w 8128"/>
                <a:gd name="T27" fmla="*/ 1537 h 2822"/>
                <a:gd name="T28" fmla="*/ 7033 w 8128"/>
                <a:gd name="T29" fmla="*/ 1422 h 2822"/>
                <a:gd name="T30" fmla="*/ 7222 w 8128"/>
                <a:gd name="T31" fmla="*/ 1303 h 2822"/>
                <a:gd name="T32" fmla="*/ 7394 w 8128"/>
                <a:gd name="T33" fmla="*/ 1180 h 2822"/>
                <a:gd name="T34" fmla="*/ 7550 w 8128"/>
                <a:gd name="T35" fmla="*/ 1053 h 2822"/>
                <a:gd name="T36" fmla="*/ 7689 w 8128"/>
                <a:gd name="T37" fmla="*/ 923 h 2822"/>
                <a:gd name="T38" fmla="*/ 7810 w 8128"/>
                <a:gd name="T39" fmla="*/ 790 h 2822"/>
                <a:gd name="T40" fmla="*/ 7913 w 8128"/>
                <a:gd name="T41" fmla="*/ 653 h 2822"/>
                <a:gd name="T42" fmla="*/ 7996 w 8128"/>
                <a:gd name="T43" fmla="*/ 514 h 2822"/>
                <a:gd name="T44" fmla="*/ 8060 w 8128"/>
                <a:gd name="T45" fmla="*/ 370 h 2822"/>
                <a:gd name="T46" fmla="*/ 8103 w 8128"/>
                <a:gd name="T47" fmla="*/ 224 h 2822"/>
                <a:gd name="T48" fmla="*/ 8125 w 8128"/>
                <a:gd name="T49" fmla="*/ 75 h 2822"/>
                <a:gd name="T50" fmla="*/ 8028 w 8128"/>
                <a:gd name="T51" fmla="*/ 33 h 2822"/>
                <a:gd name="T52" fmla="*/ 8014 w 8128"/>
                <a:gd name="T53" fmla="*/ 169 h 2822"/>
                <a:gd name="T54" fmla="*/ 7980 w 8128"/>
                <a:gd name="T55" fmla="*/ 303 h 2822"/>
                <a:gd name="T56" fmla="*/ 7925 w 8128"/>
                <a:gd name="T57" fmla="*/ 435 h 2822"/>
                <a:gd name="T58" fmla="*/ 7853 w 8128"/>
                <a:gd name="T59" fmla="*/ 566 h 2822"/>
                <a:gd name="T60" fmla="*/ 7760 w 8128"/>
                <a:gd name="T61" fmla="*/ 695 h 2822"/>
                <a:gd name="T62" fmla="*/ 7649 w 8128"/>
                <a:gd name="T63" fmla="*/ 822 h 2822"/>
                <a:gd name="T64" fmla="*/ 7520 w 8128"/>
                <a:gd name="T65" fmla="*/ 948 h 2822"/>
                <a:gd name="T66" fmla="*/ 7374 w 8128"/>
                <a:gd name="T67" fmla="*/ 1070 h 2822"/>
                <a:gd name="T68" fmla="*/ 7211 w 8128"/>
                <a:gd name="T69" fmla="*/ 1190 h 2822"/>
                <a:gd name="T70" fmla="*/ 7031 w 8128"/>
                <a:gd name="T71" fmla="*/ 1308 h 2822"/>
                <a:gd name="T72" fmla="*/ 6834 w 8128"/>
                <a:gd name="T73" fmla="*/ 1422 h 2822"/>
                <a:gd name="T74" fmla="*/ 6621 w 8128"/>
                <a:gd name="T75" fmla="*/ 1533 h 2822"/>
                <a:gd name="T76" fmla="*/ 6395 w 8128"/>
                <a:gd name="T77" fmla="*/ 1640 h 2822"/>
                <a:gd name="T78" fmla="*/ 6152 w 8128"/>
                <a:gd name="T79" fmla="*/ 1743 h 2822"/>
                <a:gd name="T80" fmla="*/ 5897 w 8128"/>
                <a:gd name="T81" fmla="*/ 1842 h 2822"/>
                <a:gd name="T82" fmla="*/ 5627 w 8128"/>
                <a:gd name="T83" fmla="*/ 1937 h 2822"/>
                <a:gd name="T84" fmla="*/ 5344 w 8128"/>
                <a:gd name="T85" fmla="*/ 2026 h 2822"/>
                <a:gd name="T86" fmla="*/ 4974 w 8128"/>
                <a:gd name="T87" fmla="*/ 2132 h 2822"/>
                <a:gd name="T88" fmla="*/ 4342 w 8128"/>
                <a:gd name="T89" fmla="*/ 2286 h 2822"/>
                <a:gd name="T90" fmla="*/ 3669 w 8128"/>
                <a:gd name="T91" fmla="*/ 2420 h 2822"/>
                <a:gd name="T92" fmla="*/ 2955 w 8128"/>
                <a:gd name="T93" fmla="*/ 2531 h 2822"/>
                <a:gd name="T94" fmla="*/ 2206 w 8128"/>
                <a:gd name="T95" fmla="*/ 2618 h 2822"/>
                <a:gd name="T96" fmla="*/ 1426 w 8128"/>
                <a:gd name="T97" fmla="*/ 2679 h 2822"/>
                <a:gd name="T98" fmla="*/ 620 w 8128"/>
                <a:gd name="T99" fmla="*/ 2715 h 2822"/>
                <a:gd name="T100" fmla="*/ 0 w 8128"/>
                <a:gd name="T101" fmla="*/ 2723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2822"/>
                  </a:moveTo>
                  <a:lnTo>
                    <a:pt x="0" y="2822"/>
                  </a:lnTo>
                  <a:lnTo>
                    <a:pt x="208" y="2821"/>
                  </a:lnTo>
                  <a:lnTo>
                    <a:pt x="417" y="2817"/>
                  </a:lnTo>
                  <a:lnTo>
                    <a:pt x="623" y="2813"/>
                  </a:lnTo>
                  <a:lnTo>
                    <a:pt x="827" y="2807"/>
                  </a:lnTo>
                  <a:lnTo>
                    <a:pt x="1030" y="2799"/>
                  </a:lnTo>
                  <a:lnTo>
                    <a:pt x="1232" y="2789"/>
                  </a:lnTo>
                  <a:lnTo>
                    <a:pt x="1433" y="2778"/>
                  </a:lnTo>
                  <a:lnTo>
                    <a:pt x="1631" y="2764"/>
                  </a:lnTo>
                  <a:lnTo>
                    <a:pt x="1828" y="2750"/>
                  </a:lnTo>
                  <a:lnTo>
                    <a:pt x="2023" y="2734"/>
                  </a:lnTo>
                  <a:lnTo>
                    <a:pt x="2215" y="2716"/>
                  </a:lnTo>
                  <a:lnTo>
                    <a:pt x="2407" y="2696"/>
                  </a:lnTo>
                  <a:lnTo>
                    <a:pt x="2596" y="2676"/>
                  </a:lnTo>
                  <a:lnTo>
                    <a:pt x="2783" y="2652"/>
                  </a:lnTo>
                  <a:lnTo>
                    <a:pt x="2968" y="2629"/>
                  </a:lnTo>
                  <a:lnTo>
                    <a:pt x="3151" y="2603"/>
                  </a:lnTo>
                  <a:lnTo>
                    <a:pt x="3331" y="2576"/>
                  </a:lnTo>
                  <a:lnTo>
                    <a:pt x="3509" y="2547"/>
                  </a:lnTo>
                  <a:lnTo>
                    <a:pt x="3685" y="2518"/>
                  </a:lnTo>
                  <a:lnTo>
                    <a:pt x="3859" y="2486"/>
                  </a:lnTo>
                  <a:lnTo>
                    <a:pt x="4029" y="2454"/>
                  </a:lnTo>
                  <a:lnTo>
                    <a:pt x="4198" y="2419"/>
                  </a:lnTo>
                  <a:lnTo>
                    <a:pt x="4364" y="2383"/>
                  </a:lnTo>
                  <a:lnTo>
                    <a:pt x="4527" y="2346"/>
                  </a:lnTo>
                  <a:lnTo>
                    <a:pt x="4687" y="2309"/>
                  </a:lnTo>
                  <a:lnTo>
                    <a:pt x="4844" y="2269"/>
                  </a:lnTo>
                  <a:lnTo>
                    <a:pt x="5000" y="2228"/>
                  </a:lnTo>
                  <a:lnTo>
                    <a:pt x="5151" y="2186"/>
                  </a:lnTo>
                  <a:lnTo>
                    <a:pt x="5226" y="2165"/>
                  </a:lnTo>
                  <a:lnTo>
                    <a:pt x="5299" y="2143"/>
                  </a:lnTo>
                  <a:lnTo>
                    <a:pt x="5373" y="2121"/>
                  </a:lnTo>
                  <a:lnTo>
                    <a:pt x="5446" y="2099"/>
                  </a:lnTo>
                  <a:lnTo>
                    <a:pt x="5517" y="2076"/>
                  </a:lnTo>
                  <a:lnTo>
                    <a:pt x="5588" y="2053"/>
                  </a:lnTo>
                  <a:lnTo>
                    <a:pt x="5658" y="2029"/>
                  </a:lnTo>
                  <a:lnTo>
                    <a:pt x="5727" y="2006"/>
                  </a:lnTo>
                  <a:lnTo>
                    <a:pt x="5796" y="1983"/>
                  </a:lnTo>
                  <a:lnTo>
                    <a:pt x="5863" y="1958"/>
                  </a:lnTo>
                  <a:lnTo>
                    <a:pt x="5930" y="1935"/>
                  </a:lnTo>
                  <a:lnTo>
                    <a:pt x="5996" y="1909"/>
                  </a:lnTo>
                  <a:lnTo>
                    <a:pt x="6061" y="1885"/>
                  </a:lnTo>
                  <a:lnTo>
                    <a:pt x="6125" y="1859"/>
                  </a:lnTo>
                  <a:lnTo>
                    <a:pt x="6189" y="1834"/>
                  </a:lnTo>
                  <a:lnTo>
                    <a:pt x="6251" y="1808"/>
                  </a:lnTo>
                  <a:lnTo>
                    <a:pt x="6313" y="1783"/>
                  </a:lnTo>
                  <a:lnTo>
                    <a:pt x="6374" y="1756"/>
                  </a:lnTo>
                  <a:lnTo>
                    <a:pt x="6434" y="1730"/>
                  </a:lnTo>
                  <a:lnTo>
                    <a:pt x="6493" y="1703"/>
                  </a:lnTo>
                  <a:lnTo>
                    <a:pt x="6551" y="1676"/>
                  </a:lnTo>
                  <a:lnTo>
                    <a:pt x="6609" y="1649"/>
                  </a:lnTo>
                  <a:lnTo>
                    <a:pt x="6665" y="1622"/>
                  </a:lnTo>
                  <a:lnTo>
                    <a:pt x="6721" y="1593"/>
                  </a:lnTo>
                  <a:lnTo>
                    <a:pt x="6775" y="1566"/>
                  </a:lnTo>
                  <a:lnTo>
                    <a:pt x="6829" y="1537"/>
                  </a:lnTo>
                  <a:lnTo>
                    <a:pt x="6881" y="1509"/>
                  </a:lnTo>
                  <a:lnTo>
                    <a:pt x="6932" y="1480"/>
                  </a:lnTo>
                  <a:lnTo>
                    <a:pt x="6983" y="1451"/>
                  </a:lnTo>
                  <a:lnTo>
                    <a:pt x="7033" y="1422"/>
                  </a:lnTo>
                  <a:lnTo>
                    <a:pt x="7082" y="1392"/>
                  </a:lnTo>
                  <a:lnTo>
                    <a:pt x="7129" y="1363"/>
                  </a:lnTo>
                  <a:lnTo>
                    <a:pt x="7176" y="1333"/>
                  </a:lnTo>
                  <a:lnTo>
                    <a:pt x="7222" y="1303"/>
                  </a:lnTo>
                  <a:lnTo>
                    <a:pt x="7266" y="1272"/>
                  </a:lnTo>
                  <a:lnTo>
                    <a:pt x="7310" y="1241"/>
                  </a:lnTo>
                  <a:lnTo>
                    <a:pt x="7353" y="1211"/>
                  </a:lnTo>
                  <a:lnTo>
                    <a:pt x="7394" y="1180"/>
                  </a:lnTo>
                  <a:lnTo>
                    <a:pt x="7435" y="1149"/>
                  </a:lnTo>
                  <a:lnTo>
                    <a:pt x="7475" y="1117"/>
                  </a:lnTo>
                  <a:lnTo>
                    <a:pt x="7512" y="1085"/>
                  </a:lnTo>
                  <a:lnTo>
                    <a:pt x="7550" y="1053"/>
                  </a:lnTo>
                  <a:lnTo>
                    <a:pt x="7586" y="1021"/>
                  </a:lnTo>
                  <a:lnTo>
                    <a:pt x="7622" y="989"/>
                  </a:lnTo>
                  <a:lnTo>
                    <a:pt x="7656" y="956"/>
                  </a:lnTo>
                  <a:lnTo>
                    <a:pt x="7689" y="923"/>
                  </a:lnTo>
                  <a:lnTo>
                    <a:pt x="7721" y="891"/>
                  </a:lnTo>
                  <a:lnTo>
                    <a:pt x="7752" y="857"/>
                  </a:lnTo>
                  <a:lnTo>
                    <a:pt x="7782" y="823"/>
                  </a:lnTo>
                  <a:lnTo>
                    <a:pt x="7810" y="790"/>
                  </a:lnTo>
                  <a:lnTo>
                    <a:pt x="7837" y="756"/>
                  </a:lnTo>
                  <a:lnTo>
                    <a:pt x="7864" y="723"/>
                  </a:lnTo>
                  <a:lnTo>
                    <a:pt x="7888" y="688"/>
                  </a:lnTo>
                  <a:lnTo>
                    <a:pt x="7913" y="653"/>
                  </a:lnTo>
                  <a:lnTo>
                    <a:pt x="7935" y="619"/>
                  </a:lnTo>
                  <a:lnTo>
                    <a:pt x="7956" y="584"/>
                  </a:lnTo>
                  <a:lnTo>
                    <a:pt x="7977" y="548"/>
                  </a:lnTo>
                  <a:lnTo>
                    <a:pt x="7996" y="514"/>
                  </a:lnTo>
                  <a:lnTo>
                    <a:pt x="8014" y="478"/>
                  </a:lnTo>
                  <a:lnTo>
                    <a:pt x="8030" y="442"/>
                  </a:lnTo>
                  <a:lnTo>
                    <a:pt x="8046" y="406"/>
                  </a:lnTo>
                  <a:lnTo>
                    <a:pt x="8060" y="370"/>
                  </a:lnTo>
                  <a:lnTo>
                    <a:pt x="8072" y="333"/>
                  </a:lnTo>
                  <a:lnTo>
                    <a:pt x="8084" y="297"/>
                  </a:lnTo>
                  <a:lnTo>
                    <a:pt x="8094" y="261"/>
                  </a:lnTo>
                  <a:lnTo>
                    <a:pt x="8103" y="224"/>
                  </a:lnTo>
                  <a:lnTo>
                    <a:pt x="8111" y="186"/>
                  </a:lnTo>
                  <a:lnTo>
                    <a:pt x="8117" y="150"/>
                  </a:lnTo>
                  <a:lnTo>
                    <a:pt x="8122" y="112"/>
                  </a:lnTo>
                  <a:lnTo>
                    <a:pt x="8125" y="75"/>
                  </a:lnTo>
                  <a:lnTo>
                    <a:pt x="8127" y="37"/>
                  </a:lnTo>
                  <a:lnTo>
                    <a:pt x="8128" y="0"/>
                  </a:lnTo>
                  <a:lnTo>
                    <a:pt x="8029" y="0"/>
                  </a:lnTo>
                  <a:lnTo>
                    <a:pt x="8028" y="33"/>
                  </a:lnTo>
                  <a:lnTo>
                    <a:pt x="8026" y="68"/>
                  </a:lnTo>
                  <a:lnTo>
                    <a:pt x="8023" y="102"/>
                  </a:lnTo>
                  <a:lnTo>
                    <a:pt x="8019" y="135"/>
                  </a:lnTo>
                  <a:lnTo>
                    <a:pt x="8014" y="169"/>
                  </a:lnTo>
                  <a:lnTo>
                    <a:pt x="8007" y="203"/>
                  </a:lnTo>
                  <a:lnTo>
                    <a:pt x="7999" y="235"/>
                  </a:lnTo>
                  <a:lnTo>
                    <a:pt x="7990" y="269"/>
                  </a:lnTo>
                  <a:lnTo>
                    <a:pt x="7980" y="303"/>
                  </a:lnTo>
                  <a:lnTo>
                    <a:pt x="7967" y="335"/>
                  </a:lnTo>
                  <a:lnTo>
                    <a:pt x="7954" y="369"/>
                  </a:lnTo>
                  <a:lnTo>
                    <a:pt x="7941" y="401"/>
                  </a:lnTo>
                  <a:lnTo>
                    <a:pt x="7925" y="435"/>
                  </a:lnTo>
                  <a:lnTo>
                    <a:pt x="7909" y="468"/>
                  </a:lnTo>
                  <a:lnTo>
                    <a:pt x="7891" y="500"/>
                  </a:lnTo>
                  <a:lnTo>
                    <a:pt x="7872" y="533"/>
                  </a:lnTo>
                  <a:lnTo>
                    <a:pt x="7853" y="566"/>
                  </a:lnTo>
                  <a:lnTo>
                    <a:pt x="7830" y="598"/>
                  </a:lnTo>
                  <a:lnTo>
                    <a:pt x="7808" y="631"/>
                  </a:lnTo>
                  <a:lnTo>
                    <a:pt x="7785" y="662"/>
                  </a:lnTo>
                  <a:lnTo>
                    <a:pt x="7760" y="695"/>
                  </a:lnTo>
                  <a:lnTo>
                    <a:pt x="7734" y="727"/>
                  </a:lnTo>
                  <a:lnTo>
                    <a:pt x="7707" y="759"/>
                  </a:lnTo>
                  <a:lnTo>
                    <a:pt x="7679" y="791"/>
                  </a:lnTo>
                  <a:lnTo>
                    <a:pt x="7649" y="822"/>
                  </a:lnTo>
                  <a:lnTo>
                    <a:pt x="7619" y="854"/>
                  </a:lnTo>
                  <a:lnTo>
                    <a:pt x="7587" y="886"/>
                  </a:lnTo>
                  <a:lnTo>
                    <a:pt x="7555" y="916"/>
                  </a:lnTo>
                  <a:lnTo>
                    <a:pt x="7520" y="948"/>
                  </a:lnTo>
                  <a:lnTo>
                    <a:pt x="7486" y="978"/>
                  </a:lnTo>
                  <a:lnTo>
                    <a:pt x="7449" y="1009"/>
                  </a:lnTo>
                  <a:lnTo>
                    <a:pt x="7413" y="1040"/>
                  </a:lnTo>
                  <a:lnTo>
                    <a:pt x="7374" y="1070"/>
                  </a:lnTo>
                  <a:lnTo>
                    <a:pt x="7335" y="1101"/>
                  </a:lnTo>
                  <a:lnTo>
                    <a:pt x="7295" y="1131"/>
                  </a:lnTo>
                  <a:lnTo>
                    <a:pt x="7253" y="1161"/>
                  </a:lnTo>
                  <a:lnTo>
                    <a:pt x="7211" y="1190"/>
                  </a:lnTo>
                  <a:lnTo>
                    <a:pt x="7167" y="1220"/>
                  </a:lnTo>
                  <a:lnTo>
                    <a:pt x="7122" y="1250"/>
                  </a:lnTo>
                  <a:lnTo>
                    <a:pt x="7076" y="1279"/>
                  </a:lnTo>
                  <a:lnTo>
                    <a:pt x="7031" y="1308"/>
                  </a:lnTo>
                  <a:lnTo>
                    <a:pt x="6983" y="1337"/>
                  </a:lnTo>
                  <a:lnTo>
                    <a:pt x="6934" y="1366"/>
                  </a:lnTo>
                  <a:lnTo>
                    <a:pt x="6884" y="1393"/>
                  </a:lnTo>
                  <a:lnTo>
                    <a:pt x="6834" y="1422"/>
                  </a:lnTo>
                  <a:lnTo>
                    <a:pt x="6782" y="1450"/>
                  </a:lnTo>
                  <a:lnTo>
                    <a:pt x="6730" y="1478"/>
                  </a:lnTo>
                  <a:lnTo>
                    <a:pt x="6676" y="1505"/>
                  </a:lnTo>
                  <a:lnTo>
                    <a:pt x="6621" y="1533"/>
                  </a:lnTo>
                  <a:lnTo>
                    <a:pt x="6566" y="1559"/>
                  </a:lnTo>
                  <a:lnTo>
                    <a:pt x="6510" y="1587"/>
                  </a:lnTo>
                  <a:lnTo>
                    <a:pt x="6453" y="1614"/>
                  </a:lnTo>
                  <a:lnTo>
                    <a:pt x="6395" y="1640"/>
                  </a:lnTo>
                  <a:lnTo>
                    <a:pt x="6335" y="1666"/>
                  </a:lnTo>
                  <a:lnTo>
                    <a:pt x="6275" y="1692"/>
                  </a:lnTo>
                  <a:lnTo>
                    <a:pt x="6215" y="1718"/>
                  </a:lnTo>
                  <a:lnTo>
                    <a:pt x="6152" y="1743"/>
                  </a:lnTo>
                  <a:lnTo>
                    <a:pt x="6090" y="1767"/>
                  </a:lnTo>
                  <a:lnTo>
                    <a:pt x="6026" y="1793"/>
                  </a:lnTo>
                  <a:lnTo>
                    <a:pt x="5962" y="1817"/>
                  </a:lnTo>
                  <a:lnTo>
                    <a:pt x="5897" y="1842"/>
                  </a:lnTo>
                  <a:lnTo>
                    <a:pt x="5831" y="1865"/>
                  </a:lnTo>
                  <a:lnTo>
                    <a:pt x="5764" y="1890"/>
                  </a:lnTo>
                  <a:lnTo>
                    <a:pt x="5696" y="1913"/>
                  </a:lnTo>
                  <a:lnTo>
                    <a:pt x="5627" y="1937"/>
                  </a:lnTo>
                  <a:lnTo>
                    <a:pt x="5558" y="1959"/>
                  </a:lnTo>
                  <a:lnTo>
                    <a:pt x="5487" y="1982"/>
                  </a:lnTo>
                  <a:lnTo>
                    <a:pt x="5416" y="2004"/>
                  </a:lnTo>
                  <a:lnTo>
                    <a:pt x="5344" y="2026"/>
                  </a:lnTo>
                  <a:lnTo>
                    <a:pt x="5272" y="2049"/>
                  </a:lnTo>
                  <a:lnTo>
                    <a:pt x="5199" y="2070"/>
                  </a:lnTo>
                  <a:lnTo>
                    <a:pt x="5125" y="2091"/>
                  </a:lnTo>
                  <a:lnTo>
                    <a:pt x="4974" y="2132"/>
                  </a:lnTo>
                  <a:lnTo>
                    <a:pt x="4821" y="2173"/>
                  </a:lnTo>
                  <a:lnTo>
                    <a:pt x="4664" y="2212"/>
                  </a:lnTo>
                  <a:lnTo>
                    <a:pt x="4505" y="2250"/>
                  </a:lnTo>
                  <a:lnTo>
                    <a:pt x="4342" y="2286"/>
                  </a:lnTo>
                  <a:lnTo>
                    <a:pt x="4178" y="2322"/>
                  </a:lnTo>
                  <a:lnTo>
                    <a:pt x="4011" y="2356"/>
                  </a:lnTo>
                  <a:lnTo>
                    <a:pt x="3840" y="2388"/>
                  </a:lnTo>
                  <a:lnTo>
                    <a:pt x="3669" y="2420"/>
                  </a:lnTo>
                  <a:lnTo>
                    <a:pt x="3493" y="2449"/>
                  </a:lnTo>
                  <a:lnTo>
                    <a:pt x="3316" y="2478"/>
                  </a:lnTo>
                  <a:lnTo>
                    <a:pt x="3136" y="2506"/>
                  </a:lnTo>
                  <a:lnTo>
                    <a:pt x="2955" y="2531"/>
                  </a:lnTo>
                  <a:lnTo>
                    <a:pt x="2771" y="2554"/>
                  </a:lnTo>
                  <a:lnTo>
                    <a:pt x="2585" y="2577"/>
                  </a:lnTo>
                  <a:lnTo>
                    <a:pt x="2397" y="2598"/>
                  </a:lnTo>
                  <a:lnTo>
                    <a:pt x="2206" y="2618"/>
                  </a:lnTo>
                  <a:lnTo>
                    <a:pt x="2014" y="2635"/>
                  </a:lnTo>
                  <a:lnTo>
                    <a:pt x="1820" y="2651"/>
                  </a:lnTo>
                  <a:lnTo>
                    <a:pt x="1625" y="2667"/>
                  </a:lnTo>
                  <a:lnTo>
                    <a:pt x="1426" y="2679"/>
                  </a:lnTo>
                  <a:lnTo>
                    <a:pt x="1227" y="2691"/>
                  </a:lnTo>
                  <a:lnTo>
                    <a:pt x="1026" y="2700"/>
                  </a:lnTo>
                  <a:lnTo>
                    <a:pt x="824" y="2708"/>
                  </a:lnTo>
                  <a:lnTo>
                    <a:pt x="620" y="2715"/>
                  </a:lnTo>
                  <a:lnTo>
                    <a:pt x="415" y="2719"/>
                  </a:lnTo>
                  <a:lnTo>
                    <a:pt x="208" y="2722"/>
                  </a:lnTo>
                  <a:lnTo>
                    <a:pt x="0" y="2723"/>
                  </a:lnTo>
                  <a:lnTo>
                    <a:pt x="0" y="2822"/>
                  </a:lnTo>
                  <a:close/>
                </a:path>
              </a:pathLst>
            </a:custGeom>
            <a:solidFill>
              <a:srgbClr val="D98E9A"/>
            </a:solidFill>
            <a:ln w="9525">
              <a:noFill/>
              <a:round/>
              <a:headEnd/>
              <a:tailEnd/>
            </a:ln>
          </p:spPr>
          <p:txBody>
            <a:bodyPr>
              <a:prstTxWarp prst="textNoShape">
                <a:avLst/>
              </a:prstTxWarp>
            </a:bodyPr>
            <a:lstStyle/>
            <a:p>
              <a:endParaRPr lang="en-US"/>
            </a:p>
          </p:txBody>
        </p:sp>
        <p:sp>
          <p:nvSpPr>
            <p:cNvPr id="21047" name="Freeform 170"/>
            <p:cNvSpPr>
              <a:spLocks/>
            </p:cNvSpPr>
            <p:nvPr/>
          </p:nvSpPr>
          <p:spPr bwMode="auto">
            <a:xfrm>
              <a:off x="1834" y="1688"/>
              <a:ext cx="254" cy="87"/>
            </a:xfrm>
            <a:custGeom>
              <a:avLst/>
              <a:gdLst>
                <a:gd name="T0" fmla="*/ 3 w 8128"/>
                <a:gd name="T1" fmla="*/ 75 h 2822"/>
                <a:gd name="T2" fmla="*/ 24 w 8128"/>
                <a:gd name="T3" fmla="*/ 224 h 2822"/>
                <a:gd name="T4" fmla="*/ 68 w 8128"/>
                <a:gd name="T5" fmla="*/ 370 h 2822"/>
                <a:gd name="T6" fmla="*/ 132 w 8128"/>
                <a:gd name="T7" fmla="*/ 514 h 2822"/>
                <a:gd name="T8" fmla="*/ 215 w 8128"/>
                <a:gd name="T9" fmla="*/ 653 h 2822"/>
                <a:gd name="T10" fmla="*/ 318 w 8128"/>
                <a:gd name="T11" fmla="*/ 790 h 2822"/>
                <a:gd name="T12" fmla="*/ 439 w 8128"/>
                <a:gd name="T13" fmla="*/ 923 h 2822"/>
                <a:gd name="T14" fmla="*/ 578 w 8128"/>
                <a:gd name="T15" fmla="*/ 1053 h 2822"/>
                <a:gd name="T16" fmla="*/ 734 w 8128"/>
                <a:gd name="T17" fmla="*/ 1180 h 2822"/>
                <a:gd name="T18" fmla="*/ 906 w 8128"/>
                <a:gd name="T19" fmla="*/ 1303 h 2822"/>
                <a:gd name="T20" fmla="*/ 1095 w 8128"/>
                <a:gd name="T21" fmla="*/ 1422 h 2822"/>
                <a:gd name="T22" fmla="*/ 1299 w 8128"/>
                <a:gd name="T23" fmla="*/ 1537 h 2822"/>
                <a:gd name="T24" fmla="*/ 1519 w 8128"/>
                <a:gd name="T25" fmla="*/ 1649 h 2822"/>
                <a:gd name="T26" fmla="*/ 1754 w 8128"/>
                <a:gd name="T27" fmla="*/ 1756 h 2822"/>
                <a:gd name="T28" fmla="*/ 2002 w 8128"/>
                <a:gd name="T29" fmla="*/ 1859 h 2822"/>
                <a:gd name="T30" fmla="*/ 2265 w 8128"/>
                <a:gd name="T31" fmla="*/ 1958 h 2822"/>
                <a:gd name="T32" fmla="*/ 2540 w 8128"/>
                <a:gd name="T33" fmla="*/ 2053 h 2822"/>
                <a:gd name="T34" fmla="*/ 2829 w 8128"/>
                <a:gd name="T35" fmla="*/ 2143 h 2822"/>
                <a:gd name="T36" fmla="*/ 3283 w 8128"/>
                <a:gd name="T37" fmla="*/ 2269 h 2822"/>
                <a:gd name="T38" fmla="*/ 3930 w 8128"/>
                <a:gd name="T39" fmla="*/ 2419 h 2822"/>
                <a:gd name="T40" fmla="*/ 4619 w 8128"/>
                <a:gd name="T41" fmla="*/ 2547 h 2822"/>
                <a:gd name="T42" fmla="*/ 5345 w 8128"/>
                <a:gd name="T43" fmla="*/ 2652 h 2822"/>
                <a:gd name="T44" fmla="*/ 6105 w 8128"/>
                <a:gd name="T45" fmla="*/ 2734 h 2822"/>
                <a:gd name="T46" fmla="*/ 6896 w 8128"/>
                <a:gd name="T47" fmla="*/ 2789 h 2822"/>
                <a:gd name="T48" fmla="*/ 7711 w 8128"/>
                <a:gd name="T49" fmla="*/ 2817 h 2822"/>
                <a:gd name="T50" fmla="*/ 7920 w 8128"/>
                <a:gd name="T51" fmla="*/ 2722 h 2822"/>
                <a:gd name="T52" fmla="*/ 7102 w 8128"/>
                <a:gd name="T53" fmla="*/ 2700 h 2822"/>
                <a:gd name="T54" fmla="*/ 6308 w 8128"/>
                <a:gd name="T55" fmla="*/ 2651 h 2822"/>
                <a:gd name="T56" fmla="*/ 5543 w 8128"/>
                <a:gd name="T57" fmla="*/ 2577 h 2822"/>
                <a:gd name="T58" fmla="*/ 4812 w 8128"/>
                <a:gd name="T59" fmla="*/ 2478 h 2822"/>
                <a:gd name="T60" fmla="*/ 4117 w 8128"/>
                <a:gd name="T61" fmla="*/ 2356 h 2822"/>
                <a:gd name="T62" fmla="*/ 3464 w 8128"/>
                <a:gd name="T63" fmla="*/ 2212 h 2822"/>
                <a:gd name="T64" fmla="*/ 2929 w 8128"/>
                <a:gd name="T65" fmla="*/ 2070 h 2822"/>
                <a:gd name="T66" fmla="*/ 2641 w 8128"/>
                <a:gd name="T67" fmla="*/ 1982 h 2822"/>
                <a:gd name="T68" fmla="*/ 2364 w 8128"/>
                <a:gd name="T69" fmla="*/ 1890 h 2822"/>
                <a:gd name="T70" fmla="*/ 2102 w 8128"/>
                <a:gd name="T71" fmla="*/ 1793 h 2822"/>
                <a:gd name="T72" fmla="*/ 1853 w 8128"/>
                <a:gd name="T73" fmla="*/ 1692 h 2822"/>
                <a:gd name="T74" fmla="*/ 1617 w 8128"/>
                <a:gd name="T75" fmla="*/ 1587 h 2822"/>
                <a:gd name="T76" fmla="*/ 1398 w 8128"/>
                <a:gd name="T77" fmla="*/ 1478 h 2822"/>
                <a:gd name="T78" fmla="*/ 1194 w 8128"/>
                <a:gd name="T79" fmla="*/ 1366 h 2822"/>
                <a:gd name="T80" fmla="*/ 1006 w 8128"/>
                <a:gd name="T81" fmla="*/ 1250 h 2822"/>
                <a:gd name="T82" fmla="*/ 833 w 8128"/>
                <a:gd name="T83" fmla="*/ 1131 h 2822"/>
                <a:gd name="T84" fmla="*/ 679 w 8128"/>
                <a:gd name="T85" fmla="*/ 1009 h 2822"/>
                <a:gd name="T86" fmla="*/ 541 w 8128"/>
                <a:gd name="T87" fmla="*/ 886 h 2822"/>
                <a:gd name="T88" fmla="*/ 421 w 8128"/>
                <a:gd name="T89" fmla="*/ 759 h 2822"/>
                <a:gd name="T90" fmla="*/ 319 w 8128"/>
                <a:gd name="T91" fmla="*/ 631 h 2822"/>
                <a:gd name="T92" fmla="*/ 237 w 8128"/>
                <a:gd name="T93" fmla="*/ 500 h 2822"/>
                <a:gd name="T94" fmla="*/ 173 w 8128"/>
                <a:gd name="T95" fmla="*/ 369 h 2822"/>
                <a:gd name="T96" fmla="*/ 129 w 8128"/>
                <a:gd name="T97" fmla="*/ 235 h 2822"/>
                <a:gd name="T98" fmla="*/ 105 w 8128"/>
                <a:gd name="T99" fmla="*/ 102 h 2822"/>
                <a:gd name="T100" fmla="*/ 99 w 8128"/>
                <a:gd name="T101" fmla="*/ 0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0"/>
                  </a:moveTo>
                  <a:lnTo>
                    <a:pt x="0" y="0"/>
                  </a:lnTo>
                  <a:lnTo>
                    <a:pt x="1" y="37"/>
                  </a:lnTo>
                  <a:lnTo>
                    <a:pt x="3" y="75"/>
                  </a:lnTo>
                  <a:lnTo>
                    <a:pt x="6" y="112"/>
                  </a:lnTo>
                  <a:lnTo>
                    <a:pt x="11" y="150"/>
                  </a:lnTo>
                  <a:lnTo>
                    <a:pt x="17" y="186"/>
                  </a:lnTo>
                  <a:lnTo>
                    <a:pt x="24" y="224"/>
                  </a:lnTo>
                  <a:lnTo>
                    <a:pt x="34" y="261"/>
                  </a:lnTo>
                  <a:lnTo>
                    <a:pt x="44" y="297"/>
                  </a:lnTo>
                  <a:lnTo>
                    <a:pt x="55" y="333"/>
                  </a:lnTo>
                  <a:lnTo>
                    <a:pt x="68" y="370"/>
                  </a:lnTo>
                  <a:lnTo>
                    <a:pt x="82" y="407"/>
                  </a:lnTo>
                  <a:lnTo>
                    <a:pt x="98" y="442"/>
                  </a:lnTo>
                  <a:lnTo>
                    <a:pt x="114" y="478"/>
                  </a:lnTo>
                  <a:lnTo>
                    <a:pt x="132" y="514"/>
                  </a:lnTo>
                  <a:lnTo>
                    <a:pt x="151" y="548"/>
                  </a:lnTo>
                  <a:lnTo>
                    <a:pt x="172" y="584"/>
                  </a:lnTo>
                  <a:lnTo>
                    <a:pt x="193" y="619"/>
                  </a:lnTo>
                  <a:lnTo>
                    <a:pt x="215" y="653"/>
                  </a:lnTo>
                  <a:lnTo>
                    <a:pt x="240" y="688"/>
                  </a:lnTo>
                  <a:lnTo>
                    <a:pt x="264" y="722"/>
                  </a:lnTo>
                  <a:lnTo>
                    <a:pt x="291" y="756"/>
                  </a:lnTo>
                  <a:lnTo>
                    <a:pt x="318" y="790"/>
                  </a:lnTo>
                  <a:lnTo>
                    <a:pt x="346" y="823"/>
                  </a:lnTo>
                  <a:lnTo>
                    <a:pt x="376" y="857"/>
                  </a:lnTo>
                  <a:lnTo>
                    <a:pt x="407" y="891"/>
                  </a:lnTo>
                  <a:lnTo>
                    <a:pt x="439" y="923"/>
                  </a:lnTo>
                  <a:lnTo>
                    <a:pt x="472" y="956"/>
                  </a:lnTo>
                  <a:lnTo>
                    <a:pt x="506" y="989"/>
                  </a:lnTo>
                  <a:lnTo>
                    <a:pt x="542" y="1021"/>
                  </a:lnTo>
                  <a:lnTo>
                    <a:pt x="578" y="1053"/>
                  </a:lnTo>
                  <a:lnTo>
                    <a:pt x="615" y="1085"/>
                  </a:lnTo>
                  <a:lnTo>
                    <a:pt x="653" y="1117"/>
                  </a:lnTo>
                  <a:lnTo>
                    <a:pt x="693" y="1149"/>
                  </a:lnTo>
                  <a:lnTo>
                    <a:pt x="734" y="1180"/>
                  </a:lnTo>
                  <a:lnTo>
                    <a:pt x="775" y="1211"/>
                  </a:lnTo>
                  <a:lnTo>
                    <a:pt x="818" y="1241"/>
                  </a:lnTo>
                  <a:lnTo>
                    <a:pt x="862" y="1272"/>
                  </a:lnTo>
                  <a:lnTo>
                    <a:pt x="906" y="1303"/>
                  </a:lnTo>
                  <a:lnTo>
                    <a:pt x="952" y="1333"/>
                  </a:lnTo>
                  <a:lnTo>
                    <a:pt x="999" y="1363"/>
                  </a:lnTo>
                  <a:lnTo>
                    <a:pt x="1046" y="1392"/>
                  </a:lnTo>
                  <a:lnTo>
                    <a:pt x="1095" y="1422"/>
                  </a:lnTo>
                  <a:lnTo>
                    <a:pt x="1145" y="1451"/>
                  </a:lnTo>
                  <a:lnTo>
                    <a:pt x="1195" y="1480"/>
                  </a:lnTo>
                  <a:lnTo>
                    <a:pt x="1247" y="1509"/>
                  </a:lnTo>
                  <a:lnTo>
                    <a:pt x="1299" y="1537"/>
                  </a:lnTo>
                  <a:lnTo>
                    <a:pt x="1353" y="1566"/>
                  </a:lnTo>
                  <a:lnTo>
                    <a:pt x="1407" y="1593"/>
                  </a:lnTo>
                  <a:lnTo>
                    <a:pt x="1463" y="1622"/>
                  </a:lnTo>
                  <a:lnTo>
                    <a:pt x="1519" y="1649"/>
                  </a:lnTo>
                  <a:lnTo>
                    <a:pt x="1576" y="1676"/>
                  </a:lnTo>
                  <a:lnTo>
                    <a:pt x="1635" y="1703"/>
                  </a:lnTo>
                  <a:lnTo>
                    <a:pt x="1694" y="1730"/>
                  </a:lnTo>
                  <a:lnTo>
                    <a:pt x="1754" y="1756"/>
                  </a:lnTo>
                  <a:lnTo>
                    <a:pt x="1815" y="1783"/>
                  </a:lnTo>
                  <a:lnTo>
                    <a:pt x="1877" y="1808"/>
                  </a:lnTo>
                  <a:lnTo>
                    <a:pt x="1939" y="1834"/>
                  </a:lnTo>
                  <a:lnTo>
                    <a:pt x="2002" y="1859"/>
                  </a:lnTo>
                  <a:lnTo>
                    <a:pt x="2067" y="1885"/>
                  </a:lnTo>
                  <a:lnTo>
                    <a:pt x="2132" y="1909"/>
                  </a:lnTo>
                  <a:lnTo>
                    <a:pt x="2198" y="1935"/>
                  </a:lnTo>
                  <a:lnTo>
                    <a:pt x="2265" y="1958"/>
                  </a:lnTo>
                  <a:lnTo>
                    <a:pt x="2332" y="1983"/>
                  </a:lnTo>
                  <a:lnTo>
                    <a:pt x="2401" y="2006"/>
                  </a:lnTo>
                  <a:lnTo>
                    <a:pt x="2470" y="2029"/>
                  </a:lnTo>
                  <a:lnTo>
                    <a:pt x="2540" y="2053"/>
                  </a:lnTo>
                  <a:lnTo>
                    <a:pt x="2611" y="2076"/>
                  </a:lnTo>
                  <a:lnTo>
                    <a:pt x="2682" y="2099"/>
                  </a:lnTo>
                  <a:lnTo>
                    <a:pt x="2754" y="2121"/>
                  </a:lnTo>
                  <a:lnTo>
                    <a:pt x="2829" y="2143"/>
                  </a:lnTo>
                  <a:lnTo>
                    <a:pt x="2902" y="2165"/>
                  </a:lnTo>
                  <a:lnTo>
                    <a:pt x="2977" y="2186"/>
                  </a:lnTo>
                  <a:lnTo>
                    <a:pt x="3128" y="2228"/>
                  </a:lnTo>
                  <a:lnTo>
                    <a:pt x="3283" y="2269"/>
                  </a:lnTo>
                  <a:lnTo>
                    <a:pt x="3441" y="2309"/>
                  </a:lnTo>
                  <a:lnTo>
                    <a:pt x="3601" y="2346"/>
                  </a:lnTo>
                  <a:lnTo>
                    <a:pt x="3764" y="2383"/>
                  </a:lnTo>
                  <a:lnTo>
                    <a:pt x="3930" y="2419"/>
                  </a:lnTo>
                  <a:lnTo>
                    <a:pt x="4099" y="2454"/>
                  </a:lnTo>
                  <a:lnTo>
                    <a:pt x="4269" y="2486"/>
                  </a:lnTo>
                  <a:lnTo>
                    <a:pt x="4443" y="2518"/>
                  </a:lnTo>
                  <a:lnTo>
                    <a:pt x="4619" y="2547"/>
                  </a:lnTo>
                  <a:lnTo>
                    <a:pt x="4797" y="2576"/>
                  </a:lnTo>
                  <a:lnTo>
                    <a:pt x="4977" y="2603"/>
                  </a:lnTo>
                  <a:lnTo>
                    <a:pt x="5160" y="2629"/>
                  </a:lnTo>
                  <a:lnTo>
                    <a:pt x="5345" y="2652"/>
                  </a:lnTo>
                  <a:lnTo>
                    <a:pt x="5532" y="2676"/>
                  </a:lnTo>
                  <a:lnTo>
                    <a:pt x="5721" y="2696"/>
                  </a:lnTo>
                  <a:lnTo>
                    <a:pt x="5912" y="2716"/>
                  </a:lnTo>
                  <a:lnTo>
                    <a:pt x="6105" y="2734"/>
                  </a:lnTo>
                  <a:lnTo>
                    <a:pt x="6300" y="2750"/>
                  </a:lnTo>
                  <a:lnTo>
                    <a:pt x="6497" y="2764"/>
                  </a:lnTo>
                  <a:lnTo>
                    <a:pt x="6695" y="2778"/>
                  </a:lnTo>
                  <a:lnTo>
                    <a:pt x="6896" y="2789"/>
                  </a:lnTo>
                  <a:lnTo>
                    <a:pt x="7098" y="2799"/>
                  </a:lnTo>
                  <a:lnTo>
                    <a:pt x="7301" y="2807"/>
                  </a:lnTo>
                  <a:lnTo>
                    <a:pt x="7505" y="2813"/>
                  </a:lnTo>
                  <a:lnTo>
                    <a:pt x="7711" y="2817"/>
                  </a:lnTo>
                  <a:lnTo>
                    <a:pt x="7919" y="2821"/>
                  </a:lnTo>
                  <a:lnTo>
                    <a:pt x="8128" y="2822"/>
                  </a:lnTo>
                  <a:lnTo>
                    <a:pt x="8128" y="2723"/>
                  </a:lnTo>
                  <a:lnTo>
                    <a:pt x="7920" y="2722"/>
                  </a:lnTo>
                  <a:lnTo>
                    <a:pt x="7713" y="2719"/>
                  </a:lnTo>
                  <a:lnTo>
                    <a:pt x="7508" y="2715"/>
                  </a:lnTo>
                  <a:lnTo>
                    <a:pt x="7304" y="2708"/>
                  </a:lnTo>
                  <a:lnTo>
                    <a:pt x="7102" y="2700"/>
                  </a:lnTo>
                  <a:lnTo>
                    <a:pt x="6901" y="2691"/>
                  </a:lnTo>
                  <a:lnTo>
                    <a:pt x="6702" y="2679"/>
                  </a:lnTo>
                  <a:lnTo>
                    <a:pt x="6503" y="2667"/>
                  </a:lnTo>
                  <a:lnTo>
                    <a:pt x="6308" y="2651"/>
                  </a:lnTo>
                  <a:lnTo>
                    <a:pt x="6114" y="2635"/>
                  </a:lnTo>
                  <a:lnTo>
                    <a:pt x="5921" y="2618"/>
                  </a:lnTo>
                  <a:lnTo>
                    <a:pt x="5731" y="2598"/>
                  </a:lnTo>
                  <a:lnTo>
                    <a:pt x="5543" y="2577"/>
                  </a:lnTo>
                  <a:lnTo>
                    <a:pt x="5357" y="2554"/>
                  </a:lnTo>
                  <a:lnTo>
                    <a:pt x="5173" y="2531"/>
                  </a:lnTo>
                  <a:lnTo>
                    <a:pt x="4992" y="2506"/>
                  </a:lnTo>
                  <a:lnTo>
                    <a:pt x="4812" y="2478"/>
                  </a:lnTo>
                  <a:lnTo>
                    <a:pt x="4634" y="2449"/>
                  </a:lnTo>
                  <a:lnTo>
                    <a:pt x="4459" y="2420"/>
                  </a:lnTo>
                  <a:lnTo>
                    <a:pt x="4288" y="2388"/>
                  </a:lnTo>
                  <a:lnTo>
                    <a:pt x="4117" y="2356"/>
                  </a:lnTo>
                  <a:lnTo>
                    <a:pt x="3950" y="2322"/>
                  </a:lnTo>
                  <a:lnTo>
                    <a:pt x="3785" y="2286"/>
                  </a:lnTo>
                  <a:lnTo>
                    <a:pt x="3623" y="2250"/>
                  </a:lnTo>
                  <a:lnTo>
                    <a:pt x="3464" y="2212"/>
                  </a:lnTo>
                  <a:lnTo>
                    <a:pt x="3307" y="2173"/>
                  </a:lnTo>
                  <a:lnTo>
                    <a:pt x="3154" y="2132"/>
                  </a:lnTo>
                  <a:lnTo>
                    <a:pt x="3003" y="2091"/>
                  </a:lnTo>
                  <a:lnTo>
                    <a:pt x="2929" y="2070"/>
                  </a:lnTo>
                  <a:lnTo>
                    <a:pt x="2856" y="2049"/>
                  </a:lnTo>
                  <a:lnTo>
                    <a:pt x="2783" y="2026"/>
                  </a:lnTo>
                  <a:lnTo>
                    <a:pt x="2712" y="2004"/>
                  </a:lnTo>
                  <a:lnTo>
                    <a:pt x="2641" y="1982"/>
                  </a:lnTo>
                  <a:lnTo>
                    <a:pt x="2570" y="1959"/>
                  </a:lnTo>
                  <a:lnTo>
                    <a:pt x="2500" y="1937"/>
                  </a:lnTo>
                  <a:lnTo>
                    <a:pt x="2432" y="1913"/>
                  </a:lnTo>
                  <a:lnTo>
                    <a:pt x="2364" y="1890"/>
                  </a:lnTo>
                  <a:lnTo>
                    <a:pt x="2297" y="1865"/>
                  </a:lnTo>
                  <a:lnTo>
                    <a:pt x="2231" y="1842"/>
                  </a:lnTo>
                  <a:lnTo>
                    <a:pt x="2166" y="1817"/>
                  </a:lnTo>
                  <a:lnTo>
                    <a:pt x="2102" y="1793"/>
                  </a:lnTo>
                  <a:lnTo>
                    <a:pt x="2038" y="1767"/>
                  </a:lnTo>
                  <a:lnTo>
                    <a:pt x="1975" y="1743"/>
                  </a:lnTo>
                  <a:lnTo>
                    <a:pt x="1913" y="1718"/>
                  </a:lnTo>
                  <a:lnTo>
                    <a:pt x="1853" y="1692"/>
                  </a:lnTo>
                  <a:lnTo>
                    <a:pt x="1792" y="1666"/>
                  </a:lnTo>
                  <a:lnTo>
                    <a:pt x="1733" y="1640"/>
                  </a:lnTo>
                  <a:lnTo>
                    <a:pt x="1675" y="1614"/>
                  </a:lnTo>
                  <a:lnTo>
                    <a:pt x="1617" y="1587"/>
                  </a:lnTo>
                  <a:lnTo>
                    <a:pt x="1562" y="1559"/>
                  </a:lnTo>
                  <a:lnTo>
                    <a:pt x="1507" y="1533"/>
                  </a:lnTo>
                  <a:lnTo>
                    <a:pt x="1452" y="1505"/>
                  </a:lnTo>
                  <a:lnTo>
                    <a:pt x="1398" y="1478"/>
                  </a:lnTo>
                  <a:lnTo>
                    <a:pt x="1345" y="1450"/>
                  </a:lnTo>
                  <a:lnTo>
                    <a:pt x="1294" y="1422"/>
                  </a:lnTo>
                  <a:lnTo>
                    <a:pt x="1244" y="1393"/>
                  </a:lnTo>
                  <a:lnTo>
                    <a:pt x="1194" y="1366"/>
                  </a:lnTo>
                  <a:lnTo>
                    <a:pt x="1145" y="1337"/>
                  </a:lnTo>
                  <a:lnTo>
                    <a:pt x="1097" y="1308"/>
                  </a:lnTo>
                  <a:lnTo>
                    <a:pt x="1051" y="1279"/>
                  </a:lnTo>
                  <a:lnTo>
                    <a:pt x="1006" y="1250"/>
                  </a:lnTo>
                  <a:lnTo>
                    <a:pt x="961" y="1220"/>
                  </a:lnTo>
                  <a:lnTo>
                    <a:pt x="917" y="1190"/>
                  </a:lnTo>
                  <a:lnTo>
                    <a:pt x="875" y="1161"/>
                  </a:lnTo>
                  <a:lnTo>
                    <a:pt x="833" y="1131"/>
                  </a:lnTo>
                  <a:lnTo>
                    <a:pt x="792" y="1101"/>
                  </a:lnTo>
                  <a:lnTo>
                    <a:pt x="754" y="1070"/>
                  </a:lnTo>
                  <a:lnTo>
                    <a:pt x="715" y="1040"/>
                  </a:lnTo>
                  <a:lnTo>
                    <a:pt x="679" y="1009"/>
                  </a:lnTo>
                  <a:lnTo>
                    <a:pt x="642" y="978"/>
                  </a:lnTo>
                  <a:lnTo>
                    <a:pt x="608" y="948"/>
                  </a:lnTo>
                  <a:lnTo>
                    <a:pt x="573" y="916"/>
                  </a:lnTo>
                  <a:lnTo>
                    <a:pt x="541" y="886"/>
                  </a:lnTo>
                  <a:lnTo>
                    <a:pt x="509" y="854"/>
                  </a:lnTo>
                  <a:lnTo>
                    <a:pt x="479" y="822"/>
                  </a:lnTo>
                  <a:lnTo>
                    <a:pt x="449" y="791"/>
                  </a:lnTo>
                  <a:lnTo>
                    <a:pt x="421" y="759"/>
                  </a:lnTo>
                  <a:lnTo>
                    <a:pt x="394" y="727"/>
                  </a:lnTo>
                  <a:lnTo>
                    <a:pt x="368" y="695"/>
                  </a:lnTo>
                  <a:lnTo>
                    <a:pt x="343" y="662"/>
                  </a:lnTo>
                  <a:lnTo>
                    <a:pt x="319" y="631"/>
                  </a:lnTo>
                  <a:lnTo>
                    <a:pt x="297" y="598"/>
                  </a:lnTo>
                  <a:lnTo>
                    <a:pt x="276" y="566"/>
                  </a:lnTo>
                  <a:lnTo>
                    <a:pt x="256" y="533"/>
                  </a:lnTo>
                  <a:lnTo>
                    <a:pt x="237" y="500"/>
                  </a:lnTo>
                  <a:lnTo>
                    <a:pt x="219" y="468"/>
                  </a:lnTo>
                  <a:lnTo>
                    <a:pt x="202" y="435"/>
                  </a:lnTo>
                  <a:lnTo>
                    <a:pt x="187" y="401"/>
                  </a:lnTo>
                  <a:lnTo>
                    <a:pt x="173" y="369"/>
                  </a:lnTo>
                  <a:lnTo>
                    <a:pt x="161" y="335"/>
                  </a:lnTo>
                  <a:lnTo>
                    <a:pt x="148" y="303"/>
                  </a:lnTo>
                  <a:lnTo>
                    <a:pt x="138" y="269"/>
                  </a:lnTo>
                  <a:lnTo>
                    <a:pt x="129" y="235"/>
                  </a:lnTo>
                  <a:lnTo>
                    <a:pt x="121" y="203"/>
                  </a:lnTo>
                  <a:lnTo>
                    <a:pt x="114" y="169"/>
                  </a:lnTo>
                  <a:lnTo>
                    <a:pt x="109" y="135"/>
                  </a:lnTo>
                  <a:lnTo>
                    <a:pt x="105" y="102"/>
                  </a:lnTo>
                  <a:lnTo>
                    <a:pt x="101" y="68"/>
                  </a:lnTo>
                  <a:lnTo>
                    <a:pt x="100" y="33"/>
                  </a:lnTo>
                  <a:lnTo>
                    <a:pt x="99" y="0"/>
                  </a:lnTo>
                  <a:lnTo>
                    <a:pt x="0" y="0"/>
                  </a:lnTo>
                  <a:close/>
                </a:path>
              </a:pathLst>
            </a:custGeom>
            <a:solidFill>
              <a:srgbClr val="D98E9A"/>
            </a:solidFill>
            <a:ln w="9525">
              <a:noFill/>
              <a:round/>
              <a:headEnd/>
              <a:tailEnd/>
            </a:ln>
          </p:spPr>
          <p:txBody>
            <a:bodyPr>
              <a:prstTxWarp prst="textNoShape">
                <a:avLst/>
              </a:prstTxWarp>
            </a:bodyPr>
            <a:lstStyle/>
            <a:p>
              <a:endParaRPr lang="en-US"/>
            </a:p>
          </p:txBody>
        </p:sp>
        <p:sp>
          <p:nvSpPr>
            <p:cNvPr id="21048" name="Freeform 171"/>
            <p:cNvSpPr>
              <a:spLocks/>
            </p:cNvSpPr>
            <p:nvPr/>
          </p:nvSpPr>
          <p:spPr bwMode="auto">
            <a:xfrm>
              <a:off x="1834" y="1600"/>
              <a:ext cx="254" cy="88"/>
            </a:xfrm>
            <a:custGeom>
              <a:avLst/>
              <a:gdLst>
                <a:gd name="T0" fmla="*/ 7711 w 8128"/>
                <a:gd name="T1" fmla="*/ 4 h 2822"/>
                <a:gd name="T2" fmla="*/ 6896 w 8128"/>
                <a:gd name="T3" fmla="*/ 33 h 2822"/>
                <a:gd name="T4" fmla="*/ 6105 w 8128"/>
                <a:gd name="T5" fmla="*/ 88 h 2822"/>
                <a:gd name="T6" fmla="*/ 5345 w 8128"/>
                <a:gd name="T7" fmla="*/ 169 h 2822"/>
                <a:gd name="T8" fmla="*/ 4619 w 8128"/>
                <a:gd name="T9" fmla="*/ 274 h 2822"/>
                <a:gd name="T10" fmla="*/ 3930 w 8128"/>
                <a:gd name="T11" fmla="*/ 403 h 2822"/>
                <a:gd name="T12" fmla="*/ 3283 w 8128"/>
                <a:gd name="T13" fmla="*/ 553 h 2822"/>
                <a:gd name="T14" fmla="*/ 2682 w 8128"/>
                <a:gd name="T15" fmla="*/ 723 h 2822"/>
                <a:gd name="T16" fmla="*/ 2401 w 8128"/>
                <a:gd name="T17" fmla="*/ 815 h 2822"/>
                <a:gd name="T18" fmla="*/ 2132 w 8128"/>
                <a:gd name="T19" fmla="*/ 911 h 2822"/>
                <a:gd name="T20" fmla="*/ 1877 w 8128"/>
                <a:gd name="T21" fmla="*/ 1013 h 2822"/>
                <a:gd name="T22" fmla="*/ 1635 w 8128"/>
                <a:gd name="T23" fmla="*/ 1118 h 2822"/>
                <a:gd name="T24" fmla="*/ 1407 w 8128"/>
                <a:gd name="T25" fmla="*/ 1228 h 2822"/>
                <a:gd name="T26" fmla="*/ 1195 w 8128"/>
                <a:gd name="T27" fmla="*/ 1342 h 2822"/>
                <a:gd name="T28" fmla="*/ 999 w 8128"/>
                <a:gd name="T29" fmla="*/ 1459 h 2822"/>
                <a:gd name="T30" fmla="*/ 818 w 8128"/>
                <a:gd name="T31" fmla="*/ 1580 h 2822"/>
                <a:gd name="T32" fmla="*/ 653 w 8128"/>
                <a:gd name="T33" fmla="*/ 1704 h 2822"/>
                <a:gd name="T34" fmla="*/ 506 w 8128"/>
                <a:gd name="T35" fmla="*/ 1833 h 2822"/>
                <a:gd name="T36" fmla="*/ 376 w 8128"/>
                <a:gd name="T37" fmla="*/ 1964 h 2822"/>
                <a:gd name="T38" fmla="*/ 264 w 8128"/>
                <a:gd name="T39" fmla="*/ 2099 h 2822"/>
                <a:gd name="T40" fmla="*/ 172 w 8128"/>
                <a:gd name="T41" fmla="*/ 2238 h 2822"/>
                <a:gd name="T42" fmla="*/ 98 w 8128"/>
                <a:gd name="T43" fmla="*/ 2379 h 2822"/>
                <a:gd name="T44" fmla="*/ 44 w 8128"/>
                <a:gd name="T45" fmla="*/ 2524 h 2822"/>
                <a:gd name="T46" fmla="*/ 11 w 8128"/>
                <a:gd name="T47" fmla="*/ 2672 h 2822"/>
                <a:gd name="T48" fmla="*/ 0 w 8128"/>
                <a:gd name="T49" fmla="*/ 2822 h 2822"/>
                <a:gd name="T50" fmla="*/ 105 w 8128"/>
                <a:gd name="T51" fmla="*/ 2720 h 2822"/>
                <a:gd name="T52" fmla="*/ 129 w 8128"/>
                <a:gd name="T53" fmla="*/ 2586 h 2822"/>
                <a:gd name="T54" fmla="*/ 173 w 8128"/>
                <a:gd name="T55" fmla="*/ 2453 h 2822"/>
                <a:gd name="T56" fmla="*/ 237 w 8128"/>
                <a:gd name="T57" fmla="*/ 2321 h 2822"/>
                <a:gd name="T58" fmla="*/ 319 w 8128"/>
                <a:gd name="T59" fmla="*/ 2191 h 2822"/>
                <a:gd name="T60" fmla="*/ 421 w 8128"/>
                <a:gd name="T61" fmla="*/ 2063 h 2822"/>
                <a:gd name="T62" fmla="*/ 541 w 8128"/>
                <a:gd name="T63" fmla="*/ 1936 h 2822"/>
                <a:gd name="T64" fmla="*/ 679 w 8128"/>
                <a:gd name="T65" fmla="*/ 1813 h 2822"/>
                <a:gd name="T66" fmla="*/ 833 w 8128"/>
                <a:gd name="T67" fmla="*/ 1690 h 2822"/>
                <a:gd name="T68" fmla="*/ 1006 w 8128"/>
                <a:gd name="T69" fmla="*/ 1572 h 2822"/>
                <a:gd name="T70" fmla="*/ 1194 w 8128"/>
                <a:gd name="T71" fmla="*/ 1456 h 2822"/>
                <a:gd name="T72" fmla="*/ 1398 w 8128"/>
                <a:gd name="T73" fmla="*/ 1344 h 2822"/>
                <a:gd name="T74" fmla="*/ 1617 w 8128"/>
                <a:gd name="T75" fmla="*/ 1235 h 2822"/>
                <a:gd name="T76" fmla="*/ 1853 w 8128"/>
                <a:gd name="T77" fmla="*/ 1130 h 2822"/>
                <a:gd name="T78" fmla="*/ 2102 w 8128"/>
                <a:gd name="T79" fmla="*/ 1029 h 2822"/>
                <a:gd name="T80" fmla="*/ 2364 w 8128"/>
                <a:gd name="T81" fmla="*/ 932 h 2822"/>
                <a:gd name="T82" fmla="*/ 2641 w 8128"/>
                <a:gd name="T83" fmla="*/ 840 h 2822"/>
                <a:gd name="T84" fmla="*/ 3154 w 8128"/>
                <a:gd name="T85" fmla="*/ 689 h 2822"/>
                <a:gd name="T86" fmla="*/ 3785 w 8128"/>
                <a:gd name="T87" fmla="*/ 535 h 2822"/>
                <a:gd name="T88" fmla="*/ 4459 w 8128"/>
                <a:gd name="T89" fmla="*/ 402 h 2822"/>
                <a:gd name="T90" fmla="*/ 5173 w 8128"/>
                <a:gd name="T91" fmla="*/ 291 h 2822"/>
                <a:gd name="T92" fmla="*/ 5921 w 8128"/>
                <a:gd name="T93" fmla="*/ 204 h 2822"/>
                <a:gd name="T94" fmla="*/ 6702 w 8128"/>
                <a:gd name="T95" fmla="*/ 142 h 2822"/>
                <a:gd name="T96" fmla="*/ 7508 w 8128"/>
                <a:gd name="T97" fmla="*/ 107 h 2822"/>
                <a:gd name="T98" fmla="*/ 8128 w 8128"/>
                <a:gd name="T99" fmla="*/ 99 h 282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128"/>
                <a:gd name="T151" fmla="*/ 0 h 2822"/>
                <a:gd name="T152" fmla="*/ 8128 w 8128"/>
                <a:gd name="T153" fmla="*/ 2822 h 282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128" h="2822">
                  <a:moveTo>
                    <a:pt x="8128" y="0"/>
                  </a:moveTo>
                  <a:lnTo>
                    <a:pt x="8128" y="0"/>
                  </a:lnTo>
                  <a:lnTo>
                    <a:pt x="7919" y="1"/>
                  </a:lnTo>
                  <a:lnTo>
                    <a:pt x="7711" y="4"/>
                  </a:lnTo>
                  <a:lnTo>
                    <a:pt x="7505" y="8"/>
                  </a:lnTo>
                  <a:lnTo>
                    <a:pt x="7301" y="14"/>
                  </a:lnTo>
                  <a:lnTo>
                    <a:pt x="7098" y="22"/>
                  </a:lnTo>
                  <a:lnTo>
                    <a:pt x="6896" y="33"/>
                  </a:lnTo>
                  <a:lnTo>
                    <a:pt x="6695" y="44"/>
                  </a:lnTo>
                  <a:lnTo>
                    <a:pt x="6497" y="57"/>
                  </a:lnTo>
                  <a:lnTo>
                    <a:pt x="6300" y="71"/>
                  </a:lnTo>
                  <a:lnTo>
                    <a:pt x="6105" y="88"/>
                  </a:lnTo>
                  <a:lnTo>
                    <a:pt x="5912" y="106"/>
                  </a:lnTo>
                  <a:lnTo>
                    <a:pt x="5721" y="125"/>
                  </a:lnTo>
                  <a:lnTo>
                    <a:pt x="5532" y="146"/>
                  </a:lnTo>
                  <a:lnTo>
                    <a:pt x="5345" y="169"/>
                  </a:lnTo>
                  <a:lnTo>
                    <a:pt x="5160" y="193"/>
                  </a:lnTo>
                  <a:lnTo>
                    <a:pt x="4977" y="218"/>
                  </a:lnTo>
                  <a:lnTo>
                    <a:pt x="4797" y="246"/>
                  </a:lnTo>
                  <a:lnTo>
                    <a:pt x="4619" y="274"/>
                  </a:lnTo>
                  <a:lnTo>
                    <a:pt x="4443" y="304"/>
                  </a:lnTo>
                  <a:lnTo>
                    <a:pt x="4269" y="335"/>
                  </a:lnTo>
                  <a:lnTo>
                    <a:pt x="4099" y="368"/>
                  </a:lnTo>
                  <a:lnTo>
                    <a:pt x="3930" y="403"/>
                  </a:lnTo>
                  <a:lnTo>
                    <a:pt x="3764" y="438"/>
                  </a:lnTo>
                  <a:lnTo>
                    <a:pt x="3601" y="475"/>
                  </a:lnTo>
                  <a:lnTo>
                    <a:pt x="3441" y="514"/>
                  </a:lnTo>
                  <a:lnTo>
                    <a:pt x="3283" y="553"/>
                  </a:lnTo>
                  <a:lnTo>
                    <a:pt x="3128" y="593"/>
                  </a:lnTo>
                  <a:lnTo>
                    <a:pt x="2977" y="635"/>
                  </a:lnTo>
                  <a:lnTo>
                    <a:pt x="2829" y="679"/>
                  </a:lnTo>
                  <a:lnTo>
                    <a:pt x="2682" y="723"/>
                  </a:lnTo>
                  <a:lnTo>
                    <a:pt x="2611" y="745"/>
                  </a:lnTo>
                  <a:lnTo>
                    <a:pt x="2540" y="769"/>
                  </a:lnTo>
                  <a:lnTo>
                    <a:pt x="2470" y="792"/>
                  </a:lnTo>
                  <a:lnTo>
                    <a:pt x="2401" y="815"/>
                  </a:lnTo>
                  <a:lnTo>
                    <a:pt x="2332" y="839"/>
                  </a:lnTo>
                  <a:lnTo>
                    <a:pt x="2265" y="863"/>
                  </a:lnTo>
                  <a:lnTo>
                    <a:pt x="2198" y="887"/>
                  </a:lnTo>
                  <a:lnTo>
                    <a:pt x="2132" y="911"/>
                  </a:lnTo>
                  <a:lnTo>
                    <a:pt x="2067" y="937"/>
                  </a:lnTo>
                  <a:lnTo>
                    <a:pt x="2002" y="962"/>
                  </a:lnTo>
                  <a:lnTo>
                    <a:pt x="1939" y="988"/>
                  </a:lnTo>
                  <a:lnTo>
                    <a:pt x="1877" y="1013"/>
                  </a:lnTo>
                  <a:lnTo>
                    <a:pt x="1815" y="1039"/>
                  </a:lnTo>
                  <a:lnTo>
                    <a:pt x="1754" y="1065"/>
                  </a:lnTo>
                  <a:lnTo>
                    <a:pt x="1694" y="1092"/>
                  </a:lnTo>
                  <a:lnTo>
                    <a:pt x="1635" y="1118"/>
                  </a:lnTo>
                  <a:lnTo>
                    <a:pt x="1576" y="1146"/>
                  </a:lnTo>
                  <a:lnTo>
                    <a:pt x="1519" y="1172"/>
                  </a:lnTo>
                  <a:lnTo>
                    <a:pt x="1463" y="1200"/>
                  </a:lnTo>
                  <a:lnTo>
                    <a:pt x="1407" y="1228"/>
                  </a:lnTo>
                  <a:lnTo>
                    <a:pt x="1353" y="1256"/>
                  </a:lnTo>
                  <a:lnTo>
                    <a:pt x="1299" y="1284"/>
                  </a:lnTo>
                  <a:lnTo>
                    <a:pt x="1247" y="1313"/>
                  </a:lnTo>
                  <a:lnTo>
                    <a:pt x="1195" y="1342"/>
                  </a:lnTo>
                  <a:lnTo>
                    <a:pt x="1145" y="1371"/>
                  </a:lnTo>
                  <a:lnTo>
                    <a:pt x="1095" y="1400"/>
                  </a:lnTo>
                  <a:lnTo>
                    <a:pt x="1046" y="1429"/>
                  </a:lnTo>
                  <a:lnTo>
                    <a:pt x="999" y="1459"/>
                  </a:lnTo>
                  <a:lnTo>
                    <a:pt x="952" y="1489"/>
                  </a:lnTo>
                  <a:lnTo>
                    <a:pt x="906" y="1519"/>
                  </a:lnTo>
                  <a:lnTo>
                    <a:pt x="862" y="1550"/>
                  </a:lnTo>
                  <a:lnTo>
                    <a:pt x="818" y="1580"/>
                  </a:lnTo>
                  <a:lnTo>
                    <a:pt x="775" y="1611"/>
                  </a:lnTo>
                  <a:lnTo>
                    <a:pt x="734" y="1641"/>
                  </a:lnTo>
                  <a:lnTo>
                    <a:pt x="693" y="1673"/>
                  </a:lnTo>
                  <a:lnTo>
                    <a:pt x="653" y="1704"/>
                  </a:lnTo>
                  <a:lnTo>
                    <a:pt x="615" y="1736"/>
                  </a:lnTo>
                  <a:lnTo>
                    <a:pt x="578" y="1769"/>
                  </a:lnTo>
                  <a:lnTo>
                    <a:pt x="542" y="1800"/>
                  </a:lnTo>
                  <a:lnTo>
                    <a:pt x="506" y="1833"/>
                  </a:lnTo>
                  <a:lnTo>
                    <a:pt x="472" y="1866"/>
                  </a:lnTo>
                  <a:lnTo>
                    <a:pt x="439" y="1898"/>
                  </a:lnTo>
                  <a:lnTo>
                    <a:pt x="407" y="1931"/>
                  </a:lnTo>
                  <a:lnTo>
                    <a:pt x="376" y="1964"/>
                  </a:lnTo>
                  <a:lnTo>
                    <a:pt x="346" y="1998"/>
                  </a:lnTo>
                  <a:lnTo>
                    <a:pt x="318" y="2032"/>
                  </a:lnTo>
                  <a:lnTo>
                    <a:pt x="291" y="2065"/>
                  </a:lnTo>
                  <a:lnTo>
                    <a:pt x="264" y="2099"/>
                  </a:lnTo>
                  <a:lnTo>
                    <a:pt x="240" y="2134"/>
                  </a:lnTo>
                  <a:lnTo>
                    <a:pt x="215" y="2168"/>
                  </a:lnTo>
                  <a:lnTo>
                    <a:pt x="193" y="2203"/>
                  </a:lnTo>
                  <a:lnTo>
                    <a:pt x="172" y="2238"/>
                  </a:lnTo>
                  <a:lnTo>
                    <a:pt x="151" y="2273"/>
                  </a:lnTo>
                  <a:lnTo>
                    <a:pt x="132" y="2308"/>
                  </a:lnTo>
                  <a:lnTo>
                    <a:pt x="114" y="2344"/>
                  </a:lnTo>
                  <a:lnTo>
                    <a:pt x="98" y="2379"/>
                  </a:lnTo>
                  <a:lnTo>
                    <a:pt x="82" y="2415"/>
                  </a:lnTo>
                  <a:lnTo>
                    <a:pt x="68" y="2452"/>
                  </a:lnTo>
                  <a:lnTo>
                    <a:pt x="55" y="2488"/>
                  </a:lnTo>
                  <a:lnTo>
                    <a:pt x="44" y="2524"/>
                  </a:lnTo>
                  <a:lnTo>
                    <a:pt x="34" y="2561"/>
                  </a:lnTo>
                  <a:lnTo>
                    <a:pt x="24" y="2597"/>
                  </a:lnTo>
                  <a:lnTo>
                    <a:pt x="17" y="2635"/>
                  </a:lnTo>
                  <a:lnTo>
                    <a:pt x="11" y="2672"/>
                  </a:lnTo>
                  <a:lnTo>
                    <a:pt x="6" y="2710"/>
                  </a:lnTo>
                  <a:lnTo>
                    <a:pt x="3" y="2746"/>
                  </a:lnTo>
                  <a:lnTo>
                    <a:pt x="1" y="2784"/>
                  </a:lnTo>
                  <a:lnTo>
                    <a:pt x="0" y="2822"/>
                  </a:lnTo>
                  <a:lnTo>
                    <a:pt x="99" y="2822"/>
                  </a:lnTo>
                  <a:lnTo>
                    <a:pt x="100" y="2788"/>
                  </a:lnTo>
                  <a:lnTo>
                    <a:pt x="101" y="2753"/>
                  </a:lnTo>
                  <a:lnTo>
                    <a:pt x="105" y="2720"/>
                  </a:lnTo>
                  <a:lnTo>
                    <a:pt x="109" y="2686"/>
                  </a:lnTo>
                  <a:lnTo>
                    <a:pt x="114" y="2653"/>
                  </a:lnTo>
                  <a:lnTo>
                    <a:pt x="121" y="2619"/>
                  </a:lnTo>
                  <a:lnTo>
                    <a:pt x="129" y="2586"/>
                  </a:lnTo>
                  <a:lnTo>
                    <a:pt x="138" y="2553"/>
                  </a:lnTo>
                  <a:lnTo>
                    <a:pt x="148" y="2519"/>
                  </a:lnTo>
                  <a:lnTo>
                    <a:pt x="161" y="2486"/>
                  </a:lnTo>
                  <a:lnTo>
                    <a:pt x="173" y="2453"/>
                  </a:lnTo>
                  <a:lnTo>
                    <a:pt x="187" y="2420"/>
                  </a:lnTo>
                  <a:lnTo>
                    <a:pt x="202" y="2386"/>
                  </a:lnTo>
                  <a:lnTo>
                    <a:pt x="219" y="2354"/>
                  </a:lnTo>
                  <a:lnTo>
                    <a:pt x="237" y="2321"/>
                  </a:lnTo>
                  <a:lnTo>
                    <a:pt x="256" y="2289"/>
                  </a:lnTo>
                  <a:lnTo>
                    <a:pt x="275" y="2256"/>
                  </a:lnTo>
                  <a:lnTo>
                    <a:pt x="297" y="2223"/>
                  </a:lnTo>
                  <a:lnTo>
                    <a:pt x="319" y="2191"/>
                  </a:lnTo>
                  <a:lnTo>
                    <a:pt x="343" y="2159"/>
                  </a:lnTo>
                  <a:lnTo>
                    <a:pt x="368" y="2127"/>
                  </a:lnTo>
                  <a:lnTo>
                    <a:pt x="394" y="2095"/>
                  </a:lnTo>
                  <a:lnTo>
                    <a:pt x="421" y="2063"/>
                  </a:lnTo>
                  <a:lnTo>
                    <a:pt x="449" y="2031"/>
                  </a:lnTo>
                  <a:lnTo>
                    <a:pt x="479" y="1999"/>
                  </a:lnTo>
                  <a:lnTo>
                    <a:pt x="509" y="1967"/>
                  </a:lnTo>
                  <a:lnTo>
                    <a:pt x="541" y="1936"/>
                  </a:lnTo>
                  <a:lnTo>
                    <a:pt x="573" y="1905"/>
                  </a:lnTo>
                  <a:lnTo>
                    <a:pt x="608" y="1874"/>
                  </a:lnTo>
                  <a:lnTo>
                    <a:pt x="642" y="1843"/>
                  </a:lnTo>
                  <a:lnTo>
                    <a:pt x="679" y="1813"/>
                  </a:lnTo>
                  <a:lnTo>
                    <a:pt x="715" y="1782"/>
                  </a:lnTo>
                  <a:lnTo>
                    <a:pt x="754" y="1751"/>
                  </a:lnTo>
                  <a:lnTo>
                    <a:pt x="792" y="1721"/>
                  </a:lnTo>
                  <a:lnTo>
                    <a:pt x="833" y="1690"/>
                  </a:lnTo>
                  <a:lnTo>
                    <a:pt x="875" y="1661"/>
                  </a:lnTo>
                  <a:lnTo>
                    <a:pt x="917" y="1631"/>
                  </a:lnTo>
                  <a:lnTo>
                    <a:pt x="961" y="1602"/>
                  </a:lnTo>
                  <a:lnTo>
                    <a:pt x="1006" y="1572"/>
                  </a:lnTo>
                  <a:lnTo>
                    <a:pt x="1051" y="1542"/>
                  </a:lnTo>
                  <a:lnTo>
                    <a:pt x="1097" y="1514"/>
                  </a:lnTo>
                  <a:lnTo>
                    <a:pt x="1145" y="1485"/>
                  </a:lnTo>
                  <a:lnTo>
                    <a:pt x="1194" y="1456"/>
                  </a:lnTo>
                  <a:lnTo>
                    <a:pt x="1244" y="1428"/>
                  </a:lnTo>
                  <a:lnTo>
                    <a:pt x="1294" y="1400"/>
                  </a:lnTo>
                  <a:lnTo>
                    <a:pt x="1345" y="1371"/>
                  </a:lnTo>
                  <a:lnTo>
                    <a:pt x="1398" y="1344"/>
                  </a:lnTo>
                  <a:lnTo>
                    <a:pt x="1452" y="1316"/>
                  </a:lnTo>
                  <a:lnTo>
                    <a:pt x="1507" y="1289"/>
                  </a:lnTo>
                  <a:lnTo>
                    <a:pt x="1562" y="1262"/>
                  </a:lnTo>
                  <a:lnTo>
                    <a:pt x="1617" y="1235"/>
                  </a:lnTo>
                  <a:lnTo>
                    <a:pt x="1675" y="1208"/>
                  </a:lnTo>
                  <a:lnTo>
                    <a:pt x="1733" y="1182"/>
                  </a:lnTo>
                  <a:lnTo>
                    <a:pt x="1792" y="1156"/>
                  </a:lnTo>
                  <a:lnTo>
                    <a:pt x="1853" y="1130"/>
                  </a:lnTo>
                  <a:lnTo>
                    <a:pt x="1913" y="1104"/>
                  </a:lnTo>
                  <a:lnTo>
                    <a:pt x="1975" y="1079"/>
                  </a:lnTo>
                  <a:lnTo>
                    <a:pt x="2038" y="1054"/>
                  </a:lnTo>
                  <a:lnTo>
                    <a:pt x="2102" y="1029"/>
                  </a:lnTo>
                  <a:lnTo>
                    <a:pt x="2166" y="1004"/>
                  </a:lnTo>
                  <a:lnTo>
                    <a:pt x="2231" y="980"/>
                  </a:lnTo>
                  <a:lnTo>
                    <a:pt x="2297" y="956"/>
                  </a:lnTo>
                  <a:lnTo>
                    <a:pt x="2364" y="932"/>
                  </a:lnTo>
                  <a:lnTo>
                    <a:pt x="2432" y="908"/>
                  </a:lnTo>
                  <a:lnTo>
                    <a:pt x="2500" y="885"/>
                  </a:lnTo>
                  <a:lnTo>
                    <a:pt x="2570" y="862"/>
                  </a:lnTo>
                  <a:lnTo>
                    <a:pt x="2641" y="840"/>
                  </a:lnTo>
                  <a:lnTo>
                    <a:pt x="2712" y="818"/>
                  </a:lnTo>
                  <a:lnTo>
                    <a:pt x="2856" y="774"/>
                  </a:lnTo>
                  <a:lnTo>
                    <a:pt x="3003" y="730"/>
                  </a:lnTo>
                  <a:lnTo>
                    <a:pt x="3154" y="689"/>
                  </a:lnTo>
                  <a:lnTo>
                    <a:pt x="3307" y="648"/>
                  </a:lnTo>
                  <a:lnTo>
                    <a:pt x="3464" y="610"/>
                  </a:lnTo>
                  <a:lnTo>
                    <a:pt x="3623" y="571"/>
                  </a:lnTo>
                  <a:lnTo>
                    <a:pt x="3785" y="535"/>
                  </a:lnTo>
                  <a:lnTo>
                    <a:pt x="3950" y="500"/>
                  </a:lnTo>
                  <a:lnTo>
                    <a:pt x="4117" y="466"/>
                  </a:lnTo>
                  <a:lnTo>
                    <a:pt x="4288" y="433"/>
                  </a:lnTo>
                  <a:lnTo>
                    <a:pt x="4459" y="402"/>
                  </a:lnTo>
                  <a:lnTo>
                    <a:pt x="4634" y="372"/>
                  </a:lnTo>
                  <a:lnTo>
                    <a:pt x="4812" y="344"/>
                  </a:lnTo>
                  <a:lnTo>
                    <a:pt x="4992" y="316"/>
                  </a:lnTo>
                  <a:lnTo>
                    <a:pt x="5173" y="291"/>
                  </a:lnTo>
                  <a:lnTo>
                    <a:pt x="5357" y="267"/>
                  </a:lnTo>
                  <a:lnTo>
                    <a:pt x="5543" y="245"/>
                  </a:lnTo>
                  <a:lnTo>
                    <a:pt x="5731" y="223"/>
                  </a:lnTo>
                  <a:lnTo>
                    <a:pt x="5921" y="204"/>
                  </a:lnTo>
                  <a:lnTo>
                    <a:pt x="6114" y="187"/>
                  </a:lnTo>
                  <a:lnTo>
                    <a:pt x="6308" y="170"/>
                  </a:lnTo>
                  <a:lnTo>
                    <a:pt x="6503" y="155"/>
                  </a:lnTo>
                  <a:lnTo>
                    <a:pt x="6702" y="142"/>
                  </a:lnTo>
                  <a:lnTo>
                    <a:pt x="6901" y="130"/>
                  </a:lnTo>
                  <a:lnTo>
                    <a:pt x="7102" y="121"/>
                  </a:lnTo>
                  <a:lnTo>
                    <a:pt x="7304" y="113"/>
                  </a:lnTo>
                  <a:lnTo>
                    <a:pt x="7508" y="107"/>
                  </a:lnTo>
                  <a:lnTo>
                    <a:pt x="7713" y="103"/>
                  </a:lnTo>
                  <a:lnTo>
                    <a:pt x="7920" y="100"/>
                  </a:lnTo>
                  <a:lnTo>
                    <a:pt x="8128" y="99"/>
                  </a:lnTo>
                  <a:lnTo>
                    <a:pt x="8128" y="0"/>
                  </a:lnTo>
                  <a:close/>
                </a:path>
              </a:pathLst>
            </a:custGeom>
            <a:solidFill>
              <a:srgbClr val="D98E9A"/>
            </a:solidFill>
            <a:ln w="9525">
              <a:noFill/>
              <a:round/>
              <a:headEnd/>
              <a:tailEnd/>
            </a:ln>
          </p:spPr>
          <p:txBody>
            <a:bodyPr>
              <a:prstTxWarp prst="textNoShape">
                <a:avLst/>
              </a:prstTxWarp>
            </a:bodyPr>
            <a:lstStyle/>
            <a:p>
              <a:endParaRPr lang="en-US"/>
            </a:p>
          </p:txBody>
        </p:sp>
        <p:sp>
          <p:nvSpPr>
            <p:cNvPr id="21049" name="Freeform 172"/>
            <p:cNvSpPr>
              <a:spLocks/>
            </p:cNvSpPr>
            <p:nvPr/>
          </p:nvSpPr>
          <p:spPr bwMode="auto">
            <a:xfrm>
              <a:off x="2088" y="1600"/>
              <a:ext cx="254" cy="88"/>
            </a:xfrm>
            <a:custGeom>
              <a:avLst/>
              <a:gdLst>
                <a:gd name="T0" fmla="*/ 8122 w 8128"/>
                <a:gd name="T1" fmla="*/ 2710 h 2822"/>
                <a:gd name="T2" fmla="*/ 8094 w 8128"/>
                <a:gd name="T3" fmla="*/ 2561 h 2822"/>
                <a:gd name="T4" fmla="*/ 8046 w 8128"/>
                <a:gd name="T5" fmla="*/ 2416 h 2822"/>
                <a:gd name="T6" fmla="*/ 7977 w 8128"/>
                <a:gd name="T7" fmla="*/ 2273 h 2822"/>
                <a:gd name="T8" fmla="*/ 7888 w 8128"/>
                <a:gd name="T9" fmla="*/ 2134 h 2822"/>
                <a:gd name="T10" fmla="*/ 7782 w 8128"/>
                <a:gd name="T11" fmla="*/ 1998 h 2822"/>
                <a:gd name="T12" fmla="*/ 7656 w 8128"/>
                <a:gd name="T13" fmla="*/ 1866 h 2822"/>
                <a:gd name="T14" fmla="*/ 7512 w 8128"/>
                <a:gd name="T15" fmla="*/ 1736 h 2822"/>
                <a:gd name="T16" fmla="*/ 7353 w 8128"/>
                <a:gd name="T17" fmla="*/ 1611 h 2822"/>
                <a:gd name="T18" fmla="*/ 7176 w 8128"/>
                <a:gd name="T19" fmla="*/ 1489 h 2822"/>
                <a:gd name="T20" fmla="*/ 6983 w 8128"/>
                <a:gd name="T21" fmla="*/ 1371 h 2822"/>
                <a:gd name="T22" fmla="*/ 6775 w 8128"/>
                <a:gd name="T23" fmla="*/ 1256 h 2822"/>
                <a:gd name="T24" fmla="*/ 6551 w 8128"/>
                <a:gd name="T25" fmla="*/ 1146 h 2822"/>
                <a:gd name="T26" fmla="*/ 6313 w 8128"/>
                <a:gd name="T27" fmla="*/ 1039 h 2822"/>
                <a:gd name="T28" fmla="*/ 6061 w 8128"/>
                <a:gd name="T29" fmla="*/ 937 h 2822"/>
                <a:gd name="T30" fmla="*/ 5796 w 8128"/>
                <a:gd name="T31" fmla="*/ 839 h 2822"/>
                <a:gd name="T32" fmla="*/ 5517 w 8128"/>
                <a:gd name="T33" fmla="*/ 745 h 2822"/>
                <a:gd name="T34" fmla="*/ 5000 w 8128"/>
                <a:gd name="T35" fmla="*/ 593 h 2822"/>
                <a:gd name="T36" fmla="*/ 4364 w 8128"/>
                <a:gd name="T37" fmla="*/ 438 h 2822"/>
                <a:gd name="T38" fmla="*/ 3685 w 8128"/>
                <a:gd name="T39" fmla="*/ 304 h 2822"/>
                <a:gd name="T40" fmla="*/ 2968 w 8128"/>
                <a:gd name="T41" fmla="*/ 193 h 2822"/>
                <a:gd name="T42" fmla="*/ 2215 w 8128"/>
                <a:gd name="T43" fmla="*/ 106 h 2822"/>
                <a:gd name="T44" fmla="*/ 1433 w 8128"/>
                <a:gd name="T45" fmla="*/ 44 h 2822"/>
                <a:gd name="T46" fmla="*/ 623 w 8128"/>
                <a:gd name="T47" fmla="*/ 8 h 2822"/>
                <a:gd name="T48" fmla="*/ 0 w 8128"/>
                <a:gd name="T49" fmla="*/ 99 h 2822"/>
                <a:gd name="T50" fmla="*/ 824 w 8128"/>
                <a:gd name="T51" fmla="*/ 113 h 2822"/>
                <a:gd name="T52" fmla="*/ 1625 w 8128"/>
                <a:gd name="T53" fmla="*/ 155 h 2822"/>
                <a:gd name="T54" fmla="*/ 2397 w 8128"/>
                <a:gd name="T55" fmla="*/ 223 h 2822"/>
                <a:gd name="T56" fmla="*/ 3136 w 8128"/>
                <a:gd name="T57" fmla="*/ 316 h 2822"/>
                <a:gd name="T58" fmla="*/ 3840 w 8128"/>
                <a:gd name="T59" fmla="*/ 433 h 2822"/>
                <a:gd name="T60" fmla="*/ 4505 w 8128"/>
                <a:gd name="T61" fmla="*/ 571 h 2822"/>
                <a:gd name="T62" fmla="*/ 5125 w 8128"/>
                <a:gd name="T63" fmla="*/ 730 h 2822"/>
                <a:gd name="T64" fmla="*/ 5558 w 8128"/>
                <a:gd name="T65" fmla="*/ 862 h 2822"/>
                <a:gd name="T66" fmla="*/ 5831 w 8128"/>
                <a:gd name="T67" fmla="*/ 956 h 2822"/>
                <a:gd name="T68" fmla="*/ 6090 w 8128"/>
                <a:gd name="T69" fmla="*/ 1054 h 2822"/>
                <a:gd name="T70" fmla="*/ 6335 w 8128"/>
                <a:gd name="T71" fmla="*/ 1156 h 2822"/>
                <a:gd name="T72" fmla="*/ 6566 w 8128"/>
                <a:gd name="T73" fmla="*/ 1262 h 2822"/>
                <a:gd name="T74" fmla="*/ 6782 w 8128"/>
                <a:gd name="T75" fmla="*/ 1371 h 2822"/>
                <a:gd name="T76" fmla="*/ 6983 w 8128"/>
                <a:gd name="T77" fmla="*/ 1485 h 2822"/>
                <a:gd name="T78" fmla="*/ 7167 w 8128"/>
                <a:gd name="T79" fmla="*/ 1602 h 2822"/>
                <a:gd name="T80" fmla="*/ 7335 w 8128"/>
                <a:gd name="T81" fmla="*/ 1721 h 2822"/>
                <a:gd name="T82" fmla="*/ 7486 w 8128"/>
                <a:gd name="T83" fmla="*/ 1843 h 2822"/>
                <a:gd name="T84" fmla="*/ 7619 w 8128"/>
                <a:gd name="T85" fmla="*/ 1967 h 2822"/>
                <a:gd name="T86" fmla="*/ 7734 w 8128"/>
                <a:gd name="T87" fmla="*/ 2095 h 2822"/>
                <a:gd name="T88" fmla="*/ 7830 w 8128"/>
                <a:gd name="T89" fmla="*/ 2223 h 2822"/>
                <a:gd name="T90" fmla="*/ 7909 w 8128"/>
                <a:gd name="T91" fmla="*/ 2354 h 2822"/>
                <a:gd name="T92" fmla="*/ 7967 w 8128"/>
                <a:gd name="T93" fmla="*/ 2486 h 2822"/>
                <a:gd name="T94" fmla="*/ 8007 w 8128"/>
                <a:gd name="T95" fmla="*/ 2619 h 2822"/>
                <a:gd name="T96" fmla="*/ 8026 w 8128"/>
                <a:gd name="T97" fmla="*/ 2753 h 282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128"/>
                <a:gd name="T148" fmla="*/ 0 h 2822"/>
                <a:gd name="T149" fmla="*/ 8128 w 8128"/>
                <a:gd name="T150" fmla="*/ 2822 h 282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128" h="2822">
                  <a:moveTo>
                    <a:pt x="8128" y="2822"/>
                  </a:moveTo>
                  <a:lnTo>
                    <a:pt x="8127" y="2784"/>
                  </a:lnTo>
                  <a:lnTo>
                    <a:pt x="8125" y="2746"/>
                  </a:lnTo>
                  <a:lnTo>
                    <a:pt x="8122" y="2710"/>
                  </a:lnTo>
                  <a:lnTo>
                    <a:pt x="8117" y="2672"/>
                  </a:lnTo>
                  <a:lnTo>
                    <a:pt x="8111" y="2635"/>
                  </a:lnTo>
                  <a:lnTo>
                    <a:pt x="8103" y="2597"/>
                  </a:lnTo>
                  <a:lnTo>
                    <a:pt x="8094" y="2561"/>
                  </a:lnTo>
                  <a:lnTo>
                    <a:pt x="8084" y="2524"/>
                  </a:lnTo>
                  <a:lnTo>
                    <a:pt x="8072" y="2488"/>
                  </a:lnTo>
                  <a:lnTo>
                    <a:pt x="8060" y="2452"/>
                  </a:lnTo>
                  <a:lnTo>
                    <a:pt x="8046" y="2416"/>
                  </a:lnTo>
                  <a:lnTo>
                    <a:pt x="8030" y="2379"/>
                  </a:lnTo>
                  <a:lnTo>
                    <a:pt x="8014" y="2344"/>
                  </a:lnTo>
                  <a:lnTo>
                    <a:pt x="7996" y="2308"/>
                  </a:lnTo>
                  <a:lnTo>
                    <a:pt x="7977" y="2273"/>
                  </a:lnTo>
                  <a:lnTo>
                    <a:pt x="7956" y="2238"/>
                  </a:lnTo>
                  <a:lnTo>
                    <a:pt x="7935" y="2203"/>
                  </a:lnTo>
                  <a:lnTo>
                    <a:pt x="7913" y="2168"/>
                  </a:lnTo>
                  <a:lnTo>
                    <a:pt x="7888" y="2134"/>
                  </a:lnTo>
                  <a:lnTo>
                    <a:pt x="7864" y="2099"/>
                  </a:lnTo>
                  <a:lnTo>
                    <a:pt x="7837" y="2065"/>
                  </a:lnTo>
                  <a:lnTo>
                    <a:pt x="7810" y="2032"/>
                  </a:lnTo>
                  <a:lnTo>
                    <a:pt x="7782" y="1998"/>
                  </a:lnTo>
                  <a:lnTo>
                    <a:pt x="7752" y="1964"/>
                  </a:lnTo>
                  <a:lnTo>
                    <a:pt x="7721" y="1931"/>
                  </a:lnTo>
                  <a:lnTo>
                    <a:pt x="7689" y="1898"/>
                  </a:lnTo>
                  <a:lnTo>
                    <a:pt x="7656" y="1866"/>
                  </a:lnTo>
                  <a:lnTo>
                    <a:pt x="7622" y="1833"/>
                  </a:lnTo>
                  <a:lnTo>
                    <a:pt x="7586" y="1800"/>
                  </a:lnTo>
                  <a:lnTo>
                    <a:pt x="7550" y="1769"/>
                  </a:lnTo>
                  <a:lnTo>
                    <a:pt x="7512" y="1736"/>
                  </a:lnTo>
                  <a:lnTo>
                    <a:pt x="7475" y="1704"/>
                  </a:lnTo>
                  <a:lnTo>
                    <a:pt x="7435" y="1673"/>
                  </a:lnTo>
                  <a:lnTo>
                    <a:pt x="7394" y="1641"/>
                  </a:lnTo>
                  <a:lnTo>
                    <a:pt x="7353" y="1611"/>
                  </a:lnTo>
                  <a:lnTo>
                    <a:pt x="7310" y="1580"/>
                  </a:lnTo>
                  <a:lnTo>
                    <a:pt x="7266" y="1550"/>
                  </a:lnTo>
                  <a:lnTo>
                    <a:pt x="7222" y="1519"/>
                  </a:lnTo>
                  <a:lnTo>
                    <a:pt x="7176" y="1489"/>
                  </a:lnTo>
                  <a:lnTo>
                    <a:pt x="7129" y="1459"/>
                  </a:lnTo>
                  <a:lnTo>
                    <a:pt x="7082" y="1429"/>
                  </a:lnTo>
                  <a:lnTo>
                    <a:pt x="7033" y="1400"/>
                  </a:lnTo>
                  <a:lnTo>
                    <a:pt x="6983" y="1371"/>
                  </a:lnTo>
                  <a:lnTo>
                    <a:pt x="6932" y="1342"/>
                  </a:lnTo>
                  <a:lnTo>
                    <a:pt x="6881" y="1313"/>
                  </a:lnTo>
                  <a:lnTo>
                    <a:pt x="6829" y="1284"/>
                  </a:lnTo>
                  <a:lnTo>
                    <a:pt x="6775" y="1256"/>
                  </a:lnTo>
                  <a:lnTo>
                    <a:pt x="6721" y="1228"/>
                  </a:lnTo>
                  <a:lnTo>
                    <a:pt x="6665" y="1200"/>
                  </a:lnTo>
                  <a:lnTo>
                    <a:pt x="6609" y="1172"/>
                  </a:lnTo>
                  <a:lnTo>
                    <a:pt x="6551" y="1146"/>
                  </a:lnTo>
                  <a:lnTo>
                    <a:pt x="6493" y="1118"/>
                  </a:lnTo>
                  <a:lnTo>
                    <a:pt x="6434" y="1092"/>
                  </a:lnTo>
                  <a:lnTo>
                    <a:pt x="6374" y="1065"/>
                  </a:lnTo>
                  <a:lnTo>
                    <a:pt x="6313" y="1039"/>
                  </a:lnTo>
                  <a:lnTo>
                    <a:pt x="6251" y="1013"/>
                  </a:lnTo>
                  <a:lnTo>
                    <a:pt x="6189" y="988"/>
                  </a:lnTo>
                  <a:lnTo>
                    <a:pt x="6125" y="962"/>
                  </a:lnTo>
                  <a:lnTo>
                    <a:pt x="6061" y="937"/>
                  </a:lnTo>
                  <a:lnTo>
                    <a:pt x="5996" y="911"/>
                  </a:lnTo>
                  <a:lnTo>
                    <a:pt x="5930" y="887"/>
                  </a:lnTo>
                  <a:lnTo>
                    <a:pt x="5863" y="863"/>
                  </a:lnTo>
                  <a:lnTo>
                    <a:pt x="5796" y="839"/>
                  </a:lnTo>
                  <a:lnTo>
                    <a:pt x="5727" y="815"/>
                  </a:lnTo>
                  <a:lnTo>
                    <a:pt x="5658" y="792"/>
                  </a:lnTo>
                  <a:lnTo>
                    <a:pt x="5588" y="769"/>
                  </a:lnTo>
                  <a:lnTo>
                    <a:pt x="5517" y="745"/>
                  </a:lnTo>
                  <a:lnTo>
                    <a:pt x="5446" y="723"/>
                  </a:lnTo>
                  <a:lnTo>
                    <a:pt x="5299" y="679"/>
                  </a:lnTo>
                  <a:lnTo>
                    <a:pt x="5151" y="635"/>
                  </a:lnTo>
                  <a:lnTo>
                    <a:pt x="5000" y="593"/>
                  </a:lnTo>
                  <a:lnTo>
                    <a:pt x="4844" y="553"/>
                  </a:lnTo>
                  <a:lnTo>
                    <a:pt x="4687" y="514"/>
                  </a:lnTo>
                  <a:lnTo>
                    <a:pt x="4527" y="475"/>
                  </a:lnTo>
                  <a:lnTo>
                    <a:pt x="4364" y="438"/>
                  </a:lnTo>
                  <a:lnTo>
                    <a:pt x="4198" y="403"/>
                  </a:lnTo>
                  <a:lnTo>
                    <a:pt x="4029" y="368"/>
                  </a:lnTo>
                  <a:lnTo>
                    <a:pt x="3859" y="335"/>
                  </a:lnTo>
                  <a:lnTo>
                    <a:pt x="3685" y="304"/>
                  </a:lnTo>
                  <a:lnTo>
                    <a:pt x="3509" y="274"/>
                  </a:lnTo>
                  <a:lnTo>
                    <a:pt x="3331" y="246"/>
                  </a:lnTo>
                  <a:lnTo>
                    <a:pt x="3151" y="218"/>
                  </a:lnTo>
                  <a:lnTo>
                    <a:pt x="2968" y="193"/>
                  </a:lnTo>
                  <a:lnTo>
                    <a:pt x="2783" y="169"/>
                  </a:lnTo>
                  <a:lnTo>
                    <a:pt x="2596" y="146"/>
                  </a:lnTo>
                  <a:lnTo>
                    <a:pt x="2407" y="125"/>
                  </a:lnTo>
                  <a:lnTo>
                    <a:pt x="2215" y="106"/>
                  </a:lnTo>
                  <a:lnTo>
                    <a:pt x="2023" y="88"/>
                  </a:lnTo>
                  <a:lnTo>
                    <a:pt x="1828" y="71"/>
                  </a:lnTo>
                  <a:lnTo>
                    <a:pt x="1631" y="57"/>
                  </a:lnTo>
                  <a:lnTo>
                    <a:pt x="1433" y="44"/>
                  </a:lnTo>
                  <a:lnTo>
                    <a:pt x="1232" y="33"/>
                  </a:lnTo>
                  <a:lnTo>
                    <a:pt x="1030" y="22"/>
                  </a:lnTo>
                  <a:lnTo>
                    <a:pt x="827" y="14"/>
                  </a:lnTo>
                  <a:lnTo>
                    <a:pt x="623" y="8"/>
                  </a:lnTo>
                  <a:lnTo>
                    <a:pt x="417" y="4"/>
                  </a:lnTo>
                  <a:lnTo>
                    <a:pt x="208" y="1"/>
                  </a:lnTo>
                  <a:lnTo>
                    <a:pt x="0" y="0"/>
                  </a:lnTo>
                  <a:lnTo>
                    <a:pt x="0" y="99"/>
                  </a:lnTo>
                  <a:lnTo>
                    <a:pt x="208" y="100"/>
                  </a:lnTo>
                  <a:lnTo>
                    <a:pt x="415" y="103"/>
                  </a:lnTo>
                  <a:lnTo>
                    <a:pt x="620" y="107"/>
                  </a:lnTo>
                  <a:lnTo>
                    <a:pt x="824" y="113"/>
                  </a:lnTo>
                  <a:lnTo>
                    <a:pt x="1026" y="121"/>
                  </a:lnTo>
                  <a:lnTo>
                    <a:pt x="1227" y="130"/>
                  </a:lnTo>
                  <a:lnTo>
                    <a:pt x="1426" y="142"/>
                  </a:lnTo>
                  <a:lnTo>
                    <a:pt x="1625" y="155"/>
                  </a:lnTo>
                  <a:lnTo>
                    <a:pt x="1820" y="170"/>
                  </a:lnTo>
                  <a:lnTo>
                    <a:pt x="2014" y="187"/>
                  </a:lnTo>
                  <a:lnTo>
                    <a:pt x="2206" y="204"/>
                  </a:lnTo>
                  <a:lnTo>
                    <a:pt x="2397" y="223"/>
                  </a:lnTo>
                  <a:lnTo>
                    <a:pt x="2585" y="245"/>
                  </a:lnTo>
                  <a:lnTo>
                    <a:pt x="2771" y="267"/>
                  </a:lnTo>
                  <a:lnTo>
                    <a:pt x="2955" y="291"/>
                  </a:lnTo>
                  <a:lnTo>
                    <a:pt x="3136" y="316"/>
                  </a:lnTo>
                  <a:lnTo>
                    <a:pt x="3316" y="344"/>
                  </a:lnTo>
                  <a:lnTo>
                    <a:pt x="3493" y="372"/>
                  </a:lnTo>
                  <a:lnTo>
                    <a:pt x="3669" y="402"/>
                  </a:lnTo>
                  <a:lnTo>
                    <a:pt x="3840" y="433"/>
                  </a:lnTo>
                  <a:lnTo>
                    <a:pt x="4011" y="466"/>
                  </a:lnTo>
                  <a:lnTo>
                    <a:pt x="4178" y="500"/>
                  </a:lnTo>
                  <a:lnTo>
                    <a:pt x="4342" y="535"/>
                  </a:lnTo>
                  <a:lnTo>
                    <a:pt x="4505" y="571"/>
                  </a:lnTo>
                  <a:lnTo>
                    <a:pt x="4664" y="610"/>
                  </a:lnTo>
                  <a:lnTo>
                    <a:pt x="4821" y="648"/>
                  </a:lnTo>
                  <a:lnTo>
                    <a:pt x="4974" y="689"/>
                  </a:lnTo>
                  <a:lnTo>
                    <a:pt x="5125" y="730"/>
                  </a:lnTo>
                  <a:lnTo>
                    <a:pt x="5272" y="774"/>
                  </a:lnTo>
                  <a:lnTo>
                    <a:pt x="5416" y="818"/>
                  </a:lnTo>
                  <a:lnTo>
                    <a:pt x="5487" y="840"/>
                  </a:lnTo>
                  <a:lnTo>
                    <a:pt x="5558" y="862"/>
                  </a:lnTo>
                  <a:lnTo>
                    <a:pt x="5627" y="885"/>
                  </a:lnTo>
                  <a:lnTo>
                    <a:pt x="5696" y="908"/>
                  </a:lnTo>
                  <a:lnTo>
                    <a:pt x="5764" y="932"/>
                  </a:lnTo>
                  <a:lnTo>
                    <a:pt x="5831" y="956"/>
                  </a:lnTo>
                  <a:lnTo>
                    <a:pt x="5897" y="980"/>
                  </a:lnTo>
                  <a:lnTo>
                    <a:pt x="5962" y="1004"/>
                  </a:lnTo>
                  <a:lnTo>
                    <a:pt x="6026" y="1029"/>
                  </a:lnTo>
                  <a:lnTo>
                    <a:pt x="6090" y="1054"/>
                  </a:lnTo>
                  <a:lnTo>
                    <a:pt x="6153" y="1079"/>
                  </a:lnTo>
                  <a:lnTo>
                    <a:pt x="6215" y="1104"/>
                  </a:lnTo>
                  <a:lnTo>
                    <a:pt x="6275" y="1130"/>
                  </a:lnTo>
                  <a:lnTo>
                    <a:pt x="6335" y="1156"/>
                  </a:lnTo>
                  <a:lnTo>
                    <a:pt x="6395" y="1182"/>
                  </a:lnTo>
                  <a:lnTo>
                    <a:pt x="6453" y="1208"/>
                  </a:lnTo>
                  <a:lnTo>
                    <a:pt x="6510" y="1235"/>
                  </a:lnTo>
                  <a:lnTo>
                    <a:pt x="6566" y="1262"/>
                  </a:lnTo>
                  <a:lnTo>
                    <a:pt x="6621" y="1289"/>
                  </a:lnTo>
                  <a:lnTo>
                    <a:pt x="6676" y="1316"/>
                  </a:lnTo>
                  <a:lnTo>
                    <a:pt x="6730" y="1344"/>
                  </a:lnTo>
                  <a:lnTo>
                    <a:pt x="6782" y="1371"/>
                  </a:lnTo>
                  <a:lnTo>
                    <a:pt x="6834" y="1400"/>
                  </a:lnTo>
                  <a:lnTo>
                    <a:pt x="6884" y="1428"/>
                  </a:lnTo>
                  <a:lnTo>
                    <a:pt x="6934" y="1456"/>
                  </a:lnTo>
                  <a:lnTo>
                    <a:pt x="6983" y="1485"/>
                  </a:lnTo>
                  <a:lnTo>
                    <a:pt x="7031" y="1514"/>
                  </a:lnTo>
                  <a:lnTo>
                    <a:pt x="7076" y="1542"/>
                  </a:lnTo>
                  <a:lnTo>
                    <a:pt x="7122" y="1572"/>
                  </a:lnTo>
                  <a:lnTo>
                    <a:pt x="7167" y="1602"/>
                  </a:lnTo>
                  <a:lnTo>
                    <a:pt x="7211" y="1631"/>
                  </a:lnTo>
                  <a:lnTo>
                    <a:pt x="7253" y="1661"/>
                  </a:lnTo>
                  <a:lnTo>
                    <a:pt x="7295" y="1690"/>
                  </a:lnTo>
                  <a:lnTo>
                    <a:pt x="7335" y="1721"/>
                  </a:lnTo>
                  <a:lnTo>
                    <a:pt x="7374" y="1751"/>
                  </a:lnTo>
                  <a:lnTo>
                    <a:pt x="7413" y="1782"/>
                  </a:lnTo>
                  <a:lnTo>
                    <a:pt x="7449" y="1813"/>
                  </a:lnTo>
                  <a:lnTo>
                    <a:pt x="7486" y="1843"/>
                  </a:lnTo>
                  <a:lnTo>
                    <a:pt x="7520" y="1874"/>
                  </a:lnTo>
                  <a:lnTo>
                    <a:pt x="7555" y="1905"/>
                  </a:lnTo>
                  <a:lnTo>
                    <a:pt x="7587" y="1936"/>
                  </a:lnTo>
                  <a:lnTo>
                    <a:pt x="7619" y="1967"/>
                  </a:lnTo>
                  <a:lnTo>
                    <a:pt x="7649" y="1999"/>
                  </a:lnTo>
                  <a:lnTo>
                    <a:pt x="7679" y="2031"/>
                  </a:lnTo>
                  <a:lnTo>
                    <a:pt x="7707" y="2063"/>
                  </a:lnTo>
                  <a:lnTo>
                    <a:pt x="7734" y="2095"/>
                  </a:lnTo>
                  <a:lnTo>
                    <a:pt x="7760" y="2127"/>
                  </a:lnTo>
                  <a:lnTo>
                    <a:pt x="7785" y="2159"/>
                  </a:lnTo>
                  <a:lnTo>
                    <a:pt x="7808" y="2191"/>
                  </a:lnTo>
                  <a:lnTo>
                    <a:pt x="7830" y="2223"/>
                  </a:lnTo>
                  <a:lnTo>
                    <a:pt x="7853" y="2256"/>
                  </a:lnTo>
                  <a:lnTo>
                    <a:pt x="7872" y="2289"/>
                  </a:lnTo>
                  <a:lnTo>
                    <a:pt x="7891" y="2321"/>
                  </a:lnTo>
                  <a:lnTo>
                    <a:pt x="7909" y="2354"/>
                  </a:lnTo>
                  <a:lnTo>
                    <a:pt x="7925" y="2386"/>
                  </a:lnTo>
                  <a:lnTo>
                    <a:pt x="7941" y="2420"/>
                  </a:lnTo>
                  <a:lnTo>
                    <a:pt x="7954" y="2453"/>
                  </a:lnTo>
                  <a:lnTo>
                    <a:pt x="7967" y="2486"/>
                  </a:lnTo>
                  <a:lnTo>
                    <a:pt x="7980" y="2519"/>
                  </a:lnTo>
                  <a:lnTo>
                    <a:pt x="7990" y="2553"/>
                  </a:lnTo>
                  <a:lnTo>
                    <a:pt x="7999" y="2586"/>
                  </a:lnTo>
                  <a:lnTo>
                    <a:pt x="8007" y="2619"/>
                  </a:lnTo>
                  <a:lnTo>
                    <a:pt x="8014" y="2653"/>
                  </a:lnTo>
                  <a:lnTo>
                    <a:pt x="8019" y="2686"/>
                  </a:lnTo>
                  <a:lnTo>
                    <a:pt x="8023" y="2720"/>
                  </a:lnTo>
                  <a:lnTo>
                    <a:pt x="8026" y="2753"/>
                  </a:lnTo>
                  <a:lnTo>
                    <a:pt x="8028" y="2788"/>
                  </a:lnTo>
                  <a:lnTo>
                    <a:pt x="8029" y="2822"/>
                  </a:lnTo>
                  <a:lnTo>
                    <a:pt x="8128" y="2822"/>
                  </a:lnTo>
                  <a:close/>
                </a:path>
              </a:pathLst>
            </a:custGeom>
            <a:solidFill>
              <a:srgbClr val="D98E9A"/>
            </a:solidFill>
            <a:ln w="9525">
              <a:noFill/>
              <a:round/>
              <a:headEnd/>
              <a:tailEnd/>
            </a:ln>
          </p:spPr>
          <p:txBody>
            <a:bodyPr>
              <a:prstTxWarp prst="textNoShape">
                <a:avLst/>
              </a:prstTxWarp>
            </a:bodyPr>
            <a:lstStyle/>
            <a:p>
              <a:endParaRPr lang="en-US"/>
            </a:p>
          </p:txBody>
        </p:sp>
        <p:sp>
          <p:nvSpPr>
            <p:cNvPr id="21050" name="Freeform 173"/>
            <p:cNvSpPr>
              <a:spLocks/>
            </p:cNvSpPr>
            <p:nvPr/>
          </p:nvSpPr>
          <p:spPr bwMode="auto">
            <a:xfrm>
              <a:off x="2095" y="1625"/>
              <a:ext cx="166" cy="56"/>
            </a:xfrm>
            <a:custGeom>
              <a:avLst/>
              <a:gdLst>
                <a:gd name="T0" fmla="*/ 0 w 5317"/>
                <a:gd name="T1" fmla="*/ 1405 h 1801"/>
                <a:gd name="T2" fmla="*/ 1190 w 5317"/>
                <a:gd name="T3" fmla="*/ 1801 h 1801"/>
                <a:gd name="T4" fmla="*/ 4003 w 5317"/>
                <a:gd name="T5" fmla="*/ 677 h 1801"/>
                <a:gd name="T6" fmla="*/ 5317 w 5317"/>
                <a:gd name="T7" fmla="*/ 998 h 1801"/>
                <a:gd name="T8" fmla="*/ 4624 w 5317"/>
                <a:gd name="T9" fmla="*/ 0 h 1801"/>
                <a:gd name="T10" fmla="*/ 1236 w 5317"/>
                <a:gd name="T11" fmla="*/ 0 h 1801"/>
                <a:gd name="T12" fmla="*/ 2652 w 5317"/>
                <a:gd name="T13" fmla="*/ 347 h 1801"/>
                <a:gd name="T14" fmla="*/ 0 w 5317"/>
                <a:gd name="T15" fmla="*/ 1405 h 1801"/>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1"/>
                <a:gd name="T26" fmla="*/ 5317 w 5317"/>
                <a:gd name="T27" fmla="*/ 1801 h 180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1">
                  <a:moveTo>
                    <a:pt x="0" y="1405"/>
                  </a:moveTo>
                  <a:lnTo>
                    <a:pt x="1190" y="1801"/>
                  </a:lnTo>
                  <a:lnTo>
                    <a:pt x="4003" y="677"/>
                  </a:lnTo>
                  <a:lnTo>
                    <a:pt x="5317" y="998"/>
                  </a:lnTo>
                  <a:lnTo>
                    <a:pt x="4624" y="0"/>
                  </a:lnTo>
                  <a:lnTo>
                    <a:pt x="1236" y="0"/>
                  </a:lnTo>
                  <a:lnTo>
                    <a:pt x="2652" y="347"/>
                  </a:lnTo>
                  <a:lnTo>
                    <a:pt x="0" y="1405"/>
                  </a:lnTo>
                  <a:close/>
                </a:path>
              </a:pathLst>
            </a:custGeom>
            <a:solidFill>
              <a:srgbClr val="1F1A17"/>
            </a:solidFill>
            <a:ln w="9525">
              <a:noFill/>
              <a:round/>
              <a:headEnd/>
              <a:tailEnd/>
            </a:ln>
          </p:spPr>
          <p:txBody>
            <a:bodyPr>
              <a:prstTxWarp prst="textNoShape">
                <a:avLst/>
              </a:prstTxWarp>
            </a:bodyPr>
            <a:lstStyle/>
            <a:p>
              <a:endParaRPr lang="en-US"/>
            </a:p>
          </p:txBody>
        </p:sp>
        <p:sp>
          <p:nvSpPr>
            <p:cNvPr id="21051" name="Freeform 174"/>
            <p:cNvSpPr>
              <a:spLocks/>
            </p:cNvSpPr>
            <p:nvPr/>
          </p:nvSpPr>
          <p:spPr bwMode="auto">
            <a:xfrm>
              <a:off x="1914" y="1692"/>
              <a:ext cx="165" cy="57"/>
            </a:xfrm>
            <a:custGeom>
              <a:avLst/>
              <a:gdLst>
                <a:gd name="T0" fmla="*/ 5317 w 5317"/>
                <a:gd name="T1" fmla="*/ 396 h 1801"/>
                <a:gd name="T2" fmla="*/ 4126 w 5317"/>
                <a:gd name="T3" fmla="*/ 0 h 1801"/>
                <a:gd name="T4" fmla="*/ 1312 w 5317"/>
                <a:gd name="T5" fmla="*/ 1124 h 1801"/>
                <a:gd name="T6" fmla="*/ 0 w 5317"/>
                <a:gd name="T7" fmla="*/ 803 h 1801"/>
                <a:gd name="T8" fmla="*/ 692 w 5317"/>
                <a:gd name="T9" fmla="*/ 1801 h 1801"/>
                <a:gd name="T10" fmla="*/ 4080 w 5317"/>
                <a:gd name="T11" fmla="*/ 1801 h 1801"/>
                <a:gd name="T12" fmla="*/ 2665 w 5317"/>
                <a:gd name="T13" fmla="*/ 1454 h 1801"/>
                <a:gd name="T14" fmla="*/ 5317 w 5317"/>
                <a:gd name="T15" fmla="*/ 396 h 1801"/>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1"/>
                <a:gd name="T26" fmla="*/ 5317 w 5317"/>
                <a:gd name="T27" fmla="*/ 1801 h 180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1">
                  <a:moveTo>
                    <a:pt x="5317" y="396"/>
                  </a:moveTo>
                  <a:lnTo>
                    <a:pt x="4126" y="0"/>
                  </a:lnTo>
                  <a:lnTo>
                    <a:pt x="1312" y="1124"/>
                  </a:lnTo>
                  <a:lnTo>
                    <a:pt x="0" y="803"/>
                  </a:lnTo>
                  <a:lnTo>
                    <a:pt x="692" y="1801"/>
                  </a:lnTo>
                  <a:lnTo>
                    <a:pt x="4080" y="1801"/>
                  </a:lnTo>
                  <a:lnTo>
                    <a:pt x="2665" y="1454"/>
                  </a:lnTo>
                  <a:lnTo>
                    <a:pt x="5317" y="396"/>
                  </a:lnTo>
                  <a:close/>
                </a:path>
              </a:pathLst>
            </a:custGeom>
            <a:solidFill>
              <a:srgbClr val="1F1A17"/>
            </a:solidFill>
            <a:ln w="9525">
              <a:noFill/>
              <a:round/>
              <a:headEnd/>
              <a:tailEnd/>
            </a:ln>
          </p:spPr>
          <p:txBody>
            <a:bodyPr>
              <a:prstTxWarp prst="textNoShape">
                <a:avLst/>
              </a:prstTxWarp>
            </a:bodyPr>
            <a:lstStyle/>
            <a:p>
              <a:endParaRPr lang="en-US"/>
            </a:p>
          </p:txBody>
        </p:sp>
        <p:sp>
          <p:nvSpPr>
            <p:cNvPr id="21052" name="Freeform 175"/>
            <p:cNvSpPr>
              <a:spLocks/>
            </p:cNvSpPr>
            <p:nvPr/>
          </p:nvSpPr>
          <p:spPr bwMode="auto">
            <a:xfrm>
              <a:off x="1922" y="1624"/>
              <a:ext cx="166" cy="55"/>
            </a:xfrm>
            <a:custGeom>
              <a:avLst/>
              <a:gdLst>
                <a:gd name="T0" fmla="*/ 0 w 5317"/>
                <a:gd name="T1" fmla="*/ 395 h 1800"/>
                <a:gd name="T2" fmla="*/ 1191 w 5317"/>
                <a:gd name="T3" fmla="*/ 0 h 1800"/>
                <a:gd name="T4" fmla="*/ 4004 w 5317"/>
                <a:gd name="T5" fmla="*/ 1123 h 1800"/>
                <a:gd name="T6" fmla="*/ 5317 w 5317"/>
                <a:gd name="T7" fmla="*/ 803 h 1800"/>
                <a:gd name="T8" fmla="*/ 4624 w 5317"/>
                <a:gd name="T9" fmla="*/ 1800 h 1800"/>
                <a:gd name="T10" fmla="*/ 1236 w 5317"/>
                <a:gd name="T11" fmla="*/ 1800 h 1800"/>
                <a:gd name="T12" fmla="*/ 2652 w 5317"/>
                <a:gd name="T13" fmla="*/ 1453 h 1800"/>
                <a:gd name="T14" fmla="*/ 0 w 5317"/>
                <a:gd name="T15" fmla="*/ 395 h 1800"/>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0"/>
                <a:gd name="T26" fmla="*/ 5317 w 5317"/>
                <a:gd name="T27" fmla="*/ 1800 h 1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0">
                  <a:moveTo>
                    <a:pt x="0" y="395"/>
                  </a:moveTo>
                  <a:lnTo>
                    <a:pt x="1191" y="0"/>
                  </a:lnTo>
                  <a:lnTo>
                    <a:pt x="4004" y="1123"/>
                  </a:lnTo>
                  <a:lnTo>
                    <a:pt x="5317" y="803"/>
                  </a:lnTo>
                  <a:lnTo>
                    <a:pt x="4624" y="1800"/>
                  </a:lnTo>
                  <a:lnTo>
                    <a:pt x="1236" y="1800"/>
                  </a:lnTo>
                  <a:lnTo>
                    <a:pt x="2652" y="1453"/>
                  </a:lnTo>
                  <a:lnTo>
                    <a:pt x="0" y="395"/>
                  </a:lnTo>
                  <a:close/>
                </a:path>
              </a:pathLst>
            </a:custGeom>
            <a:solidFill>
              <a:srgbClr val="1F1A17"/>
            </a:solidFill>
            <a:ln w="9525">
              <a:noFill/>
              <a:round/>
              <a:headEnd/>
              <a:tailEnd/>
            </a:ln>
          </p:spPr>
          <p:txBody>
            <a:bodyPr>
              <a:prstTxWarp prst="textNoShape">
                <a:avLst/>
              </a:prstTxWarp>
            </a:bodyPr>
            <a:lstStyle/>
            <a:p>
              <a:endParaRPr lang="en-US"/>
            </a:p>
          </p:txBody>
        </p:sp>
        <p:sp>
          <p:nvSpPr>
            <p:cNvPr id="21053" name="Freeform 176"/>
            <p:cNvSpPr>
              <a:spLocks/>
            </p:cNvSpPr>
            <p:nvPr/>
          </p:nvSpPr>
          <p:spPr bwMode="auto">
            <a:xfrm>
              <a:off x="2097" y="1628"/>
              <a:ext cx="167" cy="56"/>
            </a:xfrm>
            <a:custGeom>
              <a:avLst/>
              <a:gdLst>
                <a:gd name="T0" fmla="*/ 0 w 5317"/>
                <a:gd name="T1" fmla="*/ 1405 h 1801"/>
                <a:gd name="T2" fmla="*/ 1190 w 5317"/>
                <a:gd name="T3" fmla="*/ 1801 h 1801"/>
                <a:gd name="T4" fmla="*/ 4004 w 5317"/>
                <a:gd name="T5" fmla="*/ 677 h 1801"/>
                <a:gd name="T6" fmla="*/ 5317 w 5317"/>
                <a:gd name="T7" fmla="*/ 998 h 1801"/>
                <a:gd name="T8" fmla="*/ 4624 w 5317"/>
                <a:gd name="T9" fmla="*/ 0 h 1801"/>
                <a:gd name="T10" fmla="*/ 1235 w 5317"/>
                <a:gd name="T11" fmla="*/ 0 h 1801"/>
                <a:gd name="T12" fmla="*/ 2652 w 5317"/>
                <a:gd name="T13" fmla="*/ 347 h 1801"/>
                <a:gd name="T14" fmla="*/ 0 w 5317"/>
                <a:gd name="T15" fmla="*/ 1405 h 1801"/>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1"/>
                <a:gd name="T26" fmla="*/ 5317 w 5317"/>
                <a:gd name="T27" fmla="*/ 1801 h 180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1">
                  <a:moveTo>
                    <a:pt x="0" y="1405"/>
                  </a:moveTo>
                  <a:lnTo>
                    <a:pt x="1190" y="1801"/>
                  </a:lnTo>
                  <a:lnTo>
                    <a:pt x="4004" y="677"/>
                  </a:lnTo>
                  <a:lnTo>
                    <a:pt x="5317" y="998"/>
                  </a:lnTo>
                  <a:lnTo>
                    <a:pt x="4624" y="0"/>
                  </a:lnTo>
                  <a:lnTo>
                    <a:pt x="1235" y="0"/>
                  </a:lnTo>
                  <a:lnTo>
                    <a:pt x="2652" y="347"/>
                  </a:lnTo>
                  <a:lnTo>
                    <a:pt x="0" y="1405"/>
                  </a:lnTo>
                  <a:close/>
                </a:path>
              </a:pathLst>
            </a:custGeom>
            <a:solidFill>
              <a:srgbClr val="FFFFFF"/>
            </a:solidFill>
            <a:ln w="9525">
              <a:noFill/>
              <a:round/>
              <a:headEnd/>
              <a:tailEnd/>
            </a:ln>
          </p:spPr>
          <p:txBody>
            <a:bodyPr>
              <a:prstTxWarp prst="textNoShape">
                <a:avLst/>
              </a:prstTxWarp>
            </a:bodyPr>
            <a:lstStyle/>
            <a:p>
              <a:endParaRPr lang="en-US"/>
            </a:p>
          </p:txBody>
        </p:sp>
        <p:sp>
          <p:nvSpPr>
            <p:cNvPr id="21054" name="Freeform 177"/>
            <p:cNvSpPr>
              <a:spLocks/>
            </p:cNvSpPr>
            <p:nvPr/>
          </p:nvSpPr>
          <p:spPr bwMode="auto">
            <a:xfrm>
              <a:off x="1916" y="1696"/>
              <a:ext cx="166" cy="56"/>
            </a:xfrm>
            <a:custGeom>
              <a:avLst/>
              <a:gdLst>
                <a:gd name="T0" fmla="*/ 5317 w 5317"/>
                <a:gd name="T1" fmla="*/ 395 h 1800"/>
                <a:gd name="T2" fmla="*/ 4126 w 5317"/>
                <a:gd name="T3" fmla="*/ 0 h 1800"/>
                <a:gd name="T4" fmla="*/ 1313 w 5317"/>
                <a:gd name="T5" fmla="*/ 1123 h 1800"/>
                <a:gd name="T6" fmla="*/ 0 w 5317"/>
                <a:gd name="T7" fmla="*/ 803 h 1800"/>
                <a:gd name="T8" fmla="*/ 693 w 5317"/>
                <a:gd name="T9" fmla="*/ 1800 h 1800"/>
                <a:gd name="T10" fmla="*/ 4082 w 5317"/>
                <a:gd name="T11" fmla="*/ 1800 h 1800"/>
                <a:gd name="T12" fmla="*/ 2665 w 5317"/>
                <a:gd name="T13" fmla="*/ 1453 h 1800"/>
                <a:gd name="T14" fmla="*/ 5317 w 5317"/>
                <a:gd name="T15" fmla="*/ 395 h 1800"/>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0"/>
                <a:gd name="T26" fmla="*/ 5317 w 5317"/>
                <a:gd name="T27" fmla="*/ 1800 h 1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0">
                  <a:moveTo>
                    <a:pt x="5317" y="395"/>
                  </a:moveTo>
                  <a:lnTo>
                    <a:pt x="4126" y="0"/>
                  </a:lnTo>
                  <a:lnTo>
                    <a:pt x="1313" y="1123"/>
                  </a:lnTo>
                  <a:lnTo>
                    <a:pt x="0" y="803"/>
                  </a:lnTo>
                  <a:lnTo>
                    <a:pt x="693" y="1800"/>
                  </a:lnTo>
                  <a:lnTo>
                    <a:pt x="4082" y="1800"/>
                  </a:lnTo>
                  <a:lnTo>
                    <a:pt x="2665" y="1453"/>
                  </a:lnTo>
                  <a:lnTo>
                    <a:pt x="5317" y="395"/>
                  </a:lnTo>
                  <a:close/>
                </a:path>
              </a:pathLst>
            </a:custGeom>
            <a:solidFill>
              <a:srgbClr val="FFFFFF"/>
            </a:solidFill>
            <a:ln w="9525">
              <a:noFill/>
              <a:round/>
              <a:headEnd/>
              <a:tailEnd/>
            </a:ln>
          </p:spPr>
          <p:txBody>
            <a:bodyPr>
              <a:prstTxWarp prst="textNoShape">
                <a:avLst/>
              </a:prstTxWarp>
            </a:bodyPr>
            <a:lstStyle/>
            <a:p>
              <a:endParaRPr lang="en-US"/>
            </a:p>
          </p:txBody>
        </p:sp>
        <p:sp>
          <p:nvSpPr>
            <p:cNvPr id="21055" name="Freeform 178"/>
            <p:cNvSpPr>
              <a:spLocks/>
            </p:cNvSpPr>
            <p:nvPr/>
          </p:nvSpPr>
          <p:spPr bwMode="auto">
            <a:xfrm>
              <a:off x="1925" y="1627"/>
              <a:ext cx="167" cy="56"/>
            </a:xfrm>
            <a:custGeom>
              <a:avLst/>
              <a:gdLst>
                <a:gd name="T0" fmla="*/ 0 w 5317"/>
                <a:gd name="T1" fmla="*/ 395 h 1800"/>
                <a:gd name="T2" fmla="*/ 1191 w 5317"/>
                <a:gd name="T3" fmla="*/ 0 h 1800"/>
                <a:gd name="T4" fmla="*/ 4004 w 5317"/>
                <a:gd name="T5" fmla="*/ 1123 h 1800"/>
                <a:gd name="T6" fmla="*/ 5317 w 5317"/>
                <a:gd name="T7" fmla="*/ 803 h 1800"/>
                <a:gd name="T8" fmla="*/ 4624 w 5317"/>
                <a:gd name="T9" fmla="*/ 1800 h 1800"/>
                <a:gd name="T10" fmla="*/ 1235 w 5317"/>
                <a:gd name="T11" fmla="*/ 1800 h 1800"/>
                <a:gd name="T12" fmla="*/ 2652 w 5317"/>
                <a:gd name="T13" fmla="*/ 1453 h 1800"/>
                <a:gd name="T14" fmla="*/ 0 w 5317"/>
                <a:gd name="T15" fmla="*/ 395 h 1800"/>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0"/>
                <a:gd name="T26" fmla="*/ 5317 w 5317"/>
                <a:gd name="T27" fmla="*/ 1800 h 1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0">
                  <a:moveTo>
                    <a:pt x="0" y="395"/>
                  </a:moveTo>
                  <a:lnTo>
                    <a:pt x="1191" y="0"/>
                  </a:lnTo>
                  <a:lnTo>
                    <a:pt x="4004" y="1123"/>
                  </a:lnTo>
                  <a:lnTo>
                    <a:pt x="5317" y="803"/>
                  </a:lnTo>
                  <a:lnTo>
                    <a:pt x="4624" y="1800"/>
                  </a:lnTo>
                  <a:lnTo>
                    <a:pt x="1235" y="1800"/>
                  </a:lnTo>
                  <a:lnTo>
                    <a:pt x="2652" y="1453"/>
                  </a:lnTo>
                  <a:lnTo>
                    <a:pt x="0" y="395"/>
                  </a:lnTo>
                  <a:close/>
                </a:path>
              </a:pathLst>
            </a:custGeom>
            <a:solidFill>
              <a:srgbClr val="FFFFFF"/>
            </a:solidFill>
            <a:ln w="9525">
              <a:noFill/>
              <a:round/>
              <a:headEnd/>
              <a:tailEnd/>
            </a:ln>
          </p:spPr>
          <p:txBody>
            <a:bodyPr>
              <a:prstTxWarp prst="textNoShape">
                <a:avLst/>
              </a:prstTxWarp>
            </a:bodyPr>
            <a:lstStyle/>
            <a:p>
              <a:endParaRPr lang="en-US"/>
            </a:p>
          </p:txBody>
        </p:sp>
        <p:sp>
          <p:nvSpPr>
            <p:cNvPr id="21056" name="Freeform 179"/>
            <p:cNvSpPr>
              <a:spLocks/>
            </p:cNvSpPr>
            <p:nvPr/>
          </p:nvSpPr>
          <p:spPr bwMode="auto">
            <a:xfrm>
              <a:off x="2087" y="1700"/>
              <a:ext cx="164" cy="56"/>
            </a:xfrm>
            <a:custGeom>
              <a:avLst/>
              <a:gdLst>
                <a:gd name="T0" fmla="*/ 5255 w 5255"/>
                <a:gd name="T1" fmla="*/ 1389 h 1779"/>
                <a:gd name="T2" fmla="*/ 4080 w 5255"/>
                <a:gd name="T3" fmla="*/ 1779 h 1779"/>
                <a:gd name="T4" fmla="*/ 1298 w 5255"/>
                <a:gd name="T5" fmla="*/ 669 h 1779"/>
                <a:gd name="T6" fmla="*/ 0 w 5255"/>
                <a:gd name="T7" fmla="*/ 986 h 1779"/>
                <a:gd name="T8" fmla="*/ 685 w 5255"/>
                <a:gd name="T9" fmla="*/ 0 h 1779"/>
                <a:gd name="T10" fmla="*/ 4034 w 5255"/>
                <a:gd name="T11" fmla="*/ 0 h 1779"/>
                <a:gd name="T12" fmla="*/ 2635 w 5255"/>
                <a:gd name="T13" fmla="*/ 343 h 1779"/>
                <a:gd name="T14" fmla="*/ 5255 w 5255"/>
                <a:gd name="T15" fmla="*/ 1389 h 1779"/>
                <a:gd name="T16" fmla="*/ 0 60000 65536"/>
                <a:gd name="T17" fmla="*/ 0 60000 65536"/>
                <a:gd name="T18" fmla="*/ 0 60000 65536"/>
                <a:gd name="T19" fmla="*/ 0 60000 65536"/>
                <a:gd name="T20" fmla="*/ 0 60000 65536"/>
                <a:gd name="T21" fmla="*/ 0 60000 65536"/>
                <a:gd name="T22" fmla="*/ 0 60000 65536"/>
                <a:gd name="T23" fmla="*/ 0 60000 65536"/>
                <a:gd name="T24" fmla="*/ 0 w 5255"/>
                <a:gd name="T25" fmla="*/ 0 h 1779"/>
                <a:gd name="T26" fmla="*/ 5255 w 5255"/>
                <a:gd name="T27" fmla="*/ 1779 h 177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255" h="1779">
                  <a:moveTo>
                    <a:pt x="5255" y="1389"/>
                  </a:moveTo>
                  <a:lnTo>
                    <a:pt x="4080" y="1779"/>
                  </a:lnTo>
                  <a:lnTo>
                    <a:pt x="1298" y="669"/>
                  </a:lnTo>
                  <a:lnTo>
                    <a:pt x="0" y="986"/>
                  </a:lnTo>
                  <a:lnTo>
                    <a:pt x="685" y="0"/>
                  </a:lnTo>
                  <a:lnTo>
                    <a:pt x="4034" y="0"/>
                  </a:lnTo>
                  <a:lnTo>
                    <a:pt x="2635" y="343"/>
                  </a:lnTo>
                  <a:lnTo>
                    <a:pt x="5255" y="1389"/>
                  </a:lnTo>
                  <a:close/>
                </a:path>
              </a:pathLst>
            </a:custGeom>
            <a:solidFill>
              <a:srgbClr val="1F1A17"/>
            </a:solidFill>
            <a:ln w="9525">
              <a:noFill/>
              <a:round/>
              <a:headEnd/>
              <a:tailEnd/>
            </a:ln>
          </p:spPr>
          <p:txBody>
            <a:bodyPr>
              <a:prstTxWarp prst="textNoShape">
                <a:avLst/>
              </a:prstTxWarp>
            </a:bodyPr>
            <a:lstStyle/>
            <a:p>
              <a:endParaRPr lang="en-US"/>
            </a:p>
          </p:txBody>
        </p:sp>
        <p:sp>
          <p:nvSpPr>
            <p:cNvPr id="21057" name="Freeform 180"/>
            <p:cNvSpPr>
              <a:spLocks/>
            </p:cNvSpPr>
            <p:nvPr/>
          </p:nvSpPr>
          <p:spPr bwMode="auto">
            <a:xfrm>
              <a:off x="2090" y="1704"/>
              <a:ext cx="164" cy="56"/>
            </a:xfrm>
            <a:custGeom>
              <a:avLst/>
              <a:gdLst>
                <a:gd name="T0" fmla="*/ 5255 w 5255"/>
                <a:gd name="T1" fmla="*/ 1390 h 1780"/>
                <a:gd name="T2" fmla="*/ 4079 w 5255"/>
                <a:gd name="T3" fmla="*/ 1780 h 1780"/>
                <a:gd name="T4" fmla="*/ 1298 w 5255"/>
                <a:gd name="T5" fmla="*/ 670 h 1780"/>
                <a:gd name="T6" fmla="*/ 0 w 5255"/>
                <a:gd name="T7" fmla="*/ 987 h 1780"/>
                <a:gd name="T8" fmla="*/ 685 w 5255"/>
                <a:gd name="T9" fmla="*/ 0 h 1780"/>
                <a:gd name="T10" fmla="*/ 4033 w 5255"/>
                <a:gd name="T11" fmla="*/ 0 h 1780"/>
                <a:gd name="T12" fmla="*/ 2634 w 5255"/>
                <a:gd name="T13" fmla="*/ 343 h 1780"/>
                <a:gd name="T14" fmla="*/ 5255 w 5255"/>
                <a:gd name="T15" fmla="*/ 1390 h 1780"/>
                <a:gd name="T16" fmla="*/ 0 60000 65536"/>
                <a:gd name="T17" fmla="*/ 0 60000 65536"/>
                <a:gd name="T18" fmla="*/ 0 60000 65536"/>
                <a:gd name="T19" fmla="*/ 0 60000 65536"/>
                <a:gd name="T20" fmla="*/ 0 60000 65536"/>
                <a:gd name="T21" fmla="*/ 0 60000 65536"/>
                <a:gd name="T22" fmla="*/ 0 60000 65536"/>
                <a:gd name="T23" fmla="*/ 0 60000 65536"/>
                <a:gd name="T24" fmla="*/ 0 w 5255"/>
                <a:gd name="T25" fmla="*/ 0 h 1780"/>
                <a:gd name="T26" fmla="*/ 5255 w 5255"/>
                <a:gd name="T27" fmla="*/ 1780 h 17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255" h="1780">
                  <a:moveTo>
                    <a:pt x="5255" y="1390"/>
                  </a:moveTo>
                  <a:lnTo>
                    <a:pt x="4079" y="1780"/>
                  </a:lnTo>
                  <a:lnTo>
                    <a:pt x="1298" y="670"/>
                  </a:lnTo>
                  <a:lnTo>
                    <a:pt x="0" y="987"/>
                  </a:lnTo>
                  <a:lnTo>
                    <a:pt x="685" y="0"/>
                  </a:lnTo>
                  <a:lnTo>
                    <a:pt x="4033" y="0"/>
                  </a:lnTo>
                  <a:lnTo>
                    <a:pt x="2634" y="343"/>
                  </a:lnTo>
                  <a:lnTo>
                    <a:pt x="5255" y="1390"/>
                  </a:lnTo>
                  <a:close/>
                </a:path>
              </a:pathLst>
            </a:custGeom>
            <a:solidFill>
              <a:srgbClr val="FFFFFF"/>
            </a:solidFill>
            <a:ln w="9525">
              <a:noFill/>
              <a:round/>
              <a:headEnd/>
              <a:tailEnd/>
            </a:ln>
          </p:spPr>
          <p:txBody>
            <a:bodyPr>
              <a:prstTxWarp prst="textNoShape">
                <a:avLst/>
              </a:prstTxWarp>
            </a:bodyPr>
            <a:lstStyle/>
            <a:p>
              <a:endParaRPr lang="en-US"/>
            </a:p>
          </p:txBody>
        </p:sp>
      </p:grpSp>
      <p:pic>
        <p:nvPicPr>
          <p:cNvPr id="20494" name="Picture 181"/>
          <p:cNvPicPr>
            <a:picLocks noChangeArrowheads="1"/>
          </p:cNvPicPr>
          <p:nvPr/>
        </p:nvPicPr>
        <p:blipFill>
          <a:blip r:embed="rId3"/>
          <a:srcRect/>
          <a:stretch>
            <a:fillRect/>
          </a:stretch>
        </p:blipFill>
        <p:spPr bwMode="auto">
          <a:xfrm>
            <a:off x="1214438" y="3276600"/>
            <a:ext cx="300037" cy="304800"/>
          </a:xfrm>
          <a:prstGeom prst="rect">
            <a:avLst/>
          </a:prstGeom>
          <a:noFill/>
          <a:ln w="9525">
            <a:noFill/>
            <a:miter lim="800000"/>
            <a:headEnd/>
            <a:tailEnd/>
          </a:ln>
        </p:spPr>
      </p:pic>
      <p:pic>
        <p:nvPicPr>
          <p:cNvPr id="20495" name="Picture 182"/>
          <p:cNvPicPr>
            <a:picLocks noChangeArrowheads="1"/>
          </p:cNvPicPr>
          <p:nvPr/>
        </p:nvPicPr>
        <p:blipFill>
          <a:blip r:embed="rId3"/>
          <a:srcRect/>
          <a:stretch>
            <a:fillRect/>
          </a:stretch>
        </p:blipFill>
        <p:spPr bwMode="auto">
          <a:xfrm>
            <a:off x="1290638" y="3352800"/>
            <a:ext cx="300037" cy="304800"/>
          </a:xfrm>
          <a:prstGeom prst="rect">
            <a:avLst/>
          </a:prstGeom>
          <a:noFill/>
          <a:ln w="9525">
            <a:noFill/>
            <a:miter lim="800000"/>
            <a:headEnd/>
            <a:tailEnd/>
          </a:ln>
        </p:spPr>
      </p:pic>
      <p:pic>
        <p:nvPicPr>
          <p:cNvPr id="20496" name="Picture 183"/>
          <p:cNvPicPr>
            <a:picLocks noChangeArrowheads="1"/>
          </p:cNvPicPr>
          <p:nvPr/>
        </p:nvPicPr>
        <p:blipFill>
          <a:blip r:embed="rId3"/>
          <a:srcRect/>
          <a:stretch>
            <a:fillRect/>
          </a:stretch>
        </p:blipFill>
        <p:spPr bwMode="auto">
          <a:xfrm>
            <a:off x="1366838" y="3429000"/>
            <a:ext cx="300037" cy="304800"/>
          </a:xfrm>
          <a:prstGeom prst="rect">
            <a:avLst/>
          </a:prstGeom>
          <a:noFill/>
          <a:ln w="9525">
            <a:noFill/>
            <a:miter lim="800000"/>
            <a:headEnd/>
            <a:tailEnd/>
          </a:ln>
        </p:spPr>
      </p:pic>
      <p:pic>
        <p:nvPicPr>
          <p:cNvPr id="20497" name="Picture 184"/>
          <p:cNvPicPr>
            <a:picLocks noChangeArrowheads="1"/>
          </p:cNvPicPr>
          <p:nvPr/>
        </p:nvPicPr>
        <p:blipFill>
          <a:blip r:embed="rId3"/>
          <a:srcRect/>
          <a:stretch>
            <a:fillRect/>
          </a:stretch>
        </p:blipFill>
        <p:spPr bwMode="auto">
          <a:xfrm>
            <a:off x="1443038" y="3505200"/>
            <a:ext cx="300037" cy="304800"/>
          </a:xfrm>
          <a:prstGeom prst="rect">
            <a:avLst/>
          </a:prstGeom>
          <a:noFill/>
          <a:ln w="9525">
            <a:noFill/>
            <a:miter lim="800000"/>
            <a:headEnd/>
            <a:tailEnd/>
          </a:ln>
        </p:spPr>
      </p:pic>
      <p:pic>
        <p:nvPicPr>
          <p:cNvPr id="20498" name="Picture 185" descr="WAE"/>
          <p:cNvPicPr>
            <a:picLocks noChangeAspect="1" noChangeArrowheads="1"/>
          </p:cNvPicPr>
          <p:nvPr/>
        </p:nvPicPr>
        <p:blipFill>
          <a:blip r:embed="rId4"/>
          <a:srcRect/>
          <a:stretch>
            <a:fillRect/>
          </a:stretch>
        </p:blipFill>
        <p:spPr bwMode="auto">
          <a:xfrm>
            <a:off x="2052638" y="3895725"/>
            <a:ext cx="542925" cy="371475"/>
          </a:xfrm>
          <a:prstGeom prst="rect">
            <a:avLst/>
          </a:prstGeom>
          <a:noFill/>
          <a:ln w="9525">
            <a:noFill/>
            <a:miter lim="800000"/>
            <a:headEnd/>
            <a:tailEnd/>
          </a:ln>
        </p:spPr>
      </p:pic>
      <p:grpSp>
        <p:nvGrpSpPr>
          <p:cNvPr id="4" name="Group 186"/>
          <p:cNvGrpSpPr>
            <a:grpSpLocks/>
          </p:cNvGrpSpPr>
          <p:nvPr/>
        </p:nvGrpSpPr>
        <p:grpSpPr bwMode="auto">
          <a:xfrm>
            <a:off x="6396038" y="4038600"/>
            <a:ext cx="317500" cy="533400"/>
            <a:chOff x="3374" y="3018"/>
            <a:chExt cx="344" cy="542"/>
          </a:xfrm>
        </p:grpSpPr>
        <p:sp>
          <p:nvSpPr>
            <p:cNvPr id="20881" name="Freeform 187"/>
            <p:cNvSpPr>
              <a:spLocks/>
            </p:cNvSpPr>
            <p:nvPr/>
          </p:nvSpPr>
          <p:spPr bwMode="auto">
            <a:xfrm>
              <a:off x="3683" y="3193"/>
              <a:ext cx="35" cy="367"/>
            </a:xfrm>
            <a:custGeom>
              <a:avLst/>
              <a:gdLst>
                <a:gd name="T0" fmla="*/ 123 w 123"/>
                <a:gd name="T1" fmla="*/ 0 h 1230"/>
                <a:gd name="T2" fmla="*/ 123 w 123"/>
                <a:gd name="T3" fmla="*/ 1107 h 1230"/>
                <a:gd name="T4" fmla="*/ 0 w 123"/>
                <a:gd name="T5" fmla="*/ 1230 h 1230"/>
                <a:gd name="T6" fmla="*/ 0 w 123"/>
                <a:gd name="T7" fmla="*/ 123 h 1230"/>
                <a:gd name="T8" fmla="*/ 123 w 123"/>
                <a:gd name="T9" fmla="*/ 0 h 1230"/>
                <a:gd name="T10" fmla="*/ 0 60000 65536"/>
                <a:gd name="T11" fmla="*/ 0 60000 65536"/>
                <a:gd name="T12" fmla="*/ 0 60000 65536"/>
                <a:gd name="T13" fmla="*/ 0 60000 65536"/>
                <a:gd name="T14" fmla="*/ 0 60000 65536"/>
                <a:gd name="T15" fmla="*/ 0 w 123"/>
                <a:gd name="T16" fmla="*/ 0 h 1230"/>
                <a:gd name="T17" fmla="*/ 123 w 123"/>
                <a:gd name="T18" fmla="*/ 1230 h 1230"/>
              </a:gdLst>
              <a:ahLst/>
              <a:cxnLst>
                <a:cxn ang="T10">
                  <a:pos x="T0" y="T1"/>
                </a:cxn>
                <a:cxn ang="T11">
                  <a:pos x="T2" y="T3"/>
                </a:cxn>
                <a:cxn ang="T12">
                  <a:pos x="T4" y="T5"/>
                </a:cxn>
                <a:cxn ang="T13">
                  <a:pos x="T6" y="T7"/>
                </a:cxn>
                <a:cxn ang="T14">
                  <a:pos x="T8" y="T9"/>
                </a:cxn>
              </a:cxnLst>
              <a:rect l="T15" t="T16" r="T17" b="T18"/>
              <a:pathLst>
                <a:path w="123" h="1230">
                  <a:moveTo>
                    <a:pt x="123" y="0"/>
                  </a:moveTo>
                  <a:lnTo>
                    <a:pt x="123" y="1107"/>
                  </a:lnTo>
                  <a:lnTo>
                    <a:pt x="0" y="1230"/>
                  </a:lnTo>
                  <a:lnTo>
                    <a:pt x="0" y="123"/>
                  </a:lnTo>
                  <a:lnTo>
                    <a:pt x="123" y="0"/>
                  </a:lnTo>
                  <a:close/>
                </a:path>
              </a:pathLst>
            </a:custGeom>
            <a:solidFill>
              <a:srgbClr val="003399"/>
            </a:solidFill>
            <a:ln w="3175">
              <a:noFill/>
              <a:round/>
              <a:headEnd/>
              <a:tailEnd/>
            </a:ln>
          </p:spPr>
          <p:txBody>
            <a:bodyPr>
              <a:prstTxWarp prst="textNoShape">
                <a:avLst/>
              </a:prstTxWarp>
            </a:bodyPr>
            <a:lstStyle/>
            <a:p>
              <a:endParaRPr lang="en-US"/>
            </a:p>
          </p:txBody>
        </p:sp>
        <p:sp>
          <p:nvSpPr>
            <p:cNvPr id="20882" name="Rectangle 188"/>
            <p:cNvSpPr>
              <a:spLocks noChangeArrowheads="1"/>
            </p:cNvSpPr>
            <p:nvPr/>
          </p:nvSpPr>
          <p:spPr bwMode="auto">
            <a:xfrm>
              <a:off x="3374" y="3230"/>
              <a:ext cx="311" cy="330"/>
            </a:xfrm>
            <a:prstGeom prst="rect">
              <a:avLst/>
            </a:prstGeom>
            <a:solidFill>
              <a:srgbClr val="0066CC"/>
            </a:solidFill>
            <a:ln w="3175">
              <a:noFill/>
              <a:miter lim="800000"/>
              <a:headEnd/>
              <a:tailEnd/>
            </a:ln>
          </p:spPr>
          <p:txBody>
            <a:bodyPr>
              <a:prstTxWarp prst="textNoShape">
                <a:avLst/>
              </a:prstTxWarp>
            </a:bodyPr>
            <a:lstStyle/>
            <a:p>
              <a:endParaRPr lang="en-US"/>
            </a:p>
          </p:txBody>
        </p:sp>
        <p:sp>
          <p:nvSpPr>
            <p:cNvPr id="20883" name="Freeform 189"/>
            <p:cNvSpPr>
              <a:spLocks/>
            </p:cNvSpPr>
            <p:nvPr/>
          </p:nvSpPr>
          <p:spPr bwMode="auto">
            <a:xfrm>
              <a:off x="3683" y="3018"/>
              <a:ext cx="35" cy="212"/>
            </a:xfrm>
            <a:custGeom>
              <a:avLst/>
              <a:gdLst>
                <a:gd name="T0" fmla="*/ 123 w 123"/>
                <a:gd name="T1" fmla="*/ 0 h 709"/>
                <a:gd name="T2" fmla="*/ 123 w 123"/>
                <a:gd name="T3" fmla="*/ 586 h 709"/>
                <a:gd name="T4" fmla="*/ 0 w 123"/>
                <a:gd name="T5" fmla="*/ 709 h 709"/>
                <a:gd name="T6" fmla="*/ 0 w 123"/>
                <a:gd name="T7" fmla="*/ 123 h 709"/>
                <a:gd name="T8" fmla="*/ 123 w 123"/>
                <a:gd name="T9" fmla="*/ 0 h 709"/>
                <a:gd name="T10" fmla="*/ 0 60000 65536"/>
                <a:gd name="T11" fmla="*/ 0 60000 65536"/>
                <a:gd name="T12" fmla="*/ 0 60000 65536"/>
                <a:gd name="T13" fmla="*/ 0 60000 65536"/>
                <a:gd name="T14" fmla="*/ 0 60000 65536"/>
                <a:gd name="T15" fmla="*/ 0 w 123"/>
                <a:gd name="T16" fmla="*/ 0 h 709"/>
                <a:gd name="T17" fmla="*/ 123 w 123"/>
                <a:gd name="T18" fmla="*/ 709 h 709"/>
              </a:gdLst>
              <a:ahLst/>
              <a:cxnLst>
                <a:cxn ang="T10">
                  <a:pos x="T0" y="T1"/>
                </a:cxn>
                <a:cxn ang="T11">
                  <a:pos x="T2" y="T3"/>
                </a:cxn>
                <a:cxn ang="T12">
                  <a:pos x="T4" y="T5"/>
                </a:cxn>
                <a:cxn ang="T13">
                  <a:pos x="T6" y="T7"/>
                </a:cxn>
                <a:cxn ang="T14">
                  <a:pos x="T8" y="T9"/>
                </a:cxn>
              </a:cxnLst>
              <a:rect l="T15" t="T16" r="T17" b="T18"/>
              <a:pathLst>
                <a:path w="123" h="709">
                  <a:moveTo>
                    <a:pt x="123" y="0"/>
                  </a:moveTo>
                  <a:lnTo>
                    <a:pt x="123" y="586"/>
                  </a:lnTo>
                  <a:lnTo>
                    <a:pt x="0" y="709"/>
                  </a:lnTo>
                  <a:lnTo>
                    <a:pt x="0" y="123"/>
                  </a:lnTo>
                  <a:lnTo>
                    <a:pt x="123" y="0"/>
                  </a:lnTo>
                  <a:close/>
                </a:path>
              </a:pathLst>
            </a:custGeom>
            <a:solidFill>
              <a:srgbClr val="A50021"/>
            </a:solidFill>
            <a:ln w="3175">
              <a:noFill/>
              <a:round/>
              <a:headEnd/>
              <a:tailEnd/>
            </a:ln>
          </p:spPr>
          <p:txBody>
            <a:bodyPr>
              <a:prstTxWarp prst="textNoShape">
                <a:avLst/>
              </a:prstTxWarp>
            </a:bodyPr>
            <a:lstStyle/>
            <a:p>
              <a:endParaRPr lang="en-US"/>
            </a:p>
          </p:txBody>
        </p:sp>
        <p:sp>
          <p:nvSpPr>
            <p:cNvPr id="20884" name="Rectangle 190"/>
            <p:cNvSpPr>
              <a:spLocks noChangeArrowheads="1"/>
            </p:cNvSpPr>
            <p:nvPr/>
          </p:nvSpPr>
          <p:spPr bwMode="auto">
            <a:xfrm>
              <a:off x="3374" y="3055"/>
              <a:ext cx="311" cy="175"/>
            </a:xfrm>
            <a:prstGeom prst="rect">
              <a:avLst/>
            </a:prstGeom>
            <a:solidFill>
              <a:srgbClr val="FF0000"/>
            </a:solidFill>
            <a:ln w="3175">
              <a:noFill/>
              <a:miter lim="800000"/>
              <a:headEnd/>
              <a:tailEnd/>
            </a:ln>
          </p:spPr>
          <p:txBody>
            <a:bodyPr>
              <a:prstTxWarp prst="textNoShape">
                <a:avLst/>
              </a:prstTxWarp>
            </a:bodyPr>
            <a:lstStyle/>
            <a:p>
              <a:endParaRPr lang="en-US"/>
            </a:p>
          </p:txBody>
        </p:sp>
        <p:sp>
          <p:nvSpPr>
            <p:cNvPr id="20885" name="Freeform 191"/>
            <p:cNvSpPr>
              <a:spLocks/>
            </p:cNvSpPr>
            <p:nvPr/>
          </p:nvSpPr>
          <p:spPr bwMode="auto">
            <a:xfrm>
              <a:off x="3374" y="3018"/>
              <a:ext cx="344" cy="37"/>
            </a:xfrm>
            <a:custGeom>
              <a:avLst/>
              <a:gdLst>
                <a:gd name="T0" fmla="*/ 0 w 1234"/>
                <a:gd name="T1" fmla="*/ 123 h 123"/>
                <a:gd name="T2" fmla="*/ 1111 w 1234"/>
                <a:gd name="T3" fmla="*/ 123 h 123"/>
                <a:gd name="T4" fmla="*/ 1234 w 1234"/>
                <a:gd name="T5" fmla="*/ 0 h 123"/>
                <a:gd name="T6" fmla="*/ 123 w 1234"/>
                <a:gd name="T7" fmla="*/ 0 h 123"/>
                <a:gd name="T8" fmla="*/ 0 w 1234"/>
                <a:gd name="T9" fmla="*/ 123 h 123"/>
                <a:gd name="T10" fmla="*/ 0 60000 65536"/>
                <a:gd name="T11" fmla="*/ 0 60000 65536"/>
                <a:gd name="T12" fmla="*/ 0 60000 65536"/>
                <a:gd name="T13" fmla="*/ 0 60000 65536"/>
                <a:gd name="T14" fmla="*/ 0 60000 65536"/>
                <a:gd name="T15" fmla="*/ 0 w 1234"/>
                <a:gd name="T16" fmla="*/ 0 h 123"/>
                <a:gd name="T17" fmla="*/ 1234 w 1234"/>
                <a:gd name="T18" fmla="*/ 123 h 123"/>
              </a:gdLst>
              <a:ahLst/>
              <a:cxnLst>
                <a:cxn ang="T10">
                  <a:pos x="T0" y="T1"/>
                </a:cxn>
                <a:cxn ang="T11">
                  <a:pos x="T2" y="T3"/>
                </a:cxn>
                <a:cxn ang="T12">
                  <a:pos x="T4" y="T5"/>
                </a:cxn>
                <a:cxn ang="T13">
                  <a:pos x="T6" y="T7"/>
                </a:cxn>
                <a:cxn ang="T14">
                  <a:pos x="T8" y="T9"/>
                </a:cxn>
              </a:cxnLst>
              <a:rect l="T15" t="T16" r="T17" b="T18"/>
              <a:pathLst>
                <a:path w="1234" h="123">
                  <a:moveTo>
                    <a:pt x="0" y="123"/>
                  </a:moveTo>
                  <a:lnTo>
                    <a:pt x="1111" y="123"/>
                  </a:lnTo>
                  <a:lnTo>
                    <a:pt x="1234" y="0"/>
                  </a:lnTo>
                  <a:lnTo>
                    <a:pt x="123" y="0"/>
                  </a:lnTo>
                  <a:lnTo>
                    <a:pt x="0" y="123"/>
                  </a:lnTo>
                  <a:close/>
                </a:path>
              </a:pathLst>
            </a:custGeom>
            <a:solidFill>
              <a:srgbClr val="FF5050"/>
            </a:solidFill>
            <a:ln w="3175">
              <a:noFill/>
              <a:round/>
              <a:headEnd/>
              <a:tailEnd/>
            </a:ln>
          </p:spPr>
          <p:txBody>
            <a:bodyPr>
              <a:prstTxWarp prst="textNoShape">
                <a:avLst/>
              </a:prstTxWarp>
            </a:bodyPr>
            <a:lstStyle/>
            <a:p>
              <a:endParaRPr lang="en-US"/>
            </a:p>
          </p:txBody>
        </p:sp>
        <p:sp>
          <p:nvSpPr>
            <p:cNvPr id="20886" name="Freeform 192"/>
            <p:cNvSpPr>
              <a:spLocks/>
            </p:cNvSpPr>
            <p:nvPr/>
          </p:nvSpPr>
          <p:spPr bwMode="auto">
            <a:xfrm>
              <a:off x="3391" y="3371"/>
              <a:ext cx="107" cy="52"/>
            </a:xfrm>
            <a:custGeom>
              <a:avLst/>
              <a:gdLst>
                <a:gd name="T0" fmla="*/ 193 w 193"/>
                <a:gd name="T1" fmla="*/ 20 h 86"/>
                <a:gd name="T2" fmla="*/ 46 w 193"/>
                <a:gd name="T3" fmla="*/ 20 h 86"/>
                <a:gd name="T4" fmla="*/ 46 w 193"/>
                <a:gd name="T5" fmla="*/ 0 h 86"/>
                <a:gd name="T6" fmla="*/ 0 w 193"/>
                <a:gd name="T7" fmla="*/ 40 h 86"/>
                <a:gd name="T8" fmla="*/ 46 w 193"/>
                <a:gd name="T9" fmla="*/ 86 h 86"/>
                <a:gd name="T10" fmla="*/ 46 w 193"/>
                <a:gd name="T11" fmla="*/ 66 h 86"/>
                <a:gd name="T12" fmla="*/ 193 w 193"/>
                <a:gd name="T13" fmla="*/ 66 h 86"/>
                <a:gd name="T14" fmla="*/ 193 w 193"/>
                <a:gd name="T15" fmla="*/ 20 h 86"/>
                <a:gd name="T16" fmla="*/ 0 60000 65536"/>
                <a:gd name="T17" fmla="*/ 0 60000 65536"/>
                <a:gd name="T18" fmla="*/ 0 60000 65536"/>
                <a:gd name="T19" fmla="*/ 0 60000 65536"/>
                <a:gd name="T20" fmla="*/ 0 60000 65536"/>
                <a:gd name="T21" fmla="*/ 0 60000 65536"/>
                <a:gd name="T22" fmla="*/ 0 60000 65536"/>
                <a:gd name="T23" fmla="*/ 0 60000 65536"/>
                <a:gd name="T24" fmla="*/ 0 w 193"/>
                <a:gd name="T25" fmla="*/ 0 h 86"/>
                <a:gd name="T26" fmla="*/ 193 w 193"/>
                <a:gd name="T27" fmla="*/ 86 h 8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3" h="86">
                  <a:moveTo>
                    <a:pt x="193" y="20"/>
                  </a:moveTo>
                  <a:lnTo>
                    <a:pt x="46" y="20"/>
                  </a:lnTo>
                  <a:lnTo>
                    <a:pt x="46" y="0"/>
                  </a:lnTo>
                  <a:lnTo>
                    <a:pt x="0" y="40"/>
                  </a:lnTo>
                  <a:lnTo>
                    <a:pt x="46" y="86"/>
                  </a:lnTo>
                  <a:lnTo>
                    <a:pt x="46" y="66"/>
                  </a:lnTo>
                  <a:lnTo>
                    <a:pt x="193" y="66"/>
                  </a:lnTo>
                  <a:lnTo>
                    <a:pt x="193" y="20"/>
                  </a:lnTo>
                  <a:close/>
                </a:path>
              </a:pathLst>
            </a:custGeom>
            <a:solidFill>
              <a:srgbClr val="FFFFFF"/>
            </a:solidFill>
            <a:ln w="9525">
              <a:noFill/>
              <a:round/>
              <a:headEnd/>
              <a:tailEnd/>
            </a:ln>
          </p:spPr>
          <p:txBody>
            <a:bodyPr>
              <a:prstTxWarp prst="textNoShape">
                <a:avLst/>
              </a:prstTxWarp>
            </a:bodyPr>
            <a:lstStyle/>
            <a:p>
              <a:endParaRPr lang="en-US"/>
            </a:p>
          </p:txBody>
        </p:sp>
        <p:sp>
          <p:nvSpPr>
            <p:cNvPr id="20887" name="Freeform 193"/>
            <p:cNvSpPr>
              <a:spLocks/>
            </p:cNvSpPr>
            <p:nvPr/>
          </p:nvSpPr>
          <p:spPr bwMode="auto">
            <a:xfrm>
              <a:off x="3430" y="3292"/>
              <a:ext cx="85" cy="91"/>
            </a:xfrm>
            <a:custGeom>
              <a:avLst/>
              <a:gdLst>
                <a:gd name="T0" fmla="*/ 152 w 152"/>
                <a:gd name="T1" fmla="*/ 123 h 153"/>
                <a:gd name="T2" fmla="*/ 46 w 152"/>
                <a:gd name="T3" fmla="*/ 15 h 153"/>
                <a:gd name="T4" fmla="*/ 61 w 152"/>
                <a:gd name="T5" fmla="*/ 0 h 153"/>
                <a:gd name="T6" fmla="*/ 0 w 152"/>
                <a:gd name="T7" fmla="*/ 0 h 153"/>
                <a:gd name="T8" fmla="*/ 0 w 152"/>
                <a:gd name="T9" fmla="*/ 61 h 153"/>
                <a:gd name="T10" fmla="*/ 16 w 152"/>
                <a:gd name="T11" fmla="*/ 46 h 153"/>
                <a:gd name="T12" fmla="*/ 122 w 152"/>
                <a:gd name="T13" fmla="*/ 153 h 153"/>
                <a:gd name="T14" fmla="*/ 152 w 152"/>
                <a:gd name="T15" fmla="*/ 123 h 153"/>
                <a:gd name="T16" fmla="*/ 0 60000 65536"/>
                <a:gd name="T17" fmla="*/ 0 60000 65536"/>
                <a:gd name="T18" fmla="*/ 0 60000 65536"/>
                <a:gd name="T19" fmla="*/ 0 60000 65536"/>
                <a:gd name="T20" fmla="*/ 0 60000 65536"/>
                <a:gd name="T21" fmla="*/ 0 60000 65536"/>
                <a:gd name="T22" fmla="*/ 0 60000 65536"/>
                <a:gd name="T23" fmla="*/ 0 60000 65536"/>
                <a:gd name="T24" fmla="*/ 0 w 152"/>
                <a:gd name="T25" fmla="*/ 0 h 153"/>
                <a:gd name="T26" fmla="*/ 152 w 152"/>
                <a:gd name="T27" fmla="*/ 153 h 1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2" h="153">
                  <a:moveTo>
                    <a:pt x="152" y="123"/>
                  </a:moveTo>
                  <a:lnTo>
                    <a:pt x="46" y="15"/>
                  </a:lnTo>
                  <a:lnTo>
                    <a:pt x="61" y="0"/>
                  </a:lnTo>
                  <a:lnTo>
                    <a:pt x="0" y="0"/>
                  </a:lnTo>
                  <a:lnTo>
                    <a:pt x="0" y="61"/>
                  </a:lnTo>
                  <a:lnTo>
                    <a:pt x="16" y="46"/>
                  </a:lnTo>
                  <a:lnTo>
                    <a:pt x="122" y="153"/>
                  </a:lnTo>
                  <a:lnTo>
                    <a:pt x="152" y="123"/>
                  </a:lnTo>
                  <a:close/>
                </a:path>
              </a:pathLst>
            </a:custGeom>
            <a:solidFill>
              <a:srgbClr val="FFFFFF"/>
            </a:solidFill>
            <a:ln w="9525">
              <a:noFill/>
              <a:round/>
              <a:headEnd/>
              <a:tailEnd/>
            </a:ln>
          </p:spPr>
          <p:txBody>
            <a:bodyPr>
              <a:prstTxWarp prst="textNoShape">
                <a:avLst/>
              </a:prstTxWarp>
            </a:bodyPr>
            <a:lstStyle/>
            <a:p>
              <a:endParaRPr lang="en-US"/>
            </a:p>
          </p:txBody>
        </p:sp>
        <p:sp>
          <p:nvSpPr>
            <p:cNvPr id="20888" name="Freeform 194"/>
            <p:cNvSpPr>
              <a:spLocks/>
            </p:cNvSpPr>
            <p:nvPr/>
          </p:nvSpPr>
          <p:spPr bwMode="auto">
            <a:xfrm>
              <a:off x="3504" y="3250"/>
              <a:ext cx="48" cy="115"/>
            </a:xfrm>
            <a:custGeom>
              <a:avLst/>
              <a:gdLst>
                <a:gd name="T0" fmla="*/ 66 w 86"/>
                <a:gd name="T1" fmla="*/ 194 h 194"/>
                <a:gd name="T2" fmla="*/ 66 w 86"/>
                <a:gd name="T3" fmla="*/ 41 h 194"/>
                <a:gd name="T4" fmla="*/ 86 w 86"/>
                <a:gd name="T5" fmla="*/ 41 h 194"/>
                <a:gd name="T6" fmla="*/ 46 w 86"/>
                <a:gd name="T7" fmla="*/ 0 h 194"/>
                <a:gd name="T8" fmla="*/ 0 w 86"/>
                <a:gd name="T9" fmla="*/ 41 h 194"/>
                <a:gd name="T10" fmla="*/ 20 w 86"/>
                <a:gd name="T11" fmla="*/ 41 h 194"/>
                <a:gd name="T12" fmla="*/ 20 w 86"/>
                <a:gd name="T13" fmla="*/ 194 h 194"/>
                <a:gd name="T14" fmla="*/ 66 w 86"/>
                <a:gd name="T15" fmla="*/ 194 h 194"/>
                <a:gd name="T16" fmla="*/ 0 60000 65536"/>
                <a:gd name="T17" fmla="*/ 0 60000 65536"/>
                <a:gd name="T18" fmla="*/ 0 60000 65536"/>
                <a:gd name="T19" fmla="*/ 0 60000 65536"/>
                <a:gd name="T20" fmla="*/ 0 60000 65536"/>
                <a:gd name="T21" fmla="*/ 0 60000 65536"/>
                <a:gd name="T22" fmla="*/ 0 60000 65536"/>
                <a:gd name="T23" fmla="*/ 0 60000 65536"/>
                <a:gd name="T24" fmla="*/ 0 w 86"/>
                <a:gd name="T25" fmla="*/ 0 h 194"/>
                <a:gd name="T26" fmla="*/ 86 w 86"/>
                <a:gd name="T27" fmla="*/ 194 h 19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6" h="194">
                  <a:moveTo>
                    <a:pt x="66" y="194"/>
                  </a:moveTo>
                  <a:lnTo>
                    <a:pt x="66" y="41"/>
                  </a:lnTo>
                  <a:lnTo>
                    <a:pt x="86" y="41"/>
                  </a:lnTo>
                  <a:lnTo>
                    <a:pt x="46" y="0"/>
                  </a:lnTo>
                  <a:lnTo>
                    <a:pt x="0" y="41"/>
                  </a:lnTo>
                  <a:lnTo>
                    <a:pt x="20" y="41"/>
                  </a:lnTo>
                  <a:lnTo>
                    <a:pt x="20" y="194"/>
                  </a:lnTo>
                  <a:lnTo>
                    <a:pt x="66" y="194"/>
                  </a:lnTo>
                  <a:close/>
                </a:path>
              </a:pathLst>
            </a:custGeom>
            <a:solidFill>
              <a:srgbClr val="FFFFFF"/>
            </a:solidFill>
            <a:ln w="9525">
              <a:noFill/>
              <a:round/>
              <a:headEnd/>
              <a:tailEnd/>
            </a:ln>
          </p:spPr>
          <p:txBody>
            <a:bodyPr>
              <a:prstTxWarp prst="textNoShape">
                <a:avLst/>
              </a:prstTxWarp>
            </a:bodyPr>
            <a:lstStyle/>
            <a:p>
              <a:endParaRPr lang="en-US"/>
            </a:p>
          </p:txBody>
        </p:sp>
        <p:sp>
          <p:nvSpPr>
            <p:cNvPr id="20889" name="Freeform 195"/>
            <p:cNvSpPr>
              <a:spLocks/>
            </p:cNvSpPr>
            <p:nvPr/>
          </p:nvSpPr>
          <p:spPr bwMode="auto">
            <a:xfrm>
              <a:off x="3541" y="3292"/>
              <a:ext cx="84" cy="91"/>
            </a:xfrm>
            <a:custGeom>
              <a:avLst/>
              <a:gdLst>
                <a:gd name="T0" fmla="*/ 30 w 152"/>
                <a:gd name="T1" fmla="*/ 153 h 153"/>
                <a:gd name="T2" fmla="*/ 136 w 152"/>
                <a:gd name="T3" fmla="*/ 46 h 153"/>
                <a:gd name="T4" fmla="*/ 152 w 152"/>
                <a:gd name="T5" fmla="*/ 61 h 153"/>
                <a:gd name="T6" fmla="*/ 152 w 152"/>
                <a:gd name="T7" fmla="*/ 0 h 153"/>
                <a:gd name="T8" fmla="*/ 91 w 152"/>
                <a:gd name="T9" fmla="*/ 0 h 153"/>
                <a:gd name="T10" fmla="*/ 106 w 152"/>
                <a:gd name="T11" fmla="*/ 15 h 153"/>
                <a:gd name="T12" fmla="*/ 0 w 152"/>
                <a:gd name="T13" fmla="*/ 123 h 153"/>
                <a:gd name="T14" fmla="*/ 30 w 152"/>
                <a:gd name="T15" fmla="*/ 153 h 153"/>
                <a:gd name="T16" fmla="*/ 0 60000 65536"/>
                <a:gd name="T17" fmla="*/ 0 60000 65536"/>
                <a:gd name="T18" fmla="*/ 0 60000 65536"/>
                <a:gd name="T19" fmla="*/ 0 60000 65536"/>
                <a:gd name="T20" fmla="*/ 0 60000 65536"/>
                <a:gd name="T21" fmla="*/ 0 60000 65536"/>
                <a:gd name="T22" fmla="*/ 0 60000 65536"/>
                <a:gd name="T23" fmla="*/ 0 60000 65536"/>
                <a:gd name="T24" fmla="*/ 0 w 152"/>
                <a:gd name="T25" fmla="*/ 0 h 153"/>
                <a:gd name="T26" fmla="*/ 152 w 152"/>
                <a:gd name="T27" fmla="*/ 153 h 1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2" h="153">
                  <a:moveTo>
                    <a:pt x="30" y="153"/>
                  </a:moveTo>
                  <a:lnTo>
                    <a:pt x="136" y="46"/>
                  </a:lnTo>
                  <a:lnTo>
                    <a:pt x="152" y="61"/>
                  </a:lnTo>
                  <a:lnTo>
                    <a:pt x="152" y="0"/>
                  </a:lnTo>
                  <a:lnTo>
                    <a:pt x="91" y="0"/>
                  </a:lnTo>
                  <a:lnTo>
                    <a:pt x="106" y="15"/>
                  </a:lnTo>
                  <a:lnTo>
                    <a:pt x="0" y="123"/>
                  </a:lnTo>
                  <a:lnTo>
                    <a:pt x="30" y="153"/>
                  </a:lnTo>
                  <a:close/>
                </a:path>
              </a:pathLst>
            </a:custGeom>
            <a:solidFill>
              <a:srgbClr val="FFFFFF"/>
            </a:solidFill>
            <a:ln w="9525">
              <a:noFill/>
              <a:round/>
              <a:headEnd/>
              <a:tailEnd/>
            </a:ln>
          </p:spPr>
          <p:txBody>
            <a:bodyPr>
              <a:prstTxWarp prst="textNoShape">
                <a:avLst/>
              </a:prstTxWarp>
            </a:bodyPr>
            <a:lstStyle/>
            <a:p>
              <a:endParaRPr lang="en-US"/>
            </a:p>
          </p:txBody>
        </p:sp>
        <p:sp>
          <p:nvSpPr>
            <p:cNvPr id="20890" name="Freeform 196"/>
            <p:cNvSpPr>
              <a:spLocks/>
            </p:cNvSpPr>
            <p:nvPr/>
          </p:nvSpPr>
          <p:spPr bwMode="auto">
            <a:xfrm>
              <a:off x="3557" y="3371"/>
              <a:ext cx="108" cy="52"/>
            </a:xfrm>
            <a:custGeom>
              <a:avLst/>
              <a:gdLst>
                <a:gd name="T0" fmla="*/ 0 w 193"/>
                <a:gd name="T1" fmla="*/ 66 h 86"/>
                <a:gd name="T2" fmla="*/ 152 w 193"/>
                <a:gd name="T3" fmla="*/ 66 h 86"/>
                <a:gd name="T4" fmla="*/ 152 w 193"/>
                <a:gd name="T5" fmla="*/ 86 h 86"/>
                <a:gd name="T6" fmla="*/ 193 w 193"/>
                <a:gd name="T7" fmla="*/ 40 h 86"/>
                <a:gd name="T8" fmla="*/ 152 w 193"/>
                <a:gd name="T9" fmla="*/ 0 h 86"/>
                <a:gd name="T10" fmla="*/ 152 w 193"/>
                <a:gd name="T11" fmla="*/ 20 h 86"/>
                <a:gd name="T12" fmla="*/ 0 w 193"/>
                <a:gd name="T13" fmla="*/ 20 h 86"/>
                <a:gd name="T14" fmla="*/ 0 w 193"/>
                <a:gd name="T15" fmla="*/ 66 h 86"/>
                <a:gd name="T16" fmla="*/ 0 60000 65536"/>
                <a:gd name="T17" fmla="*/ 0 60000 65536"/>
                <a:gd name="T18" fmla="*/ 0 60000 65536"/>
                <a:gd name="T19" fmla="*/ 0 60000 65536"/>
                <a:gd name="T20" fmla="*/ 0 60000 65536"/>
                <a:gd name="T21" fmla="*/ 0 60000 65536"/>
                <a:gd name="T22" fmla="*/ 0 60000 65536"/>
                <a:gd name="T23" fmla="*/ 0 60000 65536"/>
                <a:gd name="T24" fmla="*/ 0 w 193"/>
                <a:gd name="T25" fmla="*/ 0 h 86"/>
                <a:gd name="T26" fmla="*/ 193 w 193"/>
                <a:gd name="T27" fmla="*/ 86 h 8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3" h="86">
                  <a:moveTo>
                    <a:pt x="0" y="66"/>
                  </a:moveTo>
                  <a:lnTo>
                    <a:pt x="152" y="66"/>
                  </a:lnTo>
                  <a:lnTo>
                    <a:pt x="152" y="86"/>
                  </a:lnTo>
                  <a:lnTo>
                    <a:pt x="193" y="40"/>
                  </a:lnTo>
                  <a:lnTo>
                    <a:pt x="152" y="0"/>
                  </a:lnTo>
                  <a:lnTo>
                    <a:pt x="152" y="20"/>
                  </a:lnTo>
                  <a:lnTo>
                    <a:pt x="0" y="20"/>
                  </a:lnTo>
                  <a:lnTo>
                    <a:pt x="0" y="66"/>
                  </a:lnTo>
                  <a:close/>
                </a:path>
              </a:pathLst>
            </a:custGeom>
            <a:solidFill>
              <a:srgbClr val="FFFFFF"/>
            </a:solidFill>
            <a:ln w="9525">
              <a:noFill/>
              <a:round/>
              <a:headEnd/>
              <a:tailEnd/>
            </a:ln>
          </p:spPr>
          <p:txBody>
            <a:bodyPr>
              <a:prstTxWarp prst="textNoShape">
                <a:avLst/>
              </a:prstTxWarp>
            </a:bodyPr>
            <a:lstStyle/>
            <a:p>
              <a:endParaRPr lang="en-US"/>
            </a:p>
          </p:txBody>
        </p:sp>
        <p:sp>
          <p:nvSpPr>
            <p:cNvPr id="20891" name="Freeform 197"/>
            <p:cNvSpPr>
              <a:spLocks/>
            </p:cNvSpPr>
            <p:nvPr/>
          </p:nvSpPr>
          <p:spPr bwMode="auto">
            <a:xfrm>
              <a:off x="3541" y="3411"/>
              <a:ext cx="84" cy="91"/>
            </a:xfrm>
            <a:custGeom>
              <a:avLst/>
              <a:gdLst>
                <a:gd name="T0" fmla="*/ 0 w 152"/>
                <a:gd name="T1" fmla="*/ 31 h 153"/>
                <a:gd name="T2" fmla="*/ 106 w 152"/>
                <a:gd name="T3" fmla="*/ 138 h 153"/>
                <a:gd name="T4" fmla="*/ 91 w 152"/>
                <a:gd name="T5" fmla="*/ 153 h 153"/>
                <a:gd name="T6" fmla="*/ 152 w 152"/>
                <a:gd name="T7" fmla="*/ 148 h 153"/>
                <a:gd name="T8" fmla="*/ 152 w 152"/>
                <a:gd name="T9" fmla="*/ 92 h 153"/>
                <a:gd name="T10" fmla="*/ 136 w 152"/>
                <a:gd name="T11" fmla="*/ 107 h 153"/>
                <a:gd name="T12" fmla="*/ 30 w 152"/>
                <a:gd name="T13" fmla="*/ 0 h 153"/>
                <a:gd name="T14" fmla="*/ 0 w 152"/>
                <a:gd name="T15" fmla="*/ 31 h 153"/>
                <a:gd name="T16" fmla="*/ 0 60000 65536"/>
                <a:gd name="T17" fmla="*/ 0 60000 65536"/>
                <a:gd name="T18" fmla="*/ 0 60000 65536"/>
                <a:gd name="T19" fmla="*/ 0 60000 65536"/>
                <a:gd name="T20" fmla="*/ 0 60000 65536"/>
                <a:gd name="T21" fmla="*/ 0 60000 65536"/>
                <a:gd name="T22" fmla="*/ 0 60000 65536"/>
                <a:gd name="T23" fmla="*/ 0 60000 65536"/>
                <a:gd name="T24" fmla="*/ 0 w 152"/>
                <a:gd name="T25" fmla="*/ 0 h 153"/>
                <a:gd name="T26" fmla="*/ 152 w 152"/>
                <a:gd name="T27" fmla="*/ 153 h 1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2" h="153">
                  <a:moveTo>
                    <a:pt x="0" y="31"/>
                  </a:moveTo>
                  <a:lnTo>
                    <a:pt x="106" y="138"/>
                  </a:lnTo>
                  <a:lnTo>
                    <a:pt x="91" y="153"/>
                  </a:lnTo>
                  <a:lnTo>
                    <a:pt x="152" y="148"/>
                  </a:lnTo>
                  <a:lnTo>
                    <a:pt x="152" y="92"/>
                  </a:lnTo>
                  <a:lnTo>
                    <a:pt x="136" y="107"/>
                  </a:lnTo>
                  <a:lnTo>
                    <a:pt x="30" y="0"/>
                  </a:lnTo>
                  <a:lnTo>
                    <a:pt x="0" y="31"/>
                  </a:lnTo>
                  <a:close/>
                </a:path>
              </a:pathLst>
            </a:custGeom>
            <a:solidFill>
              <a:srgbClr val="FFFFFF"/>
            </a:solidFill>
            <a:ln w="9525">
              <a:noFill/>
              <a:round/>
              <a:headEnd/>
              <a:tailEnd/>
            </a:ln>
          </p:spPr>
          <p:txBody>
            <a:bodyPr>
              <a:prstTxWarp prst="textNoShape">
                <a:avLst/>
              </a:prstTxWarp>
            </a:bodyPr>
            <a:lstStyle/>
            <a:p>
              <a:endParaRPr lang="en-US"/>
            </a:p>
          </p:txBody>
        </p:sp>
        <p:sp>
          <p:nvSpPr>
            <p:cNvPr id="20892" name="Freeform 198"/>
            <p:cNvSpPr>
              <a:spLocks/>
            </p:cNvSpPr>
            <p:nvPr/>
          </p:nvSpPr>
          <p:spPr bwMode="auto">
            <a:xfrm>
              <a:off x="3504" y="3429"/>
              <a:ext cx="48" cy="115"/>
            </a:xfrm>
            <a:custGeom>
              <a:avLst/>
              <a:gdLst>
                <a:gd name="T0" fmla="*/ 20 w 86"/>
                <a:gd name="T1" fmla="*/ 0 h 193"/>
                <a:gd name="T2" fmla="*/ 20 w 86"/>
                <a:gd name="T3" fmla="*/ 153 h 193"/>
                <a:gd name="T4" fmla="*/ 0 w 86"/>
                <a:gd name="T5" fmla="*/ 153 h 193"/>
                <a:gd name="T6" fmla="*/ 46 w 86"/>
                <a:gd name="T7" fmla="*/ 193 h 193"/>
                <a:gd name="T8" fmla="*/ 86 w 86"/>
                <a:gd name="T9" fmla="*/ 153 h 193"/>
                <a:gd name="T10" fmla="*/ 66 w 86"/>
                <a:gd name="T11" fmla="*/ 153 h 193"/>
                <a:gd name="T12" fmla="*/ 66 w 86"/>
                <a:gd name="T13" fmla="*/ 0 h 193"/>
                <a:gd name="T14" fmla="*/ 20 w 86"/>
                <a:gd name="T15" fmla="*/ 0 h 193"/>
                <a:gd name="T16" fmla="*/ 0 60000 65536"/>
                <a:gd name="T17" fmla="*/ 0 60000 65536"/>
                <a:gd name="T18" fmla="*/ 0 60000 65536"/>
                <a:gd name="T19" fmla="*/ 0 60000 65536"/>
                <a:gd name="T20" fmla="*/ 0 60000 65536"/>
                <a:gd name="T21" fmla="*/ 0 60000 65536"/>
                <a:gd name="T22" fmla="*/ 0 60000 65536"/>
                <a:gd name="T23" fmla="*/ 0 60000 65536"/>
                <a:gd name="T24" fmla="*/ 0 w 86"/>
                <a:gd name="T25" fmla="*/ 0 h 193"/>
                <a:gd name="T26" fmla="*/ 86 w 86"/>
                <a:gd name="T27" fmla="*/ 193 h 19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6" h="193">
                  <a:moveTo>
                    <a:pt x="20" y="0"/>
                  </a:moveTo>
                  <a:lnTo>
                    <a:pt x="20" y="153"/>
                  </a:lnTo>
                  <a:lnTo>
                    <a:pt x="0" y="153"/>
                  </a:lnTo>
                  <a:lnTo>
                    <a:pt x="46" y="193"/>
                  </a:lnTo>
                  <a:lnTo>
                    <a:pt x="86" y="153"/>
                  </a:lnTo>
                  <a:lnTo>
                    <a:pt x="66" y="153"/>
                  </a:lnTo>
                  <a:lnTo>
                    <a:pt x="66" y="0"/>
                  </a:lnTo>
                  <a:lnTo>
                    <a:pt x="20" y="0"/>
                  </a:lnTo>
                  <a:close/>
                </a:path>
              </a:pathLst>
            </a:custGeom>
            <a:solidFill>
              <a:srgbClr val="FFFFFF"/>
            </a:solidFill>
            <a:ln w="9525">
              <a:noFill/>
              <a:round/>
              <a:headEnd/>
              <a:tailEnd/>
            </a:ln>
          </p:spPr>
          <p:txBody>
            <a:bodyPr>
              <a:prstTxWarp prst="textNoShape">
                <a:avLst/>
              </a:prstTxWarp>
            </a:bodyPr>
            <a:lstStyle/>
            <a:p>
              <a:endParaRPr lang="en-US"/>
            </a:p>
          </p:txBody>
        </p:sp>
        <p:sp>
          <p:nvSpPr>
            <p:cNvPr id="20893" name="Freeform 199"/>
            <p:cNvSpPr>
              <a:spLocks/>
            </p:cNvSpPr>
            <p:nvPr/>
          </p:nvSpPr>
          <p:spPr bwMode="auto">
            <a:xfrm>
              <a:off x="3430" y="3411"/>
              <a:ext cx="85" cy="91"/>
            </a:xfrm>
            <a:custGeom>
              <a:avLst/>
              <a:gdLst>
                <a:gd name="T0" fmla="*/ 122 w 152"/>
                <a:gd name="T1" fmla="*/ 0 h 153"/>
                <a:gd name="T2" fmla="*/ 16 w 152"/>
                <a:gd name="T3" fmla="*/ 107 h 153"/>
                <a:gd name="T4" fmla="*/ 0 w 152"/>
                <a:gd name="T5" fmla="*/ 92 h 153"/>
                <a:gd name="T6" fmla="*/ 0 w 152"/>
                <a:gd name="T7" fmla="*/ 153 h 153"/>
                <a:gd name="T8" fmla="*/ 61 w 152"/>
                <a:gd name="T9" fmla="*/ 153 h 153"/>
                <a:gd name="T10" fmla="*/ 46 w 152"/>
                <a:gd name="T11" fmla="*/ 138 h 153"/>
                <a:gd name="T12" fmla="*/ 152 w 152"/>
                <a:gd name="T13" fmla="*/ 31 h 153"/>
                <a:gd name="T14" fmla="*/ 122 w 152"/>
                <a:gd name="T15" fmla="*/ 0 h 153"/>
                <a:gd name="T16" fmla="*/ 0 60000 65536"/>
                <a:gd name="T17" fmla="*/ 0 60000 65536"/>
                <a:gd name="T18" fmla="*/ 0 60000 65536"/>
                <a:gd name="T19" fmla="*/ 0 60000 65536"/>
                <a:gd name="T20" fmla="*/ 0 60000 65536"/>
                <a:gd name="T21" fmla="*/ 0 60000 65536"/>
                <a:gd name="T22" fmla="*/ 0 60000 65536"/>
                <a:gd name="T23" fmla="*/ 0 60000 65536"/>
                <a:gd name="T24" fmla="*/ 0 w 152"/>
                <a:gd name="T25" fmla="*/ 0 h 153"/>
                <a:gd name="T26" fmla="*/ 152 w 152"/>
                <a:gd name="T27" fmla="*/ 153 h 1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52" h="153">
                  <a:moveTo>
                    <a:pt x="122" y="0"/>
                  </a:moveTo>
                  <a:lnTo>
                    <a:pt x="16" y="107"/>
                  </a:lnTo>
                  <a:lnTo>
                    <a:pt x="0" y="92"/>
                  </a:lnTo>
                  <a:lnTo>
                    <a:pt x="0" y="153"/>
                  </a:lnTo>
                  <a:lnTo>
                    <a:pt x="61" y="153"/>
                  </a:lnTo>
                  <a:lnTo>
                    <a:pt x="46" y="138"/>
                  </a:lnTo>
                  <a:lnTo>
                    <a:pt x="152" y="31"/>
                  </a:lnTo>
                  <a:lnTo>
                    <a:pt x="122" y="0"/>
                  </a:lnTo>
                  <a:close/>
                </a:path>
              </a:pathLst>
            </a:custGeom>
            <a:solidFill>
              <a:srgbClr val="FFFFFF"/>
            </a:solidFill>
            <a:ln w="9525">
              <a:noFill/>
              <a:round/>
              <a:headEnd/>
              <a:tailEnd/>
            </a:ln>
          </p:spPr>
          <p:txBody>
            <a:bodyPr>
              <a:prstTxWarp prst="textNoShape">
                <a:avLst/>
              </a:prstTxWarp>
            </a:bodyPr>
            <a:lstStyle/>
            <a:p>
              <a:endParaRPr lang="en-US"/>
            </a:p>
          </p:txBody>
        </p:sp>
        <p:sp>
          <p:nvSpPr>
            <p:cNvPr id="20894" name="Oval 200"/>
            <p:cNvSpPr>
              <a:spLocks noChangeArrowheads="1"/>
            </p:cNvSpPr>
            <p:nvPr/>
          </p:nvSpPr>
          <p:spPr bwMode="auto">
            <a:xfrm>
              <a:off x="3481" y="3350"/>
              <a:ext cx="94" cy="100"/>
            </a:xfrm>
            <a:prstGeom prst="ellipse">
              <a:avLst/>
            </a:prstGeom>
            <a:solidFill>
              <a:srgbClr val="FF0000"/>
            </a:solidFill>
            <a:ln w="9525">
              <a:noFill/>
              <a:round/>
              <a:headEnd/>
              <a:tailEnd/>
            </a:ln>
          </p:spPr>
          <p:txBody>
            <a:bodyPr>
              <a:prstTxWarp prst="textNoShape">
                <a:avLst/>
              </a:prstTxWarp>
            </a:bodyPr>
            <a:lstStyle/>
            <a:p>
              <a:endParaRPr lang="en-US"/>
            </a:p>
          </p:txBody>
        </p:sp>
        <p:sp>
          <p:nvSpPr>
            <p:cNvPr id="20895" name="Line 201"/>
            <p:cNvSpPr>
              <a:spLocks noChangeShapeType="1"/>
            </p:cNvSpPr>
            <p:nvPr/>
          </p:nvSpPr>
          <p:spPr bwMode="auto">
            <a:xfrm>
              <a:off x="3461" y="3109"/>
              <a:ext cx="141" cy="67"/>
            </a:xfrm>
            <a:prstGeom prst="line">
              <a:avLst/>
            </a:prstGeom>
            <a:noFill/>
            <a:ln w="15875">
              <a:solidFill>
                <a:srgbClr val="FFFFFF"/>
              </a:solidFill>
              <a:round/>
              <a:headEnd/>
              <a:tailEnd/>
            </a:ln>
          </p:spPr>
          <p:txBody>
            <a:bodyPr>
              <a:prstTxWarp prst="textNoShape">
                <a:avLst/>
              </a:prstTxWarp>
            </a:bodyPr>
            <a:lstStyle/>
            <a:p>
              <a:endParaRPr lang="en-US"/>
            </a:p>
          </p:txBody>
        </p:sp>
        <p:sp>
          <p:nvSpPr>
            <p:cNvPr id="20896" name="Line 202"/>
            <p:cNvSpPr>
              <a:spLocks noChangeShapeType="1"/>
            </p:cNvSpPr>
            <p:nvPr/>
          </p:nvSpPr>
          <p:spPr bwMode="auto">
            <a:xfrm>
              <a:off x="3419" y="3096"/>
              <a:ext cx="222" cy="1"/>
            </a:xfrm>
            <a:prstGeom prst="line">
              <a:avLst/>
            </a:prstGeom>
            <a:noFill/>
            <a:ln w="15875">
              <a:solidFill>
                <a:srgbClr val="FFFFFF"/>
              </a:solidFill>
              <a:round/>
              <a:headEnd/>
              <a:tailEnd/>
            </a:ln>
          </p:spPr>
          <p:txBody>
            <a:bodyPr>
              <a:prstTxWarp prst="textNoShape">
                <a:avLst/>
              </a:prstTxWarp>
            </a:bodyPr>
            <a:lstStyle/>
            <a:p>
              <a:endParaRPr lang="en-US"/>
            </a:p>
          </p:txBody>
        </p:sp>
        <p:sp>
          <p:nvSpPr>
            <p:cNvPr id="20897" name="Line 203"/>
            <p:cNvSpPr>
              <a:spLocks noChangeShapeType="1"/>
            </p:cNvSpPr>
            <p:nvPr/>
          </p:nvSpPr>
          <p:spPr bwMode="auto">
            <a:xfrm>
              <a:off x="3419" y="3190"/>
              <a:ext cx="225" cy="0"/>
            </a:xfrm>
            <a:prstGeom prst="line">
              <a:avLst/>
            </a:prstGeom>
            <a:noFill/>
            <a:ln w="15875">
              <a:solidFill>
                <a:srgbClr val="FFFFFF"/>
              </a:solidFill>
              <a:round/>
              <a:headEnd/>
              <a:tailEnd/>
            </a:ln>
          </p:spPr>
          <p:txBody>
            <a:bodyPr>
              <a:prstTxWarp prst="textNoShape">
                <a:avLst/>
              </a:prstTxWarp>
            </a:bodyPr>
            <a:lstStyle/>
            <a:p>
              <a:endParaRPr lang="en-US"/>
            </a:p>
          </p:txBody>
        </p:sp>
        <p:sp>
          <p:nvSpPr>
            <p:cNvPr id="20898" name="Rectangle 204"/>
            <p:cNvSpPr>
              <a:spLocks noChangeArrowheads="1"/>
            </p:cNvSpPr>
            <p:nvPr/>
          </p:nvSpPr>
          <p:spPr bwMode="auto">
            <a:xfrm>
              <a:off x="3400" y="3079"/>
              <a:ext cx="68" cy="37"/>
            </a:xfrm>
            <a:prstGeom prst="rect">
              <a:avLst/>
            </a:prstGeom>
            <a:solidFill>
              <a:srgbClr val="FFFFFF"/>
            </a:solidFill>
            <a:ln w="7938">
              <a:solidFill>
                <a:srgbClr val="FFFFFF"/>
              </a:solidFill>
              <a:miter lim="800000"/>
              <a:headEnd/>
              <a:tailEnd/>
            </a:ln>
          </p:spPr>
          <p:txBody>
            <a:bodyPr>
              <a:prstTxWarp prst="textNoShape">
                <a:avLst/>
              </a:prstTxWarp>
            </a:bodyPr>
            <a:lstStyle/>
            <a:p>
              <a:endParaRPr lang="en-US"/>
            </a:p>
          </p:txBody>
        </p:sp>
        <p:sp>
          <p:nvSpPr>
            <p:cNvPr id="20899" name="Rectangle 205"/>
            <p:cNvSpPr>
              <a:spLocks noChangeArrowheads="1"/>
            </p:cNvSpPr>
            <p:nvPr/>
          </p:nvSpPr>
          <p:spPr bwMode="auto">
            <a:xfrm>
              <a:off x="3592" y="3079"/>
              <a:ext cx="65" cy="37"/>
            </a:xfrm>
            <a:prstGeom prst="rect">
              <a:avLst/>
            </a:prstGeom>
            <a:solidFill>
              <a:srgbClr val="FFFFFF"/>
            </a:solidFill>
            <a:ln w="7938">
              <a:solidFill>
                <a:srgbClr val="FFFFFF"/>
              </a:solidFill>
              <a:miter lim="800000"/>
              <a:headEnd/>
              <a:tailEnd/>
            </a:ln>
          </p:spPr>
          <p:txBody>
            <a:bodyPr>
              <a:prstTxWarp prst="textNoShape">
                <a:avLst/>
              </a:prstTxWarp>
            </a:bodyPr>
            <a:lstStyle/>
            <a:p>
              <a:endParaRPr lang="en-US"/>
            </a:p>
          </p:txBody>
        </p:sp>
        <p:sp>
          <p:nvSpPr>
            <p:cNvPr id="20900" name="Rectangle 206"/>
            <p:cNvSpPr>
              <a:spLocks noChangeArrowheads="1"/>
            </p:cNvSpPr>
            <p:nvPr/>
          </p:nvSpPr>
          <p:spPr bwMode="auto">
            <a:xfrm>
              <a:off x="3400" y="3170"/>
              <a:ext cx="68" cy="37"/>
            </a:xfrm>
            <a:prstGeom prst="rect">
              <a:avLst/>
            </a:prstGeom>
            <a:solidFill>
              <a:srgbClr val="FFFFFF"/>
            </a:solidFill>
            <a:ln w="7938">
              <a:solidFill>
                <a:srgbClr val="FFFFFF"/>
              </a:solidFill>
              <a:miter lim="800000"/>
              <a:headEnd/>
              <a:tailEnd/>
            </a:ln>
          </p:spPr>
          <p:txBody>
            <a:bodyPr>
              <a:prstTxWarp prst="textNoShape">
                <a:avLst/>
              </a:prstTxWarp>
            </a:bodyPr>
            <a:lstStyle/>
            <a:p>
              <a:endParaRPr lang="en-US"/>
            </a:p>
          </p:txBody>
        </p:sp>
        <p:sp>
          <p:nvSpPr>
            <p:cNvPr id="20901" name="Rectangle 207"/>
            <p:cNvSpPr>
              <a:spLocks noChangeArrowheads="1"/>
            </p:cNvSpPr>
            <p:nvPr/>
          </p:nvSpPr>
          <p:spPr bwMode="auto">
            <a:xfrm>
              <a:off x="3592" y="3170"/>
              <a:ext cx="65" cy="37"/>
            </a:xfrm>
            <a:prstGeom prst="rect">
              <a:avLst/>
            </a:prstGeom>
            <a:solidFill>
              <a:srgbClr val="FFFFFF"/>
            </a:solidFill>
            <a:ln w="7938">
              <a:solidFill>
                <a:srgbClr val="FFFFFF"/>
              </a:solidFill>
              <a:miter lim="800000"/>
              <a:headEnd/>
              <a:tailEnd/>
            </a:ln>
          </p:spPr>
          <p:txBody>
            <a:bodyPr>
              <a:prstTxWarp prst="textNoShape">
                <a:avLst/>
              </a:prstTxWarp>
            </a:bodyPr>
            <a:lstStyle/>
            <a:p>
              <a:endParaRPr lang="en-US"/>
            </a:p>
          </p:txBody>
        </p:sp>
        <p:sp>
          <p:nvSpPr>
            <p:cNvPr id="20902" name="Line 208"/>
            <p:cNvSpPr>
              <a:spLocks noChangeShapeType="1"/>
            </p:cNvSpPr>
            <p:nvPr/>
          </p:nvSpPr>
          <p:spPr bwMode="auto">
            <a:xfrm flipH="1">
              <a:off x="3458" y="3109"/>
              <a:ext cx="141" cy="67"/>
            </a:xfrm>
            <a:prstGeom prst="line">
              <a:avLst/>
            </a:prstGeom>
            <a:noFill/>
            <a:ln w="15875">
              <a:solidFill>
                <a:srgbClr val="FFFFFF"/>
              </a:solidFill>
              <a:round/>
              <a:headEnd/>
              <a:tailEnd/>
            </a:ln>
          </p:spPr>
          <p:txBody>
            <a:bodyPr>
              <a:prstTxWarp prst="textNoShape">
                <a:avLst/>
              </a:prstTxWarp>
            </a:bodyPr>
            <a:lstStyle/>
            <a:p>
              <a:endParaRPr lang="en-US"/>
            </a:p>
          </p:txBody>
        </p:sp>
      </p:grpSp>
      <p:grpSp>
        <p:nvGrpSpPr>
          <p:cNvPr id="5" name="Group 209"/>
          <p:cNvGrpSpPr>
            <a:grpSpLocks/>
          </p:cNvGrpSpPr>
          <p:nvPr/>
        </p:nvGrpSpPr>
        <p:grpSpPr bwMode="auto">
          <a:xfrm>
            <a:off x="5405438" y="4191000"/>
            <a:ext cx="439737" cy="268288"/>
            <a:chOff x="1834" y="1600"/>
            <a:chExt cx="508" cy="428"/>
          </a:xfrm>
        </p:grpSpPr>
        <p:sp>
          <p:nvSpPr>
            <p:cNvPr id="20726" name="Freeform 210"/>
            <p:cNvSpPr>
              <a:spLocks/>
            </p:cNvSpPr>
            <p:nvPr/>
          </p:nvSpPr>
          <p:spPr bwMode="auto">
            <a:xfrm>
              <a:off x="1836" y="1853"/>
              <a:ext cx="504" cy="173"/>
            </a:xfrm>
            <a:custGeom>
              <a:avLst/>
              <a:gdLst>
                <a:gd name="T0" fmla="*/ 16115 w 16156"/>
                <a:gd name="T1" fmla="*/ 3056 h 5544"/>
                <a:gd name="T2" fmla="*/ 15902 w 16156"/>
                <a:gd name="T3" fmla="*/ 3464 h 5544"/>
                <a:gd name="T4" fmla="*/ 15521 w 16156"/>
                <a:gd name="T5" fmla="*/ 3851 h 5544"/>
                <a:gd name="T6" fmla="*/ 14987 w 16156"/>
                <a:gd name="T7" fmla="*/ 4210 h 5544"/>
                <a:gd name="T8" fmla="*/ 14311 w 16156"/>
                <a:gd name="T9" fmla="*/ 4536 h 5544"/>
                <a:gd name="T10" fmla="*/ 13509 w 16156"/>
                <a:gd name="T11" fmla="*/ 4824 h 5544"/>
                <a:gd name="T12" fmla="*/ 12594 w 16156"/>
                <a:gd name="T13" fmla="*/ 5071 h 5544"/>
                <a:gd name="T14" fmla="*/ 11579 w 16156"/>
                <a:gd name="T15" fmla="*/ 5271 h 5544"/>
                <a:gd name="T16" fmla="*/ 10480 w 16156"/>
                <a:gd name="T17" fmla="*/ 5420 h 5544"/>
                <a:gd name="T18" fmla="*/ 9307 w 16156"/>
                <a:gd name="T19" fmla="*/ 5512 h 5544"/>
                <a:gd name="T20" fmla="*/ 8078 w 16156"/>
                <a:gd name="T21" fmla="*/ 5544 h 5544"/>
                <a:gd name="T22" fmla="*/ 6849 w 16156"/>
                <a:gd name="T23" fmla="*/ 5512 h 5544"/>
                <a:gd name="T24" fmla="*/ 5676 w 16156"/>
                <a:gd name="T25" fmla="*/ 5420 h 5544"/>
                <a:gd name="T26" fmla="*/ 4577 w 16156"/>
                <a:gd name="T27" fmla="*/ 5271 h 5544"/>
                <a:gd name="T28" fmla="*/ 3562 w 16156"/>
                <a:gd name="T29" fmla="*/ 5071 h 5544"/>
                <a:gd name="T30" fmla="*/ 2647 w 16156"/>
                <a:gd name="T31" fmla="*/ 4824 h 5544"/>
                <a:gd name="T32" fmla="*/ 1845 w 16156"/>
                <a:gd name="T33" fmla="*/ 4536 h 5544"/>
                <a:gd name="T34" fmla="*/ 1169 w 16156"/>
                <a:gd name="T35" fmla="*/ 4210 h 5544"/>
                <a:gd name="T36" fmla="*/ 635 w 16156"/>
                <a:gd name="T37" fmla="*/ 3851 h 5544"/>
                <a:gd name="T38" fmla="*/ 254 w 16156"/>
                <a:gd name="T39" fmla="*/ 3464 h 5544"/>
                <a:gd name="T40" fmla="*/ 41 w 16156"/>
                <a:gd name="T41" fmla="*/ 3056 h 5544"/>
                <a:gd name="T42" fmla="*/ 10 w 16156"/>
                <a:gd name="T43" fmla="*/ 2630 h 5544"/>
                <a:gd name="T44" fmla="*/ 163 w 16156"/>
                <a:gd name="T45" fmla="*/ 2214 h 5544"/>
                <a:gd name="T46" fmla="*/ 489 w 16156"/>
                <a:gd name="T47" fmla="*/ 1819 h 5544"/>
                <a:gd name="T48" fmla="*/ 975 w 16156"/>
                <a:gd name="T49" fmla="*/ 1451 h 5544"/>
                <a:gd name="T50" fmla="*/ 1605 w 16156"/>
                <a:gd name="T51" fmla="*/ 1114 h 5544"/>
                <a:gd name="T52" fmla="*/ 2366 w 16156"/>
                <a:gd name="T53" fmla="*/ 813 h 5544"/>
                <a:gd name="T54" fmla="*/ 3245 w 16156"/>
                <a:gd name="T55" fmla="*/ 551 h 5544"/>
                <a:gd name="T56" fmla="*/ 4228 w 16156"/>
                <a:gd name="T57" fmla="*/ 335 h 5544"/>
                <a:gd name="T58" fmla="*/ 5301 w 16156"/>
                <a:gd name="T59" fmla="*/ 169 h 5544"/>
                <a:gd name="T60" fmla="*/ 6450 w 16156"/>
                <a:gd name="T61" fmla="*/ 56 h 5544"/>
                <a:gd name="T62" fmla="*/ 7662 w 16156"/>
                <a:gd name="T63" fmla="*/ 3 h 5544"/>
                <a:gd name="T64" fmla="*/ 8904 w 16156"/>
                <a:gd name="T65" fmla="*/ 15 h 5544"/>
                <a:gd name="T66" fmla="*/ 10096 w 16156"/>
                <a:gd name="T67" fmla="*/ 87 h 5544"/>
                <a:gd name="T68" fmla="*/ 11222 w 16156"/>
                <a:gd name="T69" fmla="*/ 219 h 5544"/>
                <a:gd name="T70" fmla="*/ 12266 w 16156"/>
                <a:gd name="T71" fmla="*/ 402 h 5544"/>
                <a:gd name="T72" fmla="*/ 13216 w 16156"/>
                <a:gd name="T73" fmla="*/ 633 h 5544"/>
                <a:gd name="T74" fmla="*/ 14057 w 16156"/>
                <a:gd name="T75" fmla="*/ 909 h 5544"/>
                <a:gd name="T76" fmla="*/ 14776 w 16156"/>
                <a:gd name="T77" fmla="*/ 1223 h 5544"/>
                <a:gd name="T78" fmla="*/ 15360 w 16156"/>
                <a:gd name="T79" fmla="*/ 1571 h 5544"/>
                <a:gd name="T80" fmla="*/ 15794 w 16156"/>
                <a:gd name="T81" fmla="*/ 1949 h 5544"/>
                <a:gd name="T82" fmla="*/ 16064 w 16156"/>
                <a:gd name="T83" fmla="*/ 2350 h 5544"/>
                <a:gd name="T84" fmla="*/ 16156 w 16156"/>
                <a:gd name="T85" fmla="*/ 2772 h 554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156"/>
                <a:gd name="T130" fmla="*/ 0 h 5544"/>
                <a:gd name="T131" fmla="*/ 16156 w 16156"/>
                <a:gd name="T132" fmla="*/ 5544 h 554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156" h="5544">
                  <a:moveTo>
                    <a:pt x="16156" y="2772"/>
                  </a:moveTo>
                  <a:lnTo>
                    <a:pt x="16146" y="2915"/>
                  </a:lnTo>
                  <a:lnTo>
                    <a:pt x="16115" y="3056"/>
                  </a:lnTo>
                  <a:lnTo>
                    <a:pt x="16064" y="3194"/>
                  </a:lnTo>
                  <a:lnTo>
                    <a:pt x="15993" y="3331"/>
                  </a:lnTo>
                  <a:lnTo>
                    <a:pt x="15902" y="3464"/>
                  </a:lnTo>
                  <a:lnTo>
                    <a:pt x="15794" y="3597"/>
                  </a:lnTo>
                  <a:lnTo>
                    <a:pt x="15667" y="3725"/>
                  </a:lnTo>
                  <a:lnTo>
                    <a:pt x="15521" y="3851"/>
                  </a:lnTo>
                  <a:lnTo>
                    <a:pt x="15360" y="3974"/>
                  </a:lnTo>
                  <a:lnTo>
                    <a:pt x="15181" y="4093"/>
                  </a:lnTo>
                  <a:lnTo>
                    <a:pt x="14987" y="4210"/>
                  </a:lnTo>
                  <a:lnTo>
                    <a:pt x="14776" y="4322"/>
                  </a:lnTo>
                  <a:lnTo>
                    <a:pt x="14551" y="4431"/>
                  </a:lnTo>
                  <a:lnTo>
                    <a:pt x="14311" y="4536"/>
                  </a:lnTo>
                  <a:lnTo>
                    <a:pt x="14057" y="4636"/>
                  </a:lnTo>
                  <a:lnTo>
                    <a:pt x="13790" y="4733"/>
                  </a:lnTo>
                  <a:lnTo>
                    <a:pt x="13509" y="4824"/>
                  </a:lnTo>
                  <a:lnTo>
                    <a:pt x="13216" y="4911"/>
                  </a:lnTo>
                  <a:lnTo>
                    <a:pt x="12910" y="4994"/>
                  </a:lnTo>
                  <a:lnTo>
                    <a:pt x="12594" y="5071"/>
                  </a:lnTo>
                  <a:lnTo>
                    <a:pt x="12266" y="5143"/>
                  </a:lnTo>
                  <a:lnTo>
                    <a:pt x="11928" y="5210"/>
                  </a:lnTo>
                  <a:lnTo>
                    <a:pt x="11579" y="5271"/>
                  </a:lnTo>
                  <a:lnTo>
                    <a:pt x="11222" y="5327"/>
                  </a:lnTo>
                  <a:lnTo>
                    <a:pt x="10855" y="5376"/>
                  </a:lnTo>
                  <a:lnTo>
                    <a:pt x="10480" y="5420"/>
                  </a:lnTo>
                  <a:lnTo>
                    <a:pt x="10096" y="5457"/>
                  </a:lnTo>
                  <a:lnTo>
                    <a:pt x="9706" y="5488"/>
                  </a:lnTo>
                  <a:lnTo>
                    <a:pt x="9307" y="5512"/>
                  </a:lnTo>
                  <a:lnTo>
                    <a:pt x="8904" y="5530"/>
                  </a:lnTo>
                  <a:lnTo>
                    <a:pt x="8494" y="5541"/>
                  </a:lnTo>
                  <a:lnTo>
                    <a:pt x="8078" y="5544"/>
                  </a:lnTo>
                  <a:lnTo>
                    <a:pt x="7662" y="5541"/>
                  </a:lnTo>
                  <a:lnTo>
                    <a:pt x="7252" y="5530"/>
                  </a:lnTo>
                  <a:lnTo>
                    <a:pt x="6849" y="5512"/>
                  </a:lnTo>
                  <a:lnTo>
                    <a:pt x="6450" y="5488"/>
                  </a:lnTo>
                  <a:lnTo>
                    <a:pt x="6060" y="5457"/>
                  </a:lnTo>
                  <a:lnTo>
                    <a:pt x="5676" y="5420"/>
                  </a:lnTo>
                  <a:lnTo>
                    <a:pt x="5301" y="5376"/>
                  </a:lnTo>
                  <a:lnTo>
                    <a:pt x="4934" y="5327"/>
                  </a:lnTo>
                  <a:lnTo>
                    <a:pt x="4577" y="5271"/>
                  </a:lnTo>
                  <a:lnTo>
                    <a:pt x="4228" y="5210"/>
                  </a:lnTo>
                  <a:lnTo>
                    <a:pt x="3890" y="5143"/>
                  </a:lnTo>
                  <a:lnTo>
                    <a:pt x="3562" y="5071"/>
                  </a:lnTo>
                  <a:lnTo>
                    <a:pt x="3245" y="4994"/>
                  </a:lnTo>
                  <a:lnTo>
                    <a:pt x="2940" y="4911"/>
                  </a:lnTo>
                  <a:lnTo>
                    <a:pt x="2647" y="4824"/>
                  </a:lnTo>
                  <a:lnTo>
                    <a:pt x="2366" y="4733"/>
                  </a:lnTo>
                  <a:lnTo>
                    <a:pt x="2099" y="4636"/>
                  </a:lnTo>
                  <a:lnTo>
                    <a:pt x="1845" y="4536"/>
                  </a:lnTo>
                  <a:lnTo>
                    <a:pt x="1605" y="4431"/>
                  </a:lnTo>
                  <a:lnTo>
                    <a:pt x="1380" y="4322"/>
                  </a:lnTo>
                  <a:lnTo>
                    <a:pt x="1169" y="4210"/>
                  </a:lnTo>
                  <a:lnTo>
                    <a:pt x="975" y="4093"/>
                  </a:lnTo>
                  <a:lnTo>
                    <a:pt x="796" y="3974"/>
                  </a:lnTo>
                  <a:lnTo>
                    <a:pt x="635" y="3851"/>
                  </a:lnTo>
                  <a:lnTo>
                    <a:pt x="489" y="3725"/>
                  </a:lnTo>
                  <a:lnTo>
                    <a:pt x="362" y="3597"/>
                  </a:lnTo>
                  <a:lnTo>
                    <a:pt x="254" y="3464"/>
                  </a:lnTo>
                  <a:lnTo>
                    <a:pt x="163" y="3331"/>
                  </a:lnTo>
                  <a:lnTo>
                    <a:pt x="92" y="3194"/>
                  </a:lnTo>
                  <a:lnTo>
                    <a:pt x="41" y="3056"/>
                  </a:lnTo>
                  <a:lnTo>
                    <a:pt x="10" y="2915"/>
                  </a:lnTo>
                  <a:lnTo>
                    <a:pt x="0" y="2772"/>
                  </a:lnTo>
                  <a:lnTo>
                    <a:pt x="10" y="2630"/>
                  </a:lnTo>
                  <a:lnTo>
                    <a:pt x="41" y="2489"/>
                  </a:lnTo>
                  <a:lnTo>
                    <a:pt x="92" y="2350"/>
                  </a:lnTo>
                  <a:lnTo>
                    <a:pt x="163" y="2214"/>
                  </a:lnTo>
                  <a:lnTo>
                    <a:pt x="254" y="2080"/>
                  </a:lnTo>
                  <a:lnTo>
                    <a:pt x="362" y="1949"/>
                  </a:lnTo>
                  <a:lnTo>
                    <a:pt x="489" y="1819"/>
                  </a:lnTo>
                  <a:lnTo>
                    <a:pt x="635" y="1694"/>
                  </a:lnTo>
                  <a:lnTo>
                    <a:pt x="796" y="1571"/>
                  </a:lnTo>
                  <a:lnTo>
                    <a:pt x="975" y="1451"/>
                  </a:lnTo>
                  <a:lnTo>
                    <a:pt x="1169" y="1335"/>
                  </a:lnTo>
                  <a:lnTo>
                    <a:pt x="1380" y="1223"/>
                  </a:lnTo>
                  <a:lnTo>
                    <a:pt x="1605" y="1114"/>
                  </a:lnTo>
                  <a:lnTo>
                    <a:pt x="1845" y="1010"/>
                  </a:lnTo>
                  <a:lnTo>
                    <a:pt x="2099" y="909"/>
                  </a:lnTo>
                  <a:lnTo>
                    <a:pt x="2366" y="813"/>
                  </a:lnTo>
                  <a:lnTo>
                    <a:pt x="2647" y="720"/>
                  </a:lnTo>
                  <a:lnTo>
                    <a:pt x="2940" y="633"/>
                  </a:lnTo>
                  <a:lnTo>
                    <a:pt x="3245" y="551"/>
                  </a:lnTo>
                  <a:lnTo>
                    <a:pt x="3562" y="473"/>
                  </a:lnTo>
                  <a:lnTo>
                    <a:pt x="3890" y="402"/>
                  </a:lnTo>
                  <a:lnTo>
                    <a:pt x="4228" y="335"/>
                  </a:lnTo>
                  <a:lnTo>
                    <a:pt x="4577" y="274"/>
                  </a:lnTo>
                  <a:lnTo>
                    <a:pt x="4934" y="219"/>
                  </a:lnTo>
                  <a:lnTo>
                    <a:pt x="5301" y="169"/>
                  </a:lnTo>
                  <a:lnTo>
                    <a:pt x="5676" y="125"/>
                  </a:lnTo>
                  <a:lnTo>
                    <a:pt x="6060" y="87"/>
                  </a:lnTo>
                  <a:lnTo>
                    <a:pt x="6450" y="56"/>
                  </a:lnTo>
                  <a:lnTo>
                    <a:pt x="6849" y="32"/>
                  </a:lnTo>
                  <a:lnTo>
                    <a:pt x="7252" y="15"/>
                  </a:lnTo>
                  <a:lnTo>
                    <a:pt x="7662" y="3"/>
                  </a:lnTo>
                  <a:lnTo>
                    <a:pt x="8078" y="0"/>
                  </a:lnTo>
                  <a:lnTo>
                    <a:pt x="8494" y="3"/>
                  </a:lnTo>
                  <a:lnTo>
                    <a:pt x="8904" y="15"/>
                  </a:lnTo>
                  <a:lnTo>
                    <a:pt x="9307" y="32"/>
                  </a:lnTo>
                  <a:lnTo>
                    <a:pt x="9706" y="56"/>
                  </a:lnTo>
                  <a:lnTo>
                    <a:pt x="10096" y="87"/>
                  </a:lnTo>
                  <a:lnTo>
                    <a:pt x="10480" y="125"/>
                  </a:lnTo>
                  <a:lnTo>
                    <a:pt x="10855" y="169"/>
                  </a:lnTo>
                  <a:lnTo>
                    <a:pt x="11222" y="219"/>
                  </a:lnTo>
                  <a:lnTo>
                    <a:pt x="11579" y="274"/>
                  </a:lnTo>
                  <a:lnTo>
                    <a:pt x="11928" y="335"/>
                  </a:lnTo>
                  <a:lnTo>
                    <a:pt x="12266" y="402"/>
                  </a:lnTo>
                  <a:lnTo>
                    <a:pt x="12594" y="473"/>
                  </a:lnTo>
                  <a:lnTo>
                    <a:pt x="12910" y="551"/>
                  </a:lnTo>
                  <a:lnTo>
                    <a:pt x="13216" y="633"/>
                  </a:lnTo>
                  <a:lnTo>
                    <a:pt x="13509" y="720"/>
                  </a:lnTo>
                  <a:lnTo>
                    <a:pt x="13790" y="813"/>
                  </a:lnTo>
                  <a:lnTo>
                    <a:pt x="14057" y="909"/>
                  </a:lnTo>
                  <a:lnTo>
                    <a:pt x="14311" y="1010"/>
                  </a:lnTo>
                  <a:lnTo>
                    <a:pt x="14551" y="1114"/>
                  </a:lnTo>
                  <a:lnTo>
                    <a:pt x="14776" y="1223"/>
                  </a:lnTo>
                  <a:lnTo>
                    <a:pt x="14987" y="1335"/>
                  </a:lnTo>
                  <a:lnTo>
                    <a:pt x="15181" y="1451"/>
                  </a:lnTo>
                  <a:lnTo>
                    <a:pt x="15360" y="1571"/>
                  </a:lnTo>
                  <a:lnTo>
                    <a:pt x="15521" y="1694"/>
                  </a:lnTo>
                  <a:lnTo>
                    <a:pt x="15667" y="1819"/>
                  </a:lnTo>
                  <a:lnTo>
                    <a:pt x="15794" y="1949"/>
                  </a:lnTo>
                  <a:lnTo>
                    <a:pt x="15902" y="2080"/>
                  </a:lnTo>
                  <a:lnTo>
                    <a:pt x="15993" y="2214"/>
                  </a:lnTo>
                  <a:lnTo>
                    <a:pt x="16064" y="2350"/>
                  </a:lnTo>
                  <a:lnTo>
                    <a:pt x="16115" y="2489"/>
                  </a:lnTo>
                  <a:lnTo>
                    <a:pt x="16146" y="2630"/>
                  </a:lnTo>
                  <a:lnTo>
                    <a:pt x="16156" y="2772"/>
                  </a:lnTo>
                  <a:close/>
                </a:path>
              </a:pathLst>
            </a:custGeom>
            <a:solidFill>
              <a:srgbClr val="007BB5"/>
            </a:solidFill>
            <a:ln w="9525">
              <a:noFill/>
              <a:round/>
              <a:headEnd/>
              <a:tailEnd/>
            </a:ln>
          </p:spPr>
          <p:txBody>
            <a:bodyPr>
              <a:prstTxWarp prst="textNoShape">
                <a:avLst/>
              </a:prstTxWarp>
            </a:bodyPr>
            <a:lstStyle/>
            <a:p>
              <a:endParaRPr lang="en-US"/>
            </a:p>
          </p:txBody>
        </p:sp>
        <p:sp>
          <p:nvSpPr>
            <p:cNvPr id="20727" name="Freeform 211"/>
            <p:cNvSpPr>
              <a:spLocks/>
            </p:cNvSpPr>
            <p:nvPr/>
          </p:nvSpPr>
          <p:spPr bwMode="auto">
            <a:xfrm>
              <a:off x="2086" y="1940"/>
              <a:ext cx="256" cy="88"/>
            </a:xfrm>
            <a:custGeom>
              <a:avLst/>
              <a:gdLst>
                <a:gd name="T0" fmla="*/ 466 w 8177"/>
                <a:gd name="T1" fmla="*/ 2818 h 2822"/>
                <a:gd name="T2" fmla="*/ 1281 w 8177"/>
                <a:gd name="T3" fmla="*/ 2789 h 2822"/>
                <a:gd name="T4" fmla="*/ 2072 w 8177"/>
                <a:gd name="T5" fmla="*/ 2734 h 2822"/>
                <a:gd name="T6" fmla="*/ 2832 w 8177"/>
                <a:gd name="T7" fmla="*/ 2654 h 2822"/>
                <a:gd name="T8" fmla="*/ 3558 w 8177"/>
                <a:gd name="T9" fmla="*/ 2548 h 2822"/>
                <a:gd name="T10" fmla="*/ 4247 w 8177"/>
                <a:gd name="T11" fmla="*/ 2419 h 2822"/>
                <a:gd name="T12" fmla="*/ 4893 w 8177"/>
                <a:gd name="T13" fmla="*/ 2269 h 2822"/>
                <a:gd name="T14" fmla="*/ 5348 w 8177"/>
                <a:gd name="T15" fmla="*/ 2144 h 2822"/>
                <a:gd name="T16" fmla="*/ 5637 w 8177"/>
                <a:gd name="T17" fmla="*/ 2053 h 2822"/>
                <a:gd name="T18" fmla="*/ 5912 w 8177"/>
                <a:gd name="T19" fmla="*/ 1960 h 2822"/>
                <a:gd name="T20" fmla="*/ 6174 w 8177"/>
                <a:gd name="T21" fmla="*/ 1861 h 2822"/>
                <a:gd name="T22" fmla="*/ 6423 w 8177"/>
                <a:gd name="T23" fmla="*/ 1757 h 2822"/>
                <a:gd name="T24" fmla="*/ 6658 w 8177"/>
                <a:gd name="T25" fmla="*/ 1650 h 2822"/>
                <a:gd name="T26" fmla="*/ 6878 w 8177"/>
                <a:gd name="T27" fmla="*/ 1538 h 2822"/>
                <a:gd name="T28" fmla="*/ 7082 w 8177"/>
                <a:gd name="T29" fmla="*/ 1422 h 2822"/>
                <a:gd name="T30" fmla="*/ 7271 w 8177"/>
                <a:gd name="T31" fmla="*/ 1303 h 2822"/>
                <a:gd name="T32" fmla="*/ 7443 w 8177"/>
                <a:gd name="T33" fmla="*/ 1181 h 2822"/>
                <a:gd name="T34" fmla="*/ 7599 w 8177"/>
                <a:gd name="T35" fmla="*/ 1054 h 2822"/>
                <a:gd name="T36" fmla="*/ 7738 w 8177"/>
                <a:gd name="T37" fmla="*/ 924 h 2822"/>
                <a:gd name="T38" fmla="*/ 7859 w 8177"/>
                <a:gd name="T39" fmla="*/ 790 h 2822"/>
                <a:gd name="T40" fmla="*/ 7962 w 8177"/>
                <a:gd name="T41" fmla="*/ 654 h 2822"/>
                <a:gd name="T42" fmla="*/ 8045 w 8177"/>
                <a:gd name="T43" fmla="*/ 514 h 2822"/>
                <a:gd name="T44" fmla="*/ 8109 w 8177"/>
                <a:gd name="T45" fmla="*/ 370 h 2822"/>
                <a:gd name="T46" fmla="*/ 8152 w 8177"/>
                <a:gd name="T47" fmla="*/ 225 h 2822"/>
                <a:gd name="T48" fmla="*/ 8174 w 8177"/>
                <a:gd name="T49" fmla="*/ 76 h 2822"/>
                <a:gd name="T50" fmla="*/ 8077 w 8177"/>
                <a:gd name="T51" fmla="*/ 35 h 2822"/>
                <a:gd name="T52" fmla="*/ 8063 w 8177"/>
                <a:gd name="T53" fmla="*/ 169 h 2822"/>
                <a:gd name="T54" fmla="*/ 8029 w 8177"/>
                <a:gd name="T55" fmla="*/ 303 h 2822"/>
                <a:gd name="T56" fmla="*/ 7974 w 8177"/>
                <a:gd name="T57" fmla="*/ 436 h 2822"/>
                <a:gd name="T58" fmla="*/ 7902 w 8177"/>
                <a:gd name="T59" fmla="*/ 566 h 2822"/>
                <a:gd name="T60" fmla="*/ 7809 w 8177"/>
                <a:gd name="T61" fmla="*/ 695 h 2822"/>
                <a:gd name="T62" fmla="*/ 7698 w 8177"/>
                <a:gd name="T63" fmla="*/ 823 h 2822"/>
                <a:gd name="T64" fmla="*/ 7569 w 8177"/>
                <a:gd name="T65" fmla="*/ 948 h 2822"/>
                <a:gd name="T66" fmla="*/ 7423 w 8177"/>
                <a:gd name="T67" fmla="*/ 1072 h 2822"/>
                <a:gd name="T68" fmla="*/ 7260 w 8177"/>
                <a:gd name="T69" fmla="*/ 1192 h 2822"/>
                <a:gd name="T70" fmla="*/ 7080 w 8177"/>
                <a:gd name="T71" fmla="*/ 1308 h 2822"/>
                <a:gd name="T72" fmla="*/ 6883 w 8177"/>
                <a:gd name="T73" fmla="*/ 1422 h 2822"/>
                <a:gd name="T74" fmla="*/ 6670 w 8177"/>
                <a:gd name="T75" fmla="*/ 1533 h 2822"/>
                <a:gd name="T76" fmla="*/ 6444 w 8177"/>
                <a:gd name="T77" fmla="*/ 1640 h 2822"/>
                <a:gd name="T78" fmla="*/ 6201 w 8177"/>
                <a:gd name="T79" fmla="*/ 1743 h 2822"/>
                <a:gd name="T80" fmla="*/ 5946 w 8177"/>
                <a:gd name="T81" fmla="*/ 1842 h 2822"/>
                <a:gd name="T82" fmla="*/ 5676 w 8177"/>
                <a:gd name="T83" fmla="*/ 1937 h 2822"/>
                <a:gd name="T84" fmla="*/ 5393 w 8177"/>
                <a:gd name="T85" fmla="*/ 2027 h 2822"/>
                <a:gd name="T86" fmla="*/ 5023 w 8177"/>
                <a:gd name="T87" fmla="*/ 2133 h 2822"/>
                <a:gd name="T88" fmla="*/ 4391 w 8177"/>
                <a:gd name="T89" fmla="*/ 2287 h 2822"/>
                <a:gd name="T90" fmla="*/ 3718 w 8177"/>
                <a:gd name="T91" fmla="*/ 2420 h 2822"/>
                <a:gd name="T92" fmla="*/ 3004 w 8177"/>
                <a:gd name="T93" fmla="*/ 2531 h 2822"/>
                <a:gd name="T94" fmla="*/ 2255 w 8177"/>
                <a:gd name="T95" fmla="*/ 2618 h 2822"/>
                <a:gd name="T96" fmla="*/ 1475 w 8177"/>
                <a:gd name="T97" fmla="*/ 2680 h 2822"/>
                <a:gd name="T98" fmla="*/ 669 w 8177"/>
                <a:gd name="T99" fmla="*/ 2715 h 2822"/>
                <a:gd name="T100" fmla="*/ 49 w 8177"/>
                <a:gd name="T101" fmla="*/ 2723 h 2822"/>
                <a:gd name="T102" fmla="*/ 33 w 8177"/>
                <a:gd name="T103" fmla="*/ 2725 h 2822"/>
                <a:gd name="T104" fmla="*/ 15 w 8177"/>
                <a:gd name="T105" fmla="*/ 2735 h 2822"/>
                <a:gd name="T106" fmla="*/ 0 w 8177"/>
                <a:gd name="T107" fmla="*/ 2763 h 2822"/>
                <a:gd name="T108" fmla="*/ 6 w 8177"/>
                <a:gd name="T109" fmla="*/ 2800 h 2822"/>
                <a:gd name="T110" fmla="*/ 23 w 8177"/>
                <a:gd name="T111" fmla="*/ 2816 h 2822"/>
                <a:gd name="T112" fmla="*/ 43 w 8177"/>
                <a:gd name="T113" fmla="*/ 2822 h 282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177"/>
                <a:gd name="T172" fmla="*/ 0 h 2822"/>
                <a:gd name="T173" fmla="*/ 8177 w 8177"/>
                <a:gd name="T174" fmla="*/ 2822 h 282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177" h="2822">
                  <a:moveTo>
                    <a:pt x="49" y="2822"/>
                  </a:moveTo>
                  <a:lnTo>
                    <a:pt x="49" y="2822"/>
                  </a:lnTo>
                  <a:lnTo>
                    <a:pt x="258" y="2821"/>
                  </a:lnTo>
                  <a:lnTo>
                    <a:pt x="466" y="2818"/>
                  </a:lnTo>
                  <a:lnTo>
                    <a:pt x="672" y="2814"/>
                  </a:lnTo>
                  <a:lnTo>
                    <a:pt x="876" y="2808"/>
                  </a:lnTo>
                  <a:lnTo>
                    <a:pt x="1079" y="2800"/>
                  </a:lnTo>
                  <a:lnTo>
                    <a:pt x="1281" y="2789"/>
                  </a:lnTo>
                  <a:lnTo>
                    <a:pt x="1482" y="2778"/>
                  </a:lnTo>
                  <a:lnTo>
                    <a:pt x="1680" y="2766"/>
                  </a:lnTo>
                  <a:lnTo>
                    <a:pt x="1877" y="2751"/>
                  </a:lnTo>
                  <a:lnTo>
                    <a:pt x="2072" y="2734"/>
                  </a:lnTo>
                  <a:lnTo>
                    <a:pt x="2265" y="2716"/>
                  </a:lnTo>
                  <a:lnTo>
                    <a:pt x="2456" y="2697"/>
                  </a:lnTo>
                  <a:lnTo>
                    <a:pt x="2645" y="2676"/>
                  </a:lnTo>
                  <a:lnTo>
                    <a:pt x="2832" y="2654"/>
                  </a:lnTo>
                  <a:lnTo>
                    <a:pt x="3017" y="2629"/>
                  </a:lnTo>
                  <a:lnTo>
                    <a:pt x="3200" y="2604"/>
                  </a:lnTo>
                  <a:lnTo>
                    <a:pt x="3380" y="2576"/>
                  </a:lnTo>
                  <a:lnTo>
                    <a:pt x="3558" y="2548"/>
                  </a:lnTo>
                  <a:lnTo>
                    <a:pt x="3734" y="2518"/>
                  </a:lnTo>
                  <a:lnTo>
                    <a:pt x="3908" y="2487"/>
                  </a:lnTo>
                  <a:lnTo>
                    <a:pt x="4078" y="2454"/>
                  </a:lnTo>
                  <a:lnTo>
                    <a:pt x="4247" y="2419"/>
                  </a:lnTo>
                  <a:lnTo>
                    <a:pt x="4413" y="2384"/>
                  </a:lnTo>
                  <a:lnTo>
                    <a:pt x="4576" y="2347"/>
                  </a:lnTo>
                  <a:lnTo>
                    <a:pt x="4736" y="2309"/>
                  </a:lnTo>
                  <a:lnTo>
                    <a:pt x="4893" y="2269"/>
                  </a:lnTo>
                  <a:lnTo>
                    <a:pt x="5049" y="2229"/>
                  </a:lnTo>
                  <a:lnTo>
                    <a:pt x="5200" y="2187"/>
                  </a:lnTo>
                  <a:lnTo>
                    <a:pt x="5275" y="2165"/>
                  </a:lnTo>
                  <a:lnTo>
                    <a:pt x="5348" y="2144"/>
                  </a:lnTo>
                  <a:lnTo>
                    <a:pt x="5422" y="2122"/>
                  </a:lnTo>
                  <a:lnTo>
                    <a:pt x="5495" y="2099"/>
                  </a:lnTo>
                  <a:lnTo>
                    <a:pt x="5566" y="2077"/>
                  </a:lnTo>
                  <a:lnTo>
                    <a:pt x="5637" y="2053"/>
                  </a:lnTo>
                  <a:lnTo>
                    <a:pt x="5707" y="2031"/>
                  </a:lnTo>
                  <a:lnTo>
                    <a:pt x="5776" y="2007"/>
                  </a:lnTo>
                  <a:lnTo>
                    <a:pt x="5845" y="1983"/>
                  </a:lnTo>
                  <a:lnTo>
                    <a:pt x="5912" y="1960"/>
                  </a:lnTo>
                  <a:lnTo>
                    <a:pt x="5979" y="1935"/>
                  </a:lnTo>
                  <a:lnTo>
                    <a:pt x="6045" y="1911"/>
                  </a:lnTo>
                  <a:lnTo>
                    <a:pt x="6110" y="1885"/>
                  </a:lnTo>
                  <a:lnTo>
                    <a:pt x="6174" y="1861"/>
                  </a:lnTo>
                  <a:lnTo>
                    <a:pt x="6238" y="1835"/>
                  </a:lnTo>
                  <a:lnTo>
                    <a:pt x="6300" y="1809"/>
                  </a:lnTo>
                  <a:lnTo>
                    <a:pt x="6362" y="1783"/>
                  </a:lnTo>
                  <a:lnTo>
                    <a:pt x="6423" y="1757"/>
                  </a:lnTo>
                  <a:lnTo>
                    <a:pt x="6483" y="1730"/>
                  </a:lnTo>
                  <a:lnTo>
                    <a:pt x="6542" y="1704"/>
                  </a:lnTo>
                  <a:lnTo>
                    <a:pt x="6600" y="1676"/>
                  </a:lnTo>
                  <a:lnTo>
                    <a:pt x="6658" y="1650"/>
                  </a:lnTo>
                  <a:lnTo>
                    <a:pt x="6714" y="1622"/>
                  </a:lnTo>
                  <a:lnTo>
                    <a:pt x="6770" y="1594"/>
                  </a:lnTo>
                  <a:lnTo>
                    <a:pt x="6824" y="1566"/>
                  </a:lnTo>
                  <a:lnTo>
                    <a:pt x="6878" y="1538"/>
                  </a:lnTo>
                  <a:lnTo>
                    <a:pt x="6930" y="1509"/>
                  </a:lnTo>
                  <a:lnTo>
                    <a:pt x="6981" y="1480"/>
                  </a:lnTo>
                  <a:lnTo>
                    <a:pt x="7032" y="1452"/>
                  </a:lnTo>
                  <a:lnTo>
                    <a:pt x="7082" y="1422"/>
                  </a:lnTo>
                  <a:lnTo>
                    <a:pt x="7131" y="1393"/>
                  </a:lnTo>
                  <a:lnTo>
                    <a:pt x="7178" y="1363"/>
                  </a:lnTo>
                  <a:lnTo>
                    <a:pt x="7225" y="1334"/>
                  </a:lnTo>
                  <a:lnTo>
                    <a:pt x="7271" y="1303"/>
                  </a:lnTo>
                  <a:lnTo>
                    <a:pt x="7315" y="1272"/>
                  </a:lnTo>
                  <a:lnTo>
                    <a:pt x="7359" y="1242"/>
                  </a:lnTo>
                  <a:lnTo>
                    <a:pt x="7402" y="1211"/>
                  </a:lnTo>
                  <a:lnTo>
                    <a:pt x="7443" y="1181"/>
                  </a:lnTo>
                  <a:lnTo>
                    <a:pt x="7484" y="1149"/>
                  </a:lnTo>
                  <a:lnTo>
                    <a:pt x="7524" y="1118"/>
                  </a:lnTo>
                  <a:lnTo>
                    <a:pt x="7561" y="1086"/>
                  </a:lnTo>
                  <a:lnTo>
                    <a:pt x="7599" y="1054"/>
                  </a:lnTo>
                  <a:lnTo>
                    <a:pt x="7635" y="1022"/>
                  </a:lnTo>
                  <a:lnTo>
                    <a:pt x="7671" y="989"/>
                  </a:lnTo>
                  <a:lnTo>
                    <a:pt x="7705" y="956"/>
                  </a:lnTo>
                  <a:lnTo>
                    <a:pt x="7738" y="924"/>
                  </a:lnTo>
                  <a:lnTo>
                    <a:pt x="7770" y="891"/>
                  </a:lnTo>
                  <a:lnTo>
                    <a:pt x="7801" y="858"/>
                  </a:lnTo>
                  <a:lnTo>
                    <a:pt x="7831" y="824"/>
                  </a:lnTo>
                  <a:lnTo>
                    <a:pt x="7859" y="790"/>
                  </a:lnTo>
                  <a:lnTo>
                    <a:pt x="7886" y="757"/>
                  </a:lnTo>
                  <a:lnTo>
                    <a:pt x="7913" y="723"/>
                  </a:lnTo>
                  <a:lnTo>
                    <a:pt x="7937" y="688"/>
                  </a:lnTo>
                  <a:lnTo>
                    <a:pt x="7962" y="654"/>
                  </a:lnTo>
                  <a:lnTo>
                    <a:pt x="7984" y="619"/>
                  </a:lnTo>
                  <a:lnTo>
                    <a:pt x="8005" y="584"/>
                  </a:lnTo>
                  <a:lnTo>
                    <a:pt x="8026" y="549"/>
                  </a:lnTo>
                  <a:lnTo>
                    <a:pt x="8045" y="514"/>
                  </a:lnTo>
                  <a:lnTo>
                    <a:pt x="8063" y="478"/>
                  </a:lnTo>
                  <a:lnTo>
                    <a:pt x="8079" y="443"/>
                  </a:lnTo>
                  <a:lnTo>
                    <a:pt x="8095" y="407"/>
                  </a:lnTo>
                  <a:lnTo>
                    <a:pt x="8109" y="370"/>
                  </a:lnTo>
                  <a:lnTo>
                    <a:pt x="8121" y="335"/>
                  </a:lnTo>
                  <a:lnTo>
                    <a:pt x="8133" y="298"/>
                  </a:lnTo>
                  <a:lnTo>
                    <a:pt x="8143" y="261"/>
                  </a:lnTo>
                  <a:lnTo>
                    <a:pt x="8152" y="225"/>
                  </a:lnTo>
                  <a:lnTo>
                    <a:pt x="8160" y="187"/>
                  </a:lnTo>
                  <a:lnTo>
                    <a:pt x="8166" y="150"/>
                  </a:lnTo>
                  <a:lnTo>
                    <a:pt x="8171" y="112"/>
                  </a:lnTo>
                  <a:lnTo>
                    <a:pt x="8174" y="76"/>
                  </a:lnTo>
                  <a:lnTo>
                    <a:pt x="8176" y="38"/>
                  </a:lnTo>
                  <a:lnTo>
                    <a:pt x="8177" y="0"/>
                  </a:lnTo>
                  <a:lnTo>
                    <a:pt x="8078" y="0"/>
                  </a:lnTo>
                  <a:lnTo>
                    <a:pt x="8077" y="35"/>
                  </a:lnTo>
                  <a:lnTo>
                    <a:pt x="8075" y="69"/>
                  </a:lnTo>
                  <a:lnTo>
                    <a:pt x="8072" y="102"/>
                  </a:lnTo>
                  <a:lnTo>
                    <a:pt x="8068" y="136"/>
                  </a:lnTo>
                  <a:lnTo>
                    <a:pt x="8063" y="169"/>
                  </a:lnTo>
                  <a:lnTo>
                    <a:pt x="8056" y="203"/>
                  </a:lnTo>
                  <a:lnTo>
                    <a:pt x="8048" y="237"/>
                  </a:lnTo>
                  <a:lnTo>
                    <a:pt x="8039" y="269"/>
                  </a:lnTo>
                  <a:lnTo>
                    <a:pt x="8029" y="303"/>
                  </a:lnTo>
                  <a:lnTo>
                    <a:pt x="8016" y="336"/>
                  </a:lnTo>
                  <a:lnTo>
                    <a:pt x="8003" y="369"/>
                  </a:lnTo>
                  <a:lnTo>
                    <a:pt x="7990" y="402"/>
                  </a:lnTo>
                  <a:lnTo>
                    <a:pt x="7974" y="436"/>
                  </a:lnTo>
                  <a:lnTo>
                    <a:pt x="7958" y="468"/>
                  </a:lnTo>
                  <a:lnTo>
                    <a:pt x="7940" y="501"/>
                  </a:lnTo>
                  <a:lnTo>
                    <a:pt x="7921" y="533"/>
                  </a:lnTo>
                  <a:lnTo>
                    <a:pt x="7902" y="566"/>
                  </a:lnTo>
                  <a:lnTo>
                    <a:pt x="7879" y="599"/>
                  </a:lnTo>
                  <a:lnTo>
                    <a:pt x="7857" y="631"/>
                  </a:lnTo>
                  <a:lnTo>
                    <a:pt x="7834" y="663"/>
                  </a:lnTo>
                  <a:lnTo>
                    <a:pt x="7809" y="695"/>
                  </a:lnTo>
                  <a:lnTo>
                    <a:pt x="7783" y="727"/>
                  </a:lnTo>
                  <a:lnTo>
                    <a:pt x="7756" y="760"/>
                  </a:lnTo>
                  <a:lnTo>
                    <a:pt x="7728" y="791"/>
                  </a:lnTo>
                  <a:lnTo>
                    <a:pt x="7698" y="823"/>
                  </a:lnTo>
                  <a:lnTo>
                    <a:pt x="7668" y="855"/>
                  </a:lnTo>
                  <a:lnTo>
                    <a:pt x="7636" y="886"/>
                  </a:lnTo>
                  <a:lnTo>
                    <a:pt x="7604" y="917"/>
                  </a:lnTo>
                  <a:lnTo>
                    <a:pt x="7569" y="948"/>
                  </a:lnTo>
                  <a:lnTo>
                    <a:pt x="7535" y="979"/>
                  </a:lnTo>
                  <a:lnTo>
                    <a:pt x="7498" y="1010"/>
                  </a:lnTo>
                  <a:lnTo>
                    <a:pt x="7462" y="1041"/>
                  </a:lnTo>
                  <a:lnTo>
                    <a:pt x="7423" y="1072"/>
                  </a:lnTo>
                  <a:lnTo>
                    <a:pt x="7384" y="1101"/>
                  </a:lnTo>
                  <a:lnTo>
                    <a:pt x="7344" y="1132"/>
                  </a:lnTo>
                  <a:lnTo>
                    <a:pt x="7302" y="1161"/>
                  </a:lnTo>
                  <a:lnTo>
                    <a:pt x="7260" y="1192"/>
                  </a:lnTo>
                  <a:lnTo>
                    <a:pt x="7216" y="1221"/>
                  </a:lnTo>
                  <a:lnTo>
                    <a:pt x="7171" y="1250"/>
                  </a:lnTo>
                  <a:lnTo>
                    <a:pt x="7125" y="1280"/>
                  </a:lnTo>
                  <a:lnTo>
                    <a:pt x="7080" y="1308"/>
                  </a:lnTo>
                  <a:lnTo>
                    <a:pt x="7032" y="1338"/>
                  </a:lnTo>
                  <a:lnTo>
                    <a:pt x="6983" y="1366"/>
                  </a:lnTo>
                  <a:lnTo>
                    <a:pt x="6933" y="1395"/>
                  </a:lnTo>
                  <a:lnTo>
                    <a:pt x="6883" y="1422"/>
                  </a:lnTo>
                  <a:lnTo>
                    <a:pt x="6831" y="1451"/>
                  </a:lnTo>
                  <a:lnTo>
                    <a:pt x="6779" y="1478"/>
                  </a:lnTo>
                  <a:lnTo>
                    <a:pt x="6725" y="1506"/>
                  </a:lnTo>
                  <a:lnTo>
                    <a:pt x="6670" y="1533"/>
                  </a:lnTo>
                  <a:lnTo>
                    <a:pt x="6615" y="1560"/>
                  </a:lnTo>
                  <a:lnTo>
                    <a:pt x="6559" y="1587"/>
                  </a:lnTo>
                  <a:lnTo>
                    <a:pt x="6502" y="1614"/>
                  </a:lnTo>
                  <a:lnTo>
                    <a:pt x="6444" y="1640"/>
                  </a:lnTo>
                  <a:lnTo>
                    <a:pt x="6384" y="1666"/>
                  </a:lnTo>
                  <a:lnTo>
                    <a:pt x="6324" y="1692"/>
                  </a:lnTo>
                  <a:lnTo>
                    <a:pt x="6264" y="1718"/>
                  </a:lnTo>
                  <a:lnTo>
                    <a:pt x="6201" y="1743"/>
                  </a:lnTo>
                  <a:lnTo>
                    <a:pt x="6139" y="1768"/>
                  </a:lnTo>
                  <a:lnTo>
                    <a:pt x="6075" y="1793"/>
                  </a:lnTo>
                  <a:lnTo>
                    <a:pt x="6011" y="1818"/>
                  </a:lnTo>
                  <a:lnTo>
                    <a:pt x="5946" y="1842"/>
                  </a:lnTo>
                  <a:lnTo>
                    <a:pt x="5880" y="1867"/>
                  </a:lnTo>
                  <a:lnTo>
                    <a:pt x="5813" y="1890"/>
                  </a:lnTo>
                  <a:lnTo>
                    <a:pt x="5745" y="1914"/>
                  </a:lnTo>
                  <a:lnTo>
                    <a:pt x="5676" y="1937"/>
                  </a:lnTo>
                  <a:lnTo>
                    <a:pt x="5607" y="1960"/>
                  </a:lnTo>
                  <a:lnTo>
                    <a:pt x="5536" y="1983"/>
                  </a:lnTo>
                  <a:lnTo>
                    <a:pt x="5465" y="2005"/>
                  </a:lnTo>
                  <a:lnTo>
                    <a:pt x="5393" y="2027"/>
                  </a:lnTo>
                  <a:lnTo>
                    <a:pt x="5321" y="2049"/>
                  </a:lnTo>
                  <a:lnTo>
                    <a:pt x="5248" y="2071"/>
                  </a:lnTo>
                  <a:lnTo>
                    <a:pt x="5174" y="2092"/>
                  </a:lnTo>
                  <a:lnTo>
                    <a:pt x="5023" y="2133"/>
                  </a:lnTo>
                  <a:lnTo>
                    <a:pt x="4870" y="2174"/>
                  </a:lnTo>
                  <a:lnTo>
                    <a:pt x="4713" y="2213"/>
                  </a:lnTo>
                  <a:lnTo>
                    <a:pt x="4554" y="2251"/>
                  </a:lnTo>
                  <a:lnTo>
                    <a:pt x="4391" y="2287"/>
                  </a:lnTo>
                  <a:lnTo>
                    <a:pt x="4227" y="2322"/>
                  </a:lnTo>
                  <a:lnTo>
                    <a:pt x="4060" y="2356"/>
                  </a:lnTo>
                  <a:lnTo>
                    <a:pt x="3889" y="2390"/>
                  </a:lnTo>
                  <a:lnTo>
                    <a:pt x="3718" y="2420"/>
                  </a:lnTo>
                  <a:lnTo>
                    <a:pt x="3542" y="2450"/>
                  </a:lnTo>
                  <a:lnTo>
                    <a:pt x="3365" y="2478"/>
                  </a:lnTo>
                  <a:lnTo>
                    <a:pt x="3185" y="2506"/>
                  </a:lnTo>
                  <a:lnTo>
                    <a:pt x="3004" y="2531"/>
                  </a:lnTo>
                  <a:lnTo>
                    <a:pt x="2820" y="2555"/>
                  </a:lnTo>
                  <a:lnTo>
                    <a:pt x="2634" y="2577"/>
                  </a:lnTo>
                  <a:lnTo>
                    <a:pt x="2446" y="2599"/>
                  </a:lnTo>
                  <a:lnTo>
                    <a:pt x="2255" y="2618"/>
                  </a:lnTo>
                  <a:lnTo>
                    <a:pt x="2063" y="2635"/>
                  </a:lnTo>
                  <a:lnTo>
                    <a:pt x="1869" y="2652"/>
                  </a:lnTo>
                  <a:lnTo>
                    <a:pt x="1674" y="2667"/>
                  </a:lnTo>
                  <a:lnTo>
                    <a:pt x="1475" y="2680"/>
                  </a:lnTo>
                  <a:lnTo>
                    <a:pt x="1276" y="2692"/>
                  </a:lnTo>
                  <a:lnTo>
                    <a:pt x="1075" y="2701"/>
                  </a:lnTo>
                  <a:lnTo>
                    <a:pt x="873" y="2709"/>
                  </a:lnTo>
                  <a:lnTo>
                    <a:pt x="669" y="2715"/>
                  </a:lnTo>
                  <a:lnTo>
                    <a:pt x="464" y="2720"/>
                  </a:lnTo>
                  <a:lnTo>
                    <a:pt x="257" y="2722"/>
                  </a:lnTo>
                  <a:lnTo>
                    <a:pt x="49" y="2723"/>
                  </a:lnTo>
                  <a:lnTo>
                    <a:pt x="43" y="2723"/>
                  </a:lnTo>
                  <a:lnTo>
                    <a:pt x="38" y="2724"/>
                  </a:lnTo>
                  <a:lnTo>
                    <a:pt x="33" y="2725"/>
                  </a:lnTo>
                  <a:lnTo>
                    <a:pt x="28" y="2727"/>
                  </a:lnTo>
                  <a:lnTo>
                    <a:pt x="23" y="2729"/>
                  </a:lnTo>
                  <a:lnTo>
                    <a:pt x="19" y="2732"/>
                  </a:lnTo>
                  <a:lnTo>
                    <a:pt x="15" y="2735"/>
                  </a:lnTo>
                  <a:lnTo>
                    <a:pt x="12" y="2738"/>
                  </a:lnTo>
                  <a:lnTo>
                    <a:pt x="6" y="2746"/>
                  </a:lnTo>
                  <a:lnTo>
                    <a:pt x="3" y="2755"/>
                  </a:lnTo>
                  <a:lnTo>
                    <a:pt x="0" y="2763"/>
                  </a:lnTo>
                  <a:lnTo>
                    <a:pt x="0" y="2772"/>
                  </a:lnTo>
                  <a:lnTo>
                    <a:pt x="0" y="2782"/>
                  </a:lnTo>
                  <a:lnTo>
                    <a:pt x="3" y="2790"/>
                  </a:lnTo>
                  <a:lnTo>
                    <a:pt x="6" y="2800"/>
                  </a:lnTo>
                  <a:lnTo>
                    <a:pt x="12" y="2807"/>
                  </a:lnTo>
                  <a:lnTo>
                    <a:pt x="15" y="2810"/>
                  </a:lnTo>
                  <a:lnTo>
                    <a:pt x="19" y="2813"/>
                  </a:lnTo>
                  <a:lnTo>
                    <a:pt x="23" y="2816"/>
                  </a:lnTo>
                  <a:lnTo>
                    <a:pt x="28" y="2818"/>
                  </a:lnTo>
                  <a:lnTo>
                    <a:pt x="33" y="2820"/>
                  </a:lnTo>
                  <a:lnTo>
                    <a:pt x="38" y="2821"/>
                  </a:lnTo>
                  <a:lnTo>
                    <a:pt x="43" y="2822"/>
                  </a:lnTo>
                  <a:lnTo>
                    <a:pt x="49" y="2822"/>
                  </a:lnTo>
                  <a:close/>
                </a:path>
              </a:pathLst>
            </a:custGeom>
            <a:solidFill>
              <a:srgbClr val="8DCBF0"/>
            </a:solidFill>
            <a:ln w="9525">
              <a:noFill/>
              <a:round/>
              <a:headEnd/>
              <a:tailEnd/>
            </a:ln>
          </p:spPr>
          <p:txBody>
            <a:bodyPr>
              <a:prstTxWarp prst="textNoShape">
                <a:avLst/>
              </a:prstTxWarp>
            </a:bodyPr>
            <a:lstStyle/>
            <a:p>
              <a:endParaRPr lang="en-US"/>
            </a:p>
          </p:txBody>
        </p:sp>
        <p:sp>
          <p:nvSpPr>
            <p:cNvPr id="20728" name="Freeform 212"/>
            <p:cNvSpPr>
              <a:spLocks/>
            </p:cNvSpPr>
            <p:nvPr/>
          </p:nvSpPr>
          <p:spPr bwMode="auto">
            <a:xfrm>
              <a:off x="1834" y="1938"/>
              <a:ext cx="254" cy="90"/>
            </a:xfrm>
            <a:custGeom>
              <a:avLst/>
              <a:gdLst>
                <a:gd name="T0" fmla="*/ 3 w 8128"/>
                <a:gd name="T1" fmla="*/ 125 h 2871"/>
                <a:gd name="T2" fmla="*/ 24 w 8128"/>
                <a:gd name="T3" fmla="*/ 274 h 2871"/>
                <a:gd name="T4" fmla="*/ 68 w 8128"/>
                <a:gd name="T5" fmla="*/ 419 h 2871"/>
                <a:gd name="T6" fmla="*/ 132 w 8128"/>
                <a:gd name="T7" fmla="*/ 563 h 2871"/>
                <a:gd name="T8" fmla="*/ 215 w 8128"/>
                <a:gd name="T9" fmla="*/ 703 h 2871"/>
                <a:gd name="T10" fmla="*/ 318 w 8128"/>
                <a:gd name="T11" fmla="*/ 839 h 2871"/>
                <a:gd name="T12" fmla="*/ 439 w 8128"/>
                <a:gd name="T13" fmla="*/ 973 h 2871"/>
                <a:gd name="T14" fmla="*/ 578 w 8128"/>
                <a:gd name="T15" fmla="*/ 1103 h 2871"/>
                <a:gd name="T16" fmla="*/ 734 w 8128"/>
                <a:gd name="T17" fmla="*/ 1230 h 2871"/>
                <a:gd name="T18" fmla="*/ 906 w 8128"/>
                <a:gd name="T19" fmla="*/ 1352 h 2871"/>
                <a:gd name="T20" fmla="*/ 1095 w 8128"/>
                <a:gd name="T21" fmla="*/ 1471 h 2871"/>
                <a:gd name="T22" fmla="*/ 1299 w 8128"/>
                <a:gd name="T23" fmla="*/ 1587 h 2871"/>
                <a:gd name="T24" fmla="*/ 1519 w 8128"/>
                <a:gd name="T25" fmla="*/ 1699 h 2871"/>
                <a:gd name="T26" fmla="*/ 1754 w 8128"/>
                <a:gd name="T27" fmla="*/ 1806 h 2871"/>
                <a:gd name="T28" fmla="*/ 2002 w 8128"/>
                <a:gd name="T29" fmla="*/ 1910 h 2871"/>
                <a:gd name="T30" fmla="*/ 2265 w 8128"/>
                <a:gd name="T31" fmla="*/ 2009 h 2871"/>
                <a:gd name="T32" fmla="*/ 2540 w 8128"/>
                <a:gd name="T33" fmla="*/ 2102 h 2871"/>
                <a:gd name="T34" fmla="*/ 2829 w 8128"/>
                <a:gd name="T35" fmla="*/ 2193 h 2871"/>
                <a:gd name="T36" fmla="*/ 3284 w 8128"/>
                <a:gd name="T37" fmla="*/ 2318 h 2871"/>
                <a:gd name="T38" fmla="*/ 3930 w 8128"/>
                <a:gd name="T39" fmla="*/ 2468 h 2871"/>
                <a:gd name="T40" fmla="*/ 4619 w 8128"/>
                <a:gd name="T41" fmla="*/ 2597 h 2871"/>
                <a:gd name="T42" fmla="*/ 5345 w 8128"/>
                <a:gd name="T43" fmla="*/ 2703 h 2871"/>
                <a:gd name="T44" fmla="*/ 6105 w 8128"/>
                <a:gd name="T45" fmla="*/ 2783 h 2871"/>
                <a:gd name="T46" fmla="*/ 6896 w 8128"/>
                <a:gd name="T47" fmla="*/ 2838 h 2871"/>
                <a:gd name="T48" fmla="*/ 7711 w 8128"/>
                <a:gd name="T49" fmla="*/ 2867 h 2871"/>
                <a:gd name="T50" fmla="*/ 7920 w 8128"/>
                <a:gd name="T51" fmla="*/ 2771 h 2871"/>
                <a:gd name="T52" fmla="*/ 7102 w 8128"/>
                <a:gd name="T53" fmla="*/ 2750 h 2871"/>
                <a:gd name="T54" fmla="*/ 6308 w 8128"/>
                <a:gd name="T55" fmla="*/ 2701 h 2871"/>
                <a:gd name="T56" fmla="*/ 5543 w 8128"/>
                <a:gd name="T57" fmla="*/ 2626 h 2871"/>
                <a:gd name="T58" fmla="*/ 4812 w 8128"/>
                <a:gd name="T59" fmla="*/ 2527 h 2871"/>
                <a:gd name="T60" fmla="*/ 4117 w 8128"/>
                <a:gd name="T61" fmla="*/ 2405 h 2871"/>
                <a:gd name="T62" fmla="*/ 3464 w 8128"/>
                <a:gd name="T63" fmla="*/ 2262 h 2871"/>
                <a:gd name="T64" fmla="*/ 2929 w 8128"/>
                <a:gd name="T65" fmla="*/ 2120 h 2871"/>
                <a:gd name="T66" fmla="*/ 2641 w 8128"/>
                <a:gd name="T67" fmla="*/ 2032 h 2871"/>
                <a:gd name="T68" fmla="*/ 2364 w 8128"/>
                <a:gd name="T69" fmla="*/ 1939 h 2871"/>
                <a:gd name="T70" fmla="*/ 2102 w 8128"/>
                <a:gd name="T71" fmla="*/ 1842 h 2871"/>
                <a:gd name="T72" fmla="*/ 1853 w 8128"/>
                <a:gd name="T73" fmla="*/ 1741 h 2871"/>
                <a:gd name="T74" fmla="*/ 1618 w 8128"/>
                <a:gd name="T75" fmla="*/ 1636 h 2871"/>
                <a:gd name="T76" fmla="*/ 1398 w 8128"/>
                <a:gd name="T77" fmla="*/ 1527 h 2871"/>
                <a:gd name="T78" fmla="*/ 1194 w 8128"/>
                <a:gd name="T79" fmla="*/ 1415 h 2871"/>
                <a:gd name="T80" fmla="*/ 1006 w 8128"/>
                <a:gd name="T81" fmla="*/ 1299 h 2871"/>
                <a:gd name="T82" fmla="*/ 833 w 8128"/>
                <a:gd name="T83" fmla="*/ 1181 h 2871"/>
                <a:gd name="T84" fmla="*/ 679 w 8128"/>
                <a:gd name="T85" fmla="*/ 1059 h 2871"/>
                <a:gd name="T86" fmla="*/ 541 w 8128"/>
                <a:gd name="T87" fmla="*/ 935 h 2871"/>
                <a:gd name="T88" fmla="*/ 421 w 8128"/>
                <a:gd name="T89" fmla="*/ 809 h 2871"/>
                <a:gd name="T90" fmla="*/ 319 w 8128"/>
                <a:gd name="T91" fmla="*/ 680 h 2871"/>
                <a:gd name="T92" fmla="*/ 237 w 8128"/>
                <a:gd name="T93" fmla="*/ 550 h 2871"/>
                <a:gd name="T94" fmla="*/ 173 w 8128"/>
                <a:gd name="T95" fmla="*/ 418 h 2871"/>
                <a:gd name="T96" fmla="*/ 129 w 8128"/>
                <a:gd name="T97" fmla="*/ 286 h 2871"/>
                <a:gd name="T98" fmla="*/ 105 w 8128"/>
                <a:gd name="T99" fmla="*/ 151 h 2871"/>
                <a:gd name="T100" fmla="*/ 99 w 8128"/>
                <a:gd name="T101" fmla="*/ 49 h 2871"/>
                <a:gd name="T102" fmla="*/ 97 w 8128"/>
                <a:gd name="T103" fmla="*/ 33 h 2871"/>
                <a:gd name="T104" fmla="*/ 86 w 8128"/>
                <a:gd name="T105" fmla="*/ 16 h 2871"/>
                <a:gd name="T106" fmla="*/ 59 w 8128"/>
                <a:gd name="T107" fmla="*/ 0 h 2871"/>
                <a:gd name="T108" fmla="*/ 22 w 8128"/>
                <a:gd name="T109" fmla="*/ 6 h 2871"/>
                <a:gd name="T110" fmla="*/ 6 w 8128"/>
                <a:gd name="T111" fmla="*/ 24 h 2871"/>
                <a:gd name="T112" fmla="*/ 0 w 8128"/>
                <a:gd name="T113" fmla="*/ 43 h 287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128"/>
                <a:gd name="T172" fmla="*/ 0 h 2871"/>
                <a:gd name="T173" fmla="*/ 8128 w 8128"/>
                <a:gd name="T174" fmla="*/ 2871 h 287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128" h="2871">
                  <a:moveTo>
                    <a:pt x="0" y="49"/>
                  </a:moveTo>
                  <a:lnTo>
                    <a:pt x="0" y="49"/>
                  </a:lnTo>
                  <a:lnTo>
                    <a:pt x="1" y="87"/>
                  </a:lnTo>
                  <a:lnTo>
                    <a:pt x="3" y="125"/>
                  </a:lnTo>
                  <a:lnTo>
                    <a:pt x="6" y="161"/>
                  </a:lnTo>
                  <a:lnTo>
                    <a:pt x="11" y="199"/>
                  </a:lnTo>
                  <a:lnTo>
                    <a:pt x="17" y="236"/>
                  </a:lnTo>
                  <a:lnTo>
                    <a:pt x="24" y="274"/>
                  </a:lnTo>
                  <a:lnTo>
                    <a:pt x="34" y="310"/>
                  </a:lnTo>
                  <a:lnTo>
                    <a:pt x="44" y="347"/>
                  </a:lnTo>
                  <a:lnTo>
                    <a:pt x="55" y="384"/>
                  </a:lnTo>
                  <a:lnTo>
                    <a:pt x="68" y="419"/>
                  </a:lnTo>
                  <a:lnTo>
                    <a:pt x="82" y="456"/>
                  </a:lnTo>
                  <a:lnTo>
                    <a:pt x="98" y="492"/>
                  </a:lnTo>
                  <a:lnTo>
                    <a:pt x="114" y="527"/>
                  </a:lnTo>
                  <a:lnTo>
                    <a:pt x="132" y="563"/>
                  </a:lnTo>
                  <a:lnTo>
                    <a:pt x="151" y="598"/>
                  </a:lnTo>
                  <a:lnTo>
                    <a:pt x="172" y="633"/>
                  </a:lnTo>
                  <a:lnTo>
                    <a:pt x="193" y="668"/>
                  </a:lnTo>
                  <a:lnTo>
                    <a:pt x="215" y="703"/>
                  </a:lnTo>
                  <a:lnTo>
                    <a:pt x="240" y="737"/>
                  </a:lnTo>
                  <a:lnTo>
                    <a:pt x="264" y="771"/>
                  </a:lnTo>
                  <a:lnTo>
                    <a:pt x="291" y="806"/>
                  </a:lnTo>
                  <a:lnTo>
                    <a:pt x="318" y="839"/>
                  </a:lnTo>
                  <a:lnTo>
                    <a:pt x="346" y="873"/>
                  </a:lnTo>
                  <a:lnTo>
                    <a:pt x="376" y="907"/>
                  </a:lnTo>
                  <a:lnTo>
                    <a:pt x="407" y="940"/>
                  </a:lnTo>
                  <a:lnTo>
                    <a:pt x="439" y="973"/>
                  </a:lnTo>
                  <a:lnTo>
                    <a:pt x="472" y="1005"/>
                  </a:lnTo>
                  <a:lnTo>
                    <a:pt x="506" y="1038"/>
                  </a:lnTo>
                  <a:lnTo>
                    <a:pt x="542" y="1071"/>
                  </a:lnTo>
                  <a:lnTo>
                    <a:pt x="578" y="1103"/>
                  </a:lnTo>
                  <a:lnTo>
                    <a:pt x="615" y="1135"/>
                  </a:lnTo>
                  <a:lnTo>
                    <a:pt x="653" y="1167"/>
                  </a:lnTo>
                  <a:lnTo>
                    <a:pt x="693" y="1198"/>
                  </a:lnTo>
                  <a:lnTo>
                    <a:pt x="734" y="1230"/>
                  </a:lnTo>
                  <a:lnTo>
                    <a:pt x="775" y="1260"/>
                  </a:lnTo>
                  <a:lnTo>
                    <a:pt x="818" y="1291"/>
                  </a:lnTo>
                  <a:lnTo>
                    <a:pt x="862" y="1321"/>
                  </a:lnTo>
                  <a:lnTo>
                    <a:pt x="906" y="1352"/>
                  </a:lnTo>
                  <a:lnTo>
                    <a:pt x="952" y="1383"/>
                  </a:lnTo>
                  <a:lnTo>
                    <a:pt x="999" y="1412"/>
                  </a:lnTo>
                  <a:lnTo>
                    <a:pt x="1046" y="1442"/>
                  </a:lnTo>
                  <a:lnTo>
                    <a:pt x="1095" y="1471"/>
                  </a:lnTo>
                  <a:lnTo>
                    <a:pt x="1145" y="1501"/>
                  </a:lnTo>
                  <a:lnTo>
                    <a:pt x="1195" y="1529"/>
                  </a:lnTo>
                  <a:lnTo>
                    <a:pt x="1247" y="1558"/>
                  </a:lnTo>
                  <a:lnTo>
                    <a:pt x="1299" y="1587"/>
                  </a:lnTo>
                  <a:lnTo>
                    <a:pt x="1353" y="1615"/>
                  </a:lnTo>
                  <a:lnTo>
                    <a:pt x="1407" y="1643"/>
                  </a:lnTo>
                  <a:lnTo>
                    <a:pt x="1463" y="1671"/>
                  </a:lnTo>
                  <a:lnTo>
                    <a:pt x="1519" y="1699"/>
                  </a:lnTo>
                  <a:lnTo>
                    <a:pt x="1577" y="1725"/>
                  </a:lnTo>
                  <a:lnTo>
                    <a:pt x="1635" y="1753"/>
                  </a:lnTo>
                  <a:lnTo>
                    <a:pt x="1694" y="1779"/>
                  </a:lnTo>
                  <a:lnTo>
                    <a:pt x="1754" y="1806"/>
                  </a:lnTo>
                  <a:lnTo>
                    <a:pt x="1815" y="1832"/>
                  </a:lnTo>
                  <a:lnTo>
                    <a:pt x="1877" y="1858"/>
                  </a:lnTo>
                  <a:lnTo>
                    <a:pt x="1939" y="1884"/>
                  </a:lnTo>
                  <a:lnTo>
                    <a:pt x="2002" y="1910"/>
                  </a:lnTo>
                  <a:lnTo>
                    <a:pt x="2067" y="1934"/>
                  </a:lnTo>
                  <a:lnTo>
                    <a:pt x="2132" y="1960"/>
                  </a:lnTo>
                  <a:lnTo>
                    <a:pt x="2198" y="1984"/>
                  </a:lnTo>
                  <a:lnTo>
                    <a:pt x="2265" y="2009"/>
                  </a:lnTo>
                  <a:lnTo>
                    <a:pt x="2332" y="2032"/>
                  </a:lnTo>
                  <a:lnTo>
                    <a:pt x="2401" y="2056"/>
                  </a:lnTo>
                  <a:lnTo>
                    <a:pt x="2470" y="2080"/>
                  </a:lnTo>
                  <a:lnTo>
                    <a:pt x="2540" y="2102"/>
                  </a:lnTo>
                  <a:lnTo>
                    <a:pt x="2611" y="2126"/>
                  </a:lnTo>
                  <a:lnTo>
                    <a:pt x="2682" y="2148"/>
                  </a:lnTo>
                  <a:lnTo>
                    <a:pt x="2754" y="2171"/>
                  </a:lnTo>
                  <a:lnTo>
                    <a:pt x="2829" y="2193"/>
                  </a:lnTo>
                  <a:lnTo>
                    <a:pt x="2902" y="2214"/>
                  </a:lnTo>
                  <a:lnTo>
                    <a:pt x="2977" y="2236"/>
                  </a:lnTo>
                  <a:lnTo>
                    <a:pt x="3128" y="2278"/>
                  </a:lnTo>
                  <a:lnTo>
                    <a:pt x="3284" y="2318"/>
                  </a:lnTo>
                  <a:lnTo>
                    <a:pt x="3441" y="2358"/>
                  </a:lnTo>
                  <a:lnTo>
                    <a:pt x="3601" y="2396"/>
                  </a:lnTo>
                  <a:lnTo>
                    <a:pt x="3764" y="2433"/>
                  </a:lnTo>
                  <a:lnTo>
                    <a:pt x="3930" y="2468"/>
                  </a:lnTo>
                  <a:lnTo>
                    <a:pt x="4099" y="2503"/>
                  </a:lnTo>
                  <a:lnTo>
                    <a:pt x="4269" y="2536"/>
                  </a:lnTo>
                  <a:lnTo>
                    <a:pt x="4443" y="2567"/>
                  </a:lnTo>
                  <a:lnTo>
                    <a:pt x="4619" y="2597"/>
                  </a:lnTo>
                  <a:lnTo>
                    <a:pt x="4797" y="2625"/>
                  </a:lnTo>
                  <a:lnTo>
                    <a:pt x="4977" y="2653"/>
                  </a:lnTo>
                  <a:lnTo>
                    <a:pt x="5160" y="2678"/>
                  </a:lnTo>
                  <a:lnTo>
                    <a:pt x="5345" y="2703"/>
                  </a:lnTo>
                  <a:lnTo>
                    <a:pt x="5532" y="2725"/>
                  </a:lnTo>
                  <a:lnTo>
                    <a:pt x="5721" y="2746"/>
                  </a:lnTo>
                  <a:lnTo>
                    <a:pt x="5912" y="2765"/>
                  </a:lnTo>
                  <a:lnTo>
                    <a:pt x="6105" y="2783"/>
                  </a:lnTo>
                  <a:lnTo>
                    <a:pt x="6300" y="2800"/>
                  </a:lnTo>
                  <a:lnTo>
                    <a:pt x="6497" y="2815"/>
                  </a:lnTo>
                  <a:lnTo>
                    <a:pt x="6695" y="2827"/>
                  </a:lnTo>
                  <a:lnTo>
                    <a:pt x="6896" y="2838"/>
                  </a:lnTo>
                  <a:lnTo>
                    <a:pt x="7098" y="2849"/>
                  </a:lnTo>
                  <a:lnTo>
                    <a:pt x="7301" y="2857"/>
                  </a:lnTo>
                  <a:lnTo>
                    <a:pt x="7505" y="2863"/>
                  </a:lnTo>
                  <a:lnTo>
                    <a:pt x="7711" y="2867"/>
                  </a:lnTo>
                  <a:lnTo>
                    <a:pt x="7920" y="2870"/>
                  </a:lnTo>
                  <a:lnTo>
                    <a:pt x="8128" y="2871"/>
                  </a:lnTo>
                  <a:lnTo>
                    <a:pt x="8128" y="2772"/>
                  </a:lnTo>
                  <a:lnTo>
                    <a:pt x="7920" y="2771"/>
                  </a:lnTo>
                  <a:lnTo>
                    <a:pt x="7713" y="2769"/>
                  </a:lnTo>
                  <a:lnTo>
                    <a:pt x="7508" y="2764"/>
                  </a:lnTo>
                  <a:lnTo>
                    <a:pt x="7304" y="2758"/>
                  </a:lnTo>
                  <a:lnTo>
                    <a:pt x="7102" y="2750"/>
                  </a:lnTo>
                  <a:lnTo>
                    <a:pt x="6901" y="2741"/>
                  </a:lnTo>
                  <a:lnTo>
                    <a:pt x="6702" y="2729"/>
                  </a:lnTo>
                  <a:lnTo>
                    <a:pt x="6503" y="2716"/>
                  </a:lnTo>
                  <a:lnTo>
                    <a:pt x="6308" y="2701"/>
                  </a:lnTo>
                  <a:lnTo>
                    <a:pt x="6114" y="2684"/>
                  </a:lnTo>
                  <a:lnTo>
                    <a:pt x="5922" y="2667"/>
                  </a:lnTo>
                  <a:lnTo>
                    <a:pt x="5731" y="2648"/>
                  </a:lnTo>
                  <a:lnTo>
                    <a:pt x="5543" y="2626"/>
                  </a:lnTo>
                  <a:lnTo>
                    <a:pt x="5357" y="2604"/>
                  </a:lnTo>
                  <a:lnTo>
                    <a:pt x="5173" y="2580"/>
                  </a:lnTo>
                  <a:lnTo>
                    <a:pt x="4992" y="2555"/>
                  </a:lnTo>
                  <a:lnTo>
                    <a:pt x="4812" y="2527"/>
                  </a:lnTo>
                  <a:lnTo>
                    <a:pt x="4635" y="2499"/>
                  </a:lnTo>
                  <a:lnTo>
                    <a:pt x="4459" y="2469"/>
                  </a:lnTo>
                  <a:lnTo>
                    <a:pt x="4288" y="2439"/>
                  </a:lnTo>
                  <a:lnTo>
                    <a:pt x="4117" y="2405"/>
                  </a:lnTo>
                  <a:lnTo>
                    <a:pt x="3950" y="2371"/>
                  </a:lnTo>
                  <a:lnTo>
                    <a:pt x="3785" y="2336"/>
                  </a:lnTo>
                  <a:lnTo>
                    <a:pt x="3623" y="2300"/>
                  </a:lnTo>
                  <a:lnTo>
                    <a:pt x="3464" y="2262"/>
                  </a:lnTo>
                  <a:lnTo>
                    <a:pt x="3307" y="2223"/>
                  </a:lnTo>
                  <a:lnTo>
                    <a:pt x="3154" y="2182"/>
                  </a:lnTo>
                  <a:lnTo>
                    <a:pt x="3003" y="2141"/>
                  </a:lnTo>
                  <a:lnTo>
                    <a:pt x="2929" y="2120"/>
                  </a:lnTo>
                  <a:lnTo>
                    <a:pt x="2856" y="2098"/>
                  </a:lnTo>
                  <a:lnTo>
                    <a:pt x="2784" y="2076"/>
                  </a:lnTo>
                  <a:lnTo>
                    <a:pt x="2712" y="2054"/>
                  </a:lnTo>
                  <a:lnTo>
                    <a:pt x="2641" y="2032"/>
                  </a:lnTo>
                  <a:lnTo>
                    <a:pt x="2570" y="2009"/>
                  </a:lnTo>
                  <a:lnTo>
                    <a:pt x="2501" y="1986"/>
                  </a:lnTo>
                  <a:lnTo>
                    <a:pt x="2432" y="1963"/>
                  </a:lnTo>
                  <a:lnTo>
                    <a:pt x="2364" y="1939"/>
                  </a:lnTo>
                  <a:lnTo>
                    <a:pt x="2297" y="1916"/>
                  </a:lnTo>
                  <a:lnTo>
                    <a:pt x="2231" y="1891"/>
                  </a:lnTo>
                  <a:lnTo>
                    <a:pt x="2166" y="1867"/>
                  </a:lnTo>
                  <a:lnTo>
                    <a:pt x="2102" y="1842"/>
                  </a:lnTo>
                  <a:lnTo>
                    <a:pt x="2038" y="1817"/>
                  </a:lnTo>
                  <a:lnTo>
                    <a:pt x="1975" y="1792"/>
                  </a:lnTo>
                  <a:lnTo>
                    <a:pt x="1913" y="1767"/>
                  </a:lnTo>
                  <a:lnTo>
                    <a:pt x="1853" y="1741"/>
                  </a:lnTo>
                  <a:lnTo>
                    <a:pt x="1793" y="1715"/>
                  </a:lnTo>
                  <a:lnTo>
                    <a:pt x="1733" y="1689"/>
                  </a:lnTo>
                  <a:lnTo>
                    <a:pt x="1675" y="1663"/>
                  </a:lnTo>
                  <a:lnTo>
                    <a:pt x="1618" y="1636"/>
                  </a:lnTo>
                  <a:lnTo>
                    <a:pt x="1562" y="1609"/>
                  </a:lnTo>
                  <a:lnTo>
                    <a:pt x="1507" y="1582"/>
                  </a:lnTo>
                  <a:lnTo>
                    <a:pt x="1452" y="1555"/>
                  </a:lnTo>
                  <a:lnTo>
                    <a:pt x="1398" y="1527"/>
                  </a:lnTo>
                  <a:lnTo>
                    <a:pt x="1346" y="1500"/>
                  </a:lnTo>
                  <a:lnTo>
                    <a:pt x="1294" y="1471"/>
                  </a:lnTo>
                  <a:lnTo>
                    <a:pt x="1244" y="1444"/>
                  </a:lnTo>
                  <a:lnTo>
                    <a:pt x="1194" y="1415"/>
                  </a:lnTo>
                  <a:lnTo>
                    <a:pt x="1145" y="1387"/>
                  </a:lnTo>
                  <a:lnTo>
                    <a:pt x="1097" y="1357"/>
                  </a:lnTo>
                  <a:lnTo>
                    <a:pt x="1051" y="1329"/>
                  </a:lnTo>
                  <a:lnTo>
                    <a:pt x="1006" y="1299"/>
                  </a:lnTo>
                  <a:lnTo>
                    <a:pt x="961" y="1269"/>
                  </a:lnTo>
                  <a:lnTo>
                    <a:pt x="917" y="1241"/>
                  </a:lnTo>
                  <a:lnTo>
                    <a:pt x="875" y="1210"/>
                  </a:lnTo>
                  <a:lnTo>
                    <a:pt x="833" y="1181"/>
                  </a:lnTo>
                  <a:lnTo>
                    <a:pt x="792" y="1150"/>
                  </a:lnTo>
                  <a:lnTo>
                    <a:pt x="754" y="1121"/>
                  </a:lnTo>
                  <a:lnTo>
                    <a:pt x="715" y="1090"/>
                  </a:lnTo>
                  <a:lnTo>
                    <a:pt x="679" y="1059"/>
                  </a:lnTo>
                  <a:lnTo>
                    <a:pt x="642" y="1028"/>
                  </a:lnTo>
                  <a:lnTo>
                    <a:pt x="608" y="997"/>
                  </a:lnTo>
                  <a:lnTo>
                    <a:pt x="573" y="966"/>
                  </a:lnTo>
                  <a:lnTo>
                    <a:pt x="541" y="935"/>
                  </a:lnTo>
                  <a:lnTo>
                    <a:pt x="509" y="904"/>
                  </a:lnTo>
                  <a:lnTo>
                    <a:pt x="479" y="872"/>
                  </a:lnTo>
                  <a:lnTo>
                    <a:pt x="449" y="840"/>
                  </a:lnTo>
                  <a:lnTo>
                    <a:pt x="421" y="809"/>
                  </a:lnTo>
                  <a:lnTo>
                    <a:pt x="394" y="776"/>
                  </a:lnTo>
                  <a:lnTo>
                    <a:pt x="368" y="744"/>
                  </a:lnTo>
                  <a:lnTo>
                    <a:pt x="343" y="712"/>
                  </a:lnTo>
                  <a:lnTo>
                    <a:pt x="319" y="680"/>
                  </a:lnTo>
                  <a:lnTo>
                    <a:pt x="297" y="648"/>
                  </a:lnTo>
                  <a:lnTo>
                    <a:pt x="276" y="615"/>
                  </a:lnTo>
                  <a:lnTo>
                    <a:pt x="256" y="582"/>
                  </a:lnTo>
                  <a:lnTo>
                    <a:pt x="237" y="550"/>
                  </a:lnTo>
                  <a:lnTo>
                    <a:pt x="219" y="517"/>
                  </a:lnTo>
                  <a:lnTo>
                    <a:pt x="202" y="485"/>
                  </a:lnTo>
                  <a:lnTo>
                    <a:pt x="187" y="451"/>
                  </a:lnTo>
                  <a:lnTo>
                    <a:pt x="173" y="418"/>
                  </a:lnTo>
                  <a:lnTo>
                    <a:pt x="161" y="385"/>
                  </a:lnTo>
                  <a:lnTo>
                    <a:pt x="148" y="352"/>
                  </a:lnTo>
                  <a:lnTo>
                    <a:pt x="138" y="318"/>
                  </a:lnTo>
                  <a:lnTo>
                    <a:pt x="129" y="286"/>
                  </a:lnTo>
                  <a:lnTo>
                    <a:pt x="121" y="252"/>
                  </a:lnTo>
                  <a:lnTo>
                    <a:pt x="114" y="218"/>
                  </a:lnTo>
                  <a:lnTo>
                    <a:pt x="109" y="185"/>
                  </a:lnTo>
                  <a:lnTo>
                    <a:pt x="105" y="151"/>
                  </a:lnTo>
                  <a:lnTo>
                    <a:pt x="101" y="118"/>
                  </a:lnTo>
                  <a:lnTo>
                    <a:pt x="100" y="84"/>
                  </a:lnTo>
                  <a:lnTo>
                    <a:pt x="99" y="49"/>
                  </a:lnTo>
                  <a:lnTo>
                    <a:pt x="99" y="43"/>
                  </a:lnTo>
                  <a:lnTo>
                    <a:pt x="98" y="38"/>
                  </a:lnTo>
                  <a:lnTo>
                    <a:pt x="97" y="33"/>
                  </a:lnTo>
                  <a:lnTo>
                    <a:pt x="94" y="28"/>
                  </a:lnTo>
                  <a:lnTo>
                    <a:pt x="92" y="24"/>
                  </a:lnTo>
                  <a:lnTo>
                    <a:pt x="89" y="19"/>
                  </a:lnTo>
                  <a:lnTo>
                    <a:pt x="86" y="16"/>
                  </a:lnTo>
                  <a:lnTo>
                    <a:pt x="83" y="13"/>
                  </a:lnTo>
                  <a:lnTo>
                    <a:pt x="76" y="6"/>
                  </a:lnTo>
                  <a:lnTo>
                    <a:pt x="67" y="3"/>
                  </a:lnTo>
                  <a:lnTo>
                    <a:pt x="59" y="0"/>
                  </a:lnTo>
                  <a:lnTo>
                    <a:pt x="50" y="0"/>
                  </a:lnTo>
                  <a:lnTo>
                    <a:pt x="40" y="0"/>
                  </a:lnTo>
                  <a:lnTo>
                    <a:pt x="31" y="3"/>
                  </a:lnTo>
                  <a:lnTo>
                    <a:pt x="22" y="6"/>
                  </a:lnTo>
                  <a:lnTo>
                    <a:pt x="15" y="13"/>
                  </a:lnTo>
                  <a:lnTo>
                    <a:pt x="12" y="16"/>
                  </a:lnTo>
                  <a:lnTo>
                    <a:pt x="9" y="19"/>
                  </a:lnTo>
                  <a:lnTo>
                    <a:pt x="6" y="24"/>
                  </a:lnTo>
                  <a:lnTo>
                    <a:pt x="4" y="28"/>
                  </a:lnTo>
                  <a:lnTo>
                    <a:pt x="2" y="33"/>
                  </a:lnTo>
                  <a:lnTo>
                    <a:pt x="1" y="38"/>
                  </a:lnTo>
                  <a:lnTo>
                    <a:pt x="0" y="43"/>
                  </a:lnTo>
                  <a:lnTo>
                    <a:pt x="0" y="49"/>
                  </a:lnTo>
                  <a:close/>
                </a:path>
              </a:pathLst>
            </a:custGeom>
            <a:solidFill>
              <a:srgbClr val="8DCBF0"/>
            </a:solidFill>
            <a:ln w="9525">
              <a:noFill/>
              <a:round/>
              <a:headEnd/>
              <a:tailEnd/>
            </a:ln>
          </p:spPr>
          <p:txBody>
            <a:bodyPr>
              <a:prstTxWarp prst="textNoShape">
                <a:avLst/>
              </a:prstTxWarp>
            </a:bodyPr>
            <a:lstStyle/>
            <a:p>
              <a:endParaRPr lang="en-US"/>
            </a:p>
          </p:txBody>
        </p:sp>
        <p:sp>
          <p:nvSpPr>
            <p:cNvPr id="20729" name="Freeform 213"/>
            <p:cNvSpPr>
              <a:spLocks/>
            </p:cNvSpPr>
            <p:nvPr/>
          </p:nvSpPr>
          <p:spPr bwMode="auto">
            <a:xfrm>
              <a:off x="1834" y="1853"/>
              <a:ext cx="256" cy="87"/>
            </a:xfrm>
            <a:custGeom>
              <a:avLst/>
              <a:gdLst>
                <a:gd name="T0" fmla="*/ 7711 w 8178"/>
                <a:gd name="T1" fmla="*/ 5 h 2822"/>
                <a:gd name="T2" fmla="*/ 6896 w 8178"/>
                <a:gd name="T3" fmla="*/ 33 h 2822"/>
                <a:gd name="T4" fmla="*/ 6105 w 8178"/>
                <a:gd name="T5" fmla="*/ 88 h 2822"/>
                <a:gd name="T6" fmla="*/ 5345 w 8178"/>
                <a:gd name="T7" fmla="*/ 170 h 2822"/>
                <a:gd name="T8" fmla="*/ 4619 w 8178"/>
                <a:gd name="T9" fmla="*/ 275 h 2822"/>
                <a:gd name="T10" fmla="*/ 3930 w 8178"/>
                <a:gd name="T11" fmla="*/ 403 h 2822"/>
                <a:gd name="T12" fmla="*/ 3284 w 8178"/>
                <a:gd name="T13" fmla="*/ 553 h 2822"/>
                <a:gd name="T14" fmla="*/ 2682 w 8178"/>
                <a:gd name="T15" fmla="*/ 723 h 2822"/>
                <a:gd name="T16" fmla="*/ 2401 w 8178"/>
                <a:gd name="T17" fmla="*/ 816 h 2822"/>
                <a:gd name="T18" fmla="*/ 2132 w 8178"/>
                <a:gd name="T19" fmla="*/ 913 h 2822"/>
                <a:gd name="T20" fmla="*/ 1877 w 8178"/>
                <a:gd name="T21" fmla="*/ 1014 h 2822"/>
                <a:gd name="T22" fmla="*/ 1635 w 8178"/>
                <a:gd name="T23" fmla="*/ 1119 h 2822"/>
                <a:gd name="T24" fmla="*/ 1407 w 8178"/>
                <a:gd name="T25" fmla="*/ 1229 h 2822"/>
                <a:gd name="T26" fmla="*/ 1195 w 8178"/>
                <a:gd name="T27" fmla="*/ 1342 h 2822"/>
                <a:gd name="T28" fmla="*/ 999 w 8178"/>
                <a:gd name="T29" fmla="*/ 1459 h 2822"/>
                <a:gd name="T30" fmla="*/ 818 w 8178"/>
                <a:gd name="T31" fmla="*/ 1581 h 2822"/>
                <a:gd name="T32" fmla="*/ 653 w 8178"/>
                <a:gd name="T33" fmla="*/ 1705 h 2822"/>
                <a:gd name="T34" fmla="*/ 506 w 8178"/>
                <a:gd name="T35" fmla="*/ 1833 h 2822"/>
                <a:gd name="T36" fmla="*/ 376 w 8178"/>
                <a:gd name="T37" fmla="*/ 1965 h 2822"/>
                <a:gd name="T38" fmla="*/ 264 w 8178"/>
                <a:gd name="T39" fmla="*/ 2100 h 2822"/>
                <a:gd name="T40" fmla="*/ 172 w 8178"/>
                <a:gd name="T41" fmla="*/ 2238 h 2822"/>
                <a:gd name="T42" fmla="*/ 98 w 8178"/>
                <a:gd name="T43" fmla="*/ 2380 h 2822"/>
                <a:gd name="T44" fmla="*/ 44 w 8178"/>
                <a:gd name="T45" fmla="*/ 2526 h 2822"/>
                <a:gd name="T46" fmla="*/ 11 w 8178"/>
                <a:gd name="T47" fmla="*/ 2672 h 2822"/>
                <a:gd name="T48" fmla="*/ 0 w 8178"/>
                <a:gd name="T49" fmla="*/ 2822 h 2822"/>
                <a:gd name="T50" fmla="*/ 105 w 8178"/>
                <a:gd name="T51" fmla="*/ 2720 h 2822"/>
                <a:gd name="T52" fmla="*/ 129 w 8178"/>
                <a:gd name="T53" fmla="*/ 2587 h 2822"/>
                <a:gd name="T54" fmla="*/ 173 w 8178"/>
                <a:gd name="T55" fmla="*/ 2453 h 2822"/>
                <a:gd name="T56" fmla="*/ 237 w 8178"/>
                <a:gd name="T57" fmla="*/ 2322 h 2822"/>
                <a:gd name="T58" fmla="*/ 319 w 8178"/>
                <a:gd name="T59" fmla="*/ 2192 h 2822"/>
                <a:gd name="T60" fmla="*/ 421 w 8178"/>
                <a:gd name="T61" fmla="*/ 2064 h 2822"/>
                <a:gd name="T62" fmla="*/ 541 w 8178"/>
                <a:gd name="T63" fmla="*/ 1937 h 2822"/>
                <a:gd name="T64" fmla="*/ 679 w 8178"/>
                <a:gd name="T65" fmla="*/ 1813 h 2822"/>
                <a:gd name="T66" fmla="*/ 833 w 8178"/>
                <a:gd name="T67" fmla="*/ 1691 h 2822"/>
                <a:gd name="T68" fmla="*/ 1006 w 8178"/>
                <a:gd name="T69" fmla="*/ 1572 h 2822"/>
                <a:gd name="T70" fmla="*/ 1194 w 8178"/>
                <a:gd name="T71" fmla="*/ 1457 h 2822"/>
                <a:gd name="T72" fmla="*/ 1398 w 8178"/>
                <a:gd name="T73" fmla="*/ 1344 h 2822"/>
                <a:gd name="T74" fmla="*/ 1618 w 8178"/>
                <a:gd name="T75" fmla="*/ 1236 h 2822"/>
                <a:gd name="T76" fmla="*/ 1853 w 8178"/>
                <a:gd name="T77" fmla="*/ 1131 h 2822"/>
                <a:gd name="T78" fmla="*/ 2102 w 8178"/>
                <a:gd name="T79" fmla="*/ 1029 h 2822"/>
                <a:gd name="T80" fmla="*/ 2364 w 8178"/>
                <a:gd name="T81" fmla="*/ 932 h 2822"/>
                <a:gd name="T82" fmla="*/ 2641 w 8178"/>
                <a:gd name="T83" fmla="*/ 840 h 2822"/>
                <a:gd name="T84" fmla="*/ 3154 w 8178"/>
                <a:gd name="T85" fmla="*/ 690 h 2822"/>
                <a:gd name="T86" fmla="*/ 3785 w 8178"/>
                <a:gd name="T87" fmla="*/ 536 h 2822"/>
                <a:gd name="T88" fmla="*/ 4459 w 8178"/>
                <a:gd name="T89" fmla="*/ 402 h 2822"/>
                <a:gd name="T90" fmla="*/ 5173 w 8178"/>
                <a:gd name="T91" fmla="*/ 291 h 2822"/>
                <a:gd name="T92" fmla="*/ 5922 w 8178"/>
                <a:gd name="T93" fmla="*/ 204 h 2822"/>
                <a:gd name="T94" fmla="*/ 6702 w 8178"/>
                <a:gd name="T95" fmla="*/ 143 h 2822"/>
                <a:gd name="T96" fmla="*/ 7508 w 8178"/>
                <a:gd name="T97" fmla="*/ 107 h 2822"/>
                <a:gd name="T98" fmla="*/ 8128 w 8178"/>
                <a:gd name="T99" fmla="*/ 99 h 2822"/>
                <a:gd name="T100" fmla="*/ 8145 w 8178"/>
                <a:gd name="T101" fmla="*/ 97 h 2822"/>
                <a:gd name="T102" fmla="*/ 8162 w 8178"/>
                <a:gd name="T103" fmla="*/ 87 h 2822"/>
                <a:gd name="T104" fmla="*/ 8177 w 8178"/>
                <a:gd name="T105" fmla="*/ 60 h 2822"/>
                <a:gd name="T106" fmla="*/ 8171 w 8178"/>
                <a:gd name="T107" fmla="*/ 24 h 2822"/>
                <a:gd name="T108" fmla="*/ 8154 w 8178"/>
                <a:gd name="T109" fmla="*/ 8 h 2822"/>
                <a:gd name="T110" fmla="*/ 8134 w 8178"/>
                <a:gd name="T111" fmla="*/ 0 h 282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178"/>
                <a:gd name="T169" fmla="*/ 0 h 2822"/>
                <a:gd name="T170" fmla="*/ 8178 w 8178"/>
                <a:gd name="T171" fmla="*/ 2822 h 282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178" h="2822">
                  <a:moveTo>
                    <a:pt x="8128" y="0"/>
                  </a:moveTo>
                  <a:lnTo>
                    <a:pt x="8128" y="0"/>
                  </a:lnTo>
                  <a:lnTo>
                    <a:pt x="7920" y="1"/>
                  </a:lnTo>
                  <a:lnTo>
                    <a:pt x="7711" y="5"/>
                  </a:lnTo>
                  <a:lnTo>
                    <a:pt x="7505" y="9"/>
                  </a:lnTo>
                  <a:lnTo>
                    <a:pt x="7301" y="15"/>
                  </a:lnTo>
                  <a:lnTo>
                    <a:pt x="7098" y="23"/>
                  </a:lnTo>
                  <a:lnTo>
                    <a:pt x="6896" y="33"/>
                  </a:lnTo>
                  <a:lnTo>
                    <a:pt x="6695" y="44"/>
                  </a:lnTo>
                  <a:lnTo>
                    <a:pt x="6497" y="58"/>
                  </a:lnTo>
                  <a:lnTo>
                    <a:pt x="6300" y="72"/>
                  </a:lnTo>
                  <a:lnTo>
                    <a:pt x="6105" y="88"/>
                  </a:lnTo>
                  <a:lnTo>
                    <a:pt x="5912" y="106"/>
                  </a:lnTo>
                  <a:lnTo>
                    <a:pt x="5721" y="126"/>
                  </a:lnTo>
                  <a:lnTo>
                    <a:pt x="5532" y="147"/>
                  </a:lnTo>
                  <a:lnTo>
                    <a:pt x="5345" y="170"/>
                  </a:lnTo>
                  <a:lnTo>
                    <a:pt x="5160" y="193"/>
                  </a:lnTo>
                  <a:lnTo>
                    <a:pt x="4977" y="220"/>
                  </a:lnTo>
                  <a:lnTo>
                    <a:pt x="4797" y="246"/>
                  </a:lnTo>
                  <a:lnTo>
                    <a:pt x="4619" y="275"/>
                  </a:lnTo>
                  <a:lnTo>
                    <a:pt x="4443" y="305"/>
                  </a:lnTo>
                  <a:lnTo>
                    <a:pt x="4269" y="337"/>
                  </a:lnTo>
                  <a:lnTo>
                    <a:pt x="4099" y="369"/>
                  </a:lnTo>
                  <a:lnTo>
                    <a:pt x="3930" y="403"/>
                  </a:lnTo>
                  <a:lnTo>
                    <a:pt x="3764" y="439"/>
                  </a:lnTo>
                  <a:lnTo>
                    <a:pt x="3601" y="476"/>
                  </a:lnTo>
                  <a:lnTo>
                    <a:pt x="3441" y="514"/>
                  </a:lnTo>
                  <a:lnTo>
                    <a:pt x="3284" y="553"/>
                  </a:lnTo>
                  <a:lnTo>
                    <a:pt x="3128" y="594"/>
                  </a:lnTo>
                  <a:lnTo>
                    <a:pt x="2977" y="636"/>
                  </a:lnTo>
                  <a:lnTo>
                    <a:pt x="2829" y="679"/>
                  </a:lnTo>
                  <a:lnTo>
                    <a:pt x="2682" y="723"/>
                  </a:lnTo>
                  <a:lnTo>
                    <a:pt x="2611" y="746"/>
                  </a:lnTo>
                  <a:lnTo>
                    <a:pt x="2540" y="769"/>
                  </a:lnTo>
                  <a:lnTo>
                    <a:pt x="2470" y="793"/>
                  </a:lnTo>
                  <a:lnTo>
                    <a:pt x="2401" y="816"/>
                  </a:lnTo>
                  <a:lnTo>
                    <a:pt x="2332" y="839"/>
                  </a:lnTo>
                  <a:lnTo>
                    <a:pt x="2265" y="864"/>
                  </a:lnTo>
                  <a:lnTo>
                    <a:pt x="2198" y="887"/>
                  </a:lnTo>
                  <a:lnTo>
                    <a:pt x="2132" y="913"/>
                  </a:lnTo>
                  <a:lnTo>
                    <a:pt x="2067" y="937"/>
                  </a:lnTo>
                  <a:lnTo>
                    <a:pt x="2002" y="963"/>
                  </a:lnTo>
                  <a:lnTo>
                    <a:pt x="1939" y="988"/>
                  </a:lnTo>
                  <a:lnTo>
                    <a:pt x="1877" y="1014"/>
                  </a:lnTo>
                  <a:lnTo>
                    <a:pt x="1815" y="1039"/>
                  </a:lnTo>
                  <a:lnTo>
                    <a:pt x="1754" y="1066"/>
                  </a:lnTo>
                  <a:lnTo>
                    <a:pt x="1694" y="1092"/>
                  </a:lnTo>
                  <a:lnTo>
                    <a:pt x="1635" y="1119"/>
                  </a:lnTo>
                  <a:lnTo>
                    <a:pt x="1577" y="1146"/>
                  </a:lnTo>
                  <a:lnTo>
                    <a:pt x="1519" y="1174"/>
                  </a:lnTo>
                  <a:lnTo>
                    <a:pt x="1463" y="1201"/>
                  </a:lnTo>
                  <a:lnTo>
                    <a:pt x="1407" y="1229"/>
                  </a:lnTo>
                  <a:lnTo>
                    <a:pt x="1353" y="1256"/>
                  </a:lnTo>
                  <a:lnTo>
                    <a:pt x="1299" y="1285"/>
                  </a:lnTo>
                  <a:lnTo>
                    <a:pt x="1247" y="1313"/>
                  </a:lnTo>
                  <a:lnTo>
                    <a:pt x="1195" y="1342"/>
                  </a:lnTo>
                  <a:lnTo>
                    <a:pt x="1145" y="1372"/>
                  </a:lnTo>
                  <a:lnTo>
                    <a:pt x="1095" y="1400"/>
                  </a:lnTo>
                  <a:lnTo>
                    <a:pt x="1046" y="1430"/>
                  </a:lnTo>
                  <a:lnTo>
                    <a:pt x="999" y="1459"/>
                  </a:lnTo>
                  <a:lnTo>
                    <a:pt x="952" y="1490"/>
                  </a:lnTo>
                  <a:lnTo>
                    <a:pt x="906" y="1519"/>
                  </a:lnTo>
                  <a:lnTo>
                    <a:pt x="862" y="1550"/>
                  </a:lnTo>
                  <a:lnTo>
                    <a:pt x="818" y="1581"/>
                  </a:lnTo>
                  <a:lnTo>
                    <a:pt x="775" y="1611"/>
                  </a:lnTo>
                  <a:lnTo>
                    <a:pt x="734" y="1643"/>
                  </a:lnTo>
                  <a:lnTo>
                    <a:pt x="693" y="1673"/>
                  </a:lnTo>
                  <a:lnTo>
                    <a:pt x="653" y="1705"/>
                  </a:lnTo>
                  <a:lnTo>
                    <a:pt x="615" y="1737"/>
                  </a:lnTo>
                  <a:lnTo>
                    <a:pt x="578" y="1769"/>
                  </a:lnTo>
                  <a:lnTo>
                    <a:pt x="542" y="1801"/>
                  </a:lnTo>
                  <a:lnTo>
                    <a:pt x="506" y="1833"/>
                  </a:lnTo>
                  <a:lnTo>
                    <a:pt x="472" y="1866"/>
                  </a:lnTo>
                  <a:lnTo>
                    <a:pt x="439" y="1899"/>
                  </a:lnTo>
                  <a:lnTo>
                    <a:pt x="407" y="1932"/>
                  </a:lnTo>
                  <a:lnTo>
                    <a:pt x="376" y="1965"/>
                  </a:lnTo>
                  <a:lnTo>
                    <a:pt x="346" y="1999"/>
                  </a:lnTo>
                  <a:lnTo>
                    <a:pt x="318" y="2032"/>
                  </a:lnTo>
                  <a:lnTo>
                    <a:pt x="291" y="2066"/>
                  </a:lnTo>
                  <a:lnTo>
                    <a:pt x="264" y="2100"/>
                  </a:lnTo>
                  <a:lnTo>
                    <a:pt x="240" y="2134"/>
                  </a:lnTo>
                  <a:lnTo>
                    <a:pt x="215" y="2169"/>
                  </a:lnTo>
                  <a:lnTo>
                    <a:pt x="193" y="2203"/>
                  </a:lnTo>
                  <a:lnTo>
                    <a:pt x="172" y="2238"/>
                  </a:lnTo>
                  <a:lnTo>
                    <a:pt x="151" y="2274"/>
                  </a:lnTo>
                  <a:lnTo>
                    <a:pt x="132" y="2309"/>
                  </a:lnTo>
                  <a:lnTo>
                    <a:pt x="114" y="2344"/>
                  </a:lnTo>
                  <a:lnTo>
                    <a:pt x="98" y="2380"/>
                  </a:lnTo>
                  <a:lnTo>
                    <a:pt x="82" y="2416"/>
                  </a:lnTo>
                  <a:lnTo>
                    <a:pt x="68" y="2452"/>
                  </a:lnTo>
                  <a:lnTo>
                    <a:pt x="55" y="2489"/>
                  </a:lnTo>
                  <a:lnTo>
                    <a:pt x="44" y="2526"/>
                  </a:lnTo>
                  <a:lnTo>
                    <a:pt x="34" y="2561"/>
                  </a:lnTo>
                  <a:lnTo>
                    <a:pt x="24" y="2599"/>
                  </a:lnTo>
                  <a:lnTo>
                    <a:pt x="17" y="2636"/>
                  </a:lnTo>
                  <a:lnTo>
                    <a:pt x="11" y="2672"/>
                  </a:lnTo>
                  <a:lnTo>
                    <a:pt x="6" y="2710"/>
                  </a:lnTo>
                  <a:lnTo>
                    <a:pt x="3" y="2748"/>
                  </a:lnTo>
                  <a:lnTo>
                    <a:pt x="1" y="2785"/>
                  </a:lnTo>
                  <a:lnTo>
                    <a:pt x="0" y="2822"/>
                  </a:lnTo>
                  <a:lnTo>
                    <a:pt x="99" y="2822"/>
                  </a:lnTo>
                  <a:lnTo>
                    <a:pt x="100" y="2789"/>
                  </a:lnTo>
                  <a:lnTo>
                    <a:pt x="101" y="2754"/>
                  </a:lnTo>
                  <a:lnTo>
                    <a:pt x="105" y="2720"/>
                  </a:lnTo>
                  <a:lnTo>
                    <a:pt x="109" y="2687"/>
                  </a:lnTo>
                  <a:lnTo>
                    <a:pt x="114" y="2653"/>
                  </a:lnTo>
                  <a:lnTo>
                    <a:pt x="121" y="2619"/>
                  </a:lnTo>
                  <a:lnTo>
                    <a:pt x="129" y="2587"/>
                  </a:lnTo>
                  <a:lnTo>
                    <a:pt x="138" y="2553"/>
                  </a:lnTo>
                  <a:lnTo>
                    <a:pt x="148" y="2519"/>
                  </a:lnTo>
                  <a:lnTo>
                    <a:pt x="161" y="2487"/>
                  </a:lnTo>
                  <a:lnTo>
                    <a:pt x="173" y="2453"/>
                  </a:lnTo>
                  <a:lnTo>
                    <a:pt x="187" y="2421"/>
                  </a:lnTo>
                  <a:lnTo>
                    <a:pt x="202" y="2388"/>
                  </a:lnTo>
                  <a:lnTo>
                    <a:pt x="219" y="2354"/>
                  </a:lnTo>
                  <a:lnTo>
                    <a:pt x="237" y="2322"/>
                  </a:lnTo>
                  <a:lnTo>
                    <a:pt x="256" y="2289"/>
                  </a:lnTo>
                  <a:lnTo>
                    <a:pt x="275" y="2256"/>
                  </a:lnTo>
                  <a:lnTo>
                    <a:pt x="297" y="2224"/>
                  </a:lnTo>
                  <a:lnTo>
                    <a:pt x="319" y="2192"/>
                  </a:lnTo>
                  <a:lnTo>
                    <a:pt x="343" y="2160"/>
                  </a:lnTo>
                  <a:lnTo>
                    <a:pt x="368" y="2127"/>
                  </a:lnTo>
                  <a:lnTo>
                    <a:pt x="394" y="2095"/>
                  </a:lnTo>
                  <a:lnTo>
                    <a:pt x="421" y="2064"/>
                  </a:lnTo>
                  <a:lnTo>
                    <a:pt x="449" y="2031"/>
                  </a:lnTo>
                  <a:lnTo>
                    <a:pt x="479" y="2000"/>
                  </a:lnTo>
                  <a:lnTo>
                    <a:pt x="509" y="1968"/>
                  </a:lnTo>
                  <a:lnTo>
                    <a:pt x="541" y="1937"/>
                  </a:lnTo>
                  <a:lnTo>
                    <a:pt x="573" y="1906"/>
                  </a:lnTo>
                  <a:lnTo>
                    <a:pt x="608" y="1874"/>
                  </a:lnTo>
                  <a:lnTo>
                    <a:pt x="642" y="1844"/>
                  </a:lnTo>
                  <a:lnTo>
                    <a:pt x="679" y="1813"/>
                  </a:lnTo>
                  <a:lnTo>
                    <a:pt x="715" y="1782"/>
                  </a:lnTo>
                  <a:lnTo>
                    <a:pt x="754" y="1752"/>
                  </a:lnTo>
                  <a:lnTo>
                    <a:pt x="792" y="1721"/>
                  </a:lnTo>
                  <a:lnTo>
                    <a:pt x="833" y="1691"/>
                  </a:lnTo>
                  <a:lnTo>
                    <a:pt x="875" y="1661"/>
                  </a:lnTo>
                  <a:lnTo>
                    <a:pt x="917" y="1632"/>
                  </a:lnTo>
                  <a:lnTo>
                    <a:pt x="961" y="1602"/>
                  </a:lnTo>
                  <a:lnTo>
                    <a:pt x="1006" y="1572"/>
                  </a:lnTo>
                  <a:lnTo>
                    <a:pt x="1051" y="1543"/>
                  </a:lnTo>
                  <a:lnTo>
                    <a:pt x="1097" y="1514"/>
                  </a:lnTo>
                  <a:lnTo>
                    <a:pt x="1145" y="1486"/>
                  </a:lnTo>
                  <a:lnTo>
                    <a:pt x="1194" y="1457"/>
                  </a:lnTo>
                  <a:lnTo>
                    <a:pt x="1244" y="1429"/>
                  </a:lnTo>
                  <a:lnTo>
                    <a:pt x="1294" y="1400"/>
                  </a:lnTo>
                  <a:lnTo>
                    <a:pt x="1346" y="1372"/>
                  </a:lnTo>
                  <a:lnTo>
                    <a:pt x="1398" y="1344"/>
                  </a:lnTo>
                  <a:lnTo>
                    <a:pt x="1452" y="1317"/>
                  </a:lnTo>
                  <a:lnTo>
                    <a:pt x="1507" y="1290"/>
                  </a:lnTo>
                  <a:lnTo>
                    <a:pt x="1562" y="1263"/>
                  </a:lnTo>
                  <a:lnTo>
                    <a:pt x="1618" y="1236"/>
                  </a:lnTo>
                  <a:lnTo>
                    <a:pt x="1675" y="1208"/>
                  </a:lnTo>
                  <a:lnTo>
                    <a:pt x="1733" y="1183"/>
                  </a:lnTo>
                  <a:lnTo>
                    <a:pt x="1793" y="1156"/>
                  </a:lnTo>
                  <a:lnTo>
                    <a:pt x="1853" y="1131"/>
                  </a:lnTo>
                  <a:lnTo>
                    <a:pt x="1913" y="1104"/>
                  </a:lnTo>
                  <a:lnTo>
                    <a:pt x="1975" y="1080"/>
                  </a:lnTo>
                  <a:lnTo>
                    <a:pt x="2038" y="1055"/>
                  </a:lnTo>
                  <a:lnTo>
                    <a:pt x="2102" y="1029"/>
                  </a:lnTo>
                  <a:lnTo>
                    <a:pt x="2166" y="1005"/>
                  </a:lnTo>
                  <a:lnTo>
                    <a:pt x="2231" y="981"/>
                  </a:lnTo>
                  <a:lnTo>
                    <a:pt x="2297" y="957"/>
                  </a:lnTo>
                  <a:lnTo>
                    <a:pt x="2364" y="932"/>
                  </a:lnTo>
                  <a:lnTo>
                    <a:pt x="2432" y="909"/>
                  </a:lnTo>
                  <a:lnTo>
                    <a:pt x="2501" y="886"/>
                  </a:lnTo>
                  <a:lnTo>
                    <a:pt x="2570" y="863"/>
                  </a:lnTo>
                  <a:lnTo>
                    <a:pt x="2641" y="840"/>
                  </a:lnTo>
                  <a:lnTo>
                    <a:pt x="2712" y="818"/>
                  </a:lnTo>
                  <a:lnTo>
                    <a:pt x="2856" y="774"/>
                  </a:lnTo>
                  <a:lnTo>
                    <a:pt x="3003" y="731"/>
                  </a:lnTo>
                  <a:lnTo>
                    <a:pt x="3154" y="690"/>
                  </a:lnTo>
                  <a:lnTo>
                    <a:pt x="3307" y="649"/>
                  </a:lnTo>
                  <a:lnTo>
                    <a:pt x="3464" y="610"/>
                  </a:lnTo>
                  <a:lnTo>
                    <a:pt x="3623" y="572"/>
                  </a:lnTo>
                  <a:lnTo>
                    <a:pt x="3785" y="536"/>
                  </a:lnTo>
                  <a:lnTo>
                    <a:pt x="3950" y="500"/>
                  </a:lnTo>
                  <a:lnTo>
                    <a:pt x="4117" y="466"/>
                  </a:lnTo>
                  <a:lnTo>
                    <a:pt x="4288" y="434"/>
                  </a:lnTo>
                  <a:lnTo>
                    <a:pt x="4459" y="402"/>
                  </a:lnTo>
                  <a:lnTo>
                    <a:pt x="4635" y="373"/>
                  </a:lnTo>
                  <a:lnTo>
                    <a:pt x="4812" y="344"/>
                  </a:lnTo>
                  <a:lnTo>
                    <a:pt x="4992" y="317"/>
                  </a:lnTo>
                  <a:lnTo>
                    <a:pt x="5173" y="291"/>
                  </a:lnTo>
                  <a:lnTo>
                    <a:pt x="5357" y="268"/>
                  </a:lnTo>
                  <a:lnTo>
                    <a:pt x="5543" y="245"/>
                  </a:lnTo>
                  <a:lnTo>
                    <a:pt x="5731" y="224"/>
                  </a:lnTo>
                  <a:lnTo>
                    <a:pt x="5922" y="204"/>
                  </a:lnTo>
                  <a:lnTo>
                    <a:pt x="6114" y="187"/>
                  </a:lnTo>
                  <a:lnTo>
                    <a:pt x="6308" y="171"/>
                  </a:lnTo>
                  <a:lnTo>
                    <a:pt x="6503" y="155"/>
                  </a:lnTo>
                  <a:lnTo>
                    <a:pt x="6702" y="143"/>
                  </a:lnTo>
                  <a:lnTo>
                    <a:pt x="6901" y="131"/>
                  </a:lnTo>
                  <a:lnTo>
                    <a:pt x="7102" y="122"/>
                  </a:lnTo>
                  <a:lnTo>
                    <a:pt x="7304" y="114"/>
                  </a:lnTo>
                  <a:lnTo>
                    <a:pt x="7508" y="107"/>
                  </a:lnTo>
                  <a:lnTo>
                    <a:pt x="7713" y="103"/>
                  </a:lnTo>
                  <a:lnTo>
                    <a:pt x="7920" y="100"/>
                  </a:lnTo>
                  <a:lnTo>
                    <a:pt x="8128" y="99"/>
                  </a:lnTo>
                  <a:lnTo>
                    <a:pt x="8134" y="99"/>
                  </a:lnTo>
                  <a:lnTo>
                    <a:pt x="8139" y="98"/>
                  </a:lnTo>
                  <a:lnTo>
                    <a:pt x="8145" y="97"/>
                  </a:lnTo>
                  <a:lnTo>
                    <a:pt x="8149" y="95"/>
                  </a:lnTo>
                  <a:lnTo>
                    <a:pt x="8154" y="93"/>
                  </a:lnTo>
                  <a:lnTo>
                    <a:pt x="8158" y="90"/>
                  </a:lnTo>
                  <a:lnTo>
                    <a:pt x="8162" y="87"/>
                  </a:lnTo>
                  <a:lnTo>
                    <a:pt x="8166" y="84"/>
                  </a:lnTo>
                  <a:lnTo>
                    <a:pt x="8171" y="77"/>
                  </a:lnTo>
                  <a:lnTo>
                    <a:pt x="8175" y="69"/>
                  </a:lnTo>
                  <a:lnTo>
                    <a:pt x="8177" y="60"/>
                  </a:lnTo>
                  <a:lnTo>
                    <a:pt x="8178" y="50"/>
                  </a:lnTo>
                  <a:lnTo>
                    <a:pt x="8177" y="41"/>
                  </a:lnTo>
                  <a:lnTo>
                    <a:pt x="8175" y="32"/>
                  </a:lnTo>
                  <a:lnTo>
                    <a:pt x="8171" y="24"/>
                  </a:lnTo>
                  <a:lnTo>
                    <a:pt x="8166" y="16"/>
                  </a:lnTo>
                  <a:lnTo>
                    <a:pt x="8162" y="13"/>
                  </a:lnTo>
                  <a:lnTo>
                    <a:pt x="8158" y="10"/>
                  </a:lnTo>
                  <a:lnTo>
                    <a:pt x="8154" y="8"/>
                  </a:lnTo>
                  <a:lnTo>
                    <a:pt x="8149" y="5"/>
                  </a:lnTo>
                  <a:lnTo>
                    <a:pt x="8145" y="4"/>
                  </a:lnTo>
                  <a:lnTo>
                    <a:pt x="8139" y="1"/>
                  </a:lnTo>
                  <a:lnTo>
                    <a:pt x="8134" y="0"/>
                  </a:lnTo>
                  <a:lnTo>
                    <a:pt x="8128" y="0"/>
                  </a:lnTo>
                  <a:close/>
                </a:path>
              </a:pathLst>
            </a:custGeom>
            <a:solidFill>
              <a:srgbClr val="8DCBF0"/>
            </a:solidFill>
            <a:ln w="9525">
              <a:noFill/>
              <a:round/>
              <a:headEnd/>
              <a:tailEnd/>
            </a:ln>
          </p:spPr>
          <p:txBody>
            <a:bodyPr>
              <a:prstTxWarp prst="textNoShape">
                <a:avLst/>
              </a:prstTxWarp>
            </a:bodyPr>
            <a:lstStyle/>
            <a:p>
              <a:endParaRPr lang="en-US"/>
            </a:p>
          </p:txBody>
        </p:sp>
        <p:sp>
          <p:nvSpPr>
            <p:cNvPr id="20730" name="Freeform 214"/>
            <p:cNvSpPr>
              <a:spLocks/>
            </p:cNvSpPr>
            <p:nvPr/>
          </p:nvSpPr>
          <p:spPr bwMode="auto">
            <a:xfrm>
              <a:off x="2088" y="1853"/>
              <a:ext cx="254" cy="87"/>
            </a:xfrm>
            <a:custGeom>
              <a:avLst/>
              <a:gdLst>
                <a:gd name="T0" fmla="*/ 8122 w 8128"/>
                <a:gd name="T1" fmla="*/ 2710 h 2822"/>
                <a:gd name="T2" fmla="*/ 8094 w 8128"/>
                <a:gd name="T3" fmla="*/ 2561 h 2822"/>
                <a:gd name="T4" fmla="*/ 8046 w 8128"/>
                <a:gd name="T5" fmla="*/ 2416 h 2822"/>
                <a:gd name="T6" fmla="*/ 7977 w 8128"/>
                <a:gd name="T7" fmla="*/ 2274 h 2822"/>
                <a:gd name="T8" fmla="*/ 7888 w 8128"/>
                <a:gd name="T9" fmla="*/ 2134 h 2822"/>
                <a:gd name="T10" fmla="*/ 7782 w 8128"/>
                <a:gd name="T11" fmla="*/ 1999 h 2822"/>
                <a:gd name="T12" fmla="*/ 7656 w 8128"/>
                <a:gd name="T13" fmla="*/ 1866 h 2822"/>
                <a:gd name="T14" fmla="*/ 7512 w 8128"/>
                <a:gd name="T15" fmla="*/ 1737 h 2822"/>
                <a:gd name="T16" fmla="*/ 7353 w 8128"/>
                <a:gd name="T17" fmla="*/ 1611 h 2822"/>
                <a:gd name="T18" fmla="*/ 7176 w 8128"/>
                <a:gd name="T19" fmla="*/ 1490 h 2822"/>
                <a:gd name="T20" fmla="*/ 6983 w 8128"/>
                <a:gd name="T21" fmla="*/ 1372 h 2822"/>
                <a:gd name="T22" fmla="*/ 6775 w 8128"/>
                <a:gd name="T23" fmla="*/ 1256 h 2822"/>
                <a:gd name="T24" fmla="*/ 6551 w 8128"/>
                <a:gd name="T25" fmla="*/ 1146 h 2822"/>
                <a:gd name="T26" fmla="*/ 6313 w 8128"/>
                <a:gd name="T27" fmla="*/ 1039 h 2822"/>
                <a:gd name="T28" fmla="*/ 6061 w 8128"/>
                <a:gd name="T29" fmla="*/ 937 h 2822"/>
                <a:gd name="T30" fmla="*/ 5796 w 8128"/>
                <a:gd name="T31" fmla="*/ 839 h 2822"/>
                <a:gd name="T32" fmla="*/ 5517 w 8128"/>
                <a:gd name="T33" fmla="*/ 746 h 2822"/>
                <a:gd name="T34" fmla="*/ 5000 w 8128"/>
                <a:gd name="T35" fmla="*/ 594 h 2822"/>
                <a:gd name="T36" fmla="*/ 4364 w 8128"/>
                <a:gd name="T37" fmla="*/ 439 h 2822"/>
                <a:gd name="T38" fmla="*/ 3685 w 8128"/>
                <a:gd name="T39" fmla="*/ 305 h 2822"/>
                <a:gd name="T40" fmla="*/ 2968 w 8128"/>
                <a:gd name="T41" fmla="*/ 193 h 2822"/>
                <a:gd name="T42" fmla="*/ 2216 w 8128"/>
                <a:gd name="T43" fmla="*/ 106 h 2822"/>
                <a:gd name="T44" fmla="*/ 1433 w 8128"/>
                <a:gd name="T45" fmla="*/ 44 h 2822"/>
                <a:gd name="T46" fmla="*/ 623 w 8128"/>
                <a:gd name="T47" fmla="*/ 9 h 2822"/>
                <a:gd name="T48" fmla="*/ 0 w 8128"/>
                <a:gd name="T49" fmla="*/ 99 h 2822"/>
                <a:gd name="T50" fmla="*/ 824 w 8128"/>
                <a:gd name="T51" fmla="*/ 114 h 2822"/>
                <a:gd name="T52" fmla="*/ 1625 w 8128"/>
                <a:gd name="T53" fmla="*/ 155 h 2822"/>
                <a:gd name="T54" fmla="*/ 2397 w 8128"/>
                <a:gd name="T55" fmla="*/ 224 h 2822"/>
                <a:gd name="T56" fmla="*/ 3136 w 8128"/>
                <a:gd name="T57" fmla="*/ 317 h 2822"/>
                <a:gd name="T58" fmla="*/ 3840 w 8128"/>
                <a:gd name="T59" fmla="*/ 434 h 2822"/>
                <a:gd name="T60" fmla="*/ 4505 w 8128"/>
                <a:gd name="T61" fmla="*/ 572 h 2822"/>
                <a:gd name="T62" fmla="*/ 5125 w 8128"/>
                <a:gd name="T63" fmla="*/ 731 h 2822"/>
                <a:gd name="T64" fmla="*/ 5558 w 8128"/>
                <a:gd name="T65" fmla="*/ 863 h 2822"/>
                <a:gd name="T66" fmla="*/ 5831 w 8128"/>
                <a:gd name="T67" fmla="*/ 957 h 2822"/>
                <a:gd name="T68" fmla="*/ 6090 w 8128"/>
                <a:gd name="T69" fmla="*/ 1055 h 2822"/>
                <a:gd name="T70" fmla="*/ 6335 w 8128"/>
                <a:gd name="T71" fmla="*/ 1156 h 2822"/>
                <a:gd name="T72" fmla="*/ 6566 w 8128"/>
                <a:gd name="T73" fmla="*/ 1263 h 2822"/>
                <a:gd name="T74" fmla="*/ 6782 w 8128"/>
                <a:gd name="T75" fmla="*/ 1372 h 2822"/>
                <a:gd name="T76" fmla="*/ 6983 w 8128"/>
                <a:gd name="T77" fmla="*/ 1486 h 2822"/>
                <a:gd name="T78" fmla="*/ 7167 w 8128"/>
                <a:gd name="T79" fmla="*/ 1602 h 2822"/>
                <a:gd name="T80" fmla="*/ 7335 w 8128"/>
                <a:gd name="T81" fmla="*/ 1721 h 2822"/>
                <a:gd name="T82" fmla="*/ 7486 w 8128"/>
                <a:gd name="T83" fmla="*/ 1844 h 2822"/>
                <a:gd name="T84" fmla="*/ 7619 w 8128"/>
                <a:gd name="T85" fmla="*/ 1968 h 2822"/>
                <a:gd name="T86" fmla="*/ 7734 w 8128"/>
                <a:gd name="T87" fmla="*/ 2095 h 2822"/>
                <a:gd name="T88" fmla="*/ 7830 w 8128"/>
                <a:gd name="T89" fmla="*/ 2224 h 2822"/>
                <a:gd name="T90" fmla="*/ 7909 w 8128"/>
                <a:gd name="T91" fmla="*/ 2354 h 2822"/>
                <a:gd name="T92" fmla="*/ 7967 w 8128"/>
                <a:gd name="T93" fmla="*/ 2487 h 2822"/>
                <a:gd name="T94" fmla="*/ 8007 w 8128"/>
                <a:gd name="T95" fmla="*/ 2619 h 2822"/>
                <a:gd name="T96" fmla="*/ 8026 w 8128"/>
                <a:gd name="T97" fmla="*/ 2754 h 282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128"/>
                <a:gd name="T148" fmla="*/ 0 h 2822"/>
                <a:gd name="T149" fmla="*/ 8128 w 8128"/>
                <a:gd name="T150" fmla="*/ 2822 h 282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128" h="2822">
                  <a:moveTo>
                    <a:pt x="8128" y="2822"/>
                  </a:moveTo>
                  <a:lnTo>
                    <a:pt x="8127" y="2785"/>
                  </a:lnTo>
                  <a:lnTo>
                    <a:pt x="8125" y="2748"/>
                  </a:lnTo>
                  <a:lnTo>
                    <a:pt x="8122" y="2710"/>
                  </a:lnTo>
                  <a:lnTo>
                    <a:pt x="8117" y="2672"/>
                  </a:lnTo>
                  <a:lnTo>
                    <a:pt x="8111" y="2636"/>
                  </a:lnTo>
                  <a:lnTo>
                    <a:pt x="8103" y="2599"/>
                  </a:lnTo>
                  <a:lnTo>
                    <a:pt x="8094" y="2561"/>
                  </a:lnTo>
                  <a:lnTo>
                    <a:pt x="8084" y="2526"/>
                  </a:lnTo>
                  <a:lnTo>
                    <a:pt x="8072" y="2489"/>
                  </a:lnTo>
                  <a:lnTo>
                    <a:pt x="8060" y="2452"/>
                  </a:lnTo>
                  <a:lnTo>
                    <a:pt x="8046" y="2416"/>
                  </a:lnTo>
                  <a:lnTo>
                    <a:pt x="8030" y="2380"/>
                  </a:lnTo>
                  <a:lnTo>
                    <a:pt x="8014" y="2344"/>
                  </a:lnTo>
                  <a:lnTo>
                    <a:pt x="7996" y="2309"/>
                  </a:lnTo>
                  <a:lnTo>
                    <a:pt x="7977" y="2274"/>
                  </a:lnTo>
                  <a:lnTo>
                    <a:pt x="7956" y="2238"/>
                  </a:lnTo>
                  <a:lnTo>
                    <a:pt x="7935" y="2203"/>
                  </a:lnTo>
                  <a:lnTo>
                    <a:pt x="7913" y="2169"/>
                  </a:lnTo>
                  <a:lnTo>
                    <a:pt x="7888" y="2134"/>
                  </a:lnTo>
                  <a:lnTo>
                    <a:pt x="7864" y="2100"/>
                  </a:lnTo>
                  <a:lnTo>
                    <a:pt x="7837" y="2066"/>
                  </a:lnTo>
                  <a:lnTo>
                    <a:pt x="7810" y="2032"/>
                  </a:lnTo>
                  <a:lnTo>
                    <a:pt x="7782" y="1999"/>
                  </a:lnTo>
                  <a:lnTo>
                    <a:pt x="7752" y="1965"/>
                  </a:lnTo>
                  <a:lnTo>
                    <a:pt x="7721" y="1932"/>
                  </a:lnTo>
                  <a:lnTo>
                    <a:pt x="7689" y="1899"/>
                  </a:lnTo>
                  <a:lnTo>
                    <a:pt x="7656" y="1866"/>
                  </a:lnTo>
                  <a:lnTo>
                    <a:pt x="7622" y="1833"/>
                  </a:lnTo>
                  <a:lnTo>
                    <a:pt x="7586" y="1801"/>
                  </a:lnTo>
                  <a:lnTo>
                    <a:pt x="7550" y="1769"/>
                  </a:lnTo>
                  <a:lnTo>
                    <a:pt x="7512" y="1737"/>
                  </a:lnTo>
                  <a:lnTo>
                    <a:pt x="7475" y="1705"/>
                  </a:lnTo>
                  <a:lnTo>
                    <a:pt x="7435" y="1673"/>
                  </a:lnTo>
                  <a:lnTo>
                    <a:pt x="7394" y="1643"/>
                  </a:lnTo>
                  <a:lnTo>
                    <a:pt x="7353" y="1611"/>
                  </a:lnTo>
                  <a:lnTo>
                    <a:pt x="7310" y="1581"/>
                  </a:lnTo>
                  <a:lnTo>
                    <a:pt x="7266" y="1550"/>
                  </a:lnTo>
                  <a:lnTo>
                    <a:pt x="7222" y="1519"/>
                  </a:lnTo>
                  <a:lnTo>
                    <a:pt x="7176" y="1490"/>
                  </a:lnTo>
                  <a:lnTo>
                    <a:pt x="7129" y="1459"/>
                  </a:lnTo>
                  <a:lnTo>
                    <a:pt x="7082" y="1430"/>
                  </a:lnTo>
                  <a:lnTo>
                    <a:pt x="7033" y="1400"/>
                  </a:lnTo>
                  <a:lnTo>
                    <a:pt x="6983" y="1372"/>
                  </a:lnTo>
                  <a:lnTo>
                    <a:pt x="6932" y="1342"/>
                  </a:lnTo>
                  <a:lnTo>
                    <a:pt x="6881" y="1313"/>
                  </a:lnTo>
                  <a:lnTo>
                    <a:pt x="6829" y="1285"/>
                  </a:lnTo>
                  <a:lnTo>
                    <a:pt x="6775" y="1256"/>
                  </a:lnTo>
                  <a:lnTo>
                    <a:pt x="6721" y="1229"/>
                  </a:lnTo>
                  <a:lnTo>
                    <a:pt x="6665" y="1201"/>
                  </a:lnTo>
                  <a:lnTo>
                    <a:pt x="6609" y="1174"/>
                  </a:lnTo>
                  <a:lnTo>
                    <a:pt x="6551" y="1146"/>
                  </a:lnTo>
                  <a:lnTo>
                    <a:pt x="6493" y="1119"/>
                  </a:lnTo>
                  <a:lnTo>
                    <a:pt x="6434" y="1092"/>
                  </a:lnTo>
                  <a:lnTo>
                    <a:pt x="6374" y="1066"/>
                  </a:lnTo>
                  <a:lnTo>
                    <a:pt x="6313" y="1039"/>
                  </a:lnTo>
                  <a:lnTo>
                    <a:pt x="6251" y="1014"/>
                  </a:lnTo>
                  <a:lnTo>
                    <a:pt x="6189" y="988"/>
                  </a:lnTo>
                  <a:lnTo>
                    <a:pt x="6125" y="963"/>
                  </a:lnTo>
                  <a:lnTo>
                    <a:pt x="6061" y="937"/>
                  </a:lnTo>
                  <a:lnTo>
                    <a:pt x="5996" y="913"/>
                  </a:lnTo>
                  <a:lnTo>
                    <a:pt x="5930" y="887"/>
                  </a:lnTo>
                  <a:lnTo>
                    <a:pt x="5863" y="864"/>
                  </a:lnTo>
                  <a:lnTo>
                    <a:pt x="5796" y="839"/>
                  </a:lnTo>
                  <a:lnTo>
                    <a:pt x="5727" y="816"/>
                  </a:lnTo>
                  <a:lnTo>
                    <a:pt x="5658" y="793"/>
                  </a:lnTo>
                  <a:lnTo>
                    <a:pt x="5588" y="769"/>
                  </a:lnTo>
                  <a:lnTo>
                    <a:pt x="5517" y="746"/>
                  </a:lnTo>
                  <a:lnTo>
                    <a:pt x="5446" y="723"/>
                  </a:lnTo>
                  <a:lnTo>
                    <a:pt x="5299" y="679"/>
                  </a:lnTo>
                  <a:lnTo>
                    <a:pt x="5151" y="636"/>
                  </a:lnTo>
                  <a:lnTo>
                    <a:pt x="5000" y="594"/>
                  </a:lnTo>
                  <a:lnTo>
                    <a:pt x="4844" y="553"/>
                  </a:lnTo>
                  <a:lnTo>
                    <a:pt x="4687" y="514"/>
                  </a:lnTo>
                  <a:lnTo>
                    <a:pt x="4527" y="476"/>
                  </a:lnTo>
                  <a:lnTo>
                    <a:pt x="4364" y="439"/>
                  </a:lnTo>
                  <a:lnTo>
                    <a:pt x="4198" y="403"/>
                  </a:lnTo>
                  <a:lnTo>
                    <a:pt x="4029" y="369"/>
                  </a:lnTo>
                  <a:lnTo>
                    <a:pt x="3859" y="337"/>
                  </a:lnTo>
                  <a:lnTo>
                    <a:pt x="3685" y="305"/>
                  </a:lnTo>
                  <a:lnTo>
                    <a:pt x="3509" y="275"/>
                  </a:lnTo>
                  <a:lnTo>
                    <a:pt x="3331" y="246"/>
                  </a:lnTo>
                  <a:lnTo>
                    <a:pt x="3151" y="220"/>
                  </a:lnTo>
                  <a:lnTo>
                    <a:pt x="2968" y="193"/>
                  </a:lnTo>
                  <a:lnTo>
                    <a:pt x="2783" y="170"/>
                  </a:lnTo>
                  <a:lnTo>
                    <a:pt x="2596" y="147"/>
                  </a:lnTo>
                  <a:lnTo>
                    <a:pt x="2407" y="126"/>
                  </a:lnTo>
                  <a:lnTo>
                    <a:pt x="2216" y="106"/>
                  </a:lnTo>
                  <a:lnTo>
                    <a:pt x="2023" y="88"/>
                  </a:lnTo>
                  <a:lnTo>
                    <a:pt x="1828" y="72"/>
                  </a:lnTo>
                  <a:lnTo>
                    <a:pt x="1631" y="58"/>
                  </a:lnTo>
                  <a:lnTo>
                    <a:pt x="1433" y="44"/>
                  </a:lnTo>
                  <a:lnTo>
                    <a:pt x="1232" y="33"/>
                  </a:lnTo>
                  <a:lnTo>
                    <a:pt x="1030" y="23"/>
                  </a:lnTo>
                  <a:lnTo>
                    <a:pt x="827" y="15"/>
                  </a:lnTo>
                  <a:lnTo>
                    <a:pt x="623" y="9"/>
                  </a:lnTo>
                  <a:lnTo>
                    <a:pt x="417" y="5"/>
                  </a:lnTo>
                  <a:lnTo>
                    <a:pt x="209" y="1"/>
                  </a:lnTo>
                  <a:lnTo>
                    <a:pt x="0" y="0"/>
                  </a:lnTo>
                  <a:lnTo>
                    <a:pt x="0" y="99"/>
                  </a:lnTo>
                  <a:lnTo>
                    <a:pt x="208" y="100"/>
                  </a:lnTo>
                  <a:lnTo>
                    <a:pt x="415" y="103"/>
                  </a:lnTo>
                  <a:lnTo>
                    <a:pt x="620" y="107"/>
                  </a:lnTo>
                  <a:lnTo>
                    <a:pt x="824" y="114"/>
                  </a:lnTo>
                  <a:lnTo>
                    <a:pt x="1026" y="122"/>
                  </a:lnTo>
                  <a:lnTo>
                    <a:pt x="1227" y="131"/>
                  </a:lnTo>
                  <a:lnTo>
                    <a:pt x="1426" y="143"/>
                  </a:lnTo>
                  <a:lnTo>
                    <a:pt x="1625" y="155"/>
                  </a:lnTo>
                  <a:lnTo>
                    <a:pt x="1820" y="171"/>
                  </a:lnTo>
                  <a:lnTo>
                    <a:pt x="2014" y="187"/>
                  </a:lnTo>
                  <a:lnTo>
                    <a:pt x="2206" y="204"/>
                  </a:lnTo>
                  <a:lnTo>
                    <a:pt x="2397" y="224"/>
                  </a:lnTo>
                  <a:lnTo>
                    <a:pt x="2585" y="245"/>
                  </a:lnTo>
                  <a:lnTo>
                    <a:pt x="2771" y="268"/>
                  </a:lnTo>
                  <a:lnTo>
                    <a:pt x="2955" y="291"/>
                  </a:lnTo>
                  <a:lnTo>
                    <a:pt x="3136" y="317"/>
                  </a:lnTo>
                  <a:lnTo>
                    <a:pt x="3316" y="344"/>
                  </a:lnTo>
                  <a:lnTo>
                    <a:pt x="3493" y="373"/>
                  </a:lnTo>
                  <a:lnTo>
                    <a:pt x="3669" y="402"/>
                  </a:lnTo>
                  <a:lnTo>
                    <a:pt x="3840" y="434"/>
                  </a:lnTo>
                  <a:lnTo>
                    <a:pt x="4011" y="466"/>
                  </a:lnTo>
                  <a:lnTo>
                    <a:pt x="4178" y="500"/>
                  </a:lnTo>
                  <a:lnTo>
                    <a:pt x="4342" y="536"/>
                  </a:lnTo>
                  <a:lnTo>
                    <a:pt x="4505" y="572"/>
                  </a:lnTo>
                  <a:lnTo>
                    <a:pt x="4664" y="610"/>
                  </a:lnTo>
                  <a:lnTo>
                    <a:pt x="4821" y="649"/>
                  </a:lnTo>
                  <a:lnTo>
                    <a:pt x="4974" y="690"/>
                  </a:lnTo>
                  <a:lnTo>
                    <a:pt x="5125" y="731"/>
                  </a:lnTo>
                  <a:lnTo>
                    <a:pt x="5272" y="774"/>
                  </a:lnTo>
                  <a:lnTo>
                    <a:pt x="5416" y="818"/>
                  </a:lnTo>
                  <a:lnTo>
                    <a:pt x="5487" y="840"/>
                  </a:lnTo>
                  <a:lnTo>
                    <a:pt x="5558" y="863"/>
                  </a:lnTo>
                  <a:lnTo>
                    <a:pt x="5627" y="886"/>
                  </a:lnTo>
                  <a:lnTo>
                    <a:pt x="5696" y="909"/>
                  </a:lnTo>
                  <a:lnTo>
                    <a:pt x="5764" y="932"/>
                  </a:lnTo>
                  <a:lnTo>
                    <a:pt x="5831" y="957"/>
                  </a:lnTo>
                  <a:lnTo>
                    <a:pt x="5897" y="981"/>
                  </a:lnTo>
                  <a:lnTo>
                    <a:pt x="5962" y="1005"/>
                  </a:lnTo>
                  <a:lnTo>
                    <a:pt x="6026" y="1029"/>
                  </a:lnTo>
                  <a:lnTo>
                    <a:pt x="6090" y="1055"/>
                  </a:lnTo>
                  <a:lnTo>
                    <a:pt x="6153" y="1080"/>
                  </a:lnTo>
                  <a:lnTo>
                    <a:pt x="6215" y="1104"/>
                  </a:lnTo>
                  <a:lnTo>
                    <a:pt x="6275" y="1131"/>
                  </a:lnTo>
                  <a:lnTo>
                    <a:pt x="6335" y="1156"/>
                  </a:lnTo>
                  <a:lnTo>
                    <a:pt x="6395" y="1183"/>
                  </a:lnTo>
                  <a:lnTo>
                    <a:pt x="6453" y="1208"/>
                  </a:lnTo>
                  <a:lnTo>
                    <a:pt x="6510" y="1236"/>
                  </a:lnTo>
                  <a:lnTo>
                    <a:pt x="6566" y="1263"/>
                  </a:lnTo>
                  <a:lnTo>
                    <a:pt x="6621" y="1290"/>
                  </a:lnTo>
                  <a:lnTo>
                    <a:pt x="6676" y="1317"/>
                  </a:lnTo>
                  <a:lnTo>
                    <a:pt x="6730" y="1344"/>
                  </a:lnTo>
                  <a:lnTo>
                    <a:pt x="6782" y="1372"/>
                  </a:lnTo>
                  <a:lnTo>
                    <a:pt x="6834" y="1400"/>
                  </a:lnTo>
                  <a:lnTo>
                    <a:pt x="6884" y="1429"/>
                  </a:lnTo>
                  <a:lnTo>
                    <a:pt x="6934" y="1457"/>
                  </a:lnTo>
                  <a:lnTo>
                    <a:pt x="6983" y="1486"/>
                  </a:lnTo>
                  <a:lnTo>
                    <a:pt x="7031" y="1514"/>
                  </a:lnTo>
                  <a:lnTo>
                    <a:pt x="7076" y="1543"/>
                  </a:lnTo>
                  <a:lnTo>
                    <a:pt x="7122" y="1572"/>
                  </a:lnTo>
                  <a:lnTo>
                    <a:pt x="7167" y="1602"/>
                  </a:lnTo>
                  <a:lnTo>
                    <a:pt x="7211" y="1632"/>
                  </a:lnTo>
                  <a:lnTo>
                    <a:pt x="7253" y="1661"/>
                  </a:lnTo>
                  <a:lnTo>
                    <a:pt x="7295" y="1691"/>
                  </a:lnTo>
                  <a:lnTo>
                    <a:pt x="7335" y="1721"/>
                  </a:lnTo>
                  <a:lnTo>
                    <a:pt x="7374" y="1752"/>
                  </a:lnTo>
                  <a:lnTo>
                    <a:pt x="7413" y="1782"/>
                  </a:lnTo>
                  <a:lnTo>
                    <a:pt x="7449" y="1813"/>
                  </a:lnTo>
                  <a:lnTo>
                    <a:pt x="7486" y="1844"/>
                  </a:lnTo>
                  <a:lnTo>
                    <a:pt x="7520" y="1874"/>
                  </a:lnTo>
                  <a:lnTo>
                    <a:pt x="7555" y="1906"/>
                  </a:lnTo>
                  <a:lnTo>
                    <a:pt x="7587" y="1937"/>
                  </a:lnTo>
                  <a:lnTo>
                    <a:pt x="7619" y="1968"/>
                  </a:lnTo>
                  <a:lnTo>
                    <a:pt x="7649" y="2000"/>
                  </a:lnTo>
                  <a:lnTo>
                    <a:pt x="7679" y="2031"/>
                  </a:lnTo>
                  <a:lnTo>
                    <a:pt x="7707" y="2064"/>
                  </a:lnTo>
                  <a:lnTo>
                    <a:pt x="7734" y="2095"/>
                  </a:lnTo>
                  <a:lnTo>
                    <a:pt x="7760" y="2128"/>
                  </a:lnTo>
                  <a:lnTo>
                    <a:pt x="7785" y="2160"/>
                  </a:lnTo>
                  <a:lnTo>
                    <a:pt x="7808" y="2192"/>
                  </a:lnTo>
                  <a:lnTo>
                    <a:pt x="7830" y="2224"/>
                  </a:lnTo>
                  <a:lnTo>
                    <a:pt x="7853" y="2256"/>
                  </a:lnTo>
                  <a:lnTo>
                    <a:pt x="7872" y="2289"/>
                  </a:lnTo>
                  <a:lnTo>
                    <a:pt x="7891" y="2322"/>
                  </a:lnTo>
                  <a:lnTo>
                    <a:pt x="7909" y="2354"/>
                  </a:lnTo>
                  <a:lnTo>
                    <a:pt x="7925" y="2388"/>
                  </a:lnTo>
                  <a:lnTo>
                    <a:pt x="7941" y="2421"/>
                  </a:lnTo>
                  <a:lnTo>
                    <a:pt x="7954" y="2453"/>
                  </a:lnTo>
                  <a:lnTo>
                    <a:pt x="7967" y="2487"/>
                  </a:lnTo>
                  <a:lnTo>
                    <a:pt x="7980" y="2519"/>
                  </a:lnTo>
                  <a:lnTo>
                    <a:pt x="7990" y="2553"/>
                  </a:lnTo>
                  <a:lnTo>
                    <a:pt x="7999" y="2587"/>
                  </a:lnTo>
                  <a:lnTo>
                    <a:pt x="8007" y="2619"/>
                  </a:lnTo>
                  <a:lnTo>
                    <a:pt x="8014" y="2653"/>
                  </a:lnTo>
                  <a:lnTo>
                    <a:pt x="8019" y="2687"/>
                  </a:lnTo>
                  <a:lnTo>
                    <a:pt x="8023" y="2720"/>
                  </a:lnTo>
                  <a:lnTo>
                    <a:pt x="8026" y="2754"/>
                  </a:lnTo>
                  <a:lnTo>
                    <a:pt x="8028" y="2789"/>
                  </a:lnTo>
                  <a:lnTo>
                    <a:pt x="8029" y="2822"/>
                  </a:lnTo>
                  <a:lnTo>
                    <a:pt x="8128" y="2822"/>
                  </a:lnTo>
                  <a:close/>
                </a:path>
              </a:pathLst>
            </a:custGeom>
            <a:solidFill>
              <a:srgbClr val="8DCBF0"/>
            </a:solidFill>
            <a:ln w="9525">
              <a:noFill/>
              <a:round/>
              <a:headEnd/>
              <a:tailEnd/>
            </a:ln>
          </p:spPr>
          <p:txBody>
            <a:bodyPr>
              <a:prstTxWarp prst="textNoShape">
                <a:avLst/>
              </a:prstTxWarp>
            </a:bodyPr>
            <a:lstStyle/>
            <a:p>
              <a:endParaRPr lang="en-US"/>
            </a:p>
          </p:txBody>
        </p:sp>
        <p:sp>
          <p:nvSpPr>
            <p:cNvPr id="20731" name="Freeform 215"/>
            <p:cNvSpPr>
              <a:spLocks/>
            </p:cNvSpPr>
            <p:nvPr/>
          </p:nvSpPr>
          <p:spPr bwMode="auto">
            <a:xfrm>
              <a:off x="1835" y="1762"/>
              <a:ext cx="506" cy="179"/>
            </a:xfrm>
            <a:custGeom>
              <a:avLst/>
              <a:gdLst>
                <a:gd name="T0" fmla="*/ 0 w 16185"/>
                <a:gd name="T1" fmla="*/ 0 h 5743"/>
                <a:gd name="T2" fmla="*/ 0 w 16185"/>
                <a:gd name="T3" fmla="*/ 5743 h 5743"/>
                <a:gd name="T4" fmla="*/ 16182 w 16185"/>
                <a:gd name="T5" fmla="*/ 5743 h 5743"/>
                <a:gd name="T6" fmla="*/ 16185 w 16185"/>
                <a:gd name="T7" fmla="*/ 4 h 5743"/>
                <a:gd name="T8" fmla="*/ 0 w 16185"/>
                <a:gd name="T9" fmla="*/ 0 h 5743"/>
                <a:gd name="T10" fmla="*/ 0 60000 65536"/>
                <a:gd name="T11" fmla="*/ 0 60000 65536"/>
                <a:gd name="T12" fmla="*/ 0 60000 65536"/>
                <a:gd name="T13" fmla="*/ 0 60000 65536"/>
                <a:gd name="T14" fmla="*/ 0 60000 65536"/>
                <a:gd name="T15" fmla="*/ 0 w 16185"/>
                <a:gd name="T16" fmla="*/ 0 h 5743"/>
                <a:gd name="T17" fmla="*/ 16185 w 16185"/>
                <a:gd name="T18" fmla="*/ 5743 h 5743"/>
              </a:gdLst>
              <a:ahLst/>
              <a:cxnLst>
                <a:cxn ang="T10">
                  <a:pos x="T0" y="T1"/>
                </a:cxn>
                <a:cxn ang="T11">
                  <a:pos x="T2" y="T3"/>
                </a:cxn>
                <a:cxn ang="T12">
                  <a:pos x="T4" y="T5"/>
                </a:cxn>
                <a:cxn ang="T13">
                  <a:pos x="T6" y="T7"/>
                </a:cxn>
                <a:cxn ang="T14">
                  <a:pos x="T8" y="T9"/>
                </a:cxn>
              </a:cxnLst>
              <a:rect l="T15" t="T16" r="T17" b="T18"/>
              <a:pathLst>
                <a:path w="16185" h="5743">
                  <a:moveTo>
                    <a:pt x="0" y="0"/>
                  </a:moveTo>
                  <a:lnTo>
                    <a:pt x="0" y="5743"/>
                  </a:lnTo>
                  <a:lnTo>
                    <a:pt x="16182" y="5743"/>
                  </a:lnTo>
                  <a:lnTo>
                    <a:pt x="16185" y="4"/>
                  </a:lnTo>
                  <a:lnTo>
                    <a:pt x="0" y="0"/>
                  </a:lnTo>
                  <a:close/>
                </a:path>
              </a:pathLst>
            </a:custGeom>
            <a:solidFill>
              <a:srgbClr val="007BB5"/>
            </a:solidFill>
            <a:ln w="9525">
              <a:noFill/>
              <a:round/>
              <a:headEnd/>
              <a:tailEnd/>
            </a:ln>
          </p:spPr>
          <p:txBody>
            <a:bodyPr>
              <a:prstTxWarp prst="textNoShape">
                <a:avLst/>
              </a:prstTxWarp>
            </a:bodyPr>
            <a:lstStyle/>
            <a:p>
              <a:endParaRPr lang="en-US"/>
            </a:p>
          </p:txBody>
        </p:sp>
        <p:sp>
          <p:nvSpPr>
            <p:cNvPr id="20732" name="Freeform 216"/>
            <p:cNvSpPr>
              <a:spLocks/>
            </p:cNvSpPr>
            <p:nvPr/>
          </p:nvSpPr>
          <p:spPr bwMode="auto">
            <a:xfrm>
              <a:off x="1836" y="1671"/>
              <a:ext cx="504" cy="173"/>
            </a:xfrm>
            <a:custGeom>
              <a:avLst/>
              <a:gdLst>
                <a:gd name="T0" fmla="*/ 16115 w 16156"/>
                <a:gd name="T1" fmla="*/ 3055 h 5544"/>
                <a:gd name="T2" fmla="*/ 15902 w 16156"/>
                <a:gd name="T3" fmla="*/ 3464 h 5544"/>
                <a:gd name="T4" fmla="*/ 15521 w 16156"/>
                <a:gd name="T5" fmla="*/ 3850 h 5544"/>
                <a:gd name="T6" fmla="*/ 14987 w 16156"/>
                <a:gd name="T7" fmla="*/ 4209 h 5544"/>
                <a:gd name="T8" fmla="*/ 14311 w 16156"/>
                <a:gd name="T9" fmla="*/ 4536 h 5544"/>
                <a:gd name="T10" fmla="*/ 13509 w 16156"/>
                <a:gd name="T11" fmla="*/ 4824 h 5544"/>
                <a:gd name="T12" fmla="*/ 12594 w 16156"/>
                <a:gd name="T13" fmla="*/ 5071 h 5544"/>
                <a:gd name="T14" fmla="*/ 11579 w 16156"/>
                <a:gd name="T15" fmla="*/ 5271 h 5544"/>
                <a:gd name="T16" fmla="*/ 10480 w 16156"/>
                <a:gd name="T17" fmla="*/ 5419 h 5544"/>
                <a:gd name="T18" fmla="*/ 9307 w 16156"/>
                <a:gd name="T19" fmla="*/ 5512 h 5544"/>
                <a:gd name="T20" fmla="*/ 8078 w 16156"/>
                <a:gd name="T21" fmla="*/ 5544 h 5544"/>
                <a:gd name="T22" fmla="*/ 6849 w 16156"/>
                <a:gd name="T23" fmla="*/ 5512 h 5544"/>
                <a:gd name="T24" fmla="*/ 5676 w 16156"/>
                <a:gd name="T25" fmla="*/ 5419 h 5544"/>
                <a:gd name="T26" fmla="*/ 4577 w 16156"/>
                <a:gd name="T27" fmla="*/ 5271 h 5544"/>
                <a:gd name="T28" fmla="*/ 3562 w 16156"/>
                <a:gd name="T29" fmla="*/ 5071 h 5544"/>
                <a:gd name="T30" fmla="*/ 2647 w 16156"/>
                <a:gd name="T31" fmla="*/ 4824 h 5544"/>
                <a:gd name="T32" fmla="*/ 1845 w 16156"/>
                <a:gd name="T33" fmla="*/ 4536 h 5544"/>
                <a:gd name="T34" fmla="*/ 1169 w 16156"/>
                <a:gd name="T35" fmla="*/ 4209 h 5544"/>
                <a:gd name="T36" fmla="*/ 635 w 16156"/>
                <a:gd name="T37" fmla="*/ 3850 h 5544"/>
                <a:gd name="T38" fmla="*/ 254 w 16156"/>
                <a:gd name="T39" fmla="*/ 3464 h 5544"/>
                <a:gd name="T40" fmla="*/ 41 w 16156"/>
                <a:gd name="T41" fmla="*/ 3055 h 5544"/>
                <a:gd name="T42" fmla="*/ 10 w 16156"/>
                <a:gd name="T43" fmla="*/ 2629 h 5544"/>
                <a:gd name="T44" fmla="*/ 163 w 16156"/>
                <a:gd name="T45" fmla="*/ 2213 h 5544"/>
                <a:gd name="T46" fmla="*/ 489 w 16156"/>
                <a:gd name="T47" fmla="*/ 1819 h 5544"/>
                <a:gd name="T48" fmla="*/ 975 w 16156"/>
                <a:gd name="T49" fmla="*/ 1451 h 5544"/>
                <a:gd name="T50" fmla="*/ 1605 w 16156"/>
                <a:gd name="T51" fmla="*/ 1113 h 5544"/>
                <a:gd name="T52" fmla="*/ 2366 w 16156"/>
                <a:gd name="T53" fmla="*/ 812 h 5544"/>
                <a:gd name="T54" fmla="*/ 3245 w 16156"/>
                <a:gd name="T55" fmla="*/ 551 h 5544"/>
                <a:gd name="T56" fmla="*/ 4228 w 16156"/>
                <a:gd name="T57" fmla="*/ 334 h 5544"/>
                <a:gd name="T58" fmla="*/ 5301 w 16156"/>
                <a:gd name="T59" fmla="*/ 168 h 5544"/>
                <a:gd name="T60" fmla="*/ 6450 w 16156"/>
                <a:gd name="T61" fmla="*/ 56 h 5544"/>
                <a:gd name="T62" fmla="*/ 7662 w 16156"/>
                <a:gd name="T63" fmla="*/ 3 h 5544"/>
                <a:gd name="T64" fmla="*/ 8904 w 16156"/>
                <a:gd name="T65" fmla="*/ 14 h 5544"/>
                <a:gd name="T66" fmla="*/ 10096 w 16156"/>
                <a:gd name="T67" fmla="*/ 87 h 5544"/>
                <a:gd name="T68" fmla="*/ 11222 w 16156"/>
                <a:gd name="T69" fmla="*/ 217 h 5544"/>
                <a:gd name="T70" fmla="*/ 12266 w 16156"/>
                <a:gd name="T71" fmla="*/ 402 h 5544"/>
                <a:gd name="T72" fmla="*/ 13216 w 16156"/>
                <a:gd name="T73" fmla="*/ 633 h 5544"/>
                <a:gd name="T74" fmla="*/ 14057 w 16156"/>
                <a:gd name="T75" fmla="*/ 908 h 5544"/>
                <a:gd name="T76" fmla="*/ 14776 w 16156"/>
                <a:gd name="T77" fmla="*/ 1222 h 5544"/>
                <a:gd name="T78" fmla="*/ 15360 w 16156"/>
                <a:gd name="T79" fmla="*/ 1570 h 5544"/>
                <a:gd name="T80" fmla="*/ 15794 w 16156"/>
                <a:gd name="T81" fmla="*/ 1948 h 5544"/>
                <a:gd name="T82" fmla="*/ 16064 w 16156"/>
                <a:gd name="T83" fmla="*/ 2350 h 5544"/>
                <a:gd name="T84" fmla="*/ 16156 w 16156"/>
                <a:gd name="T85" fmla="*/ 2772 h 554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156"/>
                <a:gd name="T130" fmla="*/ 0 h 5544"/>
                <a:gd name="T131" fmla="*/ 16156 w 16156"/>
                <a:gd name="T132" fmla="*/ 5544 h 554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156" h="5544">
                  <a:moveTo>
                    <a:pt x="16156" y="2772"/>
                  </a:moveTo>
                  <a:lnTo>
                    <a:pt x="16146" y="2915"/>
                  </a:lnTo>
                  <a:lnTo>
                    <a:pt x="16115" y="3055"/>
                  </a:lnTo>
                  <a:lnTo>
                    <a:pt x="16064" y="3194"/>
                  </a:lnTo>
                  <a:lnTo>
                    <a:pt x="15993" y="3331"/>
                  </a:lnTo>
                  <a:lnTo>
                    <a:pt x="15902" y="3464"/>
                  </a:lnTo>
                  <a:lnTo>
                    <a:pt x="15794" y="3596"/>
                  </a:lnTo>
                  <a:lnTo>
                    <a:pt x="15667" y="3725"/>
                  </a:lnTo>
                  <a:lnTo>
                    <a:pt x="15521" y="3850"/>
                  </a:lnTo>
                  <a:lnTo>
                    <a:pt x="15360" y="3974"/>
                  </a:lnTo>
                  <a:lnTo>
                    <a:pt x="15181" y="4093"/>
                  </a:lnTo>
                  <a:lnTo>
                    <a:pt x="14987" y="4209"/>
                  </a:lnTo>
                  <a:lnTo>
                    <a:pt x="14776" y="4321"/>
                  </a:lnTo>
                  <a:lnTo>
                    <a:pt x="14551" y="4431"/>
                  </a:lnTo>
                  <a:lnTo>
                    <a:pt x="14311" y="4536"/>
                  </a:lnTo>
                  <a:lnTo>
                    <a:pt x="14057" y="4635"/>
                  </a:lnTo>
                  <a:lnTo>
                    <a:pt x="13790" y="4732"/>
                  </a:lnTo>
                  <a:lnTo>
                    <a:pt x="13509" y="4824"/>
                  </a:lnTo>
                  <a:lnTo>
                    <a:pt x="13216" y="4911"/>
                  </a:lnTo>
                  <a:lnTo>
                    <a:pt x="12910" y="4993"/>
                  </a:lnTo>
                  <a:lnTo>
                    <a:pt x="12594" y="5071"/>
                  </a:lnTo>
                  <a:lnTo>
                    <a:pt x="12266" y="5143"/>
                  </a:lnTo>
                  <a:lnTo>
                    <a:pt x="11928" y="5209"/>
                  </a:lnTo>
                  <a:lnTo>
                    <a:pt x="11579" y="5271"/>
                  </a:lnTo>
                  <a:lnTo>
                    <a:pt x="11222" y="5327"/>
                  </a:lnTo>
                  <a:lnTo>
                    <a:pt x="10855" y="5376"/>
                  </a:lnTo>
                  <a:lnTo>
                    <a:pt x="10480" y="5419"/>
                  </a:lnTo>
                  <a:lnTo>
                    <a:pt x="10096" y="5457"/>
                  </a:lnTo>
                  <a:lnTo>
                    <a:pt x="9706" y="5488"/>
                  </a:lnTo>
                  <a:lnTo>
                    <a:pt x="9307" y="5512"/>
                  </a:lnTo>
                  <a:lnTo>
                    <a:pt x="8904" y="5529"/>
                  </a:lnTo>
                  <a:lnTo>
                    <a:pt x="8494" y="5541"/>
                  </a:lnTo>
                  <a:lnTo>
                    <a:pt x="8078" y="5544"/>
                  </a:lnTo>
                  <a:lnTo>
                    <a:pt x="7662" y="5541"/>
                  </a:lnTo>
                  <a:lnTo>
                    <a:pt x="7252" y="5529"/>
                  </a:lnTo>
                  <a:lnTo>
                    <a:pt x="6849" y="5512"/>
                  </a:lnTo>
                  <a:lnTo>
                    <a:pt x="6450" y="5488"/>
                  </a:lnTo>
                  <a:lnTo>
                    <a:pt x="6060" y="5457"/>
                  </a:lnTo>
                  <a:lnTo>
                    <a:pt x="5676" y="5419"/>
                  </a:lnTo>
                  <a:lnTo>
                    <a:pt x="5301" y="5376"/>
                  </a:lnTo>
                  <a:lnTo>
                    <a:pt x="4934" y="5327"/>
                  </a:lnTo>
                  <a:lnTo>
                    <a:pt x="4577" y="5271"/>
                  </a:lnTo>
                  <a:lnTo>
                    <a:pt x="4228" y="5209"/>
                  </a:lnTo>
                  <a:lnTo>
                    <a:pt x="3890" y="5143"/>
                  </a:lnTo>
                  <a:lnTo>
                    <a:pt x="3562" y="5071"/>
                  </a:lnTo>
                  <a:lnTo>
                    <a:pt x="3245" y="4993"/>
                  </a:lnTo>
                  <a:lnTo>
                    <a:pt x="2940" y="4911"/>
                  </a:lnTo>
                  <a:lnTo>
                    <a:pt x="2647" y="4824"/>
                  </a:lnTo>
                  <a:lnTo>
                    <a:pt x="2366" y="4732"/>
                  </a:lnTo>
                  <a:lnTo>
                    <a:pt x="2099" y="4635"/>
                  </a:lnTo>
                  <a:lnTo>
                    <a:pt x="1845" y="4536"/>
                  </a:lnTo>
                  <a:lnTo>
                    <a:pt x="1605" y="4431"/>
                  </a:lnTo>
                  <a:lnTo>
                    <a:pt x="1380" y="4321"/>
                  </a:lnTo>
                  <a:lnTo>
                    <a:pt x="1169" y="4209"/>
                  </a:lnTo>
                  <a:lnTo>
                    <a:pt x="975" y="4093"/>
                  </a:lnTo>
                  <a:lnTo>
                    <a:pt x="796" y="3974"/>
                  </a:lnTo>
                  <a:lnTo>
                    <a:pt x="635" y="3850"/>
                  </a:lnTo>
                  <a:lnTo>
                    <a:pt x="489" y="3725"/>
                  </a:lnTo>
                  <a:lnTo>
                    <a:pt x="362" y="3596"/>
                  </a:lnTo>
                  <a:lnTo>
                    <a:pt x="254" y="3464"/>
                  </a:lnTo>
                  <a:lnTo>
                    <a:pt x="163" y="3331"/>
                  </a:lnTo>
                  <a:lnTo>
                    <a:pt x="92" y="3194"/>
                  </a:lnTo>
                  <a:lnTo>
                    <a:pt x="41" y="3055"/>
                  </a:lnTo>
                  <a:lnTo>
                    <a:pt x="10" y="2915"/>
                  </a:lnTo>
                  <a:lnTo>
                    <a:pt x="0" y="2772"/>
                  </a:lnTo>
                  <a:lnTo>
                    <a:pt x="10" y="2629"/>
                  </a:lnTo>
                  <a:lnTo>
                    <a:pt x="41" y="2489"/>
                  </a:lnTo>
                  <a:lnTo>
                    <a:pt x="92" y="2350"/>
                  </a:lnTo>
                  <a:lnTo>
                    <a:pt x="163" y="2213"/>
                  </a:lnTo>
                  <a:lnTo>
                    <a:pt x="254" y="2080"/>
                  </a:lnTo>
                  <a:lnTo>
                    <a:pt x="362" y="1948"/>
                  </a:lnTo>
                  <a:lnTo>
                    <a:pt x="489" y="1819"/>
                  </a:lnTo>
                  <a:lnTo>
                    <a:pt x="635" y="1693"/>
                  </a:lnTo>
                  <a:lnTo>
                    <a:pt x="796" y="1570"/>
                  </a:lnTo>
                  <a:lnTo>
                    <a:pt x="975" y="1451"/>
                  </a:lnTo>
                  <a:lnTo>
                    <a:pt x="1169" y="1335"/>
                  </a:lnTo>
                  <a:lnTo>
                    <a:pt x="1380" y="1222"/>
                  </a:lnTo>
                  <a:lnTo>
                    <a:pt x="1605" y="1113"/>
                  </a:lnTo>
                  <a:lnTo>
                    <a:pt x="1845" y="1009"/>
                  </a:lnTo>
                  <a:lnTo>
                    <a:pt x="2099" y="908"/>
                  </a:lnTo>
                  <a:lnTo>
                    <a:pt x="2366" y="812"/>
                  </a:lnTo>
                  <a:lnTo>
                    <a:pt x="2647" y="720"/>
                  </a:lnTo>
                  <a:lnTo>
                    <a:pt x="2940" y="633"/>
                  </a:lnTo>
                  <a:lnTo>
                    <a:pt x="3245" y="551"/>
                  </a:lnTo>
                  <a:lnTo>
                    <a:pt x="3562" y="473"/>
                  </a:lnTo>
                  <a:lnTo>
                    <a:pt x="3890" y="402"/>
                  </a:lnTo>
                  <a:lnTo>
                    <a:pt x="4228" y="334"/>
                  </a:lnTo>
                  <a:lnTo>
                    <a:pt x="4577" y="273"/>
                  </a:lnTo>
                  <a:lnTo>
                    <a:pt x="4934" y="217"/>
                  </a:lnTo>
                  <a:lnTo>
                    <a:pt x="5301" y="168"/>
                  </a:lnTo>
                  <a:lnTo>
                    <a:pt x="5676" y="124"/>
                  </a:lnTo>
                  <a:lnTo>
                    <a:pt x="6060" y="87"/>
                  </a:lnTo>
                  <a:lnTo>
                    <a:pt x="6450" y="56"/>
                  </a:lnTo>
                  <a:lnTo>
                    <a:pt x="6849" y="32"/>
                  </a:lnTo>
                  <a:lnTo>
                    <a:pt x="7252" y="14"/>
                  </a:lnTo>
                  <a:lnTo>
                    <a:pt x="7662" y="3"/>
                  </a:lnTo>
                  <a:lnTo>
                    <a:pt x="8078" y="0"/>
                  </a:lnTo>
                  <a:lnTo>
                    <a:pt x="8494" y="3"/>
                  </a:lnTo>
                  <a:lnTo>
                    <a:pt x="8904" y="14"/>
                  </a:lnTo>
                  <a:lnTo>
                    <a:pt x="9307" y="32"/>
                  </a:lnTo>
                  <a:lnTo>
                    <a:pt x="9706" y="56"/>
                  </a:lnTo>
                  <a:lnTo>
                    <a:pt x="10096" y="87"/>
                  </a:lnTo>
                  <a:lnTo>
                    <a:pt x="10480" y="124"/>
                  </a:lnTo>
                  <a:lnTo>
                    <a:pt x="10855" y="168"/>
                  </a:lnTo>
                  <a:lnTo>
                    <a:pt x="11222" y="217"/>
                  </a:lnTo>
                  <a:lnTo>
                    <a:pt x="11579" y="273"/>
                  </a:lnTo>
                  <a:lnTo>
                    <a:pt x="11928" y="334"/>
                  </a:lnTo>
                  <a:lnTo>
                    <a:pt x="12266" y="402"/>
                  </a:lnTo>
                  <a:lnTo>
                    <a:pt x="12594" y="473"/>
                  </a:lnTo>
                  <a:lnTo>
                    <a:pt x="12910" y="551"/>
                  </a:lnTo>
                  <a:lnTo>
                    <a:pt x="13216" y="633"/>
                  </a:lnTo>
                  <a:lnTo>
                    <a:pt x="13509" y="720"/>
                  </a:lnTo>
                  <a:lnTo>
                    <a:pt x="13790" y="812"/>
                  </a:lnTo>
                  <a:lnTo>
                    <a:pt x="14057" y="908"/>
                  </a:lnTo>
                  <a:lnTo>
                    <a:pt x="14311" y="1009"/>
                  </a:lnTo>
                  <a:lnTo>
                    <a:pt x="14551" y="1113"/>
                  </a:lnTo>
                  <a:lnTo>
                    <a:pt x="14776" y="1222"/>
                  </a:lnTo>
                  <a:lnTo>
                    <a:pt x="14987" y="1335"/>
                  </a:lnTo>
                  <a:lnTo>
                    <a:pt x="15181" y="1451"/>
                  </a:lnTo>
                  <a:lnTo>
                    <a:pt x="15360" y="1570"/>
                  </a:lnTo>
                  <a:lnTo>
                    <a:pt x="15521" y="1693"/>
                  </a:lnTo>
                  <a:lnTo>
                    <a:pt x="15667" y="1819"/>
                  </a:lnTo>
                  <a:lnTo>
                    <a:pt x="15794" y="1948"/>
                  </a:lnTo>
                  <a:lnTo>
                    <a:pt x="15902" y="2080"/>
                  </a:lnTo>
                  <a:lnTo>
                    <a:pt x="15993" y="2213"/>
                  </a:lnTo>
                  <a:lnTo>
                    <a:pt x="16064" y="2350"/>
                  </a:lnTo>
                  <a:lnTo>
                    <a:pt x="16115" y="2489"/>
                  </a:lnTo>
                  <a:lnTo>
                    <a:pt x="16146" y="2629"/>
                  </a:lnTo>
                  <a:lnTo>
                    <a:pt x="16156" y="2772"/>
                  </a:lnTo>
                  <a:close/>
                </a:path>
              </a:pathLst>
            </a:custGeom>
            <a:solidFill>
              <a:srgbClr val="009BDF"/>
            </a:solidFill>
            <a:ln w="9525">
              <a:noFill/>
              <a:round/>
              <a:headEnd/>
              <a:tailEnd/>
            </a:ln>
          </p:spPr>
          <p:txBody>
            <a:bodyPr>
              <a:prstTxWarp prst="textNoShape">
                <a:avLst/>
              </a:prstTxWarp>
            </a:bodyPr>
            <a:lstStyle/>
            <a:p>
              <a:endParaRPr lang="en-US"/>
            </a:p>
          </p:txBody>
        </p:sp>
        <p:sp>
          <p:nvSpPr>
            <p:cNvPr id="20733" name="Freeform 217"/>
            <p:cNvSpPr>
              <a:spLocks/>
            </p:cNvSpPr>
            <p:nvPr/>
          </p:nvSpPr>
          <p:spPr bwMode="auto">
            <a:xfrm>
              <a:off x="2088" y="1756"/>
              <a:ext cx="254" cy="89"/>
            </a:xfrm>
            <a:custGeom>
              <a:avLst/>
              <a:gdLst>
                <a:gd name="T0" fmla="*/ 417 w 8128"/>
                <a:gd name="T1" fmla="*/ 2818 h 2822"/>
                <a:gd name="T2" fmla="*/ 1232 w 8128"/>
                <a:gd name="T3" fmla="*/ 2789 h 2822"/>
                <a:gd name="T4" fmla="*/ 2023 w 8128"/>
                <a:gd name="T5" fmla="*/ 2734 h 2822"/>
                <a:gd name="T6" fmla="*/ 2783 w 8128"/>
                <a:gd name="T7" fmla="*/ 2653 h 2822"/>
                <a:gd name="T8" fmla="*/ 3509 w 8128"/>
                <a:gd name="T9" fmla="*/ 2547 h 2822"/>
                <a:gd name="T10" fmla="*/ 4198 w 8128"/>
                <a:gd name="T11" fmla="*/ 2419 h 2822"/>
                <a:gd name="T12" fmla="*/ 4844 w 8128"/>
                <a:gd name="T13" fmla="*/ 2269 h 2822"/>
                <a:gd name="T14" fmla="*/ 5299 w 8128"/>
                <a:gd name="T15" fmla="*/ 2144 h 2822"/>
                <a:gd name="T16" fmla="*/ 5588 w 8128"/>
                <a:gd name="T17" fmla="*/ 2053 h 2822"/>
                <a:gd name="T18" fmla="*/ 5863 w 8128"/>
                <a:gd name="T19" fmla="*/ 1959 h 2822"/>
                <a:gd name="T20" fmla="*/ 6125 w 8128"/>
                <a:gd name="T21" fmla="*/ 1860 h 2822"/>
                <a:gd name="T22" fmla="*/ 6374 w 8128"/>
                <a:gd name="T23" fmla="*/ 1756 h 2822"/>
                <a:gd name="T24" fmla="*/ 6609 w 8128"/>
                <a:gd name="T25" fmla="*/ 1649 h 2822"/>
                <a:gd name="T26" fmla="*/ 6829 w 8128"/>
                <a:gd name="T27" fmla="*/ 1537 h 2822"/>
                <a:gd name="T28" fmla="*/ 7033 w 8128"/>
                <a:gd name="T29" fmla="*/ 1422 h 2822"/>
                <a:gd name="T30" fmla="*/ 7222 w 8128"/>
                <a:gd name="T31" fmla="*/ 1303 h 2822"/>
                <a:gd name="T32" fmla="*/ 7394 w 8128"/>
                <a:gd name="T33" fmla="*/ 1180 h 2822"/>
                <a:gd name="T34" fmla="*/ 7550 w 8128"/>
                <a:gd name="T35" fmla="*/ 1054 h 2822"/>
                <a:gd name="T36" fmla="*/ 7689 w 8128"/>
                <a:gd name="T37" fmla="*/ 924 h 2822"/>
                <a:gd name="T38" fmla="*/ 7810 w 8128"/>
                <a:gd name="T39" fmla="*/ 790 h 2822"/>
                <a:gd name="T40" fmla="*/ 7913 w 8128"/>
                <a:gd name="T41" fmla="*/ 653 h 2822"/>
                <a:gd name="T42" fmla="*/ 7996 w 8128"/>
                <a:gd name="T43" fmla="*/ 514 h 2822"/>
                <a:gd name="T44" fmla="*/ 8060 w 8128"/>
                <a:gd name="T45" fmla="*/ 370 h 2822"/>
                <a:gd name="T46" fmla="*/ 8103 w 8128"/>
                <a:gd name="T47" fmla="*/ 224 h 2822"/>
                <a:gd name="T48" fmla="*/ 8125 w 8128"/>
                <a:gd name="T49" fmla="*/ 75 h 2822"/>
                <a:gd name="T50" fmla="*/ 8028 w 8128"/>
                <a:gd name="T51" fmla="*/ 34 h 2822"/>
                <a:gd name="T52" fmla="*/ 8014 w 8128"/>
                <a:gd name="T53" fmla="*/ 169 h 2822"/>
                <a:gd name="T54" fmla="*/ 7980 w 8128"/>
                <a:gd name="T55" fmla="*/ 303 h 2822"/>
                <a:gd name="T56" fmla="*/ 7925 w 8128"/>
                <a:gd name="T57" fmla="*/ 435 h 2822"/>
                <a:gd name="T58" fmla="*/ 7853 w 8128"/>
                <a:gd name="T59" fmla="*/ 566 h 2822"/>
                <a:gd name="T60" fmla="*/ 7760 w 8128"/>
                <a:gd name="T61" fmla="*/ 695 h 2822"/>
                <a:gd name="T62" fmla="*/ 7649 w 8128"/>
                <a:gd name="T63" fmla="*/ 823 h 2822"/>
                <a:gd name="T64" fmla="*/ 7520 w 8128"/>
                <a:gd name="T65" fmla="*/ 948 h 2822"/>
                <a:gd name="T66" fmla="*/ 7374 w 8128"/>
                <a:gd name="T67" fmla="*/ 1071 h 2822"/>
                <a:gd name="T68" fmla="*/ 7211 w 8128"/>
                <a:gd name="T69" fmla="*/ 1192 h 2822"/>
                <a:gd name="T70" fmla="*/ 7031 w 8128"/>
                <a:gd name="T71" fmla="*/ 1308 h 2822"/>
                <a:gd name="T72" fmla="*/ 6834 w 8128"/>
                <a:gd name="T73" fmla="*/ 1422 h 2822"/>
                <a:gd name="T74" fmla="*/ 6621 w 8128"/>
                <a:gd name="T75" fmla="*/ 1533 h 2822"/>
                <a:gd name="T76" fmla="*/ 6395 w 8128"/>
                <a:gd name="T77" fmla="*/ 1640 h 2822"/>
                <a:gd name="T78" fmla="*/ 6152 w 8128"/>
                <a:gd name="T79" fmla="*/ 1743 h 2822"/>
                <a:gd name="T80" fmla="*/ 5897 w 8128"/>
                <a:gd name="T81" fmla="*/ 1842 h 2822"/>
                <a:gd name="T82" fmla="*/ 5627 w 8128"/>
                <a:gd name="T83" fmla="*/ 1937 h 2822"/>
                <a:gd name="T84" fmla="*/ 5344 w 8128"/>
                <a:gd name="T85" fmla="*/ 2027 h 2822"/>
                <a:gd name="T86" fmla="*/ 4974 w 8128"/>
                <a:gd name="T87" fmla="*/ 2133 h 2822"/>
                <a:gd name="T88" fmla="*/ 4342 w 8128"/>
                <a:gd name="T89" fmla="*/ 2286 h 2822"/>
                <a:gd name="T90" fmla="*/ 3669 w 8128"/>
                <a:gd name="T91" fmla="*/ 2420 h 2822"/>
                <a:gd name="T92" fmla="*/ 2955 w 8128"/>
                <a:gd name="T93" fmla="*/ 2531 h 2822"/>
                <a:gd name="T94" fmla="*/ 2206 w 8128"/>
                <a:gd name="T95" fmla="*/ 2618 h 2822"/>
                <a:gd name="T96" fmla="*/ 1426 w 8128"/>
                <a:gd name="T97" fmla="*/ 2680 h 2822"/>
                <a:gd name="T98" fmla="*/ 620 w 8128"/>
                <a:gd name="T99" fmla="*/ 2715 h 2822"/>
                <a:gd name="T100" fmla="*/ 0 w 8128"/>
                <a:gd name="T101" fmla="*/ 2723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2822"/>
                  </a:moveTo>
                  <a:lnTo>
                    <a:pt x="0" y="2822"/>
                  </a:lnTo>
                  <a:lnTo>
                    <a:pt x="209" y="2821"/>
                  </a:lnTo>
                  <a:lnTo>
                    <a:pt x="417" y="2818"/>
                  </a:lnTo>
                  <a:lnTo>
                    <a:pt x="623" y="2814"/>
                  </a:lnTo>
                  <a:lnTo>
                    <a:pt x="827" y="2807"/>
                  </a:lnTo>
                  <a:lnTo>
                    <a:pt x="1030" y="2799"/>
                  </a:lnTo>
                  <a:lnTo>
                    <a:pt x="1232" y="2789"/>
                  </a:lnTo>
                  <a:lnTo>
                    <a:pt x="1433" y="2778"/>
                  </a:lnTo>
                  <a:lnTo>
                    <a:pt x="1631" y="2765"/>
                  </a:lnTo>
                  <a:lnTo>
                    <a:pt x="1828" y="2750"/>
                  </a:lnTo>
                  <a:lnTo>
                    <a:pt x="2023" y="2734"/>
                  </a:lnTo>
                  <a:lnTo>
                    <a:pt x="2216" y="2716"/>
                  </a:lnTo>
                  <a:lnTo>
                    <a:pt x="2407" y="2696"/>
                  </a:lnTo>
                  <a:lnTo>
                    <a:pt x="2596" y="2676"/>
                  </a:lnTo>
                  <a:lnTo>
                    <a:pt x="2783" y="2653"/>
                  </a:lnTo>
                  <a:lnTo>
                    <a:pt x="2968" y="2629"/>
                  </a:lnTo>
                  <a:lnTo>
                    <a:pt x="3151" y="2604"/>
                  </a:lnTo>
                  <a:lnTo>
                    <a:pt x="3331" y="2576"/>
                  </a:lnTo>
                  <a:lnTo>
                    <a:pt x="3509" y="2547"/>
                  </a:lnTo>
                  <a:lnTo>
                    <a:pt x="3685" y="2518"/>
                  </a:lnTo>
                  <a:lnTo>
                    <a:pt x="3859" y="2486"/>
                  </a:lnTo>
                  <a:lnTo>
                    <a:pt x="4029" y="2454"/>
                  </a:lnTo>
                  <a:lnTo>
                    <a:pt x="4198" y="2419"/>
                  </a:lnTo>
                  <a:lnTo>
                    <a:pt x="4364" y="2383"/>
                  </a:lnTo>
                  <a:lnTo>
                    <a:pt x="4527" y="2347"/>
                  </a:lnTo>
                  <a:lnTo>
                    <a:pt x="4687" y="2309"/>
                  </a:lnTo>
                  <a:lnTo>
                    <a:pt x="4844" y="2269"/>
                  </a:lnTo>
                  <a:lnTo>
                    <a:pt x="5000" y="2228"/>
                  </a:lnTo>
                  <a:lnTo>
                    <a:pt x="5151" y="2187"/>
                  </a:lnTo>
                  <a:lnTo>
                    <a:pt x="5226" y="2165"/>
                  </a:lnTo>
                  <a:lnTo>
                    <a:pt x="5299" y="2144"/>
                  </a:lnTo>
                  <a:lnTo>
                    <a:pt x="5373" y="2121"/>
                  </a:lnTo>
                  <a:lnTo>
                    <a:pt x="5446" y="2099"/>
                  </a:lnTo>
                  <a:lnTo>
                    <a:pt x="5517" y="2076"/>
                  </a:lnTo>
                  <a:lnTo>
                    <a:pt x="5588" y="2053"/>
                  </a:lnTo>
                  <a:lnTo>
                    <a:pt x="5658" y="2031"/>
                  </a:lnTo>
                  <a:lnTo>
                    <a:pt x="5727" y="2007"/>
                  </a:lnTo>
                  <a:lnTo>
                    <a:pt x="5796" y="1983"/>
                  </a:lnTo>
                  <a:lnTo>
                    <a:pt x="5863" y="1959"/>
                  </a:lnTo>
                  <a:lnTo>
                    <a:pt x="5930" y="1935"/>
                  </a:lnTo>
                  <a:lnTo>
                    <a:pt x="5996" y="1910"/>
                  </a:lnTo>
                  <a:lnTo>
                    <a:pt x="6061" y="1885"/>
                  </a:lnTo>
                  <a:lnTo>
                    <a:pt x="6125" y="1860"/>
                  </a:lnTo>
                  <a:lnTo>
                    <a:pt x="6189" y="1835"/>
                  </a:lnTo>
                  <a:lnTo>
                    <a:pt x="6251" y="1808"/>
                  </a:lnTo>
                  <a:lnTo>
                    <a:pt x="6313" y="1783"/>
                  </a:lnTo>
                  <a:lnTo>
                    <a:pt x="6374" y="1756"/>
                  </a:lnTo>
                  <a:lnTo>
                    <a:pt x="6434" y="1730"/>
                  </a:lnTo>
                  <a:lnTo>
                    <a:pt x="6493" y="1703"/>
                  </a:lnTo>
                  <a:lnTo>
                    <a:pt x="6551" y="1676"/>
                  </a:lnTo>
                  <a:lnTo>
                    <a:pt x="6609" y="1649"/>
                  </a:lnTo>
                  <a:lnTo>
                    <a:pt x="6665" y="1622"/>
                  </a:lnTo>
                  <a:lnTo>
                    <a:pt x="6721" y="1593"/>
                  </a:lnTo>
                  <a:lnTo>
                    <a:pt x="6775" y="1566"/>
                  </a:lnTo>
                  <a:lnTo>
                    <a:pt x="6829" y="1537"/>
                  </a:lnTo>
                  <a:lnTo>
                    <a:pt x="6881" y="1509"/>
                  </a:lnTo>
                  <a:lnTo>
                    <a:pt x="6932" y="1480"/>
                  </a:lnTo>
                  <a:lnTo>
                    <a:pt x="6983" y="1452"/>
                  </a:lnTo>
                  <a:lnTo>
                    <a:pt x="7033" y="1422"/>
                  </a:lnTo>
                  <a:lnTo>
                    <a:pt x="7082" y="1392"/>
                  </a:lnTo>
                  <a:lnTo>
                    <a:pt x="7129" y="1363"/>
                  </a:lnTo>
                  <a:lnTo>
                    <a:pt x="7176" y="1333"/>
                  </a:lnTo>
                  <a:lnTo>
                    <a:pt x="7222" y="1303"/>
                  </a:lnTo>
                  <a:lnTo>
                    <a:pt x="7266" y="1272"/>
                  </a:lnTo>
                  <a:lnTo>
                    <a:pt x="7310" y="1242"/>
                  </a:lnTo>
                  <a:lnTo>
                    <a:pt x="7353" y="1211"/>
                  </a:lnTo>
                  <a:lnTo>
                    <a:pt x="7394" y="1180"/>
                  </a:lnTo>
                  <a:lnTo>
                    <a:pt x="7435" y="1149"/>
                  </a:lnTo>
                  <a:lnTo>
                    <a:pt x="7475" y="1117"/>
                  </a:lnTo>
                  <a:lnTo>
                    <a:pt x="7512" y="1086"/>
                  </a:lnTo>
                  <a:lnTo>
                    <a:pt x="7550" y="1054"/>
                  </a:lnTo>
                  <a:lnTo>
                    <a:pt x="7586" y="1021"/>
                  </a:lnTo>
                  <a:lnTo>
                    <a:pt x="7622" y="989"/>
                  </a:lnTo>
                  <a:lnTo>
                    <a:pt x="7656" y="956"/>
                  </a:lnTo>
                  <a:lnTo>
                    <a:pt x="7689" y="924"/>
                  </a:lnTo>
                  <a:lnTo>
                    <a:pt x="7721" y="891"/>
                  </a:lnTo>
                  <a:lnTo>
                    <a:pt x="7752" y="857"/>
                  </a:lnTo>
                  <a:lnTo>
                    <a:pt x="7782" y="824"/>
                  </a:lnTo>
                  <a:lnTo>
                    <a:pt x="7810" y="790"/>
                  </a:lnTo>
                  <a:lnTo>
                    <a:pt x="7837" y="756"/>
                  </a:lnTo>
                  <a:lnTo>
                    <a:pt x="7864" y="723"/>
                  </a:lnTo>
                  <a:lnTo>
                    <a:pt x="7888" y="688"/>
                  </a:lnTo>
                  <a:lnTo>
                    <a:pt x="7913" y="653"/>
                  </a:lnTo>
                  <a:lnTo>
                    <a:pt x="7935" y="619"/>
                  </a:lnTo>
                  <a:lnTo>
                    <a:pt x="7956" y="584"/>
                  </a:lnTo>
                  <a:lnTo>
                    <a:pt x="7977" y="548"/>
                  </a:lnTo>
                  <a:lnTo>
                    <a:pt x="7996" y="514"/>
                  </a:lnTo>
                  <a:lnTo>
                    <a:pt x="8014" y="478"/>
                  </a:lnTo>
                  <a:lnTo>
                    <a:pt x="8030" y="442"/>
                  </a:lnTo>
                  <a:lnTo>
                    <a:pt x="8046" y="406"/>
                  </a:lnTo>
                  <a:lnTo>
                    <a:pt x="8060" y="370"/>
                  </a:lnTo>
                  <a:lnTo>
                    <a:pt x="8072" y="334"/>
                  </a:lnTo>
                  <a:lnTo>
                    <a:pt x="8084" y="298"/>
                  </a:lnTo>
                  <a:lnTo>
                    <a:pt x="8094" y="261"/>
                  </a:lnTo>
                  <a:lnTo>
                    <a:pt x="8103" y="224"/>
                  </a:lnTo>
                  <a:lnTo>
                    <a:pt x="8111" y="186"/>
                  </a:lnTo>
                  <a:lnTo>
                    <a:pt x="8117" y="150"/>
                  </a:lnTo>
                  <a:lnTo>
                    <a:pt x="8122" y="112"/>
                  </a:lnTo>
                  <a:lnTo>
                    <a:pt x="8125" y="75"/>
                  </a:lnTo>
                  <a:lnTo>
                    <a:pt x="8127" y="38"/>
                  </a:lnTo>
                  <a:lnTo>
                    <a:pt x="8128" y="0"/>
                  </a:lnTo>
                  <a:lnTo>
                    <a:pt x="8029" y="0"/>
                  </a:lnTo>
                  <a:lnTo>
                    <a:pt x="8028" y="34"/>
                  </a:lnTo>
                  <a:lnTo>
                    <a:pt x="8026" y="68"/>
                  </a:lnTo>
                  <a:lnTo>
                    <a:pt x="8023" y="102"/>
                  </a:lnTo>
                  <a:lnTo>
                    <a:pt x="8019" y="135"/>
                  </a:lnTo>
                  <a:lnTo>
                    <a:pt x="8014" y="169"/>
                  </a:lnTo>
                  <a:lnTo>
                    <a:pt x="8007" y="203"/>
                  </a:lnTo>
                  <a:lnTo>
                    <a:pt x="7999" y="236"/>
                  </a:lnTo>
                  <a:lnTo>
                    <a:pt x="7990" y="269"/>
                  </a:lnTo>
                  <a:lnTo>
                    <a:pt x="7980" y="303"/>
                  </a:lnTo>
                  <a:lnTo>
                    <a:pt x="7967" y="335"/>
                  </a:lnTo>
                  <a:lnTo>
                    <a:pt x="7954" y="369"/>
                  </a:lnTo>
                  <a:lnTo>
                    <a:pt x="7941" y="402"/>
                  </a:lnTo>
                  <a:lnTo>
                    <a:pt x="7925" y="435"/>
                  </a:lnTo>
                  <a:lnTo>
                    <a:pt x="7909" y="468"/>
                  </a:lnTo>
                  <a:lnTo>
                    <a:pt x="7891" y="500"/>
                  </a:lnTo>
                  <a:lnTo>
                    <a:pt x="7872" y="533"/>
                  </a:lnTo>
                  <a:lnTo>
                    <a:pt x="7853" y="566"/>
                  </a:lnTo>
                  <a:lnTo>
                    <a:pt x="7830" y="598"/>
                  </a:lnTo>
                  <a:lnTo>
                    <a:pt x="7808" y="631"/>
                  </a:lnTo>
                  <a:lnTo>
                    <a:pt x="7785" y="663"/>
                  </a:lnTo>
                  <a:lnTo>
                    <a:pt x="7760" y="695"/>
                  </a:lnTo>
                  <a:lnTo>
                    <a:pt x="7734" y="727"/>
                  </a:lnTo>
                  <a:lnTo>
                    <a:pt x="7707" y="759"/>
                  </a:lnTo>
                  <a:lnTo>
                    <a:pt x="7679" y="791"/>
                  </a:lnTo>
                  <a:lnTo>
                    <a:pt x="7649" y="823"/>
                  </a:lnTo>
                  <a:lnTo>
                    <a:pt x="7619" y="854"/>
                  </a:lnTo>
                  <a:lnTo>
                    <a:pt x="7587" y="886"/>
                  </a:lnTo>
                  <a:lnTo>
                    <a:pt x="7555" y="916"/>
                  </a:lnTo>
                  <a:lnTo>
                    <a:pt x="7520" y="948"/>
                  </a:lnTo>
                  <a:lnTo>
                    <a:pt x="7486" y="979"/>
                  </a:lnTo>
                  <a:lnTo>
                    <a:pt x="7449" y="1009"/>
                  </a:lnTo>
                  <a:lnTo>
                    <a:pt x="7413" y="1040"/>
                  </a:lnTo>
                  <a:lnTo>
                    <a:pt x="7374" y="1071"/>
                  </a:lnTo>
                  <a:lnTo>
                    <a:pt x="7335" y="1101"/>
                  </a:lnTo>
                  <a:lnTo>
                    <a:pt x="7295" y="1131"/>
                  </a:lnTo>
                  <a:lnTo>
                    <a:pt x="7253" y="1161"/>
                  </a:lnTo>
                  <a:lnTo>
                    <a:pt x="7211" y="1192"/>
                  </a:lnTo>
                  <a:lnTo>
                    <a:pt x="7167" y="1221"/>
                  </a:lnTo>
                  <a:lnTo>
                    <a:pt x="7122" y="1250"/>
                  </a:lnTo>
                  <a:lnTo>
                    <a:pt x="7076" y="1279"/>
                  </a:lnTo>
                  <a:lnTo>
                    <a:pt x="7031" y="1308"/>
                  </a:lnTo>
                  <a:lnTo>
                    <a:pt x="6983" y="1337"/>
                  </a:lnTo>
                  <a:lnTo>
                    <a:pt x="6934" y="1366"/>
                  </a:lnTo>
                  <a:lnTo>
                    <a:pt x="6884" y="1394"/>
                  </a:lnTo>
                  <a:lnTo>
                    <a:pt x="6834" y="1422"/>
                  </a:lnTo>
                  <a:lnTo>
                    <a:pt x="6782" y="1451"/>
                  </a:lnTo>
                  <a:lnTo>
                    <a:pt x="6730" y="1478"/>
                  </a:lnTo>
                  <a:lnTo>
                    <a:pt x="6676" y="1506"/>
                  </a:lnTo>
                  <a:lnTo>
                    <a:pt x="6621" y="1533"/>
                  </a:lnTo>
                  <a:lnTo>
                    <a:pt x="6566" y="1560"/>
                  </a:lnTo>
                  <a:lnTo>
                    <a:pt x="6510" y="1587"/>
                  </a:lnTo>
                  <a:lnTo>
                    <a:pt x="6453" y="1614"/>
                  </a:lnTo>
                  <a:lnTo>
                    <a:pt x="6395" y="1640"/>
                  </a:lnTo>
                  <a:lnTo>
                    <a:pt x="6335" y="1666"/>
                  </a:lnTo>
                  <a:lnTo>
                    <a:pt x="6275" y="1692"/>
                  </a:lnTo>
                  <a:lnTo>
                    <a:pt x="6215" y="1718"/>
                  </a:lnTo>
                  <a:lnTo>
                    <a:pt x="6152" y="1743"/>
                  </a:lnTo>
                  <a:lnTo>
                    <a:pt x="6090" y="1768"/>
                  </a:lnTo>
                  <a:lnTo>
                    <a:pt x="6026" y="1793"/>
                  </a:lnTo>
                  <a:lnTo>
                    <a:pt x="5962" y="1818"/>
                  </a:lnTo>
                  <a:lnTo>
                    <a:pt x="5897" y="1842"/>
                  </a:lnTo>
                  <a:lnTo>
                    <a:pt x="5831" y="1865"/>
                  </a:lnTo>
                  <a:lnTo>
                    <a:pt x="5764" y="1890"/>
                  </a:lnTo>
                  <a:lnTo>
                    <a:pt x="5696" y="1913"/>
                  </a:lnTo>
                  <a:lnTo>
                    <a:pt x="5627" y="1937"/>
                  </a:lnTo>
                  <a:lnTo>
                    <a:pt x="5558" y="1959"/>
                  </a:lnTo>
                  <a:lnTo>
                    <a:pt x="5487" y="1983"/>
                  </a:lnTo>
                  <a:lnTo>
                    <a:pt x="5416" y="2004"/>
                  </a:lnTo>
                  <a:lnTo>
                    <a:pt x="5344" y="2027"/>
                  </a:lnTo>
                  <a:lnTo>
                    <a:pt x="5272" y="2049"/>
                  </a:lnTo>
                  <a:lnTo>
                    <a:pt x="5199" y="2070"/>
                  </a:lnTo>
                  <a:lnTo>
                    <a:pt x="5125" y="2092"/>
                  </a:lnTo>
                  <a:lnTo>
                    <a:pt x="4974" y="2133"/>
                  </a:lnTo>
                  <a:lnTo>
                    <a:pt x="4821" y="2173"/>
                  </a:lnTo>
                  <a:lnTo>
                    <a:pt x="4664" y="2212"/>
                  </a:lnTo>
                  <a:lnTo>
                    <a:pt x="4505" y="2251"/>
                  </a:lnTo>
                  <a:lnTo>
                    <a:pt x="4342" y="2286"/>
                  </a:lnTo>
                  <a:lnTo>
                    <a:pt x="4178" y="2322"/>
                  </a:lnTo>
                  <a:lnTo>
                    <a:pt x="4011" y="2356"/>
                  </a:lnTo>
                  <a:lnTo>
                    <a:pt x="3840" y="2388"/>
                  </a:lnTo>
                  <a:lnTo>
                    <a:pt x="3669" y="2420"/>
                  </a:lnTo>
                  <a:lnTo>
                    <a:pt x="3493" y="2450"/>
                  </a:lnTo>
                  <a:lnTo>
                    <a:pt x="3316" y="2478"/>
                  </a:lnTo>
                  <a:lnTo>
                    <a:pt x="3136" y="2506"/>
                  </a:lnTo>
                  <a:lnTo>
                    <a:pt x="2955" y="2531"/>
                  </a:lnTo>
                  <a:lnTo>
                    <a:pt x="2771" y="2555"/>
                  </a:lnTo>
                  <a:lnTo>
                    <a:pt x="2585" y="2577"/>
                  </a:lnTo>
                  <a:lnTo>
                    <a:pt x="2397" y="2598"/>
                  </a:lnTo>
                  <a:lnTo>
                    <a:pt x="2206" y="2618"/>
                  </a:lnTo>
                  <a:lnTo>
                    <a:pt x="2014" y="2635"/>
                  </a:lnTo>
                  <a:lnTo>
                    <a:pt x="1820" y="2651"/>
                  </a:lnTo>
                  <a:lnTo>
                    <a:pt x="1625" y="2667"/>
                  </a:lnTo>
                  <a:lnTo>
                    <a:pt x="1426" y="2680"/>
                  </a:lnTo>
                  <a:lnTo>
                    <a:pt x="1227" y="2691"/>
                  </a:lnTo>
                  <a:lnTo>
                    <a:pt x="1026" y="2700"/>
                  </a:lnTo>
                  <a:lnTo>
                    <a:pt x="824" y="2709"/>
                  </a:lnTo>
                  <a:lnTo>
                    <a:pt x="620" y="2715"/>
                  </a:lnTo>
                  <a:lnTo>
                    <a:pt x="415" y="2719"/>
                  </a:lnTo>
                  <a:lnTo>
                    <a:pt x="208" y="2722"/>
                  </a:lnTo>
                  <a:lnTo>
                    <a:pt x="0" y="2723"/>
                  </a:lnTo>
                  <a:lnTo>
                    <a:pt x="0" y="2822"/>
                  </a:lnTo>
                  <a:close/>
                </a:path>
              </a:pathLst>
            </a:custGeom>
            <a:solidFill>
              <a:srgbClr val="8DCBF0"/>
            </a:solidFill>
            <a:ln w="9525">
              <a:noFill/>
              <a:round/>
              <a:headEnd/>
              <a:tailEnd/>
            </a:ln>
          </p:spPr>
          <p:txBody>
            <a:bodyPr>
              <a:prstTxWarp prst="textNoShape">
                <a:avLst/>
              </a:prstTxWarp>
            </a:bodyPr>
            <a:lstStyle/>
            <a:p>
              <a:endParaRPr lang="en-US"/>
            </a:p>
          </p:txBody>
        </p:sp>
        <p:sp>
          <p:nvSpPr>
            <p:cNvPr id="20734" name="Freeform 218"/>
            <p:cNvSpPr>
              <a:spLocks/>
            </p:cNvSpPr>
            <p:nvPr/>
          </p:nvSpPr>
          <p:spPr bwMode="auto">
            <a:xfrm>
              <a:off x="1834" y="1756"/>
              <a:ext cx="254" cy="89"/>
            </a:xfrm>
            <a:custGeom>
              <a:avLst/>
              <a:gdLst>
                <a:gd name="T0" fmla="*/ 3 w 8128"/>
                <a:gd name="T1" fmla="*/ 75 h 2822"/>
                <a:gd name="T2" fmla="*/ 24 w 8128"/>
                <a:gd name="T3" fmla="*/ 224 h 2822"/>
                <a:gd name="T4" fmla="*/ 68 w 8128"/>
                <a:gd name="T5" fmla="*/ 370 h 2822"/>
                <a:gd name="T6" fmla="*/ 132 w 8128"/>
                <a:gd name="T7" fmla="*/ 514 h 2822"/>
                <a:gd name="T8" fmla="*/ 215 w 8128"/>
                <a:gd name="T9" fmla="*/ 653 h 2822"/>
                <a:gd name="T10" fmla="*/ 318 w 8128"/>
                <a:gd name="T11" fmla="*/ 790 h 2822"/>
                <a:gd name="T12" fmla="*/ 439 w 8128"/>
                <a:gd name="T13" fmla="*/ 924 h 2822"/>
                <a:gd name="T14" fmla="*/ 578 w 8128"/>
                <a:gd name="T15" fmla="*/ 1054 h 2822"/>
                <a:gd name="T16" fmla="*/ 734 w 8128"/>
                <a:gd name="T17" fmla="*/ 1180 h 2822"/>
                <a:gd name="T18" fmla="*/ 906 w 8128"/>
                <a:gd name="T19" fmla="*/ 1303 h 2822"/>
                <a:gd name="T20" fmla="*/ 1095 w 8128"/>
                <a:gd name="T21" fmla="*/ 1422 h 2822"/>
                <a:gd name="T22" fmla="*/ 1299 w 8128"/>
                <a:gd name="T23" fmla="*/ 1537 h 2822"/>
                <a:gd name="T24" fmla="*/ 1519 w 8128"/>
                <a:gd name="T25" fmla="*/ 1649 h 2822"/>
                <a:gd name="T26" fmla="*/ 1754 w 8128"/>
                <a:gd name="T27" fmla="*/ 1756 h 2822"/>
                <a:gd name="T28" fmla="*/ 2002 w 8128"/>
                <a:gd name="T29" fmla="*/ 1860 h 2822"/>
                <a:gd name="T30" fmla="*/ 2265 w 8128"/>
                <a:gd name="T31" fmla="*/ 1959 h 2822"/>
                <a:gd name="T32" fmla="*/ 2540 w 8128"/>
                <a:gd name="T33" fmla="*/ 2053 h 2822"/>
                <a:gd name="T34" fmla="*/ 2829 w 8128"/>
                <a:gd name="T35" fmla="*/ 2144 h 2822"/>
                <a:gd name="T36" fmla="*/ 3284 w 8128"/>
                <a:gd name="T37" fmla="*/ 2269 h 2822"/>
                <a:gd name="T38" fmla="*/ 3930 w 8128"/>
                <a:gd name="T39" fmla="*/ 2419 h 2822"/>
                <a:gd name="T40" fmla="*/ 4619 w 8128"/>
                <a:gd name="T41" fmla="*/ 2547 h 2822"/>
                <a:gd name="T42" fmla="*/ 5345 w 8128"/>
                <a:gd name="T43" fmla="*/ 2653 h 2822"/>
                <a:gd name="T44" fmla="*/ 6105 w 8128"/>
                <a:gd name="T45" fmla="*/ 2734 h 2822"/>
                <a:gd name="T46" fmla="*/ 6896 w 8128"/>
                <a:gd name="T47" fmla="*/ 2789 h 2822"/>
                <a:gd name="T48" fmla="*/ 7711 w 8128"/>
                <a:gd name="T49" fmla="*/ 2818 h 2822"/>
                <a:gd name="T50" fmla="*/ 7920 w 8128"/>
                <a:gd name="T51" fmla="*/ 2722 h 2822"/>
                <a:gd name="T52" fmla="*/ 7102 w 8128"/>
                <a:gd name="T53" fmla="*/ 2700 h 2822"/>
                <a:gd name="T54" fmla="*/ 6308 w 8128"/>
                <a:gd name="T55" fmla="*/ 2651 h 2822"/>
                <a:gd name="T56" fmla="*/ 5543 w 8128"/>
                <a:gd name="T57" fmla="*/ 2577 h 2822"/>
                <a:gd name="T58" fmla="*/ 4812 w 8128"/>
                <a:gd name="T59" fmla="*/ 2478 h 2822"/>
                <a:gd name="T60" fmla="*/ 4117 w 8128"/>
                <a:gd name="T61" fmla="*/ 2356 h 2822"/>
                <a:gd name="T62" fmla="*/ 3464 w 8128"/>
                <a:gd name="T63" fmla="*/ 2212 h 2822"/>
                <a:gd name="T64" fmla="*/ 2929 w 8128"/>
                <a:gd name="T65" fmla="*/ 2070 h 2822"/>
                <a:gd name="T66" fmla="*/ 2641 w 8128"/>
                <a:gd name="T67" fmla="*/ 1983 h 2822"/>
                <a:gd name="T68" fmla="*/ 2364 w 8128"/>
                <a:gd name="T69" fmla="*/ 1890 h 2822"/>
                <a:gd name="T70" fmla="*/ 2102 w 8128"/>
                <a:gd name="T71" fmla="*/ 1793 h 2822"/>
                <a:gd name="T72" fmla="*/ 1853 w 8128"/>
                <a:gd name="T73" fmla="*/ 1692 h 2822"/>
                <a:gd name="T74" fmla="*/ 1618 w 8128"/>
                <a:gd name="T75" fmla="*/ 1587 h 2822"/>
                <a:gd name="T76" fmla="*/ 1398 w 8128"/>
                <a:gd name="T77" fmla="*/ 1478 h 2822"/>
                <a:gd name="T78" fmla="*/ 1194 w 8128"/>
                <a:gd name="T79" fmla="*/ 1366 h 2822"/>
                <a:gd name="T80" fmla="*/ 1006 w 8128"/>
                <a:gd name="T81" fmla="*/ 1250 h 2822"/>
                <a:gd name="T82" fmla="*/ 833 w 8128"/>
                <a:gd name="T83" fmla="*/ 1131 h 2822"/>
                <a:gd name="T84" fmla="*/ 679 w 8128"/>
                <a:gd name="T85" fmla="*/ 1009 h 2822"/>
                <a:gd name="T86" fmla="*/ 541 w 8128"/>
                <a:gd name="T87" fmla="*/ 886 h 2822"/>
                <a:gd name="T88" fmla="*/ 421 w 8128"/>
                <a:gd name="T89" fmla="*/ 759 h 2822"/>
                <a:gd name="T90" fmla="*/ 319 w 8128"/>
                <a:gd name="T91" fmla="*/ 631 h 2822"/>
                <a:gd name="T92" fmla="*/ 237 w 8128"/>
                <a:gd name="T93" fmla="*/ 500 h 2822"/>
                <a:gd name="T94" fmla="*/ 173 w 8128"/>
                <a:gd name="T95" fmla="*/ 369 h 2822"/>
                <a:gd name="T96" fmla="*/ 129 w 8128"/>
                <a:gd name="T97" fmla="*/ 236 h 2822"/>
                <a:gd name="T98" fmla="*/ 105 w 8128"/>
                <a:gd name="T99" fmla="*/ 102 h 2822"/>
                <a:gd name="T100" fmla="*/ 99 w 8128"/>
                <a:gd name="T101" fmla="*/ 0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0"/>
                  </a:moveTo>
                  <a:lnTo>
                    <a:pt x="0" y="0"/>
                  </a:lnTo>
                  <a:lnTo>
                    <a:pt x="1" y="38"/>
                  </a:lnTo>
                  <a:lnTo>
                    <a:pt x="3" y="75"/>
                  </a:lnTo>
                  <a:lnTo>
                    <a:pt x="6" y="112"/>
                  </a:lnTo>
                  <a:lnTo>
                    <a:pt x="11" y="150"/>
                  </a:lnTo>
                  <a:lnTo>
                    <a:pt x="17" y="186"/>
                  </a:lnTo>
                  <a:lnTo>
                    <a:pt x="24" y="224"/>
                  </a:lnTo>
                  <a:lnTo>
                    <a:pt x="34" y="261"/>
                  </a:lnTo>
                  <a:lnTo>
                    <a:pt x="44" y="298"/>
                  </a:lnTo>
                  <a:lnTo>
                    <a:pt x="55" y="334"/>
                  </a:lnTo>
                  <a:lnTo>
                    <a:pt x="68" y="370"/>
                  </a:lnTo>
                  <a:lnTo>
                    <a:pt x="82" y="407"/>
                  </a:lnTo>
                  <a:lnTo>
                    <a:pt x="98" y="442"/>
                  </a:lnTo>
                  <a:lnTo>
                    <a:pt x="114" y="478"/>
                  </a:lnTo>
                  <a:lnTo>
                    <a:pt x="132" y="514"/>
                  </a:lnTo>
                  <a:lnTo>
                    <a:pt x="151" y="548"/>
                  </a:lnTo>
                  <a:lnTo>
                    <a:pt x="172" y="584"/>
                  </a:lnTo>
                  <a:lnTo>
                    <a:pt x="193" y="619"/>
                  </a:lnTo>
                  <a:lnTo>
                    <a:pt x="215" y="653"/>
                  </a:lnTo>
                  <a:lnTo>
                    <a:pt x="240" y="688"/>
                  </a:lnTo>
                  <a:lnTo>
                    <a:pt x="264" y="722"/>
                  </a:lnTo>
                  <a:lnTo>
                    <a:pt x="291" y="756"/>
                  </a:lnTo>
                  <a:lnTo>
                    <a:pt x="318" y="790"/>
                  </a:lnTo>
                  <a:lnTo>
                    <a:pt x="346" y="824"/>
                  </a:lnTo>
                  <a:lnTo>
                    <a:pt x="376" y="857"/>
                  </a:lnTo>
                  <a:lnTo>
                    <a:pt x="407" y="891"/>
                  </a:lnTo>
                  <a:lnTo>
                    <a:pt x="439" y="924"/>
                  </a:lnTo>
                  <a:lnTo>
                    <a:pt x="472" y="956"/>
                  </a:lnTo>
                  <a:lnTo>
                    <a:pt x="506" y="989"/>
                  </a:lnTo>
                  <a:lnTo>
                    <a:pt x="542" y="1021"/>
                  </a:lnTo>
                  <a:lnTo>
                    <a:pt x="578" y="1054"/>
                  </a:lnTo>
                  <a:lnTo>
                    <a:pt x="615" y="1086"/>
                  </a:lnTo>
                  <a:lnTo>
                    <a:pt x="653" y="1117"/>
                  </a:lnTo>
                  <a:lnTo>
                    <a:pt x="693" y="1149"/>
                  </a:lnTo>
                  <a:lnTo>
                    <a:pt x="734" y="1180"/>
                  </a:lnTo>
                  <a:lnTo>
                    <a:pt x="775" y="1211"/>
                  </a:lnTo>
                  <a:lnTo>
                    <a:pt x="818" y="1242"/>
                  </a:lnTo>
                  <a:lnTo>
                    <a:pt x="862" y="1272"/>
                  </a:lnTo>
                  <a:lnTo>
                    <a:pt x="906" y="1303"/>
                  </a:lnTo>
                  <a:lnTo>
                    <a:pt x="952" y="1333"/>
                  </a:lnTo>
                  <a:lnTo>
                    <a:pt x="999" y="1363"/>
                  </a:lnTo>
                  <a:lnTo>
                    <a:pt x="1046" y="1392"/>
                  </a:lnTo>
                  <a:lnTo>
                    <a:pt x="1095" y="1422"/>
                  </a:lnTo>
                  <a:lnTo>
                    <a:pt x="1145" y="1452"/>
                  </a:lnTo>
                  <a:lnTo>
                    <a:pt x="1195" y="1480"/>
                  </a:lnTo>
                  <a:lnTo>
                    <a:pt x="1247" y="1509"/>
                  </a:lnTo>
                  <a:lnTo>
                    <a:pt x="1299" y="1537"/>
                  </a:lnTo>
                  <a:lnTo>
                    <a:pt x="1353" y="1566"/>
                  </a:lnTo>
                  <a:lnTo>
                    <a:pt x="1407" y="1593"/>
                  </a:lnTo>
                  <a:lnTo>
                    <a:pt x="1463" y="1622"/>
                  </a:lnTo>
                  <a:lnTo>
                    <a:pt x="1519" y="1649"/>
                  </a:lnTo>
                  <a:lnTo>
                    <a:pt x="1577" y="1676"/>
                  </a:lnTo>
                  <a:lnTo>
                    <a:pt x="1635" y="1703"/>
                  </a:lnTo>
                  <a:lnTo>
                    <a:pt x="1694" y="1730"/>
                  </a:lnTo>
                  <a:lnTo>
                    <a:pt x="1754" y="1756"/>
                  </a:lnTo>
                  <a:lnTo>
                    <a:pt x="1815" y="1783"/>
                  </a:lnTo>
                  <a:lnTo>
                    <a:pt x="1877" y="1808"/>
                  </a:lnTo>
                  <a:lnTo>
                    <a:pt x="1939" y="1835"/>
                  </a:lnTo>
                  <a:lnTo>
                    <a:pt x="2002" y="1860"/>
                  </a:lnTo>
                  <a:lnTo>
                    <a:pt x="2067" y="1885"/>
                  </a:lnTo>
                  <a:lnTo>
                    <a:pt x="2132" y="1910"/>
                  </a:lnTo>
                  <a:lnTo>
                    <a:pt x="2198" y="1935"/>
                  </a:lnTo>
                  <a:lnTo>
                    <a:pt x="2265" y="1959"/>
                  </a:lnTo>
                  <a:lnTo>
                    <a:pt x="2332" y="1983"/>
                  </a:lnTo>
                  <a:lnTo>
                    <a:pt x="2401" y="2007"/>
                  </a:lnTo>
                  <a:lnTo>
                    <a:pt x="2470" y="2031"/>
                  </a:lnTo>
                  <a:lnTo>
                    <a:pt x="2540" y="2053"/>
                  </a:lnTo>
                  <a:lnTo>
                    <a:pt x="2611" y="2076"/>
                  </a:lnTo>
                  <a:lnTo>
                    <a:pt x="2682" y="2099"/>
                  </a:lnTo>
                  <a:lnTo>
                    <a:pt x="2754" y="2121"/>
                  </a:lnTo>
                  <a:lnTo>
                    <a:pt x="2829" y="2144"/>
                  </a:lnTo>
                  <a:lnTo>
                    <a:pt x="2902" y="2165"/>
                  </a:lnTo>
                  <a:lnTo>
                    <a:pt x="2977" y="2187"/>
                  </a:lnTo>
                  <a:lnTo>
                    <a:pt x="3128" y="2228"/>
                  </a:lnTo>
                  <a:lnTo>
                    <a:pt x="3284" y="2269"/>
                  </a:lnTo>
                  <a:lnTo>
                    <a:pt x="3441" y="2309"/>
                  </a:lnTo>
                  <a:lnTo>
                    <a:pt x="3601" y="2347"/>
                  </a:lnTo>
                  <a:lnTo>
                    <a:pt x="3764" y="2383"/>
                  </a:lnTo>
                  <a:lnTo>
                    <a:pt x="3930" y="2419"/>
                  </a:lnTo>
                  <a:lnTo>
                    <a:pt x="4099" y="2454"/>
                  </a:lnTo>
                  <a:lnTo>
                    <a:pt x="4269" y="2486"/>
                  </a:lnTo>
                  <a:lnTo>
                    <a:pt x="4443" y="2518"/>
                  </a:lnTo>
                  <a:lnTo>
                    <a:pt x="4619" y="2547"/>
                  </a:lnTo>
                  <a:lnTo>
                    <a:pt x="4797" y="2576"/>
                  </a:lnTo>
                  <a:lnTo>
                    <a:pt x="4977" y="2604"/>
                  </a:lnTo>
                  <a:lnTo>
                    <a:pt x="5160" y="2629"/>
                  </a:lnTo>
                  <a:lnTo>
                    <a:pt x="5345" y="2653"/>
                  </a:lnTo>
                  <a:lnTo>
                    <a:pt x="5532" y="2676"/>
                  </a:lnTo>
                  <a:lnTo>
                    <a:pt x="5721" y="2696"/>
                  </a:lnTo>
                  <a:lnTo>
                    <a:pt x="5912" y="2716"/>
                  </a:lnTo>
                  <a:lnTo>
                    <a:pt x="6105" y="2734"/>
                  </a:lnTo>
                  <a:lnTo>
                    <a:pt x="6300" y="2750"/>
                  </a:lnTo>
                  <a:lnTo>
                    <a:pt x="6497" y="2765"/>
                  </a:lnTo>
                  <a:lnTo>
                    <a:pt x="6695" y="2778"/>
                  </a:lnTo>
                  <a:lnTo>
                    <a:pt x="6896" y="2789"/>
                  </a:lnTo>
                  <a:lnTo>
                    <a:pt x="7098" y="2799"/>
                  </a:lnTo>
                  <a:lnTo>
                    <a:pt x="7301" y="2807"/>
                  </a:lnTo>
                  <a:lnTo>
                    <a:pt x="7505" y="2814"/>
                  </a:lnTo>
                  <a:lnTo>
                    <a:pt x="7711" y="2818"/>
                  </a:lnTo>
                  <a:lnTo>
                    <a:pt x="7920" y="2821"/>
                  </a:lnTo>
                  <a:lnTo>
                    <a:pt x="8128" y="2822"/>
                  </a:lnTo>
                  <a:lnTo>
                    <a:pt x="8128" y="2723"/>
                  </a:lnTo>
                  <a:lnTo>
                    <a:pt x="7920" y="2722"/>
                  </a:lnTo>
                  <a:lnTo>
                    <a:pt x="7713" y="2719"/>
                  </a:lnTo>
                  <a:lnTo>
                    <a:pt x="7508" y="2715"/>
                  </a:lnTo>
                  <a:lnTo>
                    <a:pt x="7304" y="2709"/>
                  </a:lnTo>
                  <a:lnTo>
                    <a:pt x="7102" y="2700"/>
                  </a:lnTo>
                  <a:lnTo>
                    <a:pt x="6901" y="2691"/>
                  </a:lnTo>
                  <a:lnTo>
                    <a:pt x="6702" y="2680"/>
                  </a:lnTo>
                  <a:lnTo>
                    <a:pt x="6503" y="2667"/>
                  </a:lnTo>
                  <a:lnTo>
                    <a:pt x="6308" y="2651"/>
                  </a:lnTo>
                  <a:lnTo>
                    <a:pt x="6114" y="2635"/>
                  </a:lnTo>
                  <a:lnTo>
                    <a:pt x="5922" y="2618"/>
                  </a:lnTo>
                  <a:lnTo>
                    <a:pt x="5731" y="2598"/>
                  </a:lnTo>
                  <a:lnTo>
                    <a:pt x="5543" y="2577"/>
                  </a:lnTo>
                  <a:lnTo>
                    <a:pt x="5357" y="2555"/>
                  </a:lnTo>
                  <a:lnTo>
                    <a:pt x="5173" y="2531"/>
                  </a:lnTo>
                  <a:lnTo>
                    <a:pt x="4992" y="2506"/>
                  </a:lnTo>
                  <a:lnTo>
                    <a:pt x="4812" y="2478"/>
                  </a:lnTo>
                  <a:lnTo>
                    <a:pt x="4635" y="2450"/>
                  </a:lnTo>
                  <a:lnTo>
                    <a:pt x="4459" y="2420"/>
                  </a:lnTo>
                  <a:lnTo>
                    <a:pt x="4288" y="2388"/>
                  </a:lnTo>
                  <a:lnTo>
                    <a:pt x="4117" y="2356"/>
                  </a:lnTo>
                  <a:lnTo>
                    <a:pt x="3950" y="2322"/>
                  </a:lnTo>
                  <a:lnTo>
                    <a:pt x="3785" y="2286"/>
                  </a:lnTo>
                  <a:lnTo>
                    <a:pt x="3623" y="2251"/>
                  </a:lnTo>
                  <a:lnTo>
                    <a:pt x="3464" y="2212"/>
                  </a:lnTo>
                  <a:lnTo>
                    <a:pt x="3307" y="2173"/>
                  </a:lnTo>
                  <a:lnTo>
                    <a:pt x="3154" y="2133"/>
                  </a:lnTo>
                  <a:lnTo>
                    <a:pt x="3003" y="2092"/>
                  </a:lnTo>
                  <a:lnTo>
                    <a:pt x="2929" y="2070"/>
                  </a:lnTo>
                  <a:lnTo>
                    <a:pt x="2856" y="2049"/>
                  </a:lnTo>
                  <a:lnTo>
                    <a:pt x="2784" y="2027"/>
                  </a:lnTo>
                  <a:lnTo>
                    <a:pt x="2712" y="2004"/>
                  </a:lnTo>
                  <a:lnTo>
                    <a:pt x="2641" y="1983"/>
                  </a:lnTo>
                  <a:lnTo>
                    <a:pt x="2570" y="1959"/>
                  </a:lnTo>
                  <a:lnTo>
                    <a:pt x="2501" y="1937"/>
                  </a:lnTo>
                  <a:lnTo>
                    <a:pt x="2432" y="1913"/>
                  </a:lnTo>
                  <a:lnTo>
                    <a:pt x="2364" y="1890"/>
                  </a:lnTo>
                  <a:lnTo>
                    <a:pt x="2297" y="1865"/>
                  </a:lnTo>
                  <a:lnTo>
                    <a:pt x="2231" y="1842"/>
                  </a:lnTo>
                  <a:lnTo>
                    <a:pt x="2166" y="1818"/>
                  </a:lnTo>
                  <a:lnTo>
                    <a:pt x="2102" y="1793"/>
                  </a:lnTo>
                  <a:lnTo>
                    <a:pt x="2038" y="1768"/>
                  </a:lnTo>
                  <a:lnTo>
                    <a:pt x="1975" y="1743"/>
                  </a:lnTo>
                  <a:lnTo>
                    <a:pt x="1913" y="1718"/>
                  </a:lnTo>
                  <a:lnTo>
                    <a:pt x="1853" y="1692"/>
                  </a:lnTo>
                  <a:lnTo>
                    <a:pt x="1793" y="1666"/>
                  </a:lnTo>
                  <a:lnTo>
                    <a:pt x="1733" y="1640"/>
                  </a:lnTo>
                  <a:lnTo>
                    <a:pt x="1675" y="1614"/>
                  </a:lnTo>
                  <a:lnTo>
                    <a:pt x="1618" y="1587"/>
                  </a:lnTo>
                  <a:lnTo>
                    <a:pt x="1562" y="1560"/>
                  </a:lnTo>
                  <a:lnTo>
                    <a:pt x="1507" y="1533"/>
                  </a:lnTo>
                  <a:lnTo>
                    <a:pt x="1452" y="1506"/>
                  </a:lnTo>
                  <a:lnTo>
                    <a:pt x="1398" y="1478"/>
                  </a:lnTo>
                  <a:lnTo>
                    <a:pt x="1346" y="1451"/>
                  </a:lnTo>
                  <a:lnTo>
                    <a:pt x="1294" y="1422"/>
                  </a:lnTo>
                  <a:lnTo>
                    <a:pt x="1244" y="1394"/>
                  </a:lnTo>
                  <a:lnTo>
                    <a:pt x="1194" y="1366"/>
                  </a:lnTo>
                  <a:lnTo>
                    <a:pt x="1145" y="1337"/>
                  </a:lnTo>
                  <a:lnTo>
                    <a:pt x="1097" y="1308"/>
                  </a:lnTo>
                  <a:lnTo>
                    <a:pt x="1051" y="1279"/>
                  </a:lnTo>
                  <a:lnTo>
                    <a:pt x="1006" y="1250"/>
                  </a:lnTo>
                  <a:lnTo>
                    <a:pt x="961" y="1220"/>
                  </a:lnTo>
                  <a:lnTo>
                    <a:pt x="917" y="1192"/>
                  </a:lnTo>
                  <a:lnTo>
                    <a:pt x="875" y="1161"/>
                  </a:lnTo>
                  <a:lnTo>
                    <a:pt x="833" y="1131"/>
                  </a:lnTo>
                  <a:lnTo>
                    <a:pt x="792" y="1101"/>
                  </a:lnTo>
                  <a:lnTo>
                    <a:pt x="754" y="1071"/>
                  </a:lnTo>
                  <a:lnTo>
                    <a:pt x="715" y="1040"/>
                  </a:lnTo>
                  <a:lnTo>
                    <a:pt x="679" y="1009"/>
                  </a:lnTo>
                  <a:lnTo>
                    <a:pt x="642" y="979"/>
                  </a:lnTo>
                  <a:lnTo>
                    <a:pt x="608" y="948"/>
                  </a:lnTo>
                  <a:lnTo>
                    <a:pt x="573" y="916"/>
                  </a:lnTo>
                  <a:lnTo>
                    <a:pt x="541" y="886"/>
                  </a:lnTo>
                  <a:lnTo>
                    <a:pt x="509" y="854"/>
                  </a:lnTo>
                  <a:lnTo>
                    <a:pt x="479" y="823"/>
                  </a:lnTo>
                  <a:lnTo>
                    <a:pt x="449" y="791"/>
                  </a:lnTo>
                  <a:lnTo>
                    <a:pt x="421" y="759"/>
                  </a:lnTo>
                  <a:lnTo>
                    <a:pt x="394" y="727"/>
                  </a:lnTo>
                  <a:lnTo>
                    <a:pt x="368" y="695"/>
                  </a:lnTo>
                  <a:lnTo>
                    <a:pt x="343" y="663"/>
                  </a:lnTo>
                  <a:lnTo>
                    <a:pt x="319" y="631"/>
                  </a:lnTo>
                  <a:lnTo>
                    <a:pt x="297" y="598"/>
                  </a:lnTo>
                  <a:lnTo>
                    <a:pt x="276" y="566"/>
                  </a:lnTo>
                  <a:lnTo>
                    <a:pt x="256" y="533"/>
                  </a:lnTo>
                  <a:lnTo>
                    <a:pt x="237" y="500"/>
                  </a:lnTo>
                  <a:lnTo>
                    <a:pt x="219" y="468"/>
                  </a:lnTo>
                  <a:lnTo>
                    <a:pt x="202" y="435"/>
                  </a:lnTo>
                  <a:lnTo>
                    <a:pt x="187" y="402"/>
                  </a:lnTo>
                  <a:lnTo>
                    <a:pt x="173" y="369"/>
                  </a:lnTo>
                  <a:lnTo>
                    <a:pt x="161" y="335"/>
                  </a:lnTo>
                  <a:lnTo>
                    <a:pt x="148" y="303"/>
                  </a:lnTo>
                  <a:lnTo>
                    <a:pt x="138" y="269"/>
                  </a:lnTo>
                  <a:lnTo>
                    <a:pt x="129" y="236"/>
                  </a:lnTo>
                  <a:lnTo>
                    <a:pt x="121" y="203"/>
                  </a:lnTo>
                  <a:lnTo>
                    <a:pt x="114" y="169"/>
                  </a:lnTo>
                  <a:lnTo>
                    <a:pt x="109" y="135"/>
                  </a:lnTo>
                  <a:lnTo>
                    <a:pt x="105" y="102"/>
                  </a:lnTo>
                  <a:lnTo>
                    <a:pt x="101" y="68"/>
                  </a:lnTo>
                  <a:lnTo>
                    <a:pt x="100" y="34"/>
                  </a:lnTo>
                  <a:lnTo>
                    <a:pt x="99" y="0"/>
                  </a:lnTo>
                  <a:lnTo>
                    <a:pt x="0" y="0"/>
                  </a:lnTo>
                  <a:close/>
                </a:path>
              </a:pathLst>
            </a:custGeom>
            <a:solidFill>
              <a:srgbClr val="8DCBF0"/>
            </a:solidFill>
            <a:ln w="9525">
              <a:noFill/>
              <a:round/>
              <a:headEnd/>
              <a:tailEnd/>
            </a:ln>
          </p:spPr>
          <p:txBody>
            <a:bodyPr>
              <a:prstTxWarp prst="textNoShape">
                <a:avLst/>
              </a:prstTxWarp>
            </a:bodyPr>
            <a:lstStyle/>
            <a:p>
              <a:endParaRPr lang="en-US"/>
            </a:p>
          </p:txBody>
        </p:sp>
        <p:sp>
          <p:nvSpPr>
            <p:cNvPr id="20735" name="Freeform 219"/>
            <p:cNvSpPr>
              <a:spLocks/>
            </p:cNvSpPr>
            <p:nvPr/>
          </p:nvSpPr>
          <p:spPr bwMode="auto">
            <a:xfrm>
              <a:off x="1834" y="1669"/>
              <a:ext cx="254" cy="87"/>
            </a:xfrm>
            <a:custGeom>
              <a:avLst/>
              <a:gdLst>
                <a:gd name="T0" fmla="*/ 7711 w 8128"/>
                <a:gd name="T1" fmla="*/ 4 h 2822"/>
                <a:gd name="T2" fmla="*/ 6896 w 8128"/>
                <a:gd name="T3" fmla="*/ 33 h 2822"/>
                <a:gd name="T4" fmla="*/ 6105 w 8128"/>
                <a:gd name="T5" fmla="*/ 88 h 2822"/>
                <a:gd name="T6" fmla="*/ 5345 w 8128"/>
                <a:gd name="T7" fmla="*/ 169 h 2822"/>
                <a:gd name="T8" fmla="*/ 4619 w 8128"/>
                <a:gd name="T9" fmla="*/ 274 h 2822"/>
                <a:gd name="T10" fmla="*/ 3930 w 8128"/>
                <a:gd name="T11" fmla="*/ 403 h 2822"/>
                <a:gd name="T12" fmla="*/ 3284 w 8128"/>
                <a:gd name="T13" fmla="*/ 553 h 2822"/>
                <a:gd name="T14" fmla="*/ 2682 w 8128"/>
                <a:gd name="T15" fmla="*/ 723 h 2822"/>
                <a:gd name="T16" fmla="*/ 2401 w 8128"/>
                <a:gd name="T17" fmla="*/ 816 h 2822"/>
                <a:gd name="T18" fmla="*/ 2132 w 8128"/>
                <a:gd name="T19" fmla="*/ 913 h 2822"/>
                <a:gd name="T20" fmla="*/ 1877 w 8128"/>
                <a:gd name="T21" fmla="*/ 1013 h 2822"/>
                <a:gd name="T22" fmla="*/ 1635 w 8128"/>
                <a:gd name="T23" fmla="*/ 1118 h 2822"/>
                <a:gd name="T24" fmla="*/ 1407 w 8128"/>
                <a:gd name="T25" fmla="*/ 1229 h 2822"/>
                <a:gd name="T26" fmla="*/ 1195 w 8128"/>
                <a:gd name="T27" fmla="*/ 1342 h 2822"/>
                <a:gd name="T28" fmla="*/ 999 w 8128"/>
                <a:gd name="T29" fmla="*/ 1459 h 2822"/>
                <a:gd name="T30" fmla="*/ 818 w 8128"/>
                <a:gd name="T31" fmla="*/ 1580 h 2822"/>
                <a:gd name="T32" fmla="*/ 653 w 8128"/>
                <a:gd name="T33" fmla="*/ 1705 h 2822"/>
                <a:gd name="T34" fmla="*/ 506 w 8128"/>
                <a:gd name="T35" fmla="*/ 1833 h 2822"/>
                <a:gd name="T36" fmla="*/ 376 w 8128"/>
                <a:gd name="T37" fmla="*/ 1965 h 2822"/>
                <a:gd name="T38" fmla="*/ 264 w 8128"/>
                <a:gd name="T39" fmla="*/ 2100 h 2822"/>
                <a:gd name="T40" fmla="*/ 172 w 8128"/>
                <a:gd name="T41" fmla="*/ 2238 h 2822"/>
                <a:gd name="T42" fmla="*/ 98 w 8128"/>
                <a:gd name="T43" fmla="*/ 2379 h 2822"/>
                <a:gd name="T44" fmla="*/ 44 w 8128"/>
                <a:gd name="T45" fmla="*/ 2524 h 2822"/>
                <a:gd name="T46" fmla="*/ 11 w 8128"/>
                <a:gd name="T47" fmla="*/ 2672 h 2822"/>
                <a:gd name="T48" fmla="*/ 0 w 8128"/>
                <a:gd name="T49" fmla="*/ 2822 h 2822"/>
                <a:gd name="T50" fmla="*/ 105 w 8128"/>
                <a:gd name="T51" fmla="*/ 2720 h 2822"/>
                <a:gd name="T52" fmla="*/ 129 w 8128"/>
                <a:gd name="T53" fmla="*/ 2586 h 2822"/>
                <a:gd name="T54" fmla="*/ 173 w 8128"/>
                <a:gd name="T55" fmla="*/ 2453 h 2822"/>
                <a:gd name="T56" fmla="*/ 237 w 8128"/>
                <a:gd name="T57" fmla="*/ 2321 h 2822"/>
                <a:gd name="T58" fmla="*/ 319 w 8128"/>
                <a:gd name="T59" fmla="*/ 2191 h 2822"/>
                <a:gd name="T60" fmla="*/ 421 w 8128"/>
                <a:gd name="T61" fmla="*/ 2063 h 2822"/>
                <a:gd name="T62" fmla="*/ 541 w 8128"/>
                <a:gd name="T63" fmla="*/ 1936 h 2822"/>
                <a:gd name="T64" fmla="*/ 679 w 8128"/>
                <a:gd name="T65" fmla="*/ 1813 h 2822"/>
                <a:gd name="T66" fmla="*/ 833 w 8128"/>
                <a:gd name="T67" fmla="*/ 1690 h 2822"/>
                <a:gd name="T68" fmla="*/ 1006 w 8128"/>
                <a:gd name="T69" fmla="*/ 1572 h 2822"/>
                <a:gd name="T70" fmla="*/ 1194 w 8128"/>
                <a:gd name="T71" fmla="*/ 1456 h 2822"/>
                <a:gd name="T72" fmla="*/ 1398 w 8128"/>
                <a:gd name="T73" fmla="*/ 1344 h 2822"/>
                <a:gd name="T74" fmla="*/ 1618 w 8128"/>
                <a:gd name="T75" fmla="*/ 1236 h 2822"/>
                <a:gd name="T76" fmla="*/ 1853 w 8128"/>
                <a:gd name="T77" fmla="*/ 1131 h 2822"/>
                <a:gd name="T78" fmla="*/ 2102 w 8128"/>
                <a:gd name="T79" fmla="*/ 1029 h 2822"/>
                <a:gd name="T80" fmla="*/ 2364 w 8128"/>
                <a:gd name="T81" fmla="*/ 932 h 2822"/>
                <a:gd name="T82" fmla="*/ 2641 w 8128"/>
                <a:gd name="T83" fmla="*/ 840 h 2822"/>
                <a:gd name="T84" fmla="*/ 3154 w 8128"/>
                <a:gd name="T85" fmla="*/ 689 h 2822"/>
                <a:gd name="T86" fmla="*/ 3785 w 8128"/>
                <a:gd name="T87" fmla="*/ 535 h 2822"/>
                <a:gd name="T88" fmla="*/ 4459 w 8128"/>
                <a:gd name="T89" fmla="*/ 402 h 2822"/>
                <a:gd name="T90" fmla="*/ 5173 w 8128"/>
                <a:gd name="T91" fmla="*/ 291 h 2822"/>
                <a:gd name="T92" fmla="*/ 5922 w 8128"/>
                <a:gd name="T93" fmla="*/ 204 h 2822"/>
                <a:gd name="T94" fmla="*/ 6702 w 8128"/>
                <a:gd name="T95" fmla="*/ 143 h 2822"/>
                <a:gd name="T96" fmla="*/ 7508 w 8128"/>
                <a:gd name="T97" fmla="*/ 107 h 2822"/>
                <a:gd name="T98" fmla="*/ 8128 w 8128"/>
                <a:gd name="T99" fmla="*/ 99 h 282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128"/>
                <a:gd name="T151" fmla="*/ 0 h 2822"/>
                <a:gd name="T152" fmla="*/ 8128 w 8128"/>
                <a:gd name="T153" fmla="*/ 2822 h 282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128" h="2822">
                  <a:moveTo>
                    <a:pt x="8128" y="0"/>
                  </a:moveTo>
                  <a:lnTo>
                    <a:pt x="8128" y="0"/>
                  </a:lnTo>
                  <a:lnTo>
                    <a:pt x="7920" y="1"/>
                  </a:lnTo>
                  <a:lnTo>
                    <a:pt x="7711" y="4"/>
                  </a:lnTo>
                  <a:lnTo>
                    <a:pt x="7505" y="8"/>
                  </a:lnTo>
                  <a:lnTo>
                    <a:pt x="7301" y="14"/>
                  </a:lnTo>
                  <a:lnTo>
                    <a:pt x="7098" y="23"/>
                  </a:lnTo>
                  <a:lnTo>
                    <a:pt x="6896" y="33"/>
                  </a:lnTo>
                  <a:lnTo>
                    <a:pt x="6695" y="44"/>
                  </a:lnTo>
                  <a:lnTo>
                    <a:pt x="6497" y="57"/>
                  </a:lnTo>
                  <a:lnTo>
                    <a:pt x="6300" y="71"/>
                  </a:lnTo>
                  <a:lnTo>
                    <a:pt x="6105" y="88"/>
                  </a:lnTo>
                  <a:lnTo>
                    <a:pt x="5912" y="106"/>
                  </a:lnTo>
                  <a:lnTo>
                    <a:pt x="5721" y="126"/>
                  </a:lnTo>
                  <a:lnTo>
                    <a:pt x="5532" y="146"/>
                  </a:lnTo>
                  <a:lnTo>
                    <a:pt x="5345" y="169"/>
                  </a:lnTo>
                  <a:lnTo>
                    <a:pt x="5160" y="193"/>
                  </a:lnTo>
                  <a:lnTo>
                    <a:pt x="4977" y="218"/>
                  </a:lnTo>
                  <a:lnTo>
                    <a:pt x="4797" y="246"/>
                  </a:lnTo>
                  <a:lnTo>
                    <a:pt x="4619" y="274"/>
                  </a:lnTo>
                  <a:lnTo>
                    <a:pt x="4443" y="305"/>
                  </a:lnTo>
                  <a:lnTo>
                    <a:pt x="4269" y="336"/>
                  </a:lnTo>
                  <a:lnTo>
                    <a:pt x="4099" y="369"/>
                  </a:lnTo>
                  <a:lnTo>
                    <a:pt x="3930" y="403"/>
                  </a:lnTo>
                  <a:lnTo>
                    <a:pt x="3764" y="438"/>
                  </a:lnTo>
                  <a:lnTo>
                    <a:pt x="3601" y="475"/>
                  </a:lnTo>
                  <a:lnTo>
                    <a:pt x="3441" y="514"/>
                  </a:lnTo>
                  <a:lnTo>
                    <a:pt x="3284" y="553"/>
                  </a:lnTo>
                  <a:lnTo>
                    <a:pt x="3128" y="593"/>
                  </a:lnTo>
                  <a:lnTo>
                    <a:pt x="2977" y="635"/>
                  </a:lnTo>
                  <a:lnTo>
                    <a:pt x="2829" y="679"/>
                  </a:lnTo>
                  <a:lnTo>
                    <a:pt x="2682" y="723"/>
                  </a:lnTo>
                  <a:lnTo>
                    <a:pt x="2611" y="745"/>
                  </a:lnTo>
                  <a:lnTo>
                    <a:pt x="2540" y="769"/>
                  </a:lnTo>
                  <a:lnTo>
                    <a:pt x="2470" y="792"/>
                  </a:lnTo>
                  <a:lnTo>
                    <a:pt x="2401" y="816"/>
                  </a:lnTo>
                  <a:lnTo>
                    <a:pt x="2332" y="839"/>
                  </a:lnTo>
                  <a:lnTo>
                    <a:pt x="2265" y="864"/>
                  </a:lnTo>
                  <a:lnTo>
                    <a:pt x="2198" y="887"/>
                  </a:lnTo>
                  <a:lnTo>
                    <a:pt x="2132" y="913"/>
                  </a:lnTo>
                  <a:lnTo>
                    <a:pt x="2067" y="937"/>
                  </a:lnTo>
                  <a:lnTo>
                    <a:pt x="2002" y="962"/>
                  </a:lnTo>
                  <a:lnTo>
                    <a:pt x="1939" y="988"/>
                  </a:lnTo>
                  <a:lnTo>
                    <a:pt x="1877" y="1013"/>
                  </a:lnTo>
                  <a:lnTo>
                    <a:pt x="1815" y="1039"/>
                  </a:lnTo>
                  <a:lnTo>
                    <a:pt x="1754" y="1065"/>
                  </a:lnTo>
                  <a:lnTo>
                    <a:pt x="1694" y="1092"/>
                  </a:lnTo>
                  <a:lnTo>
                    <a:pt x="1635" y="1118"/>
                  </a:lnTo>
                  <a:lnTo>
                    <a:pt x="1577" y="1146"/>
                  </a:lnTo>
                  <a:lnTo>
                    <a:pt x="1519" y="1173"/>
                  </a:lnTo>
                  <a:lnTo>
                    <a:pt x="1463" y="1201"/>
                  </a:lnTo>
                  <a:lnTo>
                    <a:pt x="1407" y="1229"/>
                  </a:lnTo>
                  <a:lnTo>
                    <a:pt x="1353" y="1256"/>
                  </a:lnTo>
                  <a:lnTo>
                    <a:pt x="1299" y="1285"/>
                  </a:lnTo>
                  <a:lnTo>
                    <a:pt x="1247" y="1313"/>
                  </a:lnTo>
                  <a:lnTo>
                    <a:pt x="1195" y="1342"/>
                  </a:lnTo>
                  <a:lnTo>
                    <a:pt x="1145" y="1371"/>
                  </a:lnTo>
                  <a:lnTo>
                    <a:pt x="1095" y="1400"/>
                  </a:lnTo>
                  <a:lnTo>
                    <a:pt x="1046" y="1429"/>
                  </a:lnTo>
                  <a:lnTo>
                    <a:pt x="999" y="1459"/>
                  </a:lnTo>
                  <a:lnTo>
                    <a:pt x="952" y="1490"/>
                  </a:lnTo>
                  <a:lnTo>
                    <a:pt x="906" y="1519"/>
                  </a:lnTo>
                  <a:lnTo>
                    <a:pt x="862" y="1550"/>
                  </a:lnTo>
                  <a:lnTo>
                    <a:pt x="818" y="1580"/>
                  </a:lnTo>
                  <a:lnTo>
                    <a:pt x="775" y="1611"/>
                  </a:lnTo>
                  <a:lnTo>
                    <a:pt x="734" y="1642"/>
                  </a:lnTo>
                  <a:lnTo>
                    <a:pt x="693" y="1673"/>
                  </a:lnTo>
                  <a:lnTo>
                    <a:pt x="653" y="1705"/>
                  </a:lnTo>
                  <a:lnTo>
                    <a:pt x="615" y="1736"/>
                  </a:lnTo>
                  <a:lnTo>
                    <a:pt x="578" y="1769"/>
                  </a:lnTo>
                  <a:lnTo>
                    <a:pt x="542" y="1800"/>
                  </a:lnTo>
                  <a:lnTo>
                    <a:pt x="506" y="1833"/>
                  </a:lnTo>
                  <a:lnTo>
                    <a:pt x="472" y="1866"/>
                  </a:lnTo>
                  <a:lnTo>
                    <a:pt x="439" y="1898"/>
                  </a:lnTo>
                  <a:lnTo>
                    <a:pt x="407" y="1932"/>
                  </a:lnTo>
                  <a:lnTo>
                    <a:pt x="376" y="1965"/>
                  </a:lnTo>
                  <a:lnTo>
                    <a:pt x="346" y="1998"/>
                  </a:lnTo>
                  <a:lnTo>
                    <a:pt x="318" y="2032"/>
                  </a:lnTo>
                  <a:lnTo>
                    <a:pt x="291" y="2065"/>
                  </a:lnTo>
                  <a:lnTo>
                    <a:pt x="264" y="2100"/>
                  </a:lnTo>
                  <a:lnTo>
                    <a:pt x="240" y="2134"/>
                  </a:lnTo>
                  <a:lnTo>
                    <a:pt x="215" y="2168"/>
                  </a:lnTo>
                  <a:lnTo>
                    <a:pt x="193" y="2203"/>
                  </a:lnTo>
                  <a:lnTo>
                    <a:pt x="172" y="2238"/>
                  </a:lnTo>
                  <a:lnTo>
                    <a:pt x="151" y="2273"/>
                  </a:lnTo>
                  <a:lnTo>
                    <a:pt x="132" y="2309"/>
                  </a:lnTo>
                  <a:lnTo>
                    <a:pt x="114" y="2344"/>
                  </a:lnTo>
                  <a:lnTo>
                    <a:pt x="98" y="2379"/>
                  </a:lnTo>
                  <a:lnTo>
                    <a:pt x="82" y="2416"/>
                  </a:lnTo>
                  <a:lnTo>
                    <a:pt x="68" y="2452"/>
                  </a:lnTo>
                  <a:lnTo>
                    <a:pt x="55" y="2489"/>
                  </a:lnTo>
                  <a:lnTo>
                    <a:pt x="44" y="2524"/>
                  </a:lnTo>
                  <a:lnTo>
                    <a:pt x="34" y="2561"/>
                  </a:lnTo>
                  <a:lnTo>
                    <a:pt x="24" y="2599"/>
                  </a:lnTo>
                  <a:lnTo>
                    <a:pt x="17" y="2635"/>
                  </a:lnTo>
                  <a:lnTo>
                    <a:pt x="11" y="2672"/>
                  </a:lnTo>
                  <a:lnTo>
                    <a:pt x="6" y="2710"/>
                  </a:lnTo>
                  <a:lnTo>
                    <a:pt x="3" y="2746"/>
                  </a:lnTo>
                  <a:lnTo>
                    <a:pt x="1" y="2784"/>
                  </a:lnTo>
                  <a:lnTo>
                    <a:pt x="0" y="2822"/>
                  </a:lnTo>
                  <a:lnTo>
                    <a:pt x="99" y="2822"/>
                  </a:lnTo>
                  <a:lnTo>
                    <a:pt x="100" y="2788"/>
                  </a:lnTo>
                  <a:lnTo>
                    <a:pt x="101" y="2754"/>
                  </a:lnTo>
                  <a:lnTo>
                    <a:pt x="105" y="2720"/>
                  </a:lnTo>
                  <a:lnTo>
                    <a:pt x="109" y="2686"/>
                  </a:lnTo>
                  <a:lnTo>
                    <a:pt x="114" y="2653"/>
                  </a:lnTo>
                  <a:lnTo>
                    <a:pt x="121" y="2619"/>
                  </a:lnTo>
                  <a:lnTo>
                    <a:pt x="129" y="2586"/>
                  </a:lnTo>
                  <a:lnTo>
                    <a:pt x="138" y="2553"/>
                  </a:lnTo>
                  <a:lnTo>
                    <a:pt x="148" y="2519"/>
                  </a:lnTo>
                  <a:lnTo>
                    <a:pt x="161" y="2487"/>
                  </a:lnTo>
                  <a:lnTo>
                    <a:pt x="173" y="2453"/>
                  </a:lnTo>
                  <a:lnTo>
                    <a:pt x="187" y="2420"/>
                  </a:lnTo>
                  <a:lnTo>
                    <a:pt x="202" y="2388"/>
                  </a:lnTo>
                  <a:lnTo>
                    <a:pt x="219" y="2354"/>
                  </a:lnTo>
                  <a:lnTo>
                    <a:pt x="237" y="2321"/>
                  </a:lnTo>
                  <a:lnTo>
                    <a:pt x="256" y="2289"/>
                  </a:lnTo>
                  <a:lnTo>
                    <a:pt x="275" y="2256"/>
                  </a:lnTo>
                  <a:lnTo>
                    <a:pt x="297" y="2224"/>
                  </a:lnTo>
                  <a:lnTo>
                    <a:pt x="319" y="2191"/>
                  </a:lnTo>
                  <a:lnTo>
                    <a:pt x="343" y="2159"/>
                  </a:lnTo>
                  <a:lnTo>
                    <a:pt x="368" y="2127"/>
                  </a:lnTo>
                  <a:lnTo>
                    <a:pt x="394" y="2095"/>
                  </a:lnTo>
                  <a:lnTo>
                    <a:pt x="421" y="2063"/>
                  </a:lnTo>
                  <a:lnTo>
                    <a:pt x="449" y="2031"/>
                  </a:lnTo>
                  <a:lnTo>
                    <a:pt x="479" y="1999"/>
                  </a:lnTo>
                  <a:lnTo>
                    <a:pt x="509" y="1968"/>
                  </a:lnTo>
                  <a:lnTo>
                    <a:pt x="541" y="1936"/>
                  </a:lnTo>
                  <a:lnTo>
                    <a:pt x="573" y="1905"/>
                  </a:lnTo>
                  <a:lnTo>
                    <a:pt x="608" y="1874"/>
                  </a:lnTo>
                  <a:lnTo>
                    <a:pt x="642" y="1843"/>
                  </a:lnTo>
                  <a:lnTo>
                    <a:pt x="679" y="1813"/>
                  </a:lnTo>
                  <a:lnTo>
                    <a:pt x="715" y="1782"/>
                  </a:lnTo>
                  <a:lnTo>
                    <a:pt x="754" y="1752"/>
                  </a:lnTo>
                  <a:lnTo>
                    <a:pt x="792" y="1721"/>
                  </a:lnTo>
                  <a:lnTo>
                    <a:pt x="833" y="1690"/>
                  </a:lnTo>
                  <a:lnTo>
                    <a:pt x="875" y="1661"/>
                  </a:lnTo>
                  <a:lnTo>
                    <a:pt x="917" y="1631"/>
                  </a:lnTo>
                  <a:lnTo>
                    <a:pt x="961" y="1602"/>
                  </a:lnTo>
                  <a:lnTo>
                    <a:pt x="1006" y="1572"/>
                  </a:lnTo>
                  <a:lnTo>
                    <a:pt x="1051" y="1543"/>
                  </a:lnTo>
                  <a:lnTo>
                    <a:pt x="1097" y="1514"/>
                  </a:lnTo>
                  <a:lnTo>
                    <a:pt x="1145" y="1485"/>
                  </a:lnTo>
                  <a:lnTo>
                    <a:pt x="1194" y="1456"/>
                  </a:lnTo>
                  <a:lnTo>
                    <a:pt x="1244" y="1428"/>
                  </a:lnTo>
                  <a:lnTo>
                    <a:pt x="1294" y="1400"/>
                  </a:lnTo>
                  <a:lnTo>
                    <a:pt x="1346" y="1371"/>
                  </a:lnTo>
                  <a:lnTo>
                    <a:pt x="1398" y="1344"/>
                  </a:lnTo>
                  <a:lnTo>
                    <a:pt x="1452" y="1316"/>
                  </a:lnTo>
                  <a:lnTo>
                    <a:pt x="1507" y="1289"/>
                  </a:lnTo>
                  <a:lnTo>
                    <a:pt x="1562" y="1262"/>
                  </a:lnTo>
                  <a:lnTo>
                    <a:pt x="1618" y="1236"/>
                  </a:lnTo>
                  <a:lnTo>
                    <a:pt x="1675" y="1208"/>
                  </a:lnTo>
                  <a:lnTo>
                    <a:pt x="1733" y="1183"/>
                  </a:lnTo>
                  <a:lnTo>
                    <a:pt x="1793" y="1156"/>
                  </a:lnTo>
                  <a:lnTo>
                    <a:pt x="1853" y="1131"/>
                  </a:lnTo>
                  <a:lnTo>
                    <a:pt x="1913" y="1104"/>
                  </a:lnTo>
                  <a:lnTo>
                    <a:pt x="1975" y="1080"/>
                  </a:lnTo>
                  <a:lnTo>
                    <a:pt x="2038" y="1054"/>
                  </a:lnTo>
                  <a:lnTo>
                    <a:pt x="2102" y="1029"/>
                  </a:lnTo>
                  <a:lnTo>
                    <a:pt x="2166" y="1004"/>
                  </a:lnTo>
                  <a:lnTo>
                    <a:pt x="2231" y="980"/>
                  </a:lnTo>
                  <a:lnTo>
                    <a:pt x="2297" y="956"/>
                  </a:lnTo>
                  <a:lnTo>
                    <a:pt x="2364" y="932"/>
                  </a:lnTo>
                  <a:lnTo>
                    <a:pt x="2432" y="908"/>
                  </a:lnTo>
                  <a:lnTo>
                    <a:pt x="2501" y="885"/>
                  </a:lnTo>
                  <a:lnTo>
                    <a:pt x="2570" y="863"/>
                  </a:lnTo>
                  <a:lnTo>
                    <a:pt x="2641" y="840"/>
                  </a:lnTo>
                  <a:lnTo>
                    <a:pt x="2712" y="818"/>
                  </a:lnTo>
                  <a:lnTo>
                    <a:pt x="2856" y="774"/>
                  </a:lnTo>
                  <a:lnTo>
                    <a:pt x="3003" y="731"/>
                  </a:lnTo>
                  <a:lnTo>
                    <a:pt x="3154" y="689"/>
                  </a:lnTo>
                  <a:lnTo>
                    <a:pt x="3307" y="648"/>
                  </a:lnTo>
                  <a:lnTo>
                    <a:pt x="3464" y="610"/>
                  </a:lnTo>
                  <a:lnTo>
                    <a:pt x="3623" y="572"/>
                  </a:lnTo>
                  <a:lnTo>
                    <a:pt x="3785" y="535"/>
                  </a:lnTo>
                  <a:lnTo>
                    <a:pt x="3950" y="500"/>
                  </a:lnTo>
                  <a:lnTo>
                    <a:pt x="4117" y="466"/>
                  </a:lnTo>
                  <a:lnTo>
                    <a:pt x="4288" y="433"/>
                  </a:lnTo>
                  <a:lnTo>
                    <a:pt x="4459" y="402"/>
                  </a:lnTo>
                  <a:lnTo>
                    <a:pt x="4635" y="372"/>
                  </a:lnTo>
                  <a:lnTo>
                    <a:pt x="4812" y="344"/>
                  </a:lnTo>
                  <a:lnTo>
                    <a:pt x="4992" y="316"/>
                  </a:lnTo>
                  <a:lnTo>
                    <a:pt x="5173" y="291"/>
                  </a:lnTo>
                  <a:lnTo>
                    <a:pt x="5357" y="267"/>
                  </a:lnTo>
                  <a:lnTo>
                    <a:pt x="5543" y="245"/>
                  </a:lnTo>
                  <a:lnTo>
                    <a:pt x="5731" y="223"/>
                  </a:lnTo>
                  <a:lnTo>
                    <a:pt x="5922" y="204"/>
                  </a:lnTo>
                  <a:lnTo>
                    <a:pt x="6114" y="187"/>
                  </a:lnTo>
                  <a:lnTo>
                    <a:pt x="6308" y="170"/>
                  </a:lnTo>
                  <a:lnTo>
                    <a:pt x="6503" y="155"/>
                  </a:lnTo>
                  <a:lnTo>
                    <a:pt x="6702" y="143"/>
                  </a:lnTo>
                  <a:lnTo>
                    <a:pt x="6901" y="131"/>
                  </a:lnTo>
                  <a:lnTo>
                    <a:pt x="7102" y="121"/>
                  </a:lnTo>
                  <a:lnTo>
                    <a:pt x="7304" y="113"/>
                  </a:lnTo>
                  <a:lnTo>
                    <a:pt x="7508" y="107"/>
                  </a:lnTo>
                  <a:lnTo>
                    <a:pt x="7713" y="103"/>
                  </a:lnTo>
                  <a:lnTo>
                    <a:pt x="7920" y="100"/>
                  </a:lnTo>
                  <a:lnTo>
                    <a:pt x="8128" y="99"/>
                  </a:lnTo>
                  <a:lnTo>
                    <a:pt x="8128" y="0"/>
                  </a:lnTo>
                  <a:close/>
                </a:path>
              </a:pathLst>
            </a:custGeom>
            <a:solidFill>
              <a:srgbClr val="8DCBF0"/>
            </a:solidFill>
            <a:ln w="9525">
              <a:noFill/>
              <a:round/>
              <a:headEnd/>
              <a:tailEnd/>
            </a:ln>
          </p:spPr>
          <p:txBody>
            <a:bodyPr>
              <a:prstTxWarp prst="textNoShape">
                <a:avLst/>
              </a:prstTxWarp>
            </a:bodyPr>
            <a:lstStyle/>
            <a:p>
              <a:endParaRPr lang="en-US"/>
            </a:p>
          </p:txBody>
        </p:sp>
        <p:sp>
          <p:nvSpPr>
            <p:cNvPr id="20736" name="Freeform 220"/>
            <p:cNvSpPr>
              <a:spLocks/>
            </p:cNvSpPr>
            <p:nvPr/>
          </p:nvSpPr>
          <p:spPr bwMode="auto">
            <a:xfrm>
              <a:off x="2088" y="1669"/>
              <a:ext cx="254" cy="87"/>
            </a:xfrm>
            <a:custGeom>
              <a:avLst/>
              <a:gdLst>
                <a:gd name="T0" fmla="*/ 8125 w 8128"/>
                <a:gd name="T1" fmla="*/ 2746 h 2822"/>
                <a:gd name="T2" fmla="*/ 8103 w 8128"/>
                <a:gd name="T3" fmla="*/ 2599 h 2822"/>
                <a:gd name="T4" fmla="*/ 8060 w 8128"/>
                <a:gd name="T5" fmla="*/ 2452 h 2822"/>
                <a:gd name="T6" fmla="*/ 7996 w 8128"/>
                <a:gd name="T7" fmla="*/ 2309 h 2822"/>
                <a:gd name="T8" fmla="*/ 7913 w 8128"/>
                <a:gd name="T9" fmla="*/ 2168 h 2822"/>
                <a:gd name="T10" fmla="*/ 7810 w 8128"/>
                <a:gd name="T11" fmla="*/ 2032 h 2822"/>
                <a:gd name="T12" fmla="*/ 7689 w 8128"/>
                <a:gd name="T13" fmla="*/ 1898 h 2822"/>
                <a:gd name="T14" fmla="*/ 7550 w 8128"/>
                <a:gd name="T15" fmla="*/ 1769 h 2822"/>
                <a:gd name="T16" fmla="*/ 7394 w 8128"/>
                <a:gd name="T17" fmla="*/ 1642 h 2822"/>
                <a:gd name="T18" fmla="*/ 7222 w 8128"/>
                <a:gd name="T19" fmla="*/ 1519 h 2822"/>
                <a:gd name="T20" fmla="*/ 7033 w 8128"/>
                <a:gd name="T21" fmla="*/ 1400 h 2822"/>
                <a:gd name="T22" fmla="*/ 6829 w 8128"/>
                <a:gd name="T23" fmla="*/ 1285 h 2822"/>
                <a:gd name="T24" fmla="*/ 6609 w 8128"/>
                <a:gd name="T25" fmla="*/ 1173 h 2822"/>
                <a:gd name="T26" fmla="*/ 6374 w 8128"/>
                <a:gd name="T27" fmla="*/ 1065 h 2822"/>
                <a:gd name="T28" fmla="*/ 6125 w 8128"/>
                <a:gd name="T29" fmla="*/ 962 h 2822"/>
                <a:gd name="T30" fmla="*/ 5863 w 8128"/>
                <a:gd name="T31" fmla="*/ 864 h 2822"/>
                <a:gd name="T32" fmla="*/ 5588 w 8128"/>
                <a:gd name="T33" fmla="*/ 769 h 2822"/>
                <a:gd name="T34" fmla="*/ 5151 w 8128"/>
                <a:gd name="T35" fmla="*/ 635 h 2822"/>
                <a:gd name="T36" fmla="*/ 4527 w 8128"/>
                <a:gd name="T37" fmla="*/ 475 h 2822"/>
                <a:gd name="T38" fmla="*/ 3859 w 8128"/>
                <a:gd name="T39" fmla="*/ 336 h 2822"/>
                <a:gd name="T40" fmla="*/ 3151 w 8128"/>
                <a:gd name="T41" fmla="*/ 218 h 2822"/>
                <a:gd name="T42" fmla="*/ 2407 w 8128"/>
                <a:gd name="T43" fmla="*/ 126 h 2822"/>
                <a:gd name="T44" fmla="*/ 1631 w 8128"/>
                <a:gd name="T45" fmla="*/ 57 h 2822"/>
                <a:gd name="T46" fmla="*/ 827 w 8128"/>
                <a:gd name="T47" fmla="*/ 14 h 2822"/>
                <a:gd name="T48" fmla="*/ 0 w 8128"/>
                <a:gd name="T49" fmla="*/ 0 h 2822"/>
                <a:gd name="T50" fmla="*/ 620 w 8128"/>
                <a:gd name="T51" fmla="*/ 107 h 2822"/>
                <a:gd name="T52" fmla="*/ 1426 w 8128"/>
                <a:gd name="T53" fmla="*/ 143 h 2822"/>
                <a:gd name="T54" fmla="*/ 2206 w 8128"/>
                <a:gd name="T55" fmla="*/ 204 h 2822"/>
                <a:gd name="T56" fmla="*/ 2955 w 8128"/>
                <a:gd name="T57" fmla="*/ 291 h 2822"/>
                <a:gd name="T58" fmla="*/ 3669 w 8128"/>
                <a:gd name="T59" fmla="*/ 402 h 2822"/>
                <a:gd name="T60" fmla="*/ 4342 w 8128"/>
                <a:gd name="T61" fmla="*/ 535 h 2822"/>
                <a:gd name="T62" fmla="*/ 4974 w 8128"/>
                <a:gd name="T63" fmla="*/ 689 h 2822"/>
                <a:gd name="T64" fmla="*/ 5487 w 8128"/>
                <a:gd name="T65" fmla="*/ 840 h 2822"/>
                <a:gd name="T66" fmla="*/ 5764 w 8128"/>
                <a:gd name="T67" fmla="*/ 932 h 2822"/>
                <a:gd name="T68" fmla="*/ 6026 w 8128"/>
                <a:gd name="T69" fmla="*/ 1029 h 2822"/>
                <a:gd name="T70" fmla="*/ 6275 w 8128"/>
                <a:gd name="T71" fmla="*/ 1131 h 2822"/>
                <a:gd name="T72" fmla="*/ 6510 w 8128"/>
                <a:gd name="T73" fmla="*/ 1236 h 2822"/>
                <a:gd name="T74" fmla="*/ 6730 w 8128"/>
                <a:gd name="T75" fmla="*/ 1344 h 2822"/>
                <a:gd name="T76" fmla="*/ 6934 w 8128"/>
                <a:gd name="T77" fmla="*/ 1456 h 2822"/>
                <a:gd name="T78" fmla="*/ 7122 w 8128"/>
                <a:gd name="T79" fmla="*/ 1572 h 2822"/>
                <a:gd name="T80" fmla="*/ 7295 w 8128"/>
                <a:gd name="T81" fmla="*/ 1690 h 2822"/>
                <a:gd name="T82" fmla="*/ 7449 w 8128"/>
                <a:gd name="T83" fmla="*/ 1813 h 2822"/>
                <a:gd name="T84" fmla="*/ 7587 w 8128"/>
                <a:gd name="T85" fmla="*/ 1936 h 2822"/>
                <a:gd name="T86" fmla="*/ 7707 w 8128"/>
                <a:gd name="T87" fmla="*/ 2063 h 2822"/>
                <a:gd name="T88" fmla="*/ 7808 w 8128"/>
                <a:gd name="T89" fmla="*/ 2191 h 2822"/>
                <a:gd name="T90" fmla="*/ 7891 w 8128"/>
                <a:gd name="T91" fmla="*/ 2321 h 2822"/>
                <a:gd name="T92" fmla="*/ 7954 w 8128"/>
                <a:gd name="T93" fmla="*/ 2453 h 2822"/>
                <a:gd name="T94" fmla="*/ 7999 w 8128"/>
                <a:gd name="T95" fmla="*/ 2586 h 2822"/>
                <a:gd name="T96" fmla="*/ 8023 w 8128"/>
                <a:gd name="T97" fmla="*/ 2720 h 2822"/>
                <a:gd name="T98" fmla="*/ 8029 w 8128"/>
                <a:gd name="T99" fmla="*/ 2822 h 282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128"/>
                <a:gd name="T151" fmla="*/ 0 h 2822"/>
                <a:gd name="T152" fmla="*/ 8128 w 8128"/>
                <a:gd name="T153" fmla="*/ 2822 h 282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128" h="2822">
                  <a:moveTo>
                    <a:pt x="8128" y="2822"/>
                  </a:moveTo>
                  <a:lnTo>
                    <a:pt x="8128" y="2822"/>
                  </a:lnTo>
                  <a:lnTo>
                    <a:pt x="8127" y="2784"/>
                  </a:lnTo>
                  <a:lnTo>
                    <a:pt x="8125" y="2746"/>
                  </a:lnTo>
                  <a:lnTo>
                    <a:pt x="8122" y="2710"/>
                  </a:lnTo>
                  <a:lnTo>
                    <a:pt x="8117" y="2672"/>
                  </a:lnTo>
                  <a:lnTo>
                    <a:pt x="8111" y="2635"/>
                  </a:lnTo>
                  <a:lnTo>
                    <a:pt x="8103" y="2599"/>
                  </a:lnTo>
                  <a:lnTo>
                    <a:pt x="8094" y="2561"/>
                  </a:lnTo>
                  <a:lnTo>
                    <a:pt x="8084" y="2524"/>
                  </a:lnTo>
                  <a:lnTo>
                    <a:pt x="8072" y="2489"/>
                  </a:lnTo>
                  <a:lnTo>
                    <a:pt x="8060" y="2452"/>
                  </a:lnTo>
                  <a:lnTo>
                    <a:pt x="8046" y="2416"/>
                  </a:lnTo>
                  <a:lnTo>
                    <a:pt x="8030" y="2379"/>
                  </a:lnTo>
                  <a:lnTo>
                    <a:pt x="8014" y="2344"/>
                  </a:lnTo>
                  <a:lnTo>
                    <a:pt x="7996" y="2309"/>
                  </a:lnTo>
                  <a:lnTo>
                    <a:pt x="7977" y="2273"/>
                  </a:lnTo>
                  <a:lnTo>
                    <a:pt x="7956" y="2238"/>
                  </a:lnTo>
                  <a:lnTo>
                    <a:pt x="7935" y="2203"/>
                  </a:lnTo>
                  <a:lnTo>
                    <a:pt x="7913" y="2168"/>
                  </a:lnTo>
                  <a:lnTo>
                    <a:pt x="7888" y="2134"/>
                  </a:lnTo>
                  <a:lnTo>
                    <a:pt x="7864" y="2100"/>
                  </a:lnTo>
                  <a:lnTo>
                    <a:pt x="7837" y="2065"/>
                  </a:lnTo>
                  <a:lnTo>
                    <a:pt x="7810" y="2032"/>
                  </a:lnTo>
                  <a:lnTo>
                    <a:pt x="7782" y="1998"/>
                  </a:lnTo>
                  <a:lnTo>
                    <a:pt x="7752" y="1965"/>
                  </a:lnTo>
                  <a:lnTo>
                    <a:pt x="7721" y="1932"/>
                  </a:lnTo>
                  <a:lnTo>
                    <a:pt x="7689" y="1898"/>
                  </a:lnTo>
                  <a:lnTo>
                    <a:pt x="7656" y="1866"/>
                  </a:lnTo>
                  <a:lnTo>
                    <a:pt x="7622" y="1833"/>
                  </a:lnTo>
                  <a:lnTo>
                    <a:pt x="7586" y="1800"/>
                  </a:lnTo>
                  <a:lnTo>
                    <a:pt x="7550" y="1769"/>
                  </a:lnTo>
                  <a:lnTo>
                    <a:pt x="7512" y="1736"/>
                  </a:lnTo>
                  <a:lnTo>
                    <a:pt x="7475" y="1705"/>
                  </a:lnTo>
                  <a:lnTo>
                    <a:pt x="7435" y="1673"/>
                  </a:lnTo>
                  <a:lnTo>
                    <a:pt x="7394" y="1642"/>
                  </a:lnTo>
                  <a:lnTo>
                    <a:pt x="7353" y="1611"/>
                  </a:lnTo>
                  <a:lnTo>
                    <a:pt x="7310" y="1580"/>
                  </a:lnTo>
                  <a:lnTo>
                    <a:pt x="7266" y="1550"/>
                  </a:lnTo>
                  <a:lnTo>
                    <a:pt x="7222" y="1519"/>
                  </a:lnTo>
                  <a:lnTo>
                    <a:pt x="7176" y="1490"/>
                  </a:lnTo>
                  <a:lnTo>
                    <a:pt x="7129" y="1459"/>
                  </a:lnTo>
                  <a:lnTo>
                    <a:pt x="7082" y="1429"/>
                  </a:lnTo>
                  <a:lnTo>
                    <a:pt x="7033" y="1400"/>
                  </a:lnTo>
                  <a:lnTo>
                    <a:pt x="6983" y="1371"/>
                  </a:lnTo>
                  <a:lnTo>
                    <a:pt x="6932" y="1342"/>
                  </a:lnTo>
                  <a:lnTo>
                    <a:pt x="6881" y="1313"/>
                  </a:lnTo>
                  <a:lnTo>
                    <a:pt x="6829" y="1285"/>
                  </a:lnTo>
                  <a:lnTo>
                    <a:pt x="6775" y="1256"/>
                  </a:lnTo>
                  <a:lnTo>
                    <a:pt x="6721" y="1229"/>
                  </a:lnTo>
                  <a:lnTo>
                    <a:pt x="6665" y="1201"/>
                  </a:lnTo>
                  <a:lnTo>
                    <a:pt x="6609" y="1173"/>
                  </a:lnTo>
                  <a:lnTo>
                    <a:pt x="6551" y="1146"/>
                  </a:lnTo>
                  <a:lnTo>
                    <a:pt x="6493" y="1118"/>
                  </a:lnTo>
                  <a:lnTo>
                    <a:pt x="6434" y="1092"/>
                  </a:lnTo>
                  <a:lnTo>
                    <a:pt x="6374" y="1065"/>
                  </a:lnTo>
                  <a:lnTo>
                    <a:pt x="6313" y="1039"/>
                  </a:lnTo>
                  <a:lnTo>
                    <a:pt x="6251" y="1013"/>
                  </a:lnTo>
                  <a:lnTo>
                    <a:pt x="6189" y="988"/>
                  </a:lnTo>
                  <a:lnTo>
                    <a:pt x="6125" y="962"/>
                  </a:lnTo>
                  <a:lnTo>
                    <a:pt x="6061" y="937"/>
                  </a:lnTo>
                  <a:lnTo>
                    <a:pt x="5996" y="913"/>
                  </a:lnTo>
                  <a:lnTo>
                    <a:pt x="5930" y="887"/>
                  </a:lnTo>
                  <a:lnTo>
                    <a:pt x="5863" y="864"/>
                  </a:lnTo>
                  <a:lnTo>
                    <a:pt x="5796" y="839"/>
                  </a:lnTo>
                  <a:lnTo>
                    <a:pt x="5727" y="816"/>
                  </a:lnTo>
                  <a:lnTo>
                    <a:pt x="5658" y="792"/>
                  </a:lnTo>
                  <a:lnTo>
                    <a:pt x="5588" y="769"/>
                  </a:lnTo>
                  <a:lnTo>
                    <a:pt x="5517" y="745"/>
                  </a:lnTo>
                  <a:lnTo>
                    <a:pt x="5446" y="723"/>
                  </a:lnTo>
                  <a:lnTo>
                    <a:pt x="5299" y="679"/>
                  </a:lnTo>
                  <a:lnTo>
                    <a:pt x="5151" y="635"/>
                  </a:lnTo>
                  <a:lnTo>
                    <a:pt x="5000" y="593"/>
                  </a:lnTo>
                  <a:lnTo>
                    <a:pt x="4844" y="553"/>
                  </a:lnTo>
                  <a:lnTo>
                    <a:pt x="4687" y="514"/>
                  </a:lnTo>
                  <a:lnTo>
                    <a:pt x="4527" y="475"/>
                  </a:lnTo>
                  <a:lnTo>
                    <a:pt x="4364" y="438"/>
                  </a:lnTo>
                  <a:lnTo>
                    <a:pt x="4198" y="403"/>
                  </a:lnTo>
                  <a:lnTo>
                    <a:pt x="4029" y="369"/>
                  </a:lnTo>
                  <a:lnTo>
                    <a:pt x="3859" y="336"/>
                  </a:lnTo>
                  <a:lnTo>
                    <a:pt x="3685" y="305"/>
                  </a:lnTo>
                  <a:lnTo>
                    <a:pt x="3509" y="274"/>
                  </a:lnTo>
                  <a:lnTo>
                    <a:pt x="3331" y="246"/>
                  </a:lnTo>
                  <a:lnTo>
                    <a:pt x="3151" y="218"/>
                  </a:lnTo>
                  <a:lnTo>
                    <a:pt x="2968" y="193"/>
                  </a:lnTo>
                  <a:lnTo>
                    <a:pt x="2783" y="169"/>
                  </a:lnTo>
                  <a:lnTo>
                    <a:pt x="2596" y="146"/>
                  </a:lnTo>
                  <a:lnTo>
                    <a:pt x="2407" y="126"/>
                  </a:lnTo>
                  <a:lnTo>
                    <a:pt x="2216" y="106"/>
                  </a:lnTo>
                  <a:lnTo>
                    <a:pt x="2023" y="88"/>
                  </a:lnTo>
                  <a:lnTo>
                    <a:pt x="1828" y="71"/>
                  </a:lnTo>
                  <a:lnTo>
                    <a:pt x="1631" y="57"/>
                  </a:lnTo>
                  <a:lnTo>
                    <a:pt x="1433" y="44"/>
                  </a:lnTo>
                  <a:lnTo>
                    <a:pt x="1232" y="33"/>
                  </a:lnTo>
                  <a:lnTo>
                    <a:pt x="1030" y="23"/>
                  </a:lnTo>
                  <a:lnTo>
                    <a:pt x="827" y="14"/>
                  </a:lnTo>
                  <a:lnTo>
                    <a:pt x="623" y="8"/>
                  </a:lnTo>
                  <a:lnTo>
                    <a:pt x="417" y="4"/>
                  </a:lnTo>
                  <a:lnTo>
                    <a:pt x="209" y="1"/>
                  </a:lnTo>
                  <a:lnTo>
                    <a:pt x="0" y="0"/>
                  </a:lnTo>
                  <a:lnTo>
                    <a:pt x="0" y="99"/>
                  </a:lnTo>
                  <a:lnTo>
                    <a:pt x="208" y="100"/>
                  </a:lnTo>
                  <a:lnTo>
                    <a:pt x="415" y="103"/>
                  </a:lnTo>
                  <a:lnTo>
                    <a:pt x="620" y="107"/>
                  </a:lnTo>
                  <a:lnTo>
                    <a:pt x="824" y="113"/>
                  </a:lnTo>
                  <a:lnTo>
                    <a:pt x="1026" y="121"/>
                  </a:lnTo>
                  <a:lnTo>
                    <a:pt x="1227" y="131"/>
                  </a:lnTo>
                  <a:lnTo>
                    <a:pt x="1426" y="143"/>
                  </a:lnTo>
                  <a:lnTo>
                    <a:pt x="1625" y="155"/>
                  </a:lnTo>
                  <a:lnTo>
                    <a:pt x="1820" y="170"/>
                  </a:lnTo>
                  <a:lnTo>
                    <a:pt x="2014" y="187"/>
                  </a:lnTo>
                  <a:lnTo>
                    <a:pt x="2206" y="204"/>
                  </a:lnTo>
                  <a:lnTo>
                    <a:pt x="2397" y="223"/>
                  </a:lnTo>
                  <a:lnTo>
                    <a:pt x="2585" y="245"/>
                  </a:lnTo>
                  <a:lnTo>
                    <a:pt x="2771" y="267"/>
                  </a:lnTo>
                  <a:lnTo>
                    <a:pt x="2955" y="291"/>
                  </a:lnTo>
                  <a:lnTo>
                    <a:pt x="3136" y="316"/>
                  </a:lnTo>
                  <a:lnTo>
                    <a:pt x="3316" y="344"/>
                  </a:lnTo>
                  <a:lnTo>
                    <a:pt x="3493" y="372"/>
                  </a:lnTo>
                  <a:lnTo>
                    <a:pt x="3669" y="402"/>
                  </a:lnTo>
                  <a:lnTo>
                    <a:pt x="3840" y="433"/>
                  </a:lnTo>
                  <a:lnTo>
                    <a:pt x="4011" y="466"/>
                  </a:lnTo>
                  <a:lnTo>
                    <a:pt x="4178" y="500"/>
                  </a:lnTo>
                  <a:lnTo>
                    <a:pt x="4342" y="535"/>
                  </a:lnTo>
                  <a:lnTo>
                    <a:pt x="4505" y="572"/>
                  </a:lnTo>
                  <a:lnTo>
                    <a:pt x="4664" y="610"/>
                  </a:lnTo>
                  <a:lnTo>
                    <a:pt x="4821" y="648"/>
                  </a:lnTo>
                  <a:lnTo>
                    <a:pt x="4974" y="689"/>
                  </a:lnTo>
                  <a:lnTo>
                    <a:pt x="5125" y="731"/>
                  </a:lnTo>
                  <a:lnTo>
                    <a:pt x="5272" y="774"/>
                  </a:lnTo>
                  <a:lnTo>
                    <a:pt x="5416" y="818"/>
                  </a:lnTo>
                  <a:lnTo>
                    <a:pt x="5487" y="840"/>
                  </a:lnTo>
                  <a:lnTo>
                    <a:pt x="5558" y="863"/>
                  </a:lnTo>
                  <a:lnTo>
                    <a:pt x="5627" y="885"/>
                  </a:lnTo>
                  <a:lnTo>
                    <a:pt x="5696" y="908"/>
                  </a:lnTo>
                  <a:lnTo>
                    <a:pt x="5764" y="932"/>
                  </a:lnTo>
                  <a:lnTo>
                    <a:pt x="5831" y="956"/>
                  </a:lnTo>
                  <a:lnTo>
                    <a:pt x="5897" y="980"/>
                  </a:lnTo>
                  <a:lnTo>
                    <a:pt x="5962" y="1004"/>
                  </a:lnTo>
                  <a:lnTo>
                    <a:pt x="6026" y="1029"/>
                  </a:lnTo>
                  <a:lnTo>
                    <a:pt x="6090" y="1054"/>
                  </a:lnTo>
                  <a:lnTo>
                    <a:pt x="6153" y="1080"/>
                  </a:lnTo>
                  <a:lnTo>
                    <a:pt x="6215" y="1104"/>
                  </a:lnTo>
                  <a:lnTo>
                    <a:pt x="6275" y="1131"/>
                  </a:lnTo>
                  <a:lnTo>
                    <a:pt x="6335" y="1156"/>
                  </a:lnTo>
                  <a:lnTo>
                    <a:pt x="6395" y="1183"/>
                  </a:lnTo>
                  <a:lnTo>
                    <a:pt x="6453" y="1208"/>
                  </a:lnTo>
                  <a:lnTo>
                    <a:pt x="6510" y="1236"/>
                  </a:lnTo>
                  <a:lnTo>
                    <a:pt x="6566" y="1262"/>
                  </a:lnTo>
                  <a:lnTo>
                    <a:pt x="6621" y="1289"/>
                  </a:lnTo>
                  <a:lnTo>
                    <a:pt x="6676" y="1316"/>
                  </a:lnTo>
                  <a:lnTo>
                    <a:pt x="6730" y="1344"/>
                  </a:lnTo>
                  <a:lnTo>
                    <a:pt x="6782" y="1371"/>
                  </a:lnTo>
                  <a:lnTo>
                    <a:pt x="6834" y="1400"/>
                  </a:lnTo>
                  <a:lnTo>
                    <a:pt x="6884" y="1428"/>
                  </a:lnTo>
                  <a:lnTo>
                    <a:pt x="6934" y="1456"/>
                  </a:lnTo>
                  <a:lnTo>
                    <a:pt x="6983" y="1485"/>
                  </a:lnTo>
                  <a:lnTo>
                    <a:pt x="7031" y="1514"/>
                  </a:lnTo>
                  <a:lnTo>
                    <a:pt x="7076" y="1543"/>
                  </a:lnTo>
                  <a:lnTo>
                    <a:pt x="7122" y="1572"/>
                  </a:lnTo>
                  <a:lnTo>
                    <a:pt x="7167" y="1602"/>
                  </a:lnTo>
                  <a:lnTo>
                    <a:pt x="7211" y="1631"/>
                  </a:lnTo>
                  <a:lnTo>
                    <a:pt x="7253" y="1661"/>
                  </a:lnTo>
                  <a:lnTo>
                    <a:pt x="7295" y="1690"/>
                  </a:lnTo>
                  <a:lnTo>
                    <a:pt x="7335" y="1721"/>
                  </a:lnTo>
                  <a:lnTo>
                    <a:pt x="7374" y="1752"/>
                  </a:lnTo>
                  <a:lnTo>
                    <a:pt x="7413" y="1782"/>
                  </a:lnTo>
                  <a:lnTo>
                    <a:pt x="7449" y="1813"/>
                  </a:lnTo>
                  <a:lnTo>
                    <a:pt x="7486" y="1843"/>
                  </a:lnTo>
                  <a:lnTo>
                    <a:pt x="7520" y="1874"/>
                  </a:lnTo>
                  <a:lnTo>
                    <a:pt x="7555" y="1905"/>
                  </a:lnTo>
                  <a:lnTo>
                    <a:pt x="7587" y="1936"/>
                  </a:lnTo>
                  <a:lnTo>
                    <a:pt x="7619" y="1968"/>
                  </a:lnTo>
                  <a:lnTo>
                    <a:pt x="7649" y="1999"/>
                  </a:lnTo>
                  <a:lnTo>
                    <a:pt x="7679" y="2031"/>
                  </a:lnTo>
                  <a:lnTo>
                    <a:pt x="7707" y="2063"/>
                  </a:lnTo>
                  <a:lnTo>
                    <a:pt x="7734" y="2095"/>
                  </a:lnTo>
                  <a:lnTo>
                    <a:pt x="7760" y="2127"/>
                  </a:lnTo>
                  <a:lnTo>
                    <a:pt x="7785" y="2159"/>
                  </a:lnTo>
                  <a:lnTo>
                    <a:pt x="7808" y="2191"/>
                  </a:lnTo>
                  <a:lnTo>
                    <a:pt x="7830" y="2224"/>
                  </a:lnTo>
                  <a:lnTo>
                    <a:pt x="7853" y="2256"/>
                  </a:lnTo>
                  <a:lnTo>
                    <a:pt x="7872" y="2289"/>
                  </a:lnTo>
                  <a:lnTo>
                    <a:pt x="7891" y="2321"/>
                  </a:lnTo>
                  <a:lnTo>
                    <a:pt x="7909" y="2354"/>
                  </a:lnTo>
                  <a:lnTo>
                    <a:pt x="7925" y="2388"/>
                  </a:lnTo>
                  <a:lnTo>
                    <a:pt x="7941" y="2420"/>
                  </a:lnTo>
                  <a:lnTo>
                    <a:pt x="7954" y="2453"/>
                  </a:lnTo>
                  <a:lnTo>
                    <a:pt x="7967" y="2487"/>
                  </a:lnTo>
                  <a:lnTo>
                    <a:pt x="7980" y="2519"/>
                  </a:lnTo>
                  <a:lnTo>
                    <a:pt x="7990" y="2553"/>
                  </a:lnTo>
                  <a:lnTo>
                    <a:pt x="7999" y="2586"/>
                  </a:lnTo>
                  <a:lnTo>
                    <a:pt x="8007" y="2619"/>
                  </a:lnTo>
                  <a:lnTo>
                    <a:pt x="8014" y="2653"/>
                  </a:lnTo>
                  <a:lnTo>
                    <a:pt x="8019" y="2686"/>
                  </a:lnTo>
                  <a:lnTo>
                    <a:pt x="8023" y="2720"/>
                  </a:lnTo>
                  <a:lnTo>
                    <a:pt x="8026" y="2754"/>
                  </a:lnTo>
                  <a:lnTo>
                    <a:pt x="8028" y="2788"/>
                  </a:lnTo>
                  <a:lnTo>
                    <a:pt x="8029" y="2822"/>
                  </a:lnTo>
                  <a:lnTo>
                    <a:pt x="8128" y="2822"/>
                  </a:lnTo>
                  <a:close/>
                </a:path>
              </a:pathLst>
            </a:custGeom>
            <a:solidFill>
              <a:srgbClr val="8DCBF0"/>
            </a:solidFill>
            <a:ln w="9525">
              <a:noFill/>
              <a:round/>
              <a:headEnd/>
              <a:tailEnd/>
            </a:ln>
          </p:spPr>
          <p:txBody>
            <a:bodyPr>
              <a:prstTxWarp prst="textNoShape">
                <a:avLst/>
              </a:prstTxWarp>
            </a:bodyPr>
            <a:lstStyle/>
            <a:p>
              <a:endParaRPr lang="en-US"/>
            </a:p>
          </p:txBody>
        </p:sp>
        <p:sp>
          <p:nvSpPr>
            <p:cNvPr id="20737" name="Rectangle 221"/>
            <p:cNvSpPr>
              <a:spLocks noChangeArrowheads="1"/>
            </p:cNvSpPr>
            <p:nvPr/>
          </p:nvSpPr>
          <p:spPr bwMode="auto">
            <a:xfrm>
              <a:off x="1834" y="1762"/>
              <a:ext cx="4" cy="179"/>
            </a:xfrm>
            <a:prstGeom prst="rect">
              <a:avLst/>
            </a:prstGeom>
            <a:solidFill>
              <a:srgbClr val="8DCBF0"/>
            </a:solidFill>
            <a:ln w="9525">
              <a:noFill/>
              <a:miter lim="800000"/>
              <a:headEnd/>
              <a:tailEnd/>
            </a:ln>
          </p:spPr>
          <p:txBody>
            <a:bodyPr>
              <a:prstTxWarp prst="textNoShape">
                <a:avLst/>
              </a:prstTxWarp>
            </a:bodyPr>
            <a:lstStyle/>
            <a:p>
              <a:endParaRPr lang="en-US"/>
            </a:p>
          </p:txBody>
        </p:sp>
        <p:sp>
          <p:nvSpPr>
            <p:cNvPr id="20738" name="Rectangle 222"/>
            <p:cNvSpPr>
              <a:spLocks noChangeArrowheads="1"/>
            </p:cNvSpPr>
            <p:nvPr/>
          </p:nvSpPr>
          <p:spPr bwMode="auto">
            <a:xfrm>
              <a:off x="2338" y="1762"/>
              <a:ext cx="4" cy="179"/>
            </a:xfrm>
            <a:prstGeom prst="rect">
              <a:avLst/>
            </a:prstGeom>
            <a:solidFill>
              <a:srgbClr val="8DCBF0"/>
            </a:solidFill>
            <a:ln w="9525">
              <a:noFill/>
              <a:miter lim="800000"/>
              <a:headEnd/>
              <a:tailEnd/>
            </a:ln>
          </p:spPr>
          <p:txBody>
            <a:bodyPr>
              <a:prstTxWarp prst="textNoShape">
                <a:avLst/>
              </a:prstTxWarp>
            </a:bodyPr>
            <a:lstStyle/>
            <a:p>
              <a:endParaRPr lang="en-US"/>
            </a:p>
          </p:txBody>
        </p:sp>
        <p:sp>
          <p:nvSpPr>
            <p:cNvPr id="20739" name="Freeform 223"/>
            <p:cNvSpPr>
              <a:spLocks/>
            </p:cNvSpPr>
            <p:nvPr/>
          </p:nvSpPr>
          <p:spPr bwMode="auto">
            <a:xfrm>
              <a:off x="1836" y="1660"/>
              <a:ext cx="504" cy="174"/>
            </a:xfrm>
            <a:custGeom>
              <a:avLst/>
              <a:gdLst>
                <a:gd name="T0" fmla="*/ 16115 w 16156"/>
                <a:gd name="T1" fmla="*/ 3060 h 5548"/>
                <a:gd name="T2" fmla="*/ 15902 w 16156"/>
                <a:gd name="T3" fmla="*/ 3468 h 5548"/>
                <a:gd name="T4" fmla="*/ 15521 w 16156"/>
                <a:gd name="T5" fmla="*/ 3855 h 5548"/>
                <a:gd name="T6" fmla="*/ 14987 w 16156"/>
                <a:gd name="T7" fmla="*/ 4214 h 5548"/>
                <a:gd name="T8" fmla="*/ 14311 w 16156"/>
                <a:gd name="T9" fmla="*/ 4539 h 5548"/>
                <a:gd name="T10" fmla="*/ 13509 w 16156"/>
                <a:gd name="T11" fmla="*/ 4828 h 5548"/>
                <a:gd name="T12" fmla="*/ 12594 w 16156"/>
                <a:gd name="T13" fmla="*/ 5075 h 5548"/>
                <a:gd name="T14" fmla="*/ 11579 w 16156"/>
                <a:gd name="T15" fmla="*/ 5275 h 5548"/>
                <a:gd name="T16" fmla="*/ 10480 w 16156"/>
                <a:gd name="T17" fmla="*/ 5424 h 5548"/>
                <a:gd name="T18" fmla="*/ 9307 w 16156"/>
                <a:gd name="T19" fmla="*/ 5517 h 5548"/>
                <a:gd name="T20" fmla="*/ 8078 w 16156"/>
                <a:gd name="T21" fmla="*/ 5548 h 5548"/>
                <a:gd name="T22" fmla="*/ 6849 w 16156"/>
                <a:gd name="T23" fmla="*/ 5517 h 5548"/>
                <a:gd name="T24" fmla="*/ 5676 w 16156"/>
                <a:gd name="T25" fmla="*/ 5424 h 5548"/>
                <a:gd name="T26" fmla="*/ 4577 w 16156"/>
                <a:gd name="T27" fmla="*/ 5275 h 5548"/>
                <a:gd name="T28" fmla="*/ 3562 w 16156"/>
                <a:gd name="T29" fmla="*/ 5075 h 5548"/>
                <a:gd name="T30" fmla="*/ 2647 w 16156"/>
                <a:gd name="T31" fmla="*/ 4828 h 5548"/>
                <a:gd name="T32" fmla="*/ 1845 w 16156"/>
                <a:gd name="T33" fmla="*/ 4539 h 5548"/>
                <a:gd name="T34" fmla="*/ 1169 w 16156"/>
                <a:gd name="T35" fmla="*/ 4214 h 5548"/>
                <a:gd name="T36" fmla="*/ 635 w 16156"/>
                <a:gd name="T37" fmla="*/ 3855 h 5548"/>
                <a:gd name="T38" fmla="*/ 254 w 16156"/>
                <a:gd name="T39" fmla="*/ 3468 h 5548"/>
                <a:gd name="T40" fmla="*/ 41 w 16156"/>
                <a:gd name="T41" fmla="*/ 3060 h 5548"/>
                <a:gd name="T42" fmla="*/ 10 w 16156"/>
                <a:gd name="T43" fmla="*/ 2634 h 5548"/>
                <a:gd name="T44" fmla="*/ 163 w 16156"/>
                <a:gd name="T45" fmla="*/ 2217 h 5548"/>
                <a:gd name="T46" fmla="*/ 489 w 16156"/>
                <a:gd name="T47" fmla="*/ 1821 h 5548"/>
                <a:gd name="T48" fmla="*/ 975 w 16156"/>
                <a:gd name="T49" fmla="*/ 1452 h 5548"/>
                <a:gd name="T50" fmla="*/ 1605 w 16156"/>
                <a:gd name="T51" fmla="*/ 1115 h 5548"/>
                <a:gd name="T52" fmla="*/ 2366 w 16156"/>
                <a:gd name="T53" fmla="*/ 813 h 5548"/>
                <a:gd name="T54" fmla="*/ 3245 w 16156"/>
                <a:gd name="T55" fmla="*/ 551 h 5548"/>
                <a:gd name="T56" fmla="*/ 4228 w 16156"/>
                <a:gd name="T57" fmla="*/ 335 h 5548"/>
                <a:gd name="T58" fmla="*/ 5301 w 16156"/>
                <a:gd name="T59" fmla="*/ 169 h 5548"/>
                <a:gd name="T60" fmla="*/ 6450 w 16156"/>
                <a:gd name="T61" fmla="*/ 56 h 5548"/>
                <a:gd name="T62" fmla="*/ 7662 w 16156"/>
                <a:gd name="T63" fmla="*/ 3 h 5548"/>
                <a:gd name="T64" fmla="*/ 8904 w 16156"/>
                <a:gd name="T65" fmla="*/ 15 h 5548"/>
                <a:gd name="T66" fmla="*/ 10096 w 16156"/>
                <a:gd name="T67" fmla="*/ 87 h 5548"/>
                <a:gd name="T68" fmla="*/ 11222 w 16156"/>
                <a:gd name="T69" fmla="*/ 219 h 5548"/>
                <a:gd name="T70" fmla="*/ 12266 w 16156"/>
                <a:gd name="T71" fmla="*/ 402 h 5548"/>
                <a:gd name="T72" fmla="*/ 13216 w 16156"/>
                <a:gd name="T73" fmla="*/ 633 h 5548"/>
                <a:gd name="T74" fmla="*/ 14057 w 16156"/>
                <a:gd name="T75" fmla="*/ 909 h 5548"/>
                <a:gd name="T76" fmla="*/ 14776 w 16156"/>
                <a:gd name="T77" fmla="*/ 1224 h 5548"/>
                <a:gd name="T78" fmla="*/ 15360 w 16156"/>
                <a:gd name="T79" fmla="*/ 1572 h 5548"/>
                <a:gd name="T80" fmla="*/ 15794 w 16156"/>
                <a:gd name="T81" fmla="*/ 1951 h 5548"/>
                <a:gd name="T82" fmla="*/ 16064 w 16156"/>
                <a:gd name="T83" fmla="*/ 2353 h 5548"/>
                <a:gd name="T84" fmla="*/ 16156 w 16156"/>
                <a:gd name="T85" fmla="*/ 2776 h 554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156"/>
                <a:gd name="T130" fmla="*/ 0 h 5548"/>
                <a:gd name="T131" fmla="*/ 16156 w 16156"/>
                <a:gd name="T132" fmla="*/ 5548 h 5548"/>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156" h="5548">
                  <a:moveTo>
                    <a:pt x="16156" y="2776"/>
                  </a:moveTo>
                  <a:lnTo>
                    <a:pt x="16146" y="2919"/>
                  </a:lnTo>
                  <a:lnTo>
                    <a:pt x="16115" y="3060"/>
                  </a:lnTo>
                  <a:lnTo>
                    <a:pt x="16064" y="3198"/>
                  </a:lnTo>
                  <a:lnTo>
                    <a:pt x="15993" y="3335"/>
                  </a:lnTo>
                  <a:lnTo>
                    <a:pt x="15902" y="3468"/>
                  </a:lnTo>
                  <a:lnTo>
                    <a:pt x="15794" y="3600"/>
                  </a:lnTo>
                  <a:lnTo>
                    <a:pt x="15667" y="3729"/>
                  </a:lnTo>
                  <a:lnTo>
                    <a:pt x="15521" y="3855"/>
                  </a:lnTo>
                  <a:lnTo>
                    <a:pt x="15360" y="3978"/>
                  </a:lnTo>
                  <a:lnTo>
                    <a:pt x="15181" y="4097"/>
                  </a:lnTo>
                  <a:lnTo>
                    <a:pt x="14987" y="4214"/>
                  </a:lnTo>
                  <a:lnTo>
                    <a:pt x="14776" y="4326"/>
                  </a:lnTo>
                  <a:lnTo>
                    <a:pt x="14551" y="4435"/>
                  </a:lnTo>
                  <a:lnTo>
                    <a:pt x="14311" y="4539"/>
                  </a:lnTo>
                  <a:lnTo>
                    <a:pt x="14057" y="4640"/>
                  </a:lnTo>
                  <a:lnTo>
                    <a:pt x="13790" y="4737"/>
                  </a:lnTo>
                  <a:lnTo>
                    <a:pt x="13509" y="4828"/>
                  </a:lnTo>
                  <a:lnTo>
                    <a:pt x="13216" y="4915"/>
                  </a:lnTo>
                  <a:lnTo>
                    <a:pt x="12910" y="4998"/>
                  </a:lnTo>
                  <a:lnTo>
                    <a:pt x="12594" y="5075"/>
                  </a:lnTo>
                  <a:lnTo>
                    <a:pt x="12266" y="5146"/>
                  </a:lnTo>
                  <a:lnTo>
                    <a:pt x="11928" y="5214"/>
                  </a:lnTo>
                  <a:lnTo>
                    <a:pt x="11579" y="5275"/>
                  </a:lnTo>
                  <a:lnTo>
                    <a:pt x="11222" y="5330"/>
                  </a:lnTo>
                  <a:lnTo>
                    <a:pt x="10855" y="5380"/>
                  </a:lnTo>
                  <a:lnTo>
                    <a:pt x="10480" y="5424"/>
                  </a:lnTo>
                  <a:lnTo>
                    <a:pt x="10096" y="5461"/>
                  </a:lnTo>
                  <a:lnTo>
                    <a:pt x="9706" y="5492"/>
                  </a:lnTo>
                  <a:lnTo>
                    <a:pt x="9307" y="5517"/>
                  </a:lnTo>
                  <a:lnTo>
                    <a:pt x="8904" y="5534"/>
                  </a:lnTo>
                  <a:lnTo>
                    <a:pt x="8494" y="5545"/>
                  </a:lnTo>
                  <a:lnTo>
                    <a:pt x="8078" y="5548"/>
                  </a:lnTo>
                  <a:lnTo>
                    <a:pt x="7662" y="5545"/>
                  </a:lnTo>
                  <a:lnTo>
                    <a:pt x="7252" y="5534"/>
                  </a:lnTo>
                  <a:lnTo>
                    <a:pt x="6849" y="5517"/>
                  </a:lnTo>
                  <a:lnTo>
                    <a:pt x="6450" y="5492"/>
                  </a:lnTo>
                  <a:lnTo>
                    <a:pt x="6060" y="5461"/>
                  </a:lnTo>
                  <a:lnTo>
                    <a:pt x="5676" y="5424"/>
                  </a:lnTo>
                  <a:lnTo>
                    <a:pt x="5301" y="5380"/>
                  </a:lnTo>
                  <a:lnTo>
                    <a:pt x="4934" y="5330"/>
                  </a:lnTo>
                  <a:lnTo>
                    <a:pt x="4577" y="5275"/>
                  </a:lnTo>
                  <a:lnTo>
                    <a:pt x="4228" y="5214"/>
                  </a:lnTo>
                  <a:lnTo>
                    <a:pt x="3890" y="5146"/>
                  </a:lnTo>
                  <a:lnTo>
                    <a:pt x="3562" y="5075"/>
                  </a:lnTo>
                  <a:lnTo>
                    <a:pt x="3245" y="4998"/>
                  </a:lnTo>
                  <a:lnTo>
                    <a:pt x="2940" y="4915"/>
                  </a:lnTo>
                  <a:lnTo>
                    <a:pt x="2647" y="4828"/>
                  </a:lnTo>
                  <a:lnTo>
                    <a:pt x="2366" y="4737"/>
                  </a:lnTo>
                  <a:lnTo>
                    <a:pt x="2099" y="4640"/>
                  </a:lnTo>
                  <a:lnTo>
                    <a:pt x="1845" y="4539"/>
                  </a:lnTo>
                  <a:lnTo>
                    <a:pt x="1605" y="4435"/>
                  </a:lnTo>
                  <a:lnTo>
                    <a:pt x="1380" y="4326"/>
                  </a:lnTo>
                  <a:lnTo>
                    <a:pt x="1169" y="4214"/>
                  </a:lnTo>
                  <a:lnTo>
                    <a:pt x="975" y="4097"/>
                  </a:lnTo>
                  <a:lnTo>
                    <a:pt x="796" y="3978"/>
                  </a:lnTo>
                  <a:lnTo>
                    <a:pt x="635" y="3855"/>
                  </a:lnTo>
                  <a:lnTo>
                    <a:pt x="489" y="3729"/>
                  </a:lnTo>
                  <a:lnTo>
                    <a:pt x="362" y="3600"/>
                  </a:lnTo>
                  <a:lnTo>
                    <a:pt x="254" y="3468"/>
                  </a:lnTo>
                  <a:lnTo>
                    <a:pt x="163" y="3335"/>
                  </a:lnTo>
                  <a:lnTo>
                    <a:pt x="92" y="3198"/>
                  </a:lnTo>
                  <a:lnTo>
                    <a:pt x="41" y="3060"/>
                  </a:lnTo>
                  <a:lnTo>
                    <a:pt x="10" y="2919"/>
                  </a:lnTo>
                  <a:lnTo>
                    <a:pt x="0" y="2776"/>
                  </a:lnTo>
                  <a:lnTo>
                    <a:pt x="10" y="2634"/>
                  </a:lnTo>
                  <a:lnTo>
                    <a:pt x="41" y="2492"/>
                  </a:lnTo>
                  <a:lnTo>
                    <a:pt x="92" y="2353"/>
                  </a:lnTo>
                  <a:lnTo>
                    <a:pt x="163" y="2217"/>
                  </a:lnTo>
                  <a:lnTo>
                    <a:pt x="254" y="2082"/>
                  </a:lnTo>
                  <a:lnTo>
                    <a:pt x="362" y="1951"/>
                  </a:lnTo>
                  <a:lnTo>
                    <a:pt x="489" y="1821"/>
                  </a:lnTo>
                  <a:lnTo>
                    <a:pt x="635" y="1695"/>
                  </a:lnTo>
                  <a:lnTo>
                    <a:pt x="796" y="1572"/>
                  </a:lnTo>
                  <a:lnTo>
                    <a:pt x="975" y="1452"/>
                  </a:lnTo>
                  <a:lnTo>
                    <a:pt x="1169" y="1336"/>
                  </a:lnTo>
                  <a:lnTo>
                    <a:pt x="1380" y="1224"/>
                  </a:lnTo>
                  <a:lnTo>
                    <a:pt x="1605" y="1115"/>
                  </a:lnTo>
                  <a:lnTo>
                    <a:pt x="1845" y="1010"/>
                  </a:lnTo>
                  <a:lnTo>
                    <a:pt x="2099" y="909"/>
                  </a:lnTo>
                  <a:lnTo>
                    <a:pt x="2366" y="813"/>
                  </a:lnTo>
                  <a:lnTo>
                    <a:pt x="2647" y="721"/>
                  </a:lnTo>
                  <a:lnTo>
                    <a:pt x="2940" y="633"/>
                  </a:lnTo>
                  <a:lnTo>
                    <a:pt x="3245" y="551"/>
                  </a:lnTo>
                  <a:lnTo>
                    <a:pt x="3562" y="474"/>
                  </a:lnTo>
                  <a:lnTo>
                    <a:pt x="3890" y="402"/>
                  </a:lnTo>
                  <a:lnTo>
                    <a:pt x="4228" y="335"/>
                  </a:lnTo>
                  <a:lnTo>
                    <a:pt x="4577" y="274"/>
                  </a:lnTo>
                  <a:lnTo>
                    <a:pt x="4934" y="219"/>
                  </a:lnTo>
                  <a:lnTo>
                    <a:pt x="5301" y="169"/>
                  </a:lnTo>
                  <a:lnTo>
                    <a:pt x="5676" y="125"/>
                  </a:lnTo>
                  <a:lnTo>
                    <a:pt x="6060" y="87"/>
                  </a:lnTo>
                  <a:lnTo>
                    <a:pt x="6450" y="56"/>
                  </a:lnTo>
                  <a:lnTo>
                    <a:pt x="6849" y="32"/>
                  </a:lnTo>
                  <a:lnTo>
                    <a:pt x="7252" y="15"/>
                  </a:lnTo>
                  <a:lnTo>
                    <a:pt x="7662" y="3"/>
                  </a:lnTo>
                  <a:lnTo>
                    <a:pt x="8078" y="0"/>
                  </a:lnTo>
                  <a:lnTo>
                    <a:pt x="8494" y="3"/>
                  </a:lnTo>
                  <a:lnTo>
                    <a:pt x="8904" y="15"/>
                  </a:lnTo>
                  <a:lnTo>
                    <a:pt x="9307" y="32"/>
                  </a:lnTo>
                  <a:lnTo>
                    <a:pt x="9706" y="56"/>
                  </a:lnTo>
                  <a:lnTo>
                    <a:pt x="10096" y="87"/>
                  </a:lnTo>
                  <a:lnTo>
                    <a:pt x="10480" y="125"/>
                  </a:lnTo>
                  <a:lnTo>
                    <a:pt x="10855" y="169"/>
                  </a:lnTo>
                  <a:lnTo>
                    <a:pt x="11222" y="219"/>
                  </a:lnTo>
                  <a:lnTo>
                    <a:pt x="11579" y="274"/>
                  </a:lnTo>
                  <a:lnTo>
                    <a:pt x="11928" y="335"/>
                  </a:lnTo>
                  <a:lnTo>
                    <a:pt x="12266" y="402"/>
                  </a:lnTo>
                  <a:lnTo>
                    <a:pt x="12594" y="474"/>
                  </a:lnTo>
                  <a:lnTo>
                    <a:pt x="12910" y="551"/>
                  </a:lnTo>
                  <a:lnTo>
                    <a:pt x="13216" y="633"/>
                  </a:lnTo>
                  <a:lnTo>
                    <a:pt x="13509" y="721"/>
                  </a:lnTo>
                  <a:lnTo>
                    <a:pt x="13790" y="813"/>
                  </a:lnTo>
                  <a:lnTo>
                    <a:pt x="14057" y="909"/>
                  </a:lnTo>
                  <a:lnTo>
                    <a:pt x="14311" y="1010"/>
                  </a:lnTo>
                  <a:lnTo>
                    <a:pt x="14551" y="1115"/>
                  </a:lnTo>
                  <a:lnTo>
                    <a:pt x="14776" y="1224"/>
                  </a:lnTo>
                  <a:lnTo>
                    <a:pt x="14987" y="1336"/>
                  </a:lnTo>
                  <a:lnTo>
                    <a:pt x="15181" y="1452"/>
                  </a:lnTo>
                  <a:lnTo>
                    <a:pt x="15360" y="1572"/>
                  </a:lnTo>
                  <a:lnTo>
                    <a:pt x="15521" y="1695"/>
                  </a:lnTo>
                  <a:lnTo>
                    <a:pt x="15667" y="1821"/>
                  </a:lnTo>
                  <a:lnTo>
                    <a:pt x="15794" y="1951"/>
                  </a:lnTo>
                  <a:lnTo>
                    <a:pt x="15902" y="2082"/>
                  </a:lnTo>
                  <a:lnTo>
                    <a:pt x="15993" y="2217"/>
                  </a:lnTo>
                  <a:lnTo>
                    <a:pt x="16064" y="2353"/>
                  </a:lnTo>
                  <a:lnTo>
                    <a:pt x="16115" y="2492"/>
                  </a:lnTo>
                  <a:lnTo>
                    <a:pt x="16146" y="2634"/>
                  </a:lnTo>
                  <a:lnTo>
                    <a:pt x="16156" y="2776"/>
                  </a:lnTo>
                  <a:close/>
                </a:path>
              </a:pathLst>
            </a:custGeom>
            <a:solidFill>
              <a:srgbClr val="A04F5C"/>
            </a:solidFill>
            <a:ln w="9525">
              <a:noFill/>
              <a:round/>
              <a:headEnd/>
              <a:tailEnd/>
            </a:ln>
          </p:spPr>
          <p:txBody>
            <a:bodyPr>
              <a:prstTxWarp prst="textNoShape">
                <a:avLst/>
              </a:prstTxWarp>
            </a:bodyPr>
            <a:lstStyle/>
            <a:p>
              <a:endParaRPr lang="en-US"/>
            </a:p>
          </p:txBody>
        </p:sp>
        <p:sp>
          <p:nvSpPr>
            <p:cNvPr id="20740" name="Freeform 224"/>
            <p:cNvSpPr>
              <a:spLocks/>
            </p:cNvSpPr>
            <p:nvPr/>
          </p:nvSpPr>
          <p:spPr bwMode="auto">
            <a:xfrm>
              <a:off x="2088" y="1746"/>
              <a:ext cx="254" cy="89"/>
            </a:xfrm>
            <a:custGeom>
              <a:avLst/>
              <a:gdLst>
                <a:gd name="T0" fmla="*/ 417 w 8128"/>
                <a:gd name="T1" fmla="*/ 2818 h 2822"/>
                <a:gd name="T2" fmla="*/ 1232 w 8128"/>
                <a:gd name="T3" fmla="*/ 2789 h 2822"/>
                <a:gd name="T4" fmla="*/ 2023 w 8128"/>
                <a:gd name="T5" fmla="*/ 2734 h 2822"/>
                <a:gd name="T6" fmla="*/ 2783 w 8128"/>
                <a:gd name="T7" fmla="*/ 2653 h 2822"/>
                <a:gd name="T8" fmla="*/ 3509 w 8128"/>
                <a:gd name="T9" fmla="*/ 2548 h 2822"/>
                <a:gd name="T10" fmla="*/ 4198 w 8128"/>
                <a:gd name="T11" fmla="*/ 2419 h 2822"/>
                <a:gd name="T12" fmla="*/ 4844 w 8128"/>
                <a:gd name="T13" fmla="*/ 2270 h 2822"/>
                <a:gd name="T14" fmla="*/ 5299 w 8128"/>
                <a:gd name="T15" fmla="*/ 2143 h 2822"/>
                <a:gd name="T16" fmla="*/ 5588 w 8128"/>
                <a:gd name="T17" fmla="*/ 2053 h 2822"/>
                <a:gd name="T18" fmla="*/ 5863 w 8128"/>
                <a:gd name="T19" fmla="*/ 1959 h 2822"/>
                <a:gd name="T20" fmla="*/ 6125 w 8128"/>
                <a:gd name="T21" fmla="*/ 1860 h 2822"/>
                <a:gd name="T22" fmla="*/ 6374 w 8128"/>
                <a:gd name="T23" fmla="*/ 1757 h 2822"/>
                <a:gd name="T24" fmla="*/ 6609 w 8128"/>
                <a:gd name="T25" fmla="*/ 1650 h 2822"/>
                <a:gd name="T26" fmla="*/ 6829 w 8128"/>
                <a:gd name="T27" fmla="*/ 1538 h 2822"/>
                <a:gd name="T28" fmla="*/ 7033 w 8128"/>
                <a:gd name="T29" fmla="*/ 1422 h 2822"/>
                <a:gd name="T30" fmla="*/ 7222 w 8128"/>
                <a:gd name="T31" fmla="*/ 1303 h 2822"/>
                <a:gd name="T32" fmla="*/ 7394 w 8128"/>
                <a:gd name="T33" fmla="*/ 1180 h 2822"/>
                <a:gd name="T34" fmla="*/ 7550 w 8128"/>
                <a:gd name="T35" fmla="*/ 1053 h 2822"/>
                <a:gd name="T36" fmla="*/ 7689 w 8128"/>
                <a:gd name="T37" fmla="*/ 924 h 2822"/>
                <a:gd name="T38" fmla="*/ 7810 w 8128"/>
                <a:gd name="T39" fmla="*/ 790 h 2822"/>
                <a:gd name="T40" fmla="*/ 7913 w 8128"/>
                <a:gd name="T41" fmla="*/ 654 h 2822"/>
                <a:gd name="T42" fmla="*/ 7996 w 8128"/>
                <a:gd name="T43" fmla="*/ 514 h 2822"/>
                <a:gd name="T44" fmla="*/ 8060 w 8128"/>
                <a:gd name="T45" fmla="*/ 370 h 2822"/>
                <a:gd name="T46" fmla="*/ 8103 w 8128"/>
                <a:gd name="T47" fmla="*/ 225 h 2822"/>
                <a:gd name="T48" fmla="*/ 8125 w 8128"/>
                <a:gd name="T49" fmla="*/ 75 h 2822"/>
                <a:gd name="T50" fmla="*/ 8028 w 8128"/>
                <a:gd name="T51" fmla="*/ 34 h 2822"/>
                <a:gd name="T52" fmla="*/ 8014 w 8128"/>
                <a:gd name="T53" fmla="*/ 170 h 2822"/>
                <a:gd name="T54" fmla="*/ 7980 w 8128"/>
                <a:gd name="T55" fmla="*/ 303 h 2822"/>
                <a:gd name="T56" fmla="*/ 7925 w 8128"/>
                <a:gd name="T57" fmla="*/ 436 h 2822"/>
                <a:gd name="T58" fmla="*/ 7853 w 8128"/>
                <a:gd name="T59" fmla="*/ 566 h 2822"/>
                <a:gd name="T60" fmla="*/ 7760 w 8128"/>
                <a:gd name="T61" fmla="*/ 696 h 2822"/>
                <a:gd name="T62" fmla="*/ 7649 w 8128"/>
                <a:gd name="T63" fmla="*/ 823 h 2822"/>
                <a:gd name="T64" fmla="*/ 7520 w 8128"/>
                <a:gd name="T65" fmla="*/ 948 h 2822"/>
                <a:gd name="T66" fmla="*/ 7374 w 8128"/>
                <a:gd name="T67" fmla="*/ 1071 h 2822"/>
                <a:gd name="T68" fmla="*/ 7211 w 8128"/>
                <a:gd name="T69" fmla="*/ 1191 h 2822"/>
                <a:gd name="T70" fmla="*/ 7031 w 8128"/>
                <a:gd name="T71" fmla="*/ 1308 h 2822"/>
                <a:gd name="T72" fmla="*/ 6834 w 8128"/>
                <a:gd name="T73" fmla="*/ 1422 h 2822"/>
                <a:gd name="T74" fmla="*/ 6621 w 8128"/>
                <a:gd name="T75" fmla="*/ 1534 h 2822"/>
                <a:gd name="T76" fmla="*/ 6395 w 8128"/>
                <a:gd name="T77" fmla="*/ 1641 h 2822"/>
                <a:gd name="T78" fmla="*/ 6152 w 8128"/>
                <a:gd name="T79" fmla="*/ 1744 h 2822"/>
                <a:gd name="T80" fmla="*/ 5897 w 8128"/>
                <a:gd name="T81" fmla="*/ 1842 h 2822"/>
                <a:gd name="T82" fmla="*/ 5627 w 8128"/>
                <a:gd name="T83" fmla="*/ 1937 h 2822"/>
                <a:gd name="T84" fmla="*/ 5344 w 8128"/>
                <a:gd name="T85" fmla="*/ 2027 h 2822"/>
                <a:gd name="T86" fmla="*/ 4974 w 8128"/>
                <a:gd name="T87" fmla="*/ 2133 h 2822"/>
                <a:gd name="T88" fmla="*/ 4342 w 8128"/>
                <a:gd name="T89" fmla="*/ 2287 h 2822"/>
                <a:gd name="T90" fmla="*/ 3669 w 8128"/>
                <a:gd name="T91" fmla="*/ 2420 h 2822"/>
                <a:gd name="T92" fmla="*/ 2955 w 8128"/>
                <a:gd name="T93" fmla="*/ 2532 h 2822"/>
                <a:gd name="T94" fmla="*/ 2206 w 8128"/>
                <a:gd name="T95" fmla="*/ 2618 h 2822"/>
                <a:gd name="T96" fmla="*/ 1426 w 8128"/>
                <a:gd name="T97" fmla="*/ 2679 h 2822"/>
                <a:gd name="T98" fmla="*/ 620 w 8128"/>
                <a:gd name="T99" fmla="*/ 2715 h 2822"/>
                <a:gd name="T100" fmla="*/ 0 w 8128"/>
                <a:gd name="T101" fmla="*/ 2723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2822"/>
                  </a:moveTo>
                  <a:lnTo>
                    <a:pt x="0" y="2822"/>
                  </a:lnTo>
                  <a:lnTo>
                    <a:pt x="209" y="2821"/>
                  </a:lnTo>
                  <a:lnTo>
                    <a:pt x="417" y="2818"/>
                  </a:lnTo>
                  <a:lnTo>
                    <a:pt x="623" y="2814"/>
                  </a:lnTo>
                  <a:lnTo>
                    <a:pt x="827" y="2808"/>
                  </a:lnTo>
                  <a:lnTo>
                    <a:pt x="1030" y="2800"/>
                  </a:lnTo>
                  <a:lnTo>
                    <a:pt x="1232" y="2789"/>
                  </a:lnTo>
                  <a:lnTo>
                    <a:pt x="1433" y="2778"/>
                  </a:lnTo>
                  <a:lnTo>
                    <a:pt x="1631" y="2765"/>
                  </a:lnTo>
                  <a:lnTo>
                    <a:pt x="1828" y="2751"/>
                  </a:lnTo>
                  <a:lnTo>
                    <a:pt x="2023" y="2734"/>
                  </a:lnTo>
                  <a:lnTo>
                    <a:pt x="2216" y="2716"/>
                  </a:lnTo>
                  <a:lnTo>
                    <a:pt x="2407" y="2697"/>
                  </a:lnTo>
                  <a:lnTo>
                    <a:pt x="2596" y="2676"/>
                  </a:lnTo>
                  <a:lnTo>
                    <a:pt x="2783" y="2653"/>
                  </a:lnTo>
                  <a:lnTo>
                    <a:pt x="2968" y="2629"/>
                  </a:lnTo>
                  <a:lnTo>
                    <a:pt x="3151" y="2603"/>
                  </a:lnTo>
                  <a:lnTo>
                    <a:pt x="3331" y="2576"/>
                  </a:lnTo>
                  <a:lnTo>
                    <a:pt x="3509" y="2548"/>
                  </a:lnTo>
                  <a:lnTo>
                    <a:pt x="3685" y="2517"/>
                  </a:lnTo>
                  <a:lnTo>
                    <a:pt x="3859" y="2487"/>
                  </a:lnTo>
                  <a:lnTo>
                    <a:pt x="4029" y="2454"/>
                  </a:lnTo>
                  <a:lnTo>
                    <a:pt x="4198" y="2419"/>
                  </a:lnTo>
                  <a:lnTo>
                    <a:pt x="4364" y="2384"/>
                  </a:lnTo>
                  <a:lnTo>
                    <a:pt x="4527" y="2347"/>
                  </a:lnTo>
                  <a:lnTo>
                    <a:pt x="4687" y="2308"/>
                  </a:lnTo>
                  <a:lnTo>
                    <a:pt x="4844" y="2270"/>
                  </a:lnTo>
                  <a:lnTo>
                    <a:pt x="5000" y="2229"/>
                  </a:lnTo>
                  <a:lnTo>
                    <a:pt x="5151" y="2187"/>
                  </a:lnTo>
                  <a:lnTo>
                    <a:pt x="5226" y="2166"/>
                  </a:lnTo>
                  <a:lnTo>
                    <a:pt x="5299" y="2143"/>
                  </a:lnTo>
                  <a:lnTo>
                    <a:pt x="5373" y="2122"/>
                  </a:lnTo>
                  <a:lnTo>
                    <a:pt x="5446" y="2099"/>
                  </a:lnTo>
                  <a:lnTo>
                    <a:pt x="5517" y="2077"/>
                  </a:lnTo>
                  <a:lnTo>
                    <a:pt x="5588" y="2053"/>
                  </a:lnTo>
                  <a:lnTo>
                    <a:pt x="5658" y="2030"/>
                  </a:lnTo>
                  <a:lnTo>
                    <a:pt x="5727" y="2007"/>
                  </a:lnTo>
                  <a:lnTo>
                    <a:pt x="5796" y="1983"/>
                  </a:lnTo>
                  <a:lnTo>
                    <a:pt x="5863" y="1959"/>
                  </a:lnTo>
                  <a:lnTo>
                    <a:pt x="5930" y="1935"/>
                  </a:lnTo>
                  <a:lnTo>
                    <a:pt x="5996" y="1910"/>
                  </a:lnTo>
                  <a:lnTo>
                    <a:pt x="6061" y="1885"/>
                  </a:lnTo>
                  <a:lnTo>
                    <a:pt x="6125" y="1860"/>
                  </a:lnTo>
                  <a:lnTo>
                    <a:pt x="6189" y="1834"/>
                  </a:lnTo>
                  <a:lnTo>
                    <a:pt x="6251" y="1809"/>
                  </a:lnTo>
                  <a:lnTo>
                    <a:pt x="6313" y="1783"/>
                  </a:lnTo>
                  <a:lnTo>
                    <a:pt x="6374" y="1757"/>
                  </a:lnTo>
                  <a:lnTo>
                    <a:pt x="6434" y="1730"/>
                  </a:lnTo>
                  <a:lnTo>
                    <a:pt x="6493" y="1704"/>
                  </a:lnTo>
                  <a:lnTo>
                    <a:pt x="6551" y="1676"/>
                  </a:lnTo>
                  <a:lnTo>
                    <a:pt x="6609" y="1650"/>
                  </a:lnTo>
                  <a:lnTo>
                    <a:pt x="6665" y="1622"/>
                  </a:lnTo>
                  <a:lnTo>
                    <a:pt x="6721" y="1594"/>
                  </a:lnTo>
                  <a:lnTo>
                    <a:pt x="6775" y="1566"/>
                  </a:lnTo>
                  <a:lnTo>
                    <a:pt x="6829" y="1538"/>
                  </a:lnTo>
                  <a:lnTo>
                    <a:pt x="6881" y="1509"/>
                  </a:lnTo>
                  <a:lnTo>
                    <a:pt x="6932" y="1481"/>
                  </a:lnTo>
                  <a:lnTo>
                    <a:pt x="6983" y="1452"/>
                  </a:lnTo>
                  <a:lnTo>
                    <a:pt x="7033" y="1422"/>
                  </a:lnTo>
                  <a:lnTo>
                    <a:pt x="7082" y="1393"/>
                  </a:lnTo>
                  <a:lnTo>
                    <a:pt x="7129" y="1363"/>
                  </a:lnTo>
                  <a:lnTo>
                    <a:pt x="7176" y="1333"/>
                  </a:lnTo>
                  <a:lnTo>
                    <a:pt x="7222" y="1303"/>
                  </a:lnTo>
                  <a:lnTo>
                    <a:pt x="7266" y="1273"/>
                  </a:lnTo>
                  <a:lnTo>
                    <a:pt x="7310" y="1242"/>
                  </a:lnTo>
                  <a:lnTo>
                    <a:pt x="7353" y="1211"/>
                  </a:lnTo>
                  <a:lnTo>
                    <a:pt x="7394" y="1180"/>
                  </a:lnTo>
                  <a:lnTo>
                    <a:pt x="7435" y="1149"/>
                  </a:lnTo>
                  <a:lnTo>
                    <a:pt x="7475" y="1118"/>
                  </a:lnTo>
                  <a:lnTo>
                    <a:pt x="7512" y="1086"/>
                  </a:lnTo>
                  <a:lnTo>
                    <a:pt x="7550" y="1053"/>
                  </a:lnTo>
                  <a:lnTo>
                    <a:pt x="7586" y="1022"/>
                  </a:lnTo>
                  <a:lnTo>
                    <a:pt x="7622" y="989"/>
                  </a:lnTo>
                  <a:lnTo>
                    <a:pt x="7656" y="957"/>
                  </a:lnTo>
                  <a:lnTo>
                    <a:pt x="7689" y="924"/>
                  </a:lnTo>
                  <a:lnTo>
                    <a:pt x="7721" y="891"/>
                  </a:lnTo>
                  <a:lnTo>
                    <a:pt x="7752" y="858"/>
                  </a:lnTo>
                  <a:lnTo>
                    <a:pt x="7782" y="824"/>
                  </a:lnTo>
                  <a:lnTo>
                    <a:pt x="7810" y="790"/>
                  </a:lnTo>
                  <a:lnTo>
                    <a:pt x="7837" y="757"/>
                  </a:lnTo>
                  <a:lnTo>
                    <a:pt x="7864" y="723"/>
                  </a:lnTo>
                  <a:lnTo>
                    <a:pt x="7888" y="688"/>
                  </a:lnTo>
                  <a:lnTo>
                    <a:pt x="7913" y="654"/>
                  </a:lnTo>
                  <a:lnTo>
                    <a:pt x="7935" y="619"/>
                  </a:lnTo>
                  <a:lnTo>
                    <a:pt x="7956" y="584"/>
                  </a:lnTo>
                  <a:lnTo>
                    <a:pt x="7977" y="549"/>
                  </a:lnTo>
                  <a:lnTo>
                    <a:pt x="7996" y="514"/>
                  </a:lnTo>
                  <a:lnTo>
                    <a:pt x="8014" y="478"/>
                  </a:lnTo>
                  <a:lnTo>
                    <a:pt x="8030" y="443"/>
                  </a:lnTo>
                  <a:lnTo>
                    <a:pt x="8046" y="406"/>
                  </a:lnTo>
                  <a:lnTo>
                    <a:pt x="8060" y="370"/>
                  </a:lnTo>
                  <a:lnTo>
                    <a:pt x="8072" y="334"/>
                  </a:lnTo>
                  <a:lnTo>
                    <a:pt x="8084" y="297"/>
                  </a:lnTo>
                  <a:lnTo>
                    <a:pt x="8094" y="261"/>
                  </a:lnTo>
                  <a:lnTo>
                    <a:pt x="8103" y="225"/>
                  </a:lnTo>
                  <a:lnTo>
                    <a:pt x="8111" y="187"/>
                  </a:lnTo>
                  <a:lnTo>
                    <a:pt x="8117" y="150"/>
                  </a:lnTo>
                  <a:lnTo>
                    <a:pt x="8122" y="112"/>
                  </a:lnTo>
                  <a:lnTo>
                    <a:pt x="8125" y="75"/>
                  </a:lnTo>
                  <a:lnTo>
                    <a:pt x="8127" y="38"/>
                  </a:lnTo>
                  <a:lnTo>
                    <a:pt x="8128" y="0"/>
                  </a:lnTo>
                  <a:lnTo>
                    <a:pt x="8029" y="0"/>
                  </a:lnTo>
                  <a:lnTo>
                    <a:pt x="8028" y="34"/>
                  </a:lnTo>
                  <a:lnTo>
                    <a:pt x="8026" y="69"/>
                  </a:lnTo>
                  <a:lnTo>
                    <a:pt x="8023" y="102"/>
                  </a:lnTo>
                  <a:lnTo>
                    <a:pt x="8019" y="136"/>
                  </a:lnTo>
                  <a:lnTo>
                    <a:pt x="8014" y="170"/>
                  </a:lnTo>
                  <a:lnTo>
                    <a:pt x="8007" y="203"/>
                  </a:lnTo>
                  <a:lnTo>
                    <a:pt x="7999" y="236"/>
                  </a:lnTo>
                  <a:lnTo>
                    <a:pt x="7990" y="269"/>
                  </a:lnTo>
                  <a:lnTo>
                    <a:pt x="7980" y="303"/>
                  </a:lnTo>
                  <a:lnTo>
                    <a:pt x="7967" y="336"/>
                  </a:lnTo>
                  <a:lnTo>
                    <a:pt x="7954" y="369"/>
                  </a:lnTo>
                  <a:lnTo>
                    <a:pt x="7941" y="402"/>
                  </a:lnTo>
                  <a:lnTo>
                    <a:pt x="7925" y="436"/>
                  </a:lnTo>
                  <a:lnTo>
                    <a:pt x="7909" y="468"/>
                  </a:lnTo>
                  <a:lnTo>
                    <a:pt x="7891" y="501"/>
                  </a:lnTo>
                  <a:lnTo>
                    <a:pt x="7872" y="533"/>
                  </a:lnTo>
                  <a:lnTo>
                    <a:pt x="7853" y="566"/>
                  </a:lnTo>
                  <a:lnTo>
                    <a:pt x="7830" y="599"/>
                  </a:lnTo>
                  <a:lnTo>
                    <a:pt x="7808" y="631"/>
                  </a:lnTo>
                  <a:lnTo>
                    <a:pt x="7785" y="663"/>
                  </a:lnTo>
                  <a:lnTo>
                    <a:pt x="7760" y="696"/>
                  </a:lnTo>
                  <a:lnTo>
                    <a:pt x="7734" y="727"/>
                  </a:lnTo>
                  <a:lnTo>
                    <a:pt x="7707" y="760"/>
                  </a:lnTo>
                  <a:lnTo>
                    <a:pt x="7679" y="791"/>
                  </a:lnTo>
                  <a:lnTo>
                    <a:pt x="7649" y="823"/>
                  </a:lnTo>
                  <a:lnTo>
                    <a:pt x="7619" y="855"/>
                  </a:lnTo>
                  <a:lnTo>
                    <a:pt x="7587" y="886"/>
                  </a:lnTo>
                  <a:lnTo>
                    <a:pt x="7555" y="917"/>
                  </a:lnTo>
                  <a:lnTo>
                    <a:pt x="7520" y="948"/>
                  </a:lnTo>
                  <a:lnTo>
                    <a:pt x="7486" y="979"/>
                  </a:lnTo>
                  <a:lnTo>
                    <a:pt x="7449" y="1010"/>
                  </a:lnTo>
                  <a:lnTo>
                    <a:pt x="7413" y="1040"/>
                  </a:lnTo>
                  <a:lnTo>
                    <a:pt x="7374" y="1071"/>
                  </a:lnTo>
                  <a:lnTo>
                    <a:pt x="7335" y="1101"/>
                  </a:lnTo>
                  <a:lnTo>
                    <a:pt x="7295" y="1132"/>
                  </a:lnTo>
                  <a:lnTo>
                    <a:pt x="7253" y="1161"/>
                  </a:lnTo>
                  <a:lnTo>
                    <a:pt x="7211" y="1191"/>
                  </a:lnTo>
                  <a:lnTo>
                    <a:pt x="7167" y="1221"/>
                  </a:lnTo>
                  <a:lnTo>
                    <a:pt x="7122" y="1250"/>
                  </a:lnTo>
                  <a:lnTo>
                    <a:pt x="7076" y="1280"/>
                  </a:lnTo>
                  <a:lnTo>
                    <a:pt x="7031" y="1308"/>
                  </a:lnTo>
                  <a:lnTo>
                    <a:pt x="6983" y="1338"/>
                  </a:lnTo>
                  <a:lnTo>
                    <a:pt x="6934" y="1366"/>
                  </a:lnTo>
                  <a:lnTo>
                    <a:pt x="6884" y="1394"/>
                  </a:lnTo>
                  <a:lnTo>
                    <a:pt x="6834" y="1422"/>
                  </a:lnTo>
                  <a:lnTo>
                    <a:pt x="6782" y="1451"/>
                  </a:lnTo>
                  <a:lnTo>
                    <a:pt x="6730" y="1478"/>
                  </a:lnTo>
                  <a:lnTo>
                    <a:pt x="6676" y="1506"/>
                  </a:lnTo>
                  <a:lnTo>
                    <a:pt x="6621" y="1534"/>
                  </a:lnTo>
                  <a:lnTo>
                    <a:pt x="6566" y="1560"/>
                  </a:lnTo>
                  <a:lnTo>
                    <a:pt x="6510" y="1588"/>
                  </a:lnTo>
                  <a:lnTo>
                    <a:pt x="6453" y="1614"/>
                  </a:lnTo>
                  <a:lnTo>
                    <a:pt x="6395" y="1641"/>
                  </a:lnTo>
                  <a:lnTo>
                    <a:pt x="6335" y="1666"/>
                  </a:lnTo>
                  <a:lnTo>
                    <a:pt x="6275" y="1693"/>
                  </a:lnTo>
                  <a:lnTo>
                    <a:pt x="6215" y="1718"/>
                  </a:lnTo>
                  <a:lnTo>
                    <a:pt x="6152" y="1744"/>
                  </a:lnTo>
                  <a:lnTo>
                    <a:pt x="6090" y="1768"/>
                  </a:lnTo>
                  <a:lnTo>
                    <a:pt x="6026" y="1793"/>
                  </a:lnTo>
                  <a:lnTo>
                    <a:pt x="5962" y="1818"/>
                  </a:lnTo>
                  <a:lnTo>
                    <a:pt x="5897" y="1842"/>
                  </a:lnTo>
                  <a:lnTo>
                    <a:pt x="5831" y="1866"/>
                  </a:lnTo>
                  <a:lnTo>
                    <a:pt x="5764" y="1890"/>
                  </a:lnTo>
                  <a:lnTo>
                    <a:pt x="5696" y="1914"/>
                  </a:lnTo>
                  <a:lnTo>
                    <a:pt x="5627" y="1937"/>
                  </a:lnTo>
                  <a:lnTo>
                    <a:pt x="5558" y="1960"/>
                  </a:lnTo>
                  <a:lnTo>
                    <a:pt x="5487" y="1982"/>
                  </a:lnTo>
                  <a:lnTo>
                    <a:pt x="5416" y="2004"/>
                  </a:lnTo>
                  <a:lnTo>
                    <a:pt x="5344" y="2027"/>
                  </a:lnTo>
                  <a:lnTo>
                    <a:pt x="5272" y="2049"/>
                  </a:lnTo>
                  <a:lnTo>
                    <a:pt x="5199" y="2071"/>
                  </a:lnTo>
                  <a:lnTo>
                    <a:pt x="5125" y="2091"/>
                  </a:lnTo>
                  <a:lnTo>
                    <a:pt x="4974" y="2133"/>
                  </a:lnTo>
                  <a:lnTo>
                    <a:pt x="4821" y="2174"/>
                  </a:lnTo>
                  <a:lnTo>
                    <a:pt x="4664" y="2212"/>
                  </a:lnTo>
                  <a:lnTo>
                    <a:pt x="4505" y="2250"/>
                  </a:lnTo>
                  <a:lnTo>
                    <a:pt x="4342" y="2287"/>
                  </a:lnTo>
                  <a:lnTo>
                    <a:pt x="4178" y="2323"/>
                  </a:lnTo>
                  <a:lnTo>
                    <a:pt x="4011" y="2356"/>
                  </a:lnTo>
                  <a:lnTo>
                    <a:pt x="3840" y="2389"/>
                  </a:lnTo>
                  <a:lnTo>
                    <a:pt x="3669" y="2420"/>
                  </a:lnTo>
                  <a:lnTo>
                    <a:pt x="3493" y="2450"/>
                  </a:lnTo>
                  <a:lnTo>
                    <a:pt x="3316" y="2479"/>
                  </a:lnTo>
                  <a:lnTo>
                    <a:pt x="3136" y="2505"/>
                  </a:lnTo>
                  <a:lnTo>
                    <a:pt x="2955" y="2532"/>
                  </a:lnTo>
                  <a:lnTo>
                    <a:pt x="2771" y="2555"/>
                  </a:lnTo>
                  <a:lnTo>
                    <a:pt x="2585" y="2577"/>
                  </a:lnTo>
                  <a:lnTo>
                    <a:pt x="2397" y="2599"/>
                  </a:lnTo>
                  <a:lnTo>
                    <a:pt x="2206" y="2618"/>
                  </a:lnTo>
                  <a:lnTo>
                    <a:pt x="2014" y="2636"/>
                  </a:lnTo>
                  <a:lnTo>
                    <a:pt x="1820" y="2652"/>
                  </a:lnTo>
                  <a:lnTo>
                    <a:pt x="1625" y="2667"/>
                  </a:lnTo>
                  <a:lnTo>
                    <a:pt x="1426" y="2679"/>
                  </a:lnTo>
                  <a:lnTo>
                    <a:pt x="1227" y="2692"/>
                  </a:lnTo>
                  <a:lnTo>
                    <a:pt x="1026" y="2701"/>
                  </a:lnTo>
                  <a:lnTo>
                    <a:pt x="824" y="2709"/>
                  </a:lnTo>
                  <a:lnTo>
                    <a:pt x="620" y="2715"/>
                  </a:lnTo>
                  <a:lnTo>
                    <a:pt x="415" y="2719"/>
                  </a:lnTo>
                  <a:lnTo>
                    <a:pt x="208" y="2722"/>
                  </a:lnTo>
                  <a:lnTo>
                    <a:pt x="0" y="2723"/>
                  </a:lnTo>
                  <a:lnTo>
                    <a:pt x="0" y="2822"/>
                  </a:lnTo>
                  <a:close/>
                </a:path>
              </a:pathLst>
            </a:custGeom>
            <a:solidFill>
              <a:srgbClr val="D98E9A"/>
            </a:solidFill>
            <a:ln w="9525">
              <a:noFill/>
              <a:round/>
              <a:headEnd/>
              <a:tailEnd/>
            </a:ln>
          </p:spPr>
          <p:txBody>
            <a:bodyPr>
              <a:prstTxWarp prst="textNoShape">
                <a:avLst/>
              </a:prstTxWarp>
            </a:bodyPr>
            <a:lstStyle/>
            <a:p>
              <a:endParaRPr lang="en-US"/>
            </a:p>
          </p:txBody>
        </p:sp>
        <p:sp>
          <p:nvSpPr>
            <p:cNvPr id="20741" name="Freeform 225"/>
            <p:cNvSpPr>
              <a:spLocks/>
            </p:cNvSpPr>
            <p:nvPr/>
          </p:nvSpPr>
          <p:spPr bwMode="auto">
            <a:xfrm>
              <a:off x="1834" y="1746"/>
              <a:ext cx="254" cy="89"/>
            </a:xfrm>
            <a:custGeom>
              <a:avLst/>
              <a:gdLst>
                <a:gd name="T0" fmla="*/ 3 w 8128"/>
                <a:gd name="T1" fmla="*/ 75 h 2822"/>
                <a:gd name="T2" fmla="*/ 24 w 8128"/>
                <a:gd name="T3" fmla="*/ 225 h 2822"/>
                <a:gd name="T4" fmla="*/ 68 w 8128"/>
                <a:gd name="T5" fmla="*/ 370 h 2822"/>
                <a:gd name="T6" fmla="*/ 132 w 8128"/>
                <a:gd name="T7" fmla="*/ 514 h 2822"/>
                <a:gd name="T8" fmla="*/ 215 w 8128"/>
                <a:gd name="T9" fmla="*/ 654 h 2822"/>
                <a:gd name="T10" fmla="*/ 318 w 8128"/>
                <a:gd name="T11" fmla="*/ 790 h 2822"/>
                <a:gd name="T12" fmla="*/ 439 w 8128"/>
                <a:gd name="T13" fmla="*/ 924 h 2822"/>
                <a:gd name="T14" fmla="*/ 578 w 8128"/>
                <a:gd name="T15" fmla="*/ 1053 h 2822"/>
                <a:gd name="T16" fmla="*/ 734 w 8128"/>
                <a:gd name="T17" fmla="*/ 1180 h 2822"/>
                <a:gd name="T18" fmla="*/ 906 w 8128"/>
                <a:gd name="T19" fmla="*/ 1303 h 2822"/>
                <a:gd name="T20" fmla="*/ 1095 w 8128"/>
                <a:gd name="T21" fmla="*/ 1422 h 2822"/>
                <a:gd name="T22" fmla="*/ 1299 w 8128"/>
                <a:gd name="T23" fmla="*/ 1538 h 2822"/>
                <a:gd name="T24" fmla="*/ 1519 w 8128"/>
                <a:gd name="T25" fmla="*/ 1650 h 2822"/>
                <a:gd name="T26" fmla="*/ 1754 w 8128"/>
                <a:gd name="T27" fmla="*/ 1757 h 2822"/>
                <a:gd name="T28" fmla="*/ 2002 w 8128"/>
                <a:gd name="T29" fmla="*/ 1860 h 2822"/>
                <a:gd name="T30" fmla="*/ 2265 w 8128"/>
                <a:gd name="T31" fmla="*/ 1959 h 2822"/>
                <a:gd name="T32" fmla="*/ 2540 w 8128"/>
                <a:gd name="T33" fmla="*/ 2053 h 2822"/>
                <a:gd name="T34" fmla="*/ 2829 w 8128"/>
                <a:gd name="T35" fmla="*/ 2143 h 2822"/>
                <a:gd name="T36" fmla="*/ 3284 w 8128"/>
                <a:gd name="T37" fmla="*/ 2270 h 2822"/>
                <a:gd name="T38" fmla="*/ 3930 w 8128"/>
                <a:gd name="T39" fmla="*/ 2419 h 2822"/>
                <a:gd name="T40" fmla="*/ 4619 w 8128"/>
                <a:gd name="T41" fmla="*/ 2548 h 2822"/>
                <a:gd name="T42" fmla="*/ 5345 w 8128"/>
                <a:gd name="T43" fmla="*/ 2653 h 2822"/>
                <a:gd name="T44" fmla="*/ 6105 w 8128"/>
                <a:gd name="T45" fmla="*/ 2734 h 2822"/>
                <a:gd name="T46" fmla="*/ 6896 w 8128"/>
                <a:gd name="T47" fmla="*/ 2789 h 2822"/>
                <a:gd name="T48" fmla="*/ 7711 w 8128"/>
                <a:gd name="T49" fmla="*/ 2818 h 2822"/>
                <a:gd name="T50" fmla="*/ 7920 w 8128"/>
                <a:gd name="T51" fmla="*/ 2722 h 2822"/>
                <a:gd name="T52" fmla="*/ 7102 w 8128"/>
                <a:gd name="T53" fmla="*/ 2701 h 2822"/>
                <a:gd name="T54" fmla="*/ 6308 w 8128"/>
                <a:gd name="T55" fmla="*/ 2652 h 2822"/>
                <a:gd name="T56" fmla="*/ 5543 w 8128"/>
                <a:gd name="T57" fmla="*/ 2577 h 2822"/>
                <a:gd name="T58" fmla="*/ 4812 w 8128"/>
                <a:gd name="T59" fmla="*/ 2479 h 2822"/>
                <a:gd name="T60" fmla="*/ 4117 w 8128"/>
                <a:gd name="T61" fmla="*/ 2356 h 2822"/>
                <a:gd name="T62" fmla="*/ 3464 w 8128"/>
                <a:gd name="T63" fmla="*/ 2212 h 2822"/>
                <a:gd name="T64" fmla="*/ 2929 w 8128"/>
                <a:gd name="T65" fmla="*/ 2071 h 2822"/>
                <a:gd name="T66" fmla="*/ 2641 w 8128"/>
                <a:gd name="T67" fmla="*/ 1982 h 2822"/>
                <a:gd name="T68" fmla="*/ 2364 w 8128"/>
                <a:gd name="T69" fmla="*/ 1890 h 2822"/>
                <a:gd name="T70" fmla="*/ 2102 w 8128"/>
                <a:gd name="T71" fmla="*/ 1793 h 2822"/>
                <a:gd name="T72" fmla="*/ 1853 w 8128"/>
                <a:gd name="T73" fmla="*/ 1693 h 2822"/>
                <a:gd name="T74" fmla="*/ 1618 w 8128"/>
                <a:gd name="T75" fmla="*/ 1588 h 2822"/>
                <a:gd name="T76" fmla="*/ 1398 w 8128"/>
                <a:gd name="T77" fmla="*/ 1478 h 2822"/>
                <a:gd name="T78" fmla="*/ 1194 w 8128"/>
                <a:gd name="T79" fmla="*/ 1366 h 2822"/>
                <a:gd name="T80" fmla="*/ 1006 w 8128"/>
                <a:gd name="T81" fmla="*/ 1250 h 2822"/>
                <a:gd name="T82" fmla="*/ 833 w 8128"/>
                <a:gd name="T83" fmla="*/ 1132 h 2822"/>
                <a:gd name="T84" fmla="*/ 679 w 8128"/>
                <a:gd name="T85" fmla="*/ 1010 h 2822"/>
                <a:gd name="T86" fmla="*/ 541 w 8128"/>
                <a:gd name="T87" fmla="*/ 886 h 2822"/>
                <a:gd name="T88" fmla="*/ 421 w 8128"/>
                <a:gd name="T89" fmla="*/ 760 h 2822"/>
                <a:gd name="T90" fmla="*/ 319 w 8128"/>
                <a:gd name="T91" fmla="*/ 631 h 2822"/>
                <a:gd name="T92" fmla="*/ 237 w 8128"/>
                <a:gd name="T93" fmla="*/ 501 h 2822"/>
                <a:gd name="T94" fmla="*/ 173 w 8128"/>
                <a:gd name="T95" fmla="*/ 369 h 2822"/>
                <a:gd name="T96" fmla="*/ 129 w 8128"/>
                <a:gd name="T97" fmla="*/ 236 h 2822"/>
                <a:gd name="T98" fmla="*/ 105 w 8128"/>
                <a:gd name="T99" fmla="*/ 102 h 2822"/>
                <a:gd name="T100" fmla="*/ 99 w 8128"/>
                <a:gd name="T101" fmla="*/ 0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0"/>
                  </a:moveTo>
                  <a:lnTo>
                    <a:pt x="0" y="0"/>
                  </a:lnTo>
                  <a:lnTo>
                    <a:pt x="1" y="38"/>
                  </a:lnTo>
                  <a:lnTo>
                    <a:pt x="3" y="75"/>
                  </a:lnTo>
                  <a:lnTo>
                    <a:pt x="6" y="112"/>
                  </a:lnTo>
                  <a:lnTo>
                    <a:pt x="11" y="150"/>
                  </a:lnTo>
                  <a:lnTo>
                    <a:pt x="17" y="187"/>
                  </a:lnTo>
                  <a:lnTo>
                    <a:pt x="24" y="225"/>
                  </a:lnTo>
                  <a:lnTo>
                    <a:pt x="34" y="261"/>
                  </a:lnTo>
                  <a:lnTo>
                    <a:pt x="44" y="297"/>
                  </a:lnTo>
                  <a:lnTo>
                    <a:pt x="55" y="334"/>
                  </a:lnTo>
                  <a:lnTo>
                    <a:pt x="68" y="370"/>
                  </a:lnTo>
                  <a:lnTo>
                    <a:pt x="82" y="407"/>
                  </a:lnTo>
                  <a:lnTo>
                    <a:pt x="98" y="443"/>
                  </a:lnTo>
                  <a:lnTo>
                    <a:pt x="114" y="478"/>
                  </a:lnTo>
                  <a:lnTo>
                    <a:pt x="132" y="514"/>
                  </a:lnTo>
                  <a:lnTo>
                    <a:pt x="151" y="549"/>
                  </a:lnTo>
                  <a:lnTo>
                    <a:pt x="172" y="584"/>
                  </a:lnTo>
                  <a:lnTo>
                    <a:pt x="193" y="619"/>
                  </a:lnTo>
                  <a:lnTo>
                    <a:pt x="215" y="654"/>
                  </a:lnTo>
                  <a:lnTo>
                    <a:pt x="240" y="688"/>
                  </a:lnTo>
                  <a:lnTo>
                    <a:pt x="264" y="722"/>
                  </a:lnTo>
                  <a:lnTo>
                    <a:pt x="291" y="757"/>
                  </a:lnTo>
                  <a:lnTo>
                    <a:pt x="318" y="790"/>
                  </a:lnTo>
                  <a:lnTo>
                    <a:pt x="346" y="824"/>
                  </a:lnTo>
                  <a:lnTo>
                    <a:pt x="376" y="858"/>
                  </a:lnTo>
                  <a:lnTo>
                    <a:pt x="407" y="891"/>
                  </a:lnTo>
                  <a:lnTo>
                    <a:pt x="439" y="924"/>
                  </a:lnTo>
                  <a:lnTo>
                    <a:pt x="472" y="957"/>
                  </a:lnTo>
                  <a:lnTo>
                    <a:pt x="506" y="989"/>
                  </a:lnTo>
                  <a:lnTo>
                    <a:pt x="542" y="1022"/>
                  </a:lnTo>
                  <a:lnTo>
                    <a:pt x="578" y="1053"/>
                  </a:lnTo>
                  <a:lnTo>
                    <a:pt x="615" y="1086"/>
                  </a:lnTo>
                  <a:lnTo>
                    <a:pt x="653" y="1118"/>
                  </a:lnTo>
                  <a:lnTo>
                    <a:pt x="693" y="1149"/>
                  </a:lnTo>
                  <a:lnTo>
                    <a:pt x="734" y="1180"/>
                  </a:lnTo>
                  <a:lnTo>
                    <a:pt x="775" y="1211"/>
                  </a:lnTo>
                  <a:lnTo>
                    <a:pt x="818" y="1242"/>
                  </a:lnTo>
                  <a:lnTo>
                    <a:pt x="862" y="1273"/>
                  </a:lnTo>
                  <a:lnTo>
                    <a:pt x="906" y="1303"/>
                  </a:lnTo>
                  <a:lnTo>
                    <a:pt x="952" y="1333"/>
                  </a:lnTo>
                  <a:lnTo>
                    <a:pt x="999" y="1363"/>
                  </a:lnTo>
                  <a:lnTo>
                    <a:pt x="1046" y="1393"/>
                  </a:lnTo>
                  <a:lnTo>
                    <a:pt x="1095" y="1422"/>
                  </a:lnTo>
                  <a:lnTo>
                    <a:pt x="1145" y="1452"/>
                  </a:lnTo>
                  <a:lnTo>
                    <a:pt x="1195" y="1481"/>
                  </a:lnTo>
                  <a:lnTo>
                    <a:pt x="1247" y="1509"/>
                  </a:lnTo>
                  <a:lnTo>
                    <a:pt x="1299" y="1538"/>
                  </a:lnTo>
                  <a:lnTo>
                    <a:pt x="1353" y="1566"/>
                  </a:lnTo>
                  <a:lnTo>
                    <a:pt x="1407" y="1594"/>
                  </a:lnTo>
                  <a:lnTo>
                    <a:pt x="1463" y="1622"/>
                  </a:lnTo>
                  <a:lnTo>
                    <a:pt x="1519" y="1650"/>
                  </a:lnTo>
                  <a:lnTo>
                    <a:pt x="1577" y="1676"/>
                  </a:lnTo>
                  <a:lnTo>
                    <a:pt x="1635" y="1704"/>
                  </a:lnTo>
                  <a:lnTo>
                    <a:pt x="1694" y="1730"/>
                  </a:lnTo>
                  <a:lnTo>
                    <a:pt x="1754" y="1757"/>
                  </a:lnTo>
                  <a:lnTo>
                    <a:pt x="1815" y="1783"/>
                  </a:lnTo>
                  <a:lnTo>
                    <a:pt x="1877" y="1809"/>
                  </a:lnTo>
                  <a:lnTo>
                    <a:pt x="1939" y="1834"/>
                  </a:lnTo>
                  <a:lnTo>
                    <a:pt x="2002" y="1860"/>
                  </a:lnTo>
                  <a:lnTo>
                    <a:pt x="2067" y="1885"/>
                  </a:lnTo>
                  <a:lnTo>
                    <a:pt x="2132" y="1910"/>
                  </a:lnTo>
                  <a:lnTo>
                    <a:pt x="2198" y="1935"/>
                  </a:lnTo>
                  <a:lnTo>
                    <a:pt x="2265" y="1959"/>
                  </a:lnTo>
                  <a:lnTo>
                    <a:pt x="2332" y="1983"/>
                  </a:lnTo>
                  <a:lnTo>
                    <a:pt x="2401" y="2007"/>
                  </a:lnTo>
                  <a:lnTo>
                    <a:pt x="2470" y="2030"/>
                  </a:lnTo>
                  <a:lnTo>
                    <a:pt x="2540" y="2053"/>
                  </a:lnTo>
                  <a:lnTo>
                    <a:pt x="2611" y="2077"/>
                  </a:lnTo>
                  <a:lnTo>
                    <a:pt x="2682" y="2099"/>
                  </a:lnTo>
                  <a:lnTo>
                    <a:pt x="2754" y="2122"/>
                  </a:lnTo>
                  <a:lnTo>
                    <a:pt x="2829" y="2143"/>
                  </a:lnTo>
                  <a:lnTo>
                    <a:pt x="2902" y="2166"/>
                  </a:lnTo>
                  <a:lnTo>
                    <a:pt x="2977" y="2187"/>
                  </a:lnTo>
                  <a:lnTo>
                    <a:pt x="3128" y="2229"/>
                  </a:lnTo>
                  <a:lnTo>
                    <a:pt x="3284" y="2270"/>
                  </a:lnTo>
                  <a:lnTo>
                    <a:pt x="3441" y="2308"/>
                  </a:lnTo>
                  <a:lnTo>
                    <a:pt x="3601" y="2347"/>
                  </a:lnTo>
                  <a:lnTo>
                    <a:pt x="3764" y="2384"/>
                  </a:lnTo>
                  <a:lnTo>
                    <a:pt x="3930" y="2419"/>
                  </a:lnTo>
                  <a:lnTo>
                    <a:pt x="4099" y="2454"/>
                  </a:lnTo>
                  <a:lnTo>
                    <a:pt x="4269" y="2487"/>
                  </a:lnTo>
                  <a:lnTo>
                    <a:pt x="4443" y="2517"/>
                  </a:lnTo>
                  <a:lnTo>
                    <a:pt x="4619" y="2548"/>
                  </a:lnTo>
                  <a:lnTo>
                    <a:pt x="4797" y="2576"/>
                  </a:lnTo>
                  <a:lnTo>
                    <a:pt x="4977" y="2603"/>
                  </a:lnTo>
                  <a:lnTo>
                    <a:pt x="5160" y="2629"/>
                  </a:lnTo>
                  <a:lnTo>
                    <a:pt x="5345" y="2653"/>
                  </a:lnTo>
                  <a:lnTo>
                    <a:pt x="5532" y="2676"/>
                  </a:lnTo>
                  <a:lnTo>
                    <a:pt x="5721" y="2697"/>
                  </a:lnTo>
                  <a:lnTo>
                    <a:pt x="5912" y="2716"/>
                  </a:lnTo>
                  <a:lnTo>
                    <a:pt x="6105" y="2734"/>
                  </a:lnTo>
                  <a:lnTo>
                    <a:pt x="6300" y="2751"/>
                  </a:lnTo>
                  <a:lnTo>
                    <a:pt x="6497" y="2765"/>
                  </a:lnTo>
                  <a:lnTo>
                    <a:pt x="6695" y="2778"/>
                  </a:lnTo>
                  <a:lnTo>
                    <a:pt x="6896" y="2789"/>
                  </a:lnTo>
                  <a:lnTo>
                    <a:pt x="7098" y="2800"/>
                  </a:lnTo>
                  <a:lnTo>
                    <a:pt x="7301" y="2808"/>
                  </a:lnTo>
                  <a:lnTo>
                    <a:pt x="7505" y="2814"/>
                  </a:lnTo>
                  <a:lnTo>
                    <a:pt x="7711" y="2818"/>
                  </a:lnTo>
                  <a:lnTo>
                    <a:pt x="7920" y="2821"/>
                  </a:lnTo>
                  <a:lnTo>
                    <a:pt x="8128" y="2822"/>
                  </a:lnTo>
                  <a:lnTo>
                    <a:pt x="8128" y="2723"/>
                  </a:lnTo>
                  <a:lnTo>
                    <a:pt x="7920" y="2722"/>
                  </a:lnTo>
                  <a:lnTo>
                    <a:pt x="7713" y="2719"/>
                  </a:lnTo>
                  <a:lnTo>
                    <a:pt x="7508" y="2715"/>
                  </a:lnTo>
                  <a:lnTo>
                    <a:pt x="7304" y="2709"/>
                  </a:lnTo>
                  <a:lnTo>
                    <a:pt x="7102" y="2701"/>
                  </a:lnTo>
                  <a:lnTo>
                    <a:pt x="6901" y="2692"/>
                  </a:lnTo>
                  <a:lnTo>
                    <a:pt x="6702" y="2679"/>
                  </a:lnTo>
                  <a:lnTo>
                    <a:pt x="6503" y="2667"/>
                  </a:lnTo>
                  <a:lnTo>
                    <a:pt x="6308" y="2652"/>
                  </a:lnTo>
                  <a:lnTo>
                    <a:pt x="6114" y="2636"/>
                  </a:lnTo>
                  <a:lnTo>
                    <a:pt x="5922" y="2618"/>
                  </a:lnTo>
                  <a:lnTo>
                    <a:pt x="5731" y="2599"/>
                  </a:lnTo>
                  <a:lnTo>
                    <a:pt x="5543" y="2577"/>
                  </a:lnTo>
                  <a:lnTo>
                    <a:pt x="5357" y="2555"/>
                  </a:lnTo>
                  <a:lnTo>
                    <a:pt x="5173" y="2532"/>
                  </a:lnTo>
                  <a:lnTo>
                    <a:pt x="4992" y="2505"/>
                  </a:lnTo>
                  <a:lnTo>
                    <a:pt x="4812" y="2479"/>
                  </a:lnTo>
                  <a:lnTo>
                    <a:pt x="4635" y="2450"/>
                  </a:lnTo>
                  <a:lnTo>
                    <a:pt x="4459" y="2420"/>
                  </a:lnTo>
                  <a:lnTo>
                    <a:pt x="4288" y="2389"/>
                  </a:lnTo>
                  <a:lnTo>
                    <a:pt x="4117" y="2356"/>
                  </a:lnTo>
                  <a:lnTo>
                    <a:pt x="3950" y="2323"/>
                  </a:lnTo>
                  <a:lnTo>
                    <a:pt x="3785" y="2287"/>
                  </a:lnTo>
                  <a:lnTo>
                    <a:pt x="3623" y="2250"/>
                  </a:lnTo>
                  <a:lnTo>
                    <a:pt x="3464" y="2212"/>
                  </a:lnTo>
                  <a:lnTo>
                    <a:pt x="3307" y="2174"/>
                  </a:lnTo>
                  <a:lnTo>
                    <a:pt x="3154" y="2133"/>
                  </a:lnTo>
                  <a:lnTo>
                    <a:pt x="3003" y="2091"/>
                  </a:lnTo>
                  <a:lnTo>
                    <a:pt x="2929" y="2071"/>
                  </a:lnTo>
                  <a:lnTo>
                    <a:pt x="2856" y="2049"/>
                  </a:lnTo>
                  <a:lnTo>
                    <a:pt x="2784" y="2027"/>
                  </a:lnTo>
                  <a:lnTo>
                    <a:pt x="2712" y="2004"/>
                  </a:lnTo>
                  <a:lnTo>
                    <a:pt x="2641" y="1982"/>
                  </a:lnTo>
                  <a:lnTo>
                    <a:pt x="2570" y="1960"/>
                  </a:lnTo>
                  <a:lnTo>
                    <a:pt x="2501" y="1937"/>
                  </a:lnTo>
                  <a:lnTo>
                    <a:pt x="2432" y="1914"/>
                  </a:lnTo>
                  <a:lnTo>
                    <a:pt x="2364" y="1890"/>
                  </a:lnTo>
                  <a:lnTo>
                    <a:pt x="2297" y="1866"/>
                  </a:lnTo>
                  <a:lnTo>
                    <a:pt x="2231" y="1842"/>
                  </a:lnTo>
                  <a:lnTo>
                    <a:pt x="2166" y="1818"/>
                  </a:lnTo>
                  <a:lnTo>
                    <a:pt x="2102" y="1793"/>
                  </a:lnTo>
                  <a:lnTo>
                    <a:pt x="2038" y="1768"/>
                  </a:lnTo>
                  <a:lnTo>
                    <a:pt x="1975" y="1744"/>
                  </a:lnTo>
                  <a:lnTo>
                    <a:pt x="1913" y="1718"/>
                  </a:lnTo>
                  <a:lnTo>
                    <a:pt x="1853" y="1693"/>
                  </a:lnTo>
                  <a:lnTo>
                    <a:pt x="1793" y="1666"/>
                  </a:lnTo>
                  <a:lnTo>
                    <a:pt x="1733" y="1641"/>
                  </a:lnTo>
                  <a:lnTo>
                    <a:pt x="1675" y="1614"/>
                  </a:lnTo>
                  <a:lnTo>
                    <a:pt x="1618" y="1588"/>
                  </a:lnTo>
                  <a:lnTo>
                    <a:pt x="1562" y="1560"/>
                  </a:lnTo>
                  <a:lnTo>
                    <a:pt x="1507" y="1534"/>
                  </a:lnTo>
                  <a:lnTo>
                    <a:pt x="1452" y="1506"/>
                  </a:lnTo>
                  <a:lnTo>
                    <a:pt x="1398" y="1478"/>
                  </a:lnTo>
                  <a:lnTo>
                    <a:pt x="1346" y="1451"/>
                  </a:lnTo>
                  <a:lnTo>
                    <a:pt x="1294" y="1422"/>
                  </a:lnTo>
                  <a:lnTo>
                    <a:pt x="1244" y="1394"/>
                  </a:lnTo>
                  <a:lnTo>
                    <a:pt x="1194" y="1366"/>
                  </a:lnTo>
                  <a:lnTo>
                    <a:pt x="1145" y="1338"/>
                  </a:lnTo>
                  <a:lnTo>
                    <a:pt x="1097" y="1308"/>
                  </a:lnTo>
                  <a:lnTo>
                    <a:pt x="1051" y="1280"/>
                  </a:lnTo>
                  <a:lnTo>
                    <a:pt x="1006" y="1250"/>
                  </a:lnTo>
                  <a:lnTo>
                    <a:pt x="961" y="1221"/>
                  </a:lnTo>
                  <a:lnTo>
                    <a:pt x="917" y="1191"/>
                  </a:lnTo>
                  <a:lnTo>
                    <a:pt x="875" y="1161"/>
                  </a:lnTo>
                  <a:lnTo>
                    <a:pt x="833" y="1132"/>
                  </a:lnTo>
                  <a:lnTo>
                    <a:pt x="792" y="1101"/>
                  </a:lnTo>
                  <a:lnTo>
                    <a:pt x="754" y="1071"/>
                  </a:lnTo>
                  <a:lnTo>
                    <a:pt x="715" y="1040"/>
                  </a:lnTo>
                  <a:lnTo>
                    <a:pt x="679" y="1010"/>
                  </a:lnTo>
                  <a:lnTo>
                    <a:pt x="642" y="979"/>
                  </a:lnTo>
                  <a:lnTo>
                    <a:pt x="608" y="948"/>
                  </a:lnTo>
                  <a:lnTo>
                    <a:pt x="573" y="917"/>
                  </a:lnTo>
                  <a:lnTo>
                    <a:pt x="541" y="886"/>
                  </a:lnTo>
                  <a:lnTo>
                    <a:pt x="509" y="855"/>
                  </a:lnTo>
                  <a:lnTo>
                    <a:pt x="479" y="823"/>
                  </a:lnTo>
                  <a:lnTo>
                    <a:pt x="449" y="791"/>
                  </a:lnTo>
                  <a:lnTo>
                    <a:pt x="421" y="760"/>
                  </a:lnTo>
                  <a:lnTo>
                    <a:pt x="394" y="727"/>
                  </a:lnTo>
                  <a:lnTo>
                    <a:pt x="368" y="696"/>
                  </a:lnTo>
                  <a:lnTo>
                    <a:pt x="343" y="663"/>
                  </a:lnTo>
                  <a:lnTo>
                    <a:pt x="319" y="631"/>
                  </a:lnTo>
                  <a:lnTo>
                    <a:pt x="297" y="599"/>
                  </a:lnTo>
                  <a:lnTo>
                    <a:pt x="276" y="566"/>
                  </a:lnTo>
                  <a:lnTo>
                    <a:pt x="256" y="533"/>
                  </a:lnTo>
                  <a:lnTo>
                    <a:pt x="237" y="501"/>
                  </a:lnTo>
                  <a:lnTo>
                    <a:pt x="219" y="468"/>
                  </a:lnTo>
                  <a:lnTo>
                    <a:pt x="202" y="436"/>
                  </a:lnTo>
                  <a:lnTo>
                    <a:pt x="187" y="402"/>
                  </a:lnTo>
                  <a:lnTo>
                    <a:pt x="173" y="369"/>
                  </a:lnTo>
                  <a:lnTo>
                    <a:pt x="161" y="336"/>
                  </a:lnTo>
                  <a:lnTo>
                    <a:pt x="148" y="303"/>
                  </a:lnTo>
                  <a:lnTo>
                    <a:pt x="138" y="269"/>
                  </a:lnTo>
                  <a:lnTo>
                    <a:pt x="129" y="236"/>
                  </a:lnTo>
                  <a:lnTo>
                    <a:pt x="121" y="203"/>
                  </a:lnTo>
                  <a:lnTo>
                    <a:pt x="114" y="170"/>
                  </a:lnTo>
                  <a:lnTo>
                    <a:pt x="109" y="136"/>
                  </a:lnTo>
                  <a:lnTo>
                    <a:pt x="105" y="102"/>
                  </a:lnTo>
                  <a:lnTo>
                    <a:pt x="101" y="69"/>
                  </a:lnTo>
                  <a:lnTo>
                    <a:pt x="100" y="34"/>
                  </a:lnTo>
                  <a:lnTo>
                    <a:pt x="99" y="0"/>
                  </a:lnTo>
                  <a:lnTo>
                    <a:pt x="0" y="0"/>
                  </a:lnTo>
                  <a:close/>
                </a:path>
              </a:pathLst>
            </a:custGeom>
            <a:solidFill>
              <a:srgbClr val="D98E9A"/>
            </a:solidFill>
            <a:ln w="9525">
              <a:noFill/>
              <a:round/>
              <a:headEnd/>
              <a:tailEnd/>
            </a:ln>
          </p:spPr>
          <p:txBody>
            <a:bodyPr>
              <a:prstTxWarp prst="textNoShape">
                <a:avLst/>
              </a:prstTxWarp>
            </a:bodyPr>
            <a:lstStyle/>
            <a:p>
              <a:endParaRPr lang="en-US"/>
            </a:p>
          </p:txBody>
        </p:sp>
        <p:sp>
          <p:nvSpPr>
            <p:cNvPr id="20742" name="Freeform 226"/>
            <p:cNvSpPr>
              <a:spLocks/>
            </p:cNvSpPr>
            <p:nvPr/>
          </p:nvSpPr>
          <p:spPr bwMode="auto">
            <a:xfrm>
              <a:off x="1834" y="1658"/>
              <a:ext cx="254" cy="88"/>
            </a:xfrm>
            <a:custGeom>
              <a:avLst/>
              <a:gdLst>
                <a:gd name="T0" fmla="*/ 7711 w 8128"/>
                <a:gd name="T1" fmla="*/ 5 h 2826"/>
                <a:gd name="T2" fmla="*/ 6896 w 8128"/>
                <a:gd name="T3" fmla="*/ 33 h 2826"/>
                <a:gd name="T4" fmla="*/ 6105 w 8128"/>
                <a:gd name="T5" fmla="*/ 88 h 2826"/>
                <a:gd name="T6" fmla="*/ 5345 w 8128"/>
                <a:gd name="T7" fmla="*/ 170 h 2826"/>
                <a:gd name="T8" fmla="*/ 4619 w 8128"/>
                <a:gd name="T9" fmla="*/ 275 h 2826"/>
                <a:gd name="T10" fmla="*/ 3930 w 8128"/>
                <a:gd name="T11" fmla="*/ 403 h 2826"/>
                <a:gd name="T12" fmla="*/ 3284 w 8128"/>
                <a:gd name="T13" fmla="*/ 553 h 2826"/>
                <a:gd name="T14" fmla="*/ 2829 w 8128"/>
                <a:gd name="T15" fmla="*/ 679 h 2826"/>
                <a:gd name="T16" fmla="*/ 2540 w 8128"/>
                <a:gd name="T17" fmla="*/ 769 h 2826"/>
                <a:gd name="T18" fmla="*/ 2265 w 8128"/>
                <a:gd name="T19" fmla="*/ 864 h 2826"/>
                <a:gd name="T20" fmla="*/ 2002 w 8128"/>
                <a:gd name="T21" fmla="*/ 963 h 2826"/>
                <a:gd name="T22" fmla="*/ 1754 w 8128"/>
                <a:gd name="T23" fmla="*/ 1067 h 2826"/>
                <a:gd name="T24" fmla="*/ 1519 w 8128"/>
                <a:gd name="T25" fmla="*/ 1174 h 2826"/>
                <a:gd name="T26" fmla="*/ 1299 w 8128"/>
                <a:gd name="T27" fmla="*/ 1286 h 2826"/>
                <a:gd name="T28" fmla="*/ 1095 w 8128"/>
                <a:gd name="T29" fmla="*/ 1401 h 2826"/>
                <a:gd name="T30" fmla="*/ 906 w 8128"/>
                <a:gd name="T31" fmla="*/ 1521 h 2826"/>
                <a:gd name="T32" fmla="*/ 734 w 8128"/>
                <a:gd name="T33" fmla="*/ 1644 h 2826"/>
                <a:gd name="T34" fmla="*/ 578 w 8128"/>
                <a:gd name="T35" fmla="*/ 1770 h 2826"/>
                <a:gd name="T36" fmla="*/ 439 w 8128"/>
                <a:gd name="T37" fmla="*/ 1901 h 2826"/>
                <a:gd name="T38" fmla="*/ 318 w 8128"/>
                <a:gd name="T39" fmla="*/ 2034 h 2826"/>
                <a:gd name="T40" fmla="*/ 215 w 8128"/>
                <a:gd name="T41" fmla="*/ 2172 h 2826"/>
                <a:gd name="T42" fmla="*/ 132 w 8128"/>
                <a:gd name="T43" fmla="*/ 2311 h 2826"/>
                <a:gd name="T44" fmla="*/ 68 w 8128"/>
                <a:gd name="T45" fmla="*/ 2455 h 2826"/>
                <a:gd name="T46" fmla="*/ 24 w 8128"/>
                <a:gd name="T47" fmla="*/ 2602 h 2826"/>
                <a:gd name="T48" fmla="*/ 3 w 8128"/>
                <a:gd name="T49" fmla="*/ 2751 h 2826"/>
                <a:gd name="T50" fmla="*/ 100 w 8128"/>
                <a:gd name="T51" fmla="*/ 2792 h 2826"/>
                <a:gd name="T52" fmla="*/ 114 w 8128"/>
                <a:gd name="T53" fmla="*/ 2657 h 2826"/>
                <a:gd name="T54" fmla="*/ 148 w 8128"/>
                <a:gd name="T55" fmla="*/ 2523 h 2826"/>
                <a:gd name="T56" fmla="*/ 202 w 8128"/>
                <a:gd name="T57" fmla="*/ 2390 h 2826"/>
                <a:gd name="T58" fmla="*/ 276 w 8128"/>
                <a:gd name="T59" fmla="*/ 2260 h 2826"/>
                <a:gd name="T60" fmla="*/ 368 w 8128"/>
                <a:gd name="T61" fmla="*/ 2129 h 2826"/>
                <a:gd name="T62" fmla="*/ 479 w 8128"/>
                <a:gd name="T63" fmla="*/ 2002 h 2826"/>
                <a:gd name="T64" fmla="*/ 608 w 8128"/>
                <a:gd name="T65" fmla="*/ 1876 h 2826"/>
                <a:gd name="T66" fmla="*/ 754 w 8128"/>
                <a:gd name="T67" fmla="*/ 1753 h 2826"/>
                <a:gd name="T68" fmla="*/ 917 w 8128"/>
                <a:gd name="T69" fmla="*/ 1633 h 2826"/>
                <a:gd name="T70" fmla="*/ 1097 w 8128"/>
                <a:gd name="T71" fmla="*/ 1515 h 2826"/>
                <a:gd name="T72" fmla="*/ 1294 w 8128"/>
                <a:gd name="T73" fmla="*/ 1401 h 2826"/>
                <a:gd name="T74" fmla="*/ 1507 w 8128"/>
                <a:gd name="T75" fmla="*/ 1290 h 2826"/>
                <a:gd name="T76" fmla="*/ 1733 w 8128"/>
                <a:gd name="T77" fmla="*/ 1183 h 2826"/>
                <a:gd name="T78" fmla="*/ 1975 w 8128"/>
                <a:gd name="T79" fmla="*/ 1080 h 2826"/>
                <a:gd name="T80" fmla="*/ 2231 w 8128"/>
                <a:gd name="T81" fmla="*/ 981 h 2826"/>
                <a:gd name="T82" fmla="*/ 2501 w 8128"/>
                <a:gd name="T83" fmla="*/ 886 h 2826"/>
                <a:gd name="T84" fmla="*/ 2784 w 8128"/>
                <a:gd name="T85" fmla="*/ 796 h 2826"/>
                <a:gd name="T86" fmla="*/ 3154 w 8128"/>
                <a:gd name="T87" fmla="*/ 690 h 2826"/>
                <a:gd name="T88" fmla="*/ 3785 w 8128"/>
                <a:gd name="T89" fmla="*/ 536 h 2826"/>
                <a:gd name="T90" fmla="*/ 4459 w 8128"/>
                <a:gd name="T91" fmla="*/ 402 h 2826"/>
                <a:gd name="T92" fmla="*/ 5173 w 8128"/>
                <a:gd name="T93" fmla="*/ 291 h 2826"/>
                <a:gd name="T94" fmla="*/ 5922 w 8128"/>
                <a:gd name="T95" fmla="*/ 204 h 2826"/>
                <a:gd name="T96" fmla="*/ 6702 w 8128"/>
                <a:gd name="T97" fmla="*/ 143 h 2826"/>
                <a:gd name="T98" fmla="*/ 7508 w 8128"/>
                <a:gd name="T99" fmla="*/ 107 h 2826"/>
                <a:gd name="T100" fmla="*/ 8128 w 8128"/>
                <a:gd name="T101" fmla="*/ 99 h 282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6"/>
                <a:gd name="T155" fmla="*/ 8128 w 8128"/>
                <a:gd name="T156" fmla="*/ 2826 h 282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6">
                  <a:moveTo>
                    <a:pt x="8128" y="0"/>
                  </a:moveTo>
                  <a:lnTo>
                    <a:pt x="8128" y="0"/>
                  </a:lnTo>
                  <a:lnTo>
                    <a:pt x="7920" y="1"/>
                  </a:lnTo>
                  <a:lnTo>
                    <a:pt x="7711" y="5"/>
                  </a:lnTo>
                  <a:lnTo>
                    <a:pt x="7505" y="9"/>
                  </a:lnTo>
                  <a:lnTo>
                    <a:pt x="7301" y="15"/>
                  </a:lnTo>
                  <a:lnTo>
                    <a:pt x="7098" y="23"/>
                  </a:lnTo>
                  <a:lnTo>
                    <a:pt x="6896" y="33"/>
                  </a:lnTo>
                  <a:lnTo>
                    <a:pt x="6695" y="44"/>
                  </a:lnTo>
                  <a:lnTo>
                    <a:pt x="6497" y="58"/>
                  </a:lnTo>
                  <a:lnTo>
                    <a:pt x="6300" y="72"/>
                  </a:lnTo>
                  <a:lnTo>
                    <a:pt x="6105" y="88"/>
                  </a:lnTo>
                  <a:lnTo>
                    <a:pt x="5912" y="106"/>
                  </a:lnTo>
                  <a:lnTo>
                    <a:pt x="5721" y="126"/>
                  </a:lnTo>
                  <a:lnTo>
                    <a:pt x="5532" y="147"/>
                  </a:lnTo>
                  <a:lnTo>
                    <a:pt x="5345" y="170"/>
                  </a:lnTo>
                  <a:lnTo>
                    <a:pt x="5160" y="193"/>
                  </a:lnTo>
                  <a:lnTo>
                    <a:pt x="4977" y="220"/>
                  </a:lnTo>
                  <a:lnTo>
                    <a:pt x="4797" y="246"/>
                  </a:lnTo>
                  <a:lnTo>
                    <a:pt x="4619" y="275"/>
                  </a:lnTo>
                  <a:lnTo>
                    <a:pt x="4443" y="305"/>
                  </a:lnTo>
                  <a:lnTo>
                    <a:pt x="4269" y="337"/>
                  </a:lnTo>
                  <a:lnTo>
                    <a:pt x="4099" y="369"/>
                  </a:lnTo>
                  <a:lnTo>
                    <a:pt x="3930" y="403"/>
                  </a:lnTo>
                  <a:lnTo>
                    <a:pt x="3764" y="439"/>
                  </a:lnTo>
                  <a:lnTo>
                    <a:pt x="3601" y="476"/>
                  </a:lnTo>
                  <a:lnTo>
                    <a:pt x="3441" y="514"/>
                  </a:lnTo>
                  <a:lnTo>
                    <a:pt x="3284" y="553"/>
                  </a:lnTo>
                  <a:lnTo>
                    <a:pt x="3128" y="594"/>
                  </a:lnTo>
                  <a:lnTo>
                    <a:pt x="2977" y="637"/>
                  </a:lnTo>
                  <a:lnTo>
                    <a:pt x="2902" y="658"/>
                  </a:lnTo>
                  <a:lnTo>
                    <a:pt x="2829" y="679"/>
                  </a:lnTo>
                  <a:lnTo>
                    <a:pt x="2754" y="702"/>
                  </a:lnTo>
                  <a:lnTo>
                    <a:pt x="2682" y="724"/>
                  </a:lnTo>
                  <a:lnTo>
                    <a:pt x="2611" y="747"/>
                  </a:lnTo>
                  <a:lnTo>
                    <a:pt x="2540" y="769"/>
                  </a:lnTo>
                  <a:lnTo>
                    <a:pt x="2470" y="793"/>
                  </a:lnTo>
                  <a:lnTo>
                    <a:pt x="2401" y="816"/>
                  </a:lnTo>
                  <a:lnTo>
                    <a:pt x="2332" y="839"/>
                  </a:lnTo>
                  <a:lnTo>
                    <a:pt x="2265" y="864"/>
                  </a:lnTo>
                  <a:lnTo>
                    <a:pt x="2198" y="888"/>
                  </a:lnTo>
                  <a:lnTo>
                    <a:pt x="2132" y="913"/>
                  </a:lnTo>
                  <a:lnTo>
                    <a:pt x="2067" y="938"/>
                  </a:lnTo>
                  <a:lnTo>
                    <a:pt x="2002" y="963"/>
                  </a:lnTo>
                  <a:lnTo>
                    <a:pt x="1939" y="988"/>
                  </a:lnTo>
                  <a:lnTo>
                    <a:pt x="1876" y="1015"/>
                  </a:lnTo>
                  <a:lnTo>
                    <a:pt x="1815" y="1040"/>
                  </a:lnTo>
                  <a:lnTo>
                    <a:pt x="1754" y="1067"/>
                  </a:lnTo>
                  <a:lnTo>
                    <a:pt x="1694" y="1093"/>
                  </a:lnTo>
                  <a:lnTo>
                    <a:pt x="1635" y="1120"/>
                  </a:lnTo>
                  <a:lnTo>
                    <a:pt x="1577" y="1147"/>
                  </a:lnTo>
                  <a:lnTo>
                    <a:pt x="1519" y="1174"/>
                  </a:lnTo>
                  <a:lnTo>
                    <a:pt x="1463" y="1201"/>
                  </a:lnTo>
                  <a:lnTo>
                    <a:pt x="1407" y="1230"/>
                  </a:lnTo>
                  <a:lnTo>
                    <a:pt x="1353" y="1257"/>
                  </a:lnTo>
                  <a:lnTo>
                    <a:pt x="1299" y="1286"/>
                  </a:lnTo>
                  <a:lnTo>
                    <a:pt x="1247" y="1314"/>
                  </a:lnTo>
                  <a:lnTo>
                    <a:pt x="1195" y="1343"/>
                  </a:lnTo>
                  <a:lnTo>
                    <a:pt x="1145" y="1373"/>
                  </a:lnTo>
                  <a:lnTo>
                    <a:pt x="1095" y="1401"/>
                  </a:lnTo>
                  <a:lnTo>
                    <a:pt x="1046" y="1431"/>
                  </a:lnTo>
                  <a:lnTo>
                    <a:pt x="999" y="1460"/>
                  </a:lnTo>
                  <a:lnTo>
                    <a:pt x="952" y="1491"/>
                  </a:lnTo>
                  <a:lnTo>
                    <a:pt x="906" y="1521"/>
                  </a:lnTo>
                  <a:lnTo>
                    <a:pt x="862" y="1551"/>
                  </a:lnTo>
                  <a:lnTo>
                    <a:pt x="818" y="1582"/>
                  </a:lnTo>
                  <a:lnTo>
                    <a:pt x="775" y="1613"/>
                  </a:lnTo>
                  <a:lnTo>
                    <a:pt x="734" y="1644"/>
                  </a:lnTo>
                  <a:lnTo>
                    <a:pt x="693" y="1675"/>
                  </a:lnTo>
                  <a:lnTo>
                    <a:pt x="653" y="1707"/>
                  </a:lnTo>
                  <a:lnTo>
                    <a:pt x="615" y="1739"/>
                  </a:lnTo>
                  <a:lnTo>
                    <a:pt x="578" y="1770"/>
                  </a:lnTo>
                  <a:lnTo>
                    <a:pt x="542" y="1803"/>
                  </a:lnTo>
                  <a:lnTo>
                    <a:pt x="506" y="1835"/>
                  </a:lnTo>
                  <a:lnTo>
                    <a:pt x="472" y="1868"/>
                  </a:lnTo>
                  <a:lnTo>
                    <a:pt x="439" y="1901"/>
                  </a:lnTo>
                  <a:lnTo>
                    <a:pt x="407" y="1933"/>
                  </a:lnTo>
                  <a:lnTo>
                    <a:pt x="376" y="1967"/>
                  </a:lnTo>
                  <a:lnTo>
                    <a:pt x="346" y="2001"/>
                  </a:lnTo>
                  <a:lnTo>
                    <a:pt x="318" y="2034"/>
                  </a:lnTo>
                  <a:lnTo>
                    <a:pt x="291" y="2069"/>
                  </a:lnTo>
                  <a:lnTo>
                    <a:pt x="264" y="2103"/>
                  </a:lnTo>
                  <a:lnTo>
                    <a:pt x="240" y="2137"/>
                  </a:lnTo>
                  <a:lnTo>
                    <a:pt x="215" y="2172"/>
                  </a:lnTo>
                  <a:lnTo>
                    <a:pt x="193" y="2206"/>
                  </a:lnTo>
                  <a:lnTo>
                    <a:pt x="172" y="2241"/>
                  </a:lnTo>
                  <a:lnTo>
                    <a:pt x="151" y="2276"/>
                  </a:lnTo>
                  <a:lnTo>
                    <a:pt x="132" y="2311"/>
                  </a:lnTo>
                  <a:lnTo>
                    <a:pt x="114" y="2347"/>
                  </a:lnTo>
                  <a:lnTo>
                    <a:pt x="98" y="2383"/>
                  </a:lnTo>
                  <a:lnTo>
                    <a:pt x="82" y="2420"/>
                  </a:lnTo>
                  <a:lnTo>
                    <a:pt x="68" y="2455"/>
                  </a:lnTo>
                  <a:lnTo>
                    <a:pt x="55" y="2492"/>
                  </a:lnTo>
                  <a:lnTo>
                    <a:pt x="44" y="2529"/>
                  </a:lnTo>
                  <a:lnTo>
                    <a:pt x="34" y="2565"/>
                  </a:lnTo>
                  <a:lnTo>
                    <a:pt x="24" y="2602"/>
                  </a:lnTo>
                  <a:lnTo>
                    <a:pt x="17" y="2639"/>
                  </a:lnTo>
                  <a:lnTo>
                    <a:pt x="11" y="2676"/>
                  </a:lnTo>
                  <a:lnTo>
                    <a:pt x="6" y="2713"/>
                  </a:lnTo>
                  <a:lnTo>
                    <a:pt x="3" y="2751"/>
                  </a:lnTo>
                  <a:lnTo>
                    <a:pt x="1" y="2789"/>
                  </a:lnTo>
                  <a:lnTo>
                    <a:pt x="0" y="2826"/>
                  </a:lnTo>
                  <a:lnTo>
                    <a:pt x="99" y="2826"/>
                  </a:lnTo>
                  <a:lnTo>
                    <a:pt x="100" y="2792"/>
                  </a:lnTo>
                  <a:lnTo>
                    <a:pt x="101" y="2758"/>
                  </a:lnTo>
                  <a:lnTo>
                    <a:pt x="105" y="2724"/>
                  </a:lnTo>
                  <a:lnTo>
                    <a:pt x="109" y="2691"/>
                  </a:lnTo>
                  <a:lnTo>
                    <a:pt x="114" y="2657"/>
                  </a:lnTo>
                  <a:lnTo>
                    <a:pt x="121" y="2623"/>
                  </a:lnTo>
                  <a:lnTo>
                    <a:pt x="129" y="2590"/>
                  </a:lnTo>
                  <a:lnTo>
                    <a:pt x="138" y="2556"/>
                  </a:lnTo>
                  <a:lnTo>
                    <a:pt x="148" y="2523"/>
                  </a:lnTo>
                  <a:lnTo>
                    <a:pt x="161" y="2490"/>
                  </a:lnTo>
                  <a:lnTo>
                    <a:pt x="173" y="2456"/>
                  </a:lnTo>
                  <a:lnTo>
                    <a:pt x="187" y="2424"/>
                  </a:lnTo>
                  <a:lnTo>
                    <a:pt x="202" y="2390"/>
                  </a:lnTo>
                  <a:lnTo>
                    <a:pt x="219" y="2357"/>
                  </a:lnTo>
                  <a:lnTo>
                    <a:pt x="237" y="2325"/>
                  </a:lnTo>
                  <a:lnTo>
                    <a:pt x="256" y="2292"/>
                  </a:lnTo>
                  <a:lnTo>
                    <a:pt x="276" y="2260"/>
                  </a:lnTo>
                  <a:lnTo>
                    <a:pt x="297" y="2227"/>
                  </a:lnTo>
                  <a:lnTo>
                    <a:pt x="319" y="2194"/>
                  </a:lnTo>
                  <a:lnTo>
                    <a:pt x="343" y="2162"/>
                  </a:lnTo>
                  <a:lnTo>
                    <a:pt x="368" y="2129"/>
                  </a:lnTo>
                  <a:lnTo>
                    <a:pt x="394" y="2097"/>
                  </a:lnTo>
                  <a:lnTo>
                    <a:pt x="421" y="2066"/>
                  </a:lnTo>
                  <a:lnTo>
                    <a:pt x="449" y="2033"/>
                  </a:lnTo>
                  <a:lnTo>
                    <a:pt x="479" y="2002"/>
                  </a:lnTo>
                  <a:lnTo>
                    <a:pt x="509" y="1970"/>
                  </a:lnTo>
                  <a:lnTo>
                    <a:pt x="541" y="1938"/>
                  </a:lnTo>
                  <a:lnTo>
                    <a:pt x="573" y="1908"/>
                  </a:lnTo>
                  <a:lnTo>
                    <a:pt x="608" y="1876"/>
                  </a:lnTo>
                  <a:lnTo>
                    <a:pt x="642" y="1846"/>
                  </a:lnTo>
                  <a:lnTo>
                    <a:pt x="679" y="1814"/>
                  </a:lnTo>
                  <a:lnTo>
                    <a:pt x="715" y="1783"/>
                  </a:lnTo>
                  <a:lnTo>
                    <a:pt x="754" y="1753"/>
                  </a:lnTo>
                  <a:lnTo>
                    <a:pt x="792" y="1723"/>
                  </a:lnTo>
                  <a:lnTo>
                    <a:pt x="833" y="1693"/>
                  </a:lnTo>
                  <a:lnTo>
                    <a:pt x="875" y="1662"/>
                  </a:lnTo>
                  <a:lnTo>
                    <a:pt x="917" y="1633"/>
                  </a:lnTo>
                  <a:lnTo>
                    <a:pt x="961" y="1603"/>
                  </a:lnTo>
                  <a:lnTo>
                    <a:pt x="1006" y="1573"/>
                  </a:lnTo>
                  <a:lnTo>
                    <a:pt x="1051" y="1544"/>
                  </a:lnTo>
                  <a:lnTo>
                    <a:pt x="1097" y="1515"/>
                  </a:lnTo>
                  <a:lnTo>
                    <a:pt x="1145" y="1487"/>
                  </a:lnTo>
                  <a:lnTo>
                    <a:pt x="1194" y="1458"/>
                  </a:lnTo>
                  <a:lnTo>
                    <a:pt x="1244" y="1430"/>
                  </a:lnTo>
                  <a:lnTo>
                    <a:pt x="1294" y="1401"/>
                  </a:lnTo>
                  <a:lnTo>
                    <a:pt x="1346" y="1373"/>
                  </a:lnTo>
                  <a:lnTo>
                    <a:pt x="1398" y="1345"/>
                  </a:lnTo>
                  <a:lnTo>
                    <a:pt x="1452" y="1318"/>
                  </a:lnTo>
                  <a:lnTo>
                    <a:pt x="1507" y="1290"/>
                  </a:lnTo>
                  <a:lnTo>
                    <a:pt x="1562" y="1264"/>
                  </a:lnTo>
                  <a:lnTo>
                    <a:pt x="1618" y="1236"/>
                  </a:lnTo>
                  <a:lnTo>
                    <a:pt x="1675" y="1209"/>
                  </a:lnTo>
                  <a:lnTo>
                    <a:pt x="1733" y="1183"/>
                  </a:lnTo>
                  <a:lnTo>
                    <a:pt x="1793" y="1158"/>
                  </a:lnTo>
                  <a:lnTo>
                    <a:pt x="1853" y="1131"/>
                  </a:lnTo>
                  <a:lnTo>
                    <a:pt x="1914" y="1106"/>
                  </a:lnTo>
                  <a:lnTo>
                    <a:pt x="1975" y="1080"/>
                  </a:lnTo>
                  <a:lnTo>
                    <a:pt x="2038" y="1056"/>
                  </a:lnTo>
                  <a:lnTo>
                    <a:pt x="2102" y="1030"/>
                  </a:lnTo>
                  <a:lnTo>
                    <a:pt x="2166" y="1006"/>
                  </a:lnTo>
                  <a:lnTo>
                    <a:pt x="2231" y="981"/>
                  </a:lnTo>
                  <a:lnTo>
                    <a:pt x="2297" y="957"/>
                  </a:lnTo>
                  <a:lnTo>
                    <a:pt x="2364" y="933"/>
                  </a:lnTo>
                  <a:lnTo>
                    <a:pt x="2432" y="910"/>
                  </a:lnTo>
                  <a:lnTo>
                    <a:pt x="2501" y="886"/>
                  </a:lnTo>
                  <a:lnTo>
                    <a:pt x="2570" y="863"/>
                  </a:lnTo>
                  <a:lnTo>
                    <a:pt x="2641" y="840"/>
                  </a:lnTo>
                  <a:lnTo>
                    <a:pt x="2712" y="818"/>
                  </a:lnTo>
                  <a:lnTo>
                    <a:pt x="2784" y="796"/>
                  </a:lnTo>
                  <a:lnTo>
                    <a:pt x="2856" y="774"/>
                  </a:lnTo>
                  <a:lnTo>
                    <a:pt x="2929" y="753"/>
                  </a:lnTo>
                  <a:lnTo>
                    <a:pt x="3003" y="731"/>
                  </a:lnTo>
                  <a:lnTo>
                    <a:pt x="3154" y="690"/>
                  </a:lnTo>
                  <a:lnTo>
                    <a:pt x="3307" y="649"/>
                  </a:lnTo>
                  <a:lnTo>
                    <a:pt x="3464" y="610"/>
                  </a:lnTo>
                  <a:lnTo>
                    <a:pt x="3623" y="572"/>
                  </a:lnTo>
                  <a:lnTo>
                    <a:pt x="3785" y="536"/>
                  </a:lnTo>
                  <a:lnTo>
                    <a:pt x="3950" y="500"/>
                  </a:lnTo>
                  <a:lnTo>
                    <a:pt x="4117" y="466"/>
                  </a:lnTo>
                  <a:lnTo>
                    <a:pt x="4288" y="434"/>
                  </a:lnTo>
                  <a:lnTo>
                    <a:pt x="4459" y="402"/>
                  </a:lnTo>
                  <a:lnTo>
                    <a:pt x="4635" y="373"/>
                  </a:lnTo>
                  <a:lnTo>
                    <a:pt x="4812" y="344"/>
                  </a:lnTo>
                  <a:lnTo>
                    <a:pt x="4992" y="317"/>
                  </a:lnTo>
                  <a:lnTo>
                    <a:pt x="5173" y="291"/>
                  </a:lnTo>
                  <a:lnTo>
                    <a:pt x="5357" y="268"/>
                  </a:lnTo>
                  <a:lnTo>
                    <a:pt x="5543" y="245"/>
                  </a:lnTo>
                  <a:lnTo>
                    <a:pt x="5731" y="224"/>
                  </a:lnTo>
                  <a:lnTo>
                    <a:pt x="5922" y="204"/>
                  </a:lnTo>
                  <a:lnTo>
                    <a:pt x="6114" y="187"/>
                  </a:lnTo>
                  <a:lnTo>
                    <a:pt x="6308" y="171"/>
                  </a:lnTo>
                  <a:lnTo>
                    <a:pt x="6503" y="155"/>
                  </a:lnTo>
                  <a:lnTo>
                    <a:pt x="6702" y="143"/>
                  </a:lnTo>
                  <a:lnTo>
                    <a:pt x="6901" y="131"/>
                  </a:lnTo>
                  <a:lnTo>
                    <a:pt x="7102" y="122"/>
                  </a:lnTo>
                  <a:lnTo>
                    <a:pt x="7304" y="114"/>
                  </a:lnTo>
                  <a:lnTo>
                    <a:pt x="7508" y="107"/>
                  </a:lnTo>
                  <a:lnTo>
                    <a:pt x="7713" y="103"/>
                  </a:lnTo>
                  <a:lnTo>
                    <a:pt x="7920" y="100"/>
                  </a:lnTo>
                  <a:lnTo>
                    <a:pt x="8128" y="99"/>
                  </a:lnTo>
                  <a:lnTo>
                    <a:pt x="8128" y="0"/>
                  </a:lnTo>
                  <a:close/>
                </a:path>
              </a:pathLst>
            </a:custGeom>
            <a:solidFill>
              <a:srgbClr val="D98E9A"/>
            </a:solidFill>
            <a:ln w="9525">
              <a:noFill/>
              <a:round/>
              <a:headEnd/>
              <a:tailEnd/>
            </a:ln>
          </p:spPr>
          <p:txBody>
            <a:bodyPr>
              <a:prstTxWarp prst="textNoShape">
                <a:avLst/>
              </a:prstTxWarp>
            </a:bodyPr>
            <a:lstStyle/>
            <a:p>
              <a:endParaRPr lang="en-US"/>
            </a:p>
          </p:txBody>
        </p:sp>
        <p:sp>
          <p:nvSpPr>
            <p:cNvPr id="20743" name="Freeform 227"/>
            <p:cNvSpPr>
              <a:spLocks/>
            </p:cNvSpPr>
            <p:nvPr/>
          </p:nvSpPr>
          <p:spPr bwMode="auto">
            <a:xfrm>
              <a:off x="2088" y="1658"/>
              <a:ext cx="254" cy="88"/>
            </a:xfrm>
            <a:custGeom>
              <a:avLst/>
              <a:gdLst>
                <a:gd name="T0" fmla="*/ 8125 w 8128"/>
                <a:gd name="T1" fmla="*/ 2751 h 2826"/>
                <a:gd name="T2" fmla="*/ 8103 w 8128"/>
                <a:gd name="T3" fmla="*/ 2602 h 2826"/>
                <a:gd name="T4" fmla="*/ 8060 w 8128"/>
                <a:gd name="T5" fmla="*/ 2455 h 2826"/>
                <a:gd name="T6" fmla="*/ 7996 w 8128"/>
                <a:gd name="T7" fmla="*/ 2311 h 2826"/>
                <a:gd name="T8" fmla="*/ 7913 w 8128"/>
                <a:gd name="T9" fmla="*/ 2172 h 2826"/>
                <a:gd name="T10" fmla="*/ 7810 w 8128"/>
                <a:gd name="T11" fmla="*/ 2034 h 2826"/>
                <a:gd name="T12" fmla="*/ 7689 w 8128"/>
                <a:gd name="T13" fmla="*/ 1901 h 2826"/>
                <a:gd name="T14" fmla="*/ 7550 w 8128"/>
                <a:gd name="T15" fmla="*/ 1770 h 2826"/>
                <a:gd name="T16" fmla="*/ 7394 w 8128"/>
                <a:gd name="T17" fmla="*/ 1644 h 2826"/>
                <a:gd name="T18" fmla="*/ 7222 w 8128"/>
                <a:gd name="T19" fmla="*/ 1521 h 2826"/>
                <a:gd name="T20" fmla="*/ 7033 w 8128"/>
                <a:gd name="T21" fmla="*/ 1401 h 2826"/>
                <a:gd name="T22" fmla="*/ 6829 w 8128"/>
                <a:gd name="T23" fmla="*/ 1286 h 2826"/>
                <a:gd name="T24" fmla="*/ 6609 w 8128"/>
                <a:gd name="T25" fmla="*/ 1174 h 2826"/>
                <a:gd name="T26" fmla="*/ 6374 w 8128"/>
                <a:gd name="T27" fmla="*/ 1067 h 2826"/>
                <a:gd name="T28" fmla="*/ 6125 w 8128"/>
                <a:gd name="T29" fmla="*/ 963 h 2826"/>
                <a:gd name="T30" fmla="*/ 5863 w 8128"/>
                <a:gd name="T31" fmla="*/ 864 h 2826"/>
                <a:gd name="T32" fmla="*/ 5588 w 8128"/>
                <a:gd name="T33" fmla="*/ 769 h 2826"/>
                <a:gd name="T34" fmla="*/ 5151 w 8128"/>
                <a:gd name="T35" fmla="*/ 637 h 2826"/>
                <a:gd name="T36" fmla="*/ 4527 w 8128"/>
                <a:gd name="T37" fmla="*/ 476 h 2826"/>
                <a:gd name="T38" fmla="*/ 3859 w 8128"/>
                <a:gd name="T39" fmla="*/ 337 h 2826"/>
                <a:gd name="T40" fmla="*/ 3151 w 8128"/>
                <a:gd name="T41" fmla="*/ 220 h 2826"/>
                <a:gd name="T42" fmla="*/ 2407 w 8128"/>
                <a:gd name="T43" fmla="*/ 126 h 2826"/>
                <a:gd name="T44" fmla="*/ 1631 w 8128"/>
                <a:gd name="T45" fmla="*/ 58 h 2826"/>
                <a:gd name="T46" fmla="*/ 827 w 8128"/>
                <a:gd name="T47" fmla="*/ 15 h 2826"/>
                <a:gd name="T48" fmla="*/ 0 w 8128"/>
                <a:gd name="T49" fmla="*/ 0 h 2826"/>
                <a:gd name="T50" fmla="*/ 620 w 8128"/>
                <a:gd name="T51" fmla="*/ 107 h 2826"/>
                <a:gd name="T52" fmla="*/ 1426 w 8128"/>
                <a:gd name="T53" fmla="*/ 143 h 2826"/>
                <a:gd name="T54" fmla="*/ 2206 w 8128"/>
                <a:gd name="T55" fmla="*/ 204 h 2826"/>
                <a:gd name="T56" fmla="*/ 2955 w 8128"/>
                <a:gd name="T57" fmla="*/ 291 h 2826"/>
                <a:gd name="T58" fmla="*/ 3669 w 8128"/>
                <a:gd name="T59" fmla="*/ 402 h 2826"/>
                <a:gd name="T60" fmla="*/ 4342 w 8128"/>
                <a:gd name="T61" fmla="*/ 536 h 2826"/>
                <a:gd name="T62" fmla="*/ 4974 w 8128"/>
                <a:gd name="T63" fmla="*/ 690 h 2826"/>
                <a:gd name="T64" fmla="*/ 5487 w 8128"/>
                <a:gd name="T65" fmla="*/ 840 h 2826"/>
                <a:gd name="T66" fmla="*/ 5764 w 8128"/>
                <a:gd name="T67" fmla="*/ 933 h 2826"/>
                <a:gd name="T68" fmla="*/ 6026 w 8128"/>
                <a:gd name="T69" fmla="*/ 1030 h 2826"/>
                <a:gd name="T70" fmla="*/ 6275 w 8128"/>
                <a:gd name="T71" fmla="*/ 1131 h 2826"/>
                <a:gd name="T72" fmla="*/ 6510 w 8128"/>
                <a:gd name="T73" fmla="*/ 1236 h 2826"/>
                <a:gd name="T74" fmla="*/ 6730 w 8128"/>
                <a:gd name="T75" fmla="*/ 1345 h 2826"/>
                <a:gd name="T76" fmla="*/ 6934 w 8128"/>
                <a:gd name="T77" fmla="*/ 1458 h 2826"/>
                <a:gd name="T78" fmla="*/ 7122 w 8128"/>
                <a:gd name="T79" fmla="*/ 1573 h 2826"/>
                <a:gd name="T80" fmla="*/ 7295 w 8128"/>
                <a:gd name="T81" fmla="*/ 1693 h 2826"/>
                <a:gd name="T82" fmla="*/ 7449 w 8128"/>
                <a:gd name="T83" fmla="*/ 1814 h 2826"/>
                <a:gd name="T84" fmla="*/ 7587 w 8128"/>
                <a:gd name="T85" fmla="*/ 1938 h 2826"/>
                <a:gd name="T86" fmla="*/ 7707 w 8128"/>
                <a:gd name="T87" fmla="*/ 2066 h 2826"/>
                <a:gd name="T88" fmla="*/ 7808 w 8128"/>
                <a:gd name="T89" fmla="*/ 2194 h 2826"/>
                <a:gd name="T90" fmla="*/ 7891 w 8128"/>
                <a:gd name="T91" fmla="*/ 2325 h 2826"/>
                <a:gd name="T92" fmla="*/ 7954 w 8128"/>
                <a:gd name="T93" fmla="*/ 2456 h 2826"/>
                <a:gd name="T94" fmla="*/ 7999 w 8128"/>
                <a:gd name="T95" fmla="*/ 2590 h 2826"/>
                <a:gd name="T96" fmla="*/ 8023 w 8128"/>
                <a:gd name="T97" fmla="*/ 2724 h 2826"/>
                <a:gd name="T98" fmla="*/ 8029 w 8128"/>
                <a:gd name="T99" fmla="*/ 2826 h 282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128"/>
                <a:gd name="T151" fmla="*/ 0 h 2826"/>
                <a:gd name="T152" fmla="*/ 8128 w 8128"/>
                <a:gd name="T153" fmla="*/ 2826 h 282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128" h="2826">
                  <a:moveTo>
                    <a:pt x="8128" y="2826"/>
                  </a:moveTo>
                  <a:lnTo>
                    <a:pt x="8128" y="2826"/>
                  </a:lnTo>
                  <a:lnTo>
                    <a:pt x="8127" y="2789"/>
                  </a:lnTo>
                  <a:lnTo>
                    <a:pt x="8125" y="2751"/>
                  </a:lnTo>
                  <a:lnTo>
                    <a:pt x="8122" y="2713"/>
                  </a:lnTo>
                  <a:lnTo>
                    <a:pt x="8117" y="2676"/>
                  </a:lnTo>
                  <a:lnTo>
                    <a:pt x="8111" y="2639"/>
                  </a:lnTo>
                  <a:lnTo>
                    <a:pt x="8103" y="2602"/>
                  </a:lnTo>
                  <a:lnTo>
                    <a:pt x="8094" y="2565"/>
                  </a:lnTo>
                  <a:lnTo>
                    <a:pt x="8084" y="2529"/>
                  </a:lnTo>
                  <a:lnTo>
                    <a:pt x="8072" y="2492"/>
                  </a:lnTo>
                  <a:lnTo>
                    <a:pt x="8060" y="2455"/>
                  </a:lnTo>
                  <a:lnTo>
                    <a:pt x="8046" y="2420"/>
                  </a:lnTo>
                  <a:lnTo>
                    <a:pt x="8030" y="2383"/>
                  </a:lnTo>
                  <a:lnTo>
                    <a:pt x="8014" y="2347"/>
                  </a:lnTo>
                  <a:lnTo>
                    <a:pt x="7996" y="2311"/>
                  </a:lnTo>
                  <a:lnTo>
                    <a:pt x="7977" y="2277"/>
                  </a:lnTo>
                  <a:lnTo>
                    <a:pt x="7956" y="2241"/>
                  </a:lnTo>
                  <a:lnTo>
                    <a:pt x="7935" y="2206"/>
                  </a:lnTo>
                  <a:lnTo>
                    <a:pt x="7913" y="2172"/>
                  </a:lnTo>
                  <a:lnTo>
                    <a:pt x="7888" y="2137"/>
                  </a:lnTo>
                  <a:lnTo>
                    <a:pt x="7864" y="2103"/>
                  </a:lnTo>
                  <a:lnTo>
                    <a:pt x="7837" y="2069"/>
                  </a:lnTo>
                  <a:lnTo>
                    <a:pt x="7810" y="2034"/>
                  </a:lnTo>
                  <a:lnTo>
                    <a:pt x="7782" y="2001"/>
                  </a:lnTo>
                  <a:lnTo>
                    <a:pt x="7752" y="1967"/>
                  </a:lnTo>
                  <a:lnTo>
                    <a:pt x="7721" y="1933"/>
                  </a:lnTo>
                  <a:lnTo>
                    <a:pt x="7689" y="1901"/>
                  </a:lnTo>
                  <a:lnTo>
                    <a:pt x="7656" y="1868"/>
                  </a:lnTo>
                  <a:lnTo>
                    <a:pt x="7622" y="1835"/>
                  </a:lnTo>
                  <a:lnTo>
                    <a:pt x="7586" y="1803"/>
                  </a:lnTo>
                  <a:lnTo>
                    <a:pt x="7550" y="1770"/>
                  </a:lnTo>
                  <a:lnTo>
                    <a:pt x="7512" y="1739"/>
                  </a:lnTo>
                  <a:lnTo>
                    <a:pt x="7475" y="1707"/>
                  </a:lnTo>
                  <a:lnTo>
                    <a:pt x="7435" y="1675"/>
                  </a:lnTo>
                  <a:lnTo>
                    <a:pt x="7394" y="1644"/>
                  </a:lnTo>
                  <a:lnTo>
                    <a:pt x="7353" y="1613"/>
                  </a:lnTo>
                  <a:lnTo>
                    <a:pt x="7310" y="1582"/>
                  </a:lnTo>
                  <a:lnTo>
                    <a:pt x="7266" y="1551"/>
                  </a:lnTo>
                  <a:lnTo>
                    <a:pt x="7222" y="1521"/>
                  </a:lnTo>
                  <a:lnTo>
                    <a:pt x="7176" y="1491"/>
                  </a:lnTo>
                  <a:lnTo>
                    <a:pt x="7129" y="1460"/>
                  </a:lnTo>
                  <a:lnTo>
                    <a:pt x="7082" y="1431"/>
                  </a:lnTo>
                  <a:lnTo>
                    <a:pt x="7033" y="1401"/>
                  </a:lnTo>
                  <a:lnTo>
                    <a:pt x="6983" y="1373"/>
                  </a:lnTo>
                  <a:lnTo>
                    <a:pt x="6932" y="1343"/>
                  </a:lnTo>
                  <a:lnTo>
                    <a:pt x="6881" y="1314"/>
                  </a:lnTo>
                  <a:lnTo>
                    <a:pt x="6829" y="1286"/>
                  </a:lnTo>
                  <a:lnTo>
                    <a:pt x="6775" y="1257"/>
                  </a:lnTo>
                  <a:lnTo>
                    <a:pt x="6721" y="1230"/>
                  </a:lnTo>
                  <a:lnTo>
                    <a:pt x="6665" y="1201"/>
                  </a:lnTo>
                  <a:lnTo>
                    <a:pt x="6609" y="1174"/>
                  </a:lnTo>
                  <a:lnTo>
                    <a:pt x="6551" y="1147"/>
                  </a:lnTo>
                  <a:lnTo>
                    <a:pt x="6493" y="1120"/>
                  </a:lnTo>
                  <a:lnTo>
                    <a:pt x="6434" y="1093"/>
                  </a:lnTo>
                  <a:lnTo>
                    <a:pt x="6374" y="1067"/>
                  </a:lnTo>
                  <a:lnTo>
                    <a:pt x="6313" y="1040"/>
                  </a:lnTo>
                  <a:lnTo>
                    <a:pt x="6252" y="1015"/>
                  </a:lnTo>
                  <a:lnTo>
                    <a:pt x="6189" y="988"/>
                  </a:lnTo>
                  <a:lnTo>
                    <a:pt x="6125" y="963"/>
                  </a:lnTo>
                  <a:lnTo>
                    <a:pt x="6061" y="938"/>
                  </a:lnTo>
                  <a:lnTo>
                    <a:pt x="5996" y="913"/>
                  </a:lnTo>
                  <a:lnTo>
                    <a:pt x="5930" y="888"/>
                  </a:lnTo>
                  <a:lnTo>
                    <a:pt x="5863" y="864"/>
                  </a:lnTo>
                  <a:lnTo>
                    <a:pt x="5796" y="839"/>
                  </a:lnTo>
                  <a:lnTo>
                    <a:pt x="5727" y="816"/>
                  </a:lnTo>
                  <a:lnTo>
                    <a:pt x="5658" y="793"/>
                  </a:lnTo>
                  <a:lnTo>
                    <a:pt x="5588" y="769"/>
                  </a:lnTo>
                  <a:lnTo>
                    <a:pt x="5517" y="747"/>
                  </a:lnTo>
                  <a:lnTo>
                    <a:pt x="5446" y="724"/>
                  </a:lnTo>
                  <a:lnTo>
                    <a:pt x="5299" y="679"/>
                  </a:lnTo>
                  <a:lnTo>
                    <a:pt x="5151" y="637"/>
                  </a:lnTo>
                  <a:lnTo>
                    <a:pt x="5000" y="594"/>
                  </a:lnTo>
                  <a:lnTo>
                    <a:pt x="4844" y="553"/>
                  </a:lnTo>
                  <a:lnTo>
                    <a:pt x="4687" y="514"/>
                  </a:lnTo>
                  <a:lnTo>
                    <a:pt x="4527" y="476"/>
                  </a:lnTo>
                  <a:lnTo>
                    <a:pt x="4364" y="439"/>
                  </a:lnTo>
                  <a:lnTo>
                    <a:pt x="4198" y="403"/>
                  </a:lnTo>
                  <a:lnTo>
                    <a:pt x="4029" y="369"/>
                  </a:lnTo>
                  <a:lnTo>
                    <a:pt x="3859" y="337"/>
                  </a:lnTo>
                  <a:lnTo>
                    <a:pt x="3685" y="305"/>
                  </a:lnTo>
                  <a:lnTo>
                    <a:pt x="3509" y="275"/>
                  </a:lnTo>
                  <a:lnTo>
                    <a:pt x="3331" y="246"/>
                  </a:lnTo>
                  <a:lnTo>
                    <a:pt x="3151" y="220"/>
                  </a:lnTo>
                  <a:lnTo>
                    <a:pt x="2968" y="193"/>
                  </a:lnTo>
                  <a:lnTo>
                    <a:pt x="2783" y="170"/>
                  </a:lnTo>
                  <a:lnTo>
                    <a:pt x="2596" y="147"/>
                  </a:lnTo>
                  <a:lnTo>
                    <a:pt x="2407" y="126"/>
                  </a:lnTo>
                  <a:lnTo>
                    <a:pt x="2216" y="106"/>
                  </a:lnTo>
                  <a:lnTo>
                    <a:pt x="2023" y="88"/>
                  </a:lnTo>
                  <a:lnTo>
                    <a:pt x="1828" y="72"/>
                  </a:lnTo>
                  <a:lnTo>
                    <a:pt x="1631" y="58"/>
                  </a:lnTo>
                  <a:lnTo>
                    <a:pt x="1433" y="44"/>
                  </a:lnTo>
                  <a:lnTo>
                    <a:pt x="1232" y="33"/>
                  </a:lnTo>
                  <a:lnTo>
                    <a:pt x="1030" y="23"/>
                  </a:lnTo>
                  <a:lnTo>
                    <a:pt x="827" y="15"/>
                  </a:lnTo>
                  <a:lnTo>
                    <a:pt x="623" y="9"/>
                  </a:lnTo>
                  <a:lnTo>
                    <a:pt x="417" y="5"/>
                  </a:lnTo>
                  <a:lnTo>
                    <a:pt x="209" y="1"/>
                  </a:lnTo>
                  <a:lnTo>
                    <a:pt x="0" y="0"/>
                  </a:lnTo>
                  <a:lnTo>
                    <a:pt x="0" y="99"/>
                  </a:lnTo>
                  <a:lnTo>
                    <a:pt x="208" y="100"/>
                  </a:lnTo>
                  <a:lnTo>
                    <a:pt x="415" y="103"/>
                  </a:lnTo>
                  <a:lnTo>
                    <a:pt x="620" y="107"/>
                  </a:lnTo>
                  <a:lnTo>
                    <a:pt x="824" y="114"/>
                  </a:lnTo>
                  <a:lnTo>
                    <a:pt x="1026" y="122"/>
                  </a:lnTo>
                  <a:lnTo>
                    <a:pt x="1227" y="131"/>
                  </a:lnTo>
                  <a:lnTo>
                    <a:pt x="1426" y="143"/>
                  </a:lnTo>
                  <a:lnTo>
                    <a:pt x="1625" y="155"/>
                  </a:lnTo>
                  <a:lnTo>
                    <a:pt x="1820" y="171"/>
                  </a:lnTo>
                  <a:lnTo>
                    <a:pt x="2014" y="187"/>
                  </a:lnTo>
                  <a:lnTo>
                    <a:pt x="2206" y="204"/>
                  </a:lnTo>
                  <a:lnTo>
                    <a:pt x="2397" y="224"/>
                  </a:lnTo>
                  <a:lnTo>
                    <a:pt x="2585" y="245"/>
                  </a:lnTo>
                  <a:lnTo>
                    <a:pt x="2771" y="268"/>
                  </a:lnTo>
                  <a:lnTo>
                    <a:pt x="2955" y="291"/>
                  </a:lnTo>
                  <a:lnTo>
                    <a:pt x="3136" y="317"/>
                  </a:lnTo>
                  <a:lnTo>
                    <a:pt x="3316" y="344"/>
                  </a:lnTo>
                  <a:lnTo>
                    <a:pt x="3493" y="373"/>
                  </a:lnTo>
                  <a:lnTo>
                    <a:pt x="3669" y="402"/>
                  </a:lnTo>
                  <a:lnTo>
                    <a:pt x="3840" y="434"/>
                  </a:lnTo>
                  <a:lnTo>
                    <a:pt x="4011" y="466"/>
                  </a:lnTo>
                  <a:lnTo>
                    <a:pt x="4178" y="500"/>
                  </a:lnTo>
                  <a:lnTo>
                    <a:pt x="4342" y="536"/>
                  </a:lnTo>
                  <a:lnTo>
                    <a:pt x="4505" y="572"/>
                  </a:lnTo>
                  <a:lnTo>
                    <a:pt x="4664" y="610"/>
                  </a:lnTo>
                  <a:lnTo>
                    <a:pt x="4821" y="649"/>
                  </a:lnTo>
                  <a:lnTo>
                    <a:pt x="4974" y="690"/>
                  </a:lnTo>
                  <a:lnTo>
                    <a:pt x="5125" y="731"/>
                  </a:lnTo>
                  <a:lnTo>
                    <a:pt x="5272" y="774"/>
                  </a:lnTo>
                  <a:lnTo>
                    <a:pt x="5416" y="818"/>
                  </a:lnTo>
                  <a:lnTo>
                    <a:pt x="5487" y="840"/>
                  </a:lnTo>
                  <a:lnTo>
                    <a:pt x="5558" y="863"/>
                  </a:lnTo>
                  <a:lnTo>
                    <a:pt x="5627" y="886"/>
                  </a:lnTo>
                  <a:lnTo>
                    <a:pt x="5696" y="910"/>
                  </a:lnTo>
                  <a:lnTo>
                    <a:pt x="5764" y="933"/>
                  </a:lnTo>
                  <a:lnTo>
                    <a:pt x="5831" y="957"/>
                  </a:lnTo>
                  <a:lnTo>
                    <a:pt x="5897" y="981"/>
                  </a:lnTo>
                  <a:lnTo>
                    <a:pt x="5962" y="1006"/>
                  </a:lnTo>
                  <a:lnTo>
                    <a:pt x="6026" y="1030"/>
                  </a:lnTo>
                  <a:lnTo>
                    <a:pt x="6090" y="1056"/>
                  </a:lnTo>
                  <a:lnTo>
                    <a:pt x="6152" y="1080"/>
                  </a:lnTo>
                  <a:lnTo>
                    <a:pt x="6214" y="1106"/>
                  </a:lnTo>
                  <a:lnTo>
                    <a:pt x="6275" y="1131"/>
                  </a:lnTo>
                  <a:lnTo>
                    <a:pt x="6335" y="1158"/>
                  </a:lnTo>
                  <a:lnTo>
                    <a:pt x="6395" y="1183"/>
                  </a:lnTo>
                  <a:lnTo>
                    <a:pt x="6453" y="1209"/>
                  </a:lnTo>
                  <a:lnTo>
                    <a:pt x="6510" y="1236"/>
                  </a:lnTo>
                  <a:lnTo>
                    <a:pt x="6566" y="1264"/>
                  </a:lnTo>
                  <a:lnTo>
                    <a:pt x="6621" y="1290"/>
                  </a:lnTo>
                  <a:lnTo>
                    <a:pt x="6676" y="1318"/>
                  </a:lnTo>
                  <a:lnTo>
                    <a:pt x="6730" y="1345"/>
                  </a:lnTo>
                  <a:lnTo>
                    <a:pt x="6782" y="1373"/>
                  </a:lnTo>
                  <a:lnTo>
                    <a:pt x="6834" y="1401"/>
                  </a:lnTo>
                  <a:lnTo>
                    <a:pt x="6884" y="1430"/>
                  </a:lnTo>
                  <a:lnTo>
                    <a:pt x="6934" y="1458"/>
                  </a:lnTo>
                  <a:lnTo>
                    <a:pt x="6983" y="1487"/>
                  </a:lnTo>
                  <a:lnTo>
                    <a:pt x="7031" y="1515"/>
                  </a:lnTo>
                  <a:lnTo>
                    <a:pt x="7076" y="1544"/>
                  </a:lnTo>
                  <a:lnTo>
                    <a:pt x="7122" y="1573"/>
                  </a:lnTo>
                  <a:lnTo>
                    <a:pt x="7167" y="1603"/>
                  </a:lnTo>
                  <a:lnTo>
                    <a:pt x="7211" y="1633"/>
                  </a:lnTo>
                  <a:lnTo>
                    <a:pt x="7253" y="1662"/>
                  </a:lnTo>
                  <a:lnTo>
                    <a:pt x="7295" y="1693"/>
                  </a:lnTo>
                  <a:lnTo>
                    <a:pt x="7335" y="1723"/>
                  </a:lnTo>
                  <a:lnTo>
                    <a:pt x="7374" y="1753"/>
                  </a:lnTo>
                  <a:lnTo>
                    <a:pt x="7413" y="1783"/>
                  </a:lnTo>
                  <a:lnTo>
                    <a:pt x="7449" y="1814"/>
                  </a:lnTo>
                  <a:lnTo>
                    <a:pt x="7486" y="1846"/>
                  </a:lnTo>
                  <a:lnTo>
                    <a:pt x="7520" y="1876"/>
                  </a:lnTo>
                  <a:lnTo>
                    <a:pt x="7555" y="1908"/>
                  </a:lnTo>
                  <a:lnTo>
                    <a:pt x="7587" y="1938"/>
                  </a:lnTo>
                  <a:lnTo>
                    <a:pt x="7619" y="1970"/>
                  </a:lnTo>
                  <a:lnTo>
                    <a:pt x="7649" y="2002"/>
                  </a:lnTo>
                  <a:lnTo>
                    <a:pt x="7679" y="2033"/>
                  </a:lnTo>
                  <a:lnTo>
                    <a:pt x="7707" y="2066"/>
                  </a:lnTo>
                  <a:lnTo>
                    <a:pt x="7734" y="2097"/>
                  </a:lnTo>
                  <a:lnTo>
                    <a:pt x="7760" y="2129"/>
                  </a:lnTo>
                  <a:lnTo>
                    <a:pt x="7785" y="2162"/>
                  </a:lnTo>
                  <a:lnTo>
                    <a:pt x="7808" y="2194"/>
                  </a:lnTo>
                  <a:lnTo>
                    <a:pt x="7830" y="2227"/>
                  </a:lnTo>
                  <a:lnTo>
                    <a:pt x="7852" y="2260"/>
                  </a:lnTo>
                  <a:lnTo>
                    <a:pt x="7872" y="2292"/>
                  </a:lnTo>
                  <a:lnTo>
                    <a:pt x="7891" y="2325"/>
                  </a:lnTo>
                  <a:lnTo>
                    <a:pt x="7909" y="2357"/>
                  </a:lnTo>
                  <a:lnTo>
                    <a:pt x="7925" y="2390"/>
                  </a:lnTo>
                  <a:lnTo>
                    <a:pt x="7941" y="2424"/>
                  </a:lnTo>
                  <a:lnTo>
                    <a:pt x="7954" y="2456"/>
                  </a:lnTo>
                  <a:lnTo>
                    <a:pt x="7967" y="2490"/>
                  </a:lnTo>
                  <a:lnTo>
                    <a:pt x="7980" y="2523"/>
                  </a:lnTo>
                  <a:lnTo>
                    <a:pt x="7990" y="2556"/>
                  </a:lnTo>
                  <a:lnTo>
                    <a:pt x="7999" y="2590"/>
                  </a:lnTo>
                  <a:lnTo>
                    <a:pt x="8007" y="2623"/>
                  </a:lnTo>
                  <a:lnTo>
                    <a:pt x="8014" y="2657"/>
                  </a:lnTo>
                  <a:lnTo>
                    <a:pt x="8019" y="2691"/>
                  </a:lnTo>
                  <a:lnTo>
                    <a:pt x="8023" y="2724"/>
                  </a:lnTo>
                  <a:lnTo>
                    <a:pt x="8026" y="2758"/>
                  </a:lnTo>
                  <a:lnTo>
                    <a:pt x="8028" y="2792"/>
                  </a:lnTo>
                  <a:lnTo>
                    <a:pt x="8029" y="2826"/>
                  </a:lnTo>
                  <a:lnTo>
                    <a:pt x="8128" y="2826"/>
                  </a:lnTo>
                  <a:close/>
                </a:path>
              </a:pathLst>
            </a:custGeom>
            <a:solidFill>
              <a:srgbClr val="D98E9A"/>
            </a:solidFill>
            <a:ln w="9525">
              <a:noFill/>
              <a:round/>
              <a:headEnd/>
              <a:tailEnd/>
            </a:ln>
          </p:spPr>
          <p:txBody>
            <a:bodyPr>
              <a:prstTxWarp prst="textNoShape">
                <a:avLst/>
              </a:prstTxWarp>
            </a:bodyPr>
            <a:lstStyle/>
            <a:p>
              <a:endParaRPr lang="en-US"/>
            </a:p>
          </p:txBody>
        </p:sp>
        <p:sp>
          <p:nvSpPr>
            <p:cNvPr id="20744" name="Freeform 228"/>
            <p:cNvSpPr>
              <a:spLocks/>
            </p:cNvSpPr>
            <p:nvPr/>
          </p:nvSpPr>
          <p:spPr bwMode="auto">
            <a:xfrm>
              <a:off x="1835" y="1691"/>
              <a:ext cx="506" cy="58"/>
            </a:xfrm>
            <a:custGeom>
              <a:avLst/>
              <a:gdLst>
                <a:gd name="T0" fmla="*/ 0 w 16185"/>
                <a:gd name="T1" fmla="*/ 0 h 1881"/>
                <a:gd name="T2" fmla="*/ 0 w 16185"/>
                <a:gd name="T3" fmla="*/ 1881 h 1881"/>
                <a:gd name="T4" fmla="*/ 16182 w 16185"/>
                <a:gd name="T5" fmla="*/ 1881 h 1881"/>
                <a:gd name="T6" fmla="*/ 16185 w 16185"/>
                <a:gd name="T7" fmla="*/ 1 h 1881"/>
                <a:gd name="T8" fmla="*/ 0 w 16185"/>
                <a:gd name="T9" fmla="*/ 0 h 1881"/>
                <a:gd name="T10" fmla="*/ 0 60000 65536"/>
                <a:gd name="T11" fmla="*/ 0 60000 65536"/>
                <a:gd name="T12" fmla="*/ 0 60000 65536"/>
                <a:gd name="T13" fmla="*/ 0 60000 65536"/>
                <a:gd name="T14" fmla="*/ 0 60000 65536"/>
                <a:gd name="T15" fmla="*/ 0 w 16185"/>
                <a:gd name="T16" fmla="*/ 0 h 1881"/>
                <a:gd name="T17" fmla="*/ 16185 w 16185"/>
                <a:gd name="T18" fmla="*/ 1881 h 1881"/>
              </a:gdLst>
              <a:ahLst/>
              <a:cxnLst>
                <a:cxn ang="T10">
                  <a:pos x="T0" y="T1"/>
                </a:cxn>
                <a:cxn ang="T11">
                  <a:pos x="T2" y="T3"/>
                </a:cxn>
                <a:cxn ang="T12">
                  <a:pos x="T4" y="T5"/>
                </a:cxn>
                <a:cxn ang="T13">
                  <a:pos x="T6" y="T7"/>
                </a:cxn>
                <a:cxn ang="T14">
                  <a:pos x="T8" y="T9"/>
                </a:cxn>
              </a:cxnLst>
              <a:rect l="T15" t="T16" r="T17" b="T18"/>
              <a:pathLst>
                <a:path w="16185" h="1881">
                  <a:moveTo>
                    <a:pt x="0" y="0"/>
                  </a:moveTo>
                  <a:lnTo>
                    <a:pt x="0" y="1881"/>
                  </a:lnTo>
                  <a:lnTo>
                    <a:pt x="16182" y="1881"/>
                  </a:lnTo>
                  <a:lnTo>
                    <a:pt x="16185" y="1"/>
                  </a:lnTo>
                  <a:lnTo>
                    <a:pt x="0" y="0"/>
                  </a:lnTo>
                  <a:close/>
                </a:path>
              </a:pathLst>
            </a:custGeom>
            <a:solidFill>
              <a:srgbClr val="A04F5C"/>
            </a:solidFill>
            <a:ln w="9525">
              <a:noFill/>
              <a:round/>
              <a:headEnd/>
              <a:tailEnd/>
            </a:ln>
          </p:spPr>
          <p:txBody>
            <a:bodyPr>
              <a:prstTxWarp prst="textNoShape">
                <a:avLst/>
              </a:prstTxWarp>
            </a:bodyPr>
            <a:lstStyle/>
            <a:p>
              <a:endParaRPr lang="en-US"/>
            </a:p>
          </p:txBody>
        </p:sp>
        <p:sp>
          <p:nvSpPr>
            <p:cNvPr id="20745" name="Freeform 229"/>
            <p:cNvSpPr>
              <a:spLocks/>
            </p:cNvSpPr>
            <p:nvPr/>
          </p:nvSpPr>
          <p:spPr bwMode="auto">
            <a:xfrm>
              <a:off x="1836" y="1602"/>
              <a:ext cx="504" cy="173"/>
            </a:xfrm>
            <a:custGeom>
              <a:avLst/>
              <a:gdLst>
                <a:gd name="T0" fmla="*/ 16115 w 16156"/>
                <a:gd name="T1" fmla="*/ 3055 h 5544"/>
                <a:gd name="T2" fmla="*/ 15902 w 16156"/>
                <a:gd name="T3" fmla="*/ 3464 h 5544"/>
                <a:gd name="T4" fmla="*/ 15521 w 16156"/>
                <a:gd name="T5" fmla="*/ 3850 h 5544"/>
                <a:gd name="T6" fmla="*/ 14987 w 16156"/>
                <a:gd name="T7" fmla="*/ 4209 h 5544"/>
                <a:gd name="T8" fmla="*/ 14311 w 16156"/>
                <a:gd name="T9" fmla="*/ 4534 h 5544"/>
                <a:gd name="T10" fmla="*/ 13509 w 16156"/>
                <a:gd name="T11" fmla="*/ 4824 h 5544"/>
                <a:gd name="T12" fmla="*/ 12594 w 16156"/>
                <a:gd name="T13" fmla="*/ 5071 h 5544"/>
                <a:gd name="T14" fmla="*/ 11579 w 16156"/>
                <a:gd name="T15" fmla="*/ 5270 h 5544"/>
                <a:gd name="T16" fmla="*/ 10480 w 16156"/>
                <a:gd name="T17" fmla="*/ 5419 h 5544"/>
                <a:gd name="T18" fmla="*/ 9307 w 16156"/>
                <a:gd name="T19" fmla="*/ 5512 h 5544"/>
                <a:gd name="T20" fmla="*/ 8078 w 16156"/>
                <a:gd name="T21" fmla="*/ 5544 h 5544"/>
                <a:gd name="T22" fmla="*/ 6849 w 16156"/>
                <a:gd name="T23" fmla="*/ 5512 h 5544"/>
                <a:gd name="T24" fmla="*/ 5676 w 16156"/>
                <a:gd name="T25" fmla="*/ 5419 h 5544"/>
                <a:gd name="T26" fmla="*/ 4577 w 16156"/>
                <a:gd name="T27" fmla="*/ 5270 h 5544"/>
                <a:gd name="T28" fmla="*/ 3562 w 16156"/>
                <a:gd name="T29" fmla="*/ 5071 h 5544"/>
                <a:gd name="T30" fmla="*/ 2647 w 16156"/>
                <a:gd name="T31" fmla="*/ 4824 h 5544"/>
                <a:gd name="T32" fmla="*/ 1845 w 16156"/>
                <a:gd name="T33" fmla="*/ 4534 h 5544"/>
                <a:gd name="T34" fmla="*/ 1169 w 16156"/>
                <a:gd name="T35" fmla="*/ 4209 h 5544"/>
                <a:gd name="T36" fmla="*/ 635 w 16156"/>
                <a:gd name="T37" fmla="*/ 3850 h 5544"/>
                <a:gd name="T38" fmla="*/ 254 w 16156"/>
                <a:gd name="T39" fmla="*/ 3464 h 5544"/>
                <a:gd name="T40" fmla="*/ 41 w 16156"/>
                <a:gd name="T41" fmla="*/ 3055 h 5544"/>
                <a:gd name="T42" fmla="*/ 10 w 16156"/>
                <a:gd name="T43" fmla="*/ 2629 h 5544"/>
                <a:gd name="T44" fmla="*/ 163 w 16156"/>
                <a:gd name="T45" fmla="*/ 2213 h 5544"/>
                <a:gd name="T46" fmla="*/ 489 w 16156"/>
                <a:gd name="T47" fmla="*/ 1819 h 5544"/>
                <a:gd name="T48" fmla="*/ 975 w 16156"/>
                <a:gd name="T49" fmla="*/ 1451 h 5544"/>
                <a:gd name="T50" fmla="*/ 1605 w 16156"/>
                <a:gd name="T51" fmla="*/ 1113 h 5544"/>
                <a:gd name="T52" fmla="*/ 2366 w 16156"/>
                <a:gd name="T53" fmla="*/ 811 h 5544"/>
                <a:gd name="T54" fmla="*/ 3245 w 16156"/>
                <a:gd name="T55" fmla="*/ 550 h 5544"/>
                <a:gd name="T56" fmla="*/ 4228 w 16156"/>
                <a:gd name="T57" fmla="*/ 334 h 5544"/>
                <a:gd name="T58" fmla="*/ 5301 w 16156"/>
                <a:gd name="T59" fmla="*/ 168 h 5544"/>
                <a:gd name="T60" fmla="*/ 6450 w 16156"/>
                <a:gd name="T61" fmla="*/ 56 h 5544"/>
                <a:gd name="T62" fmla="*/ 7662 w 16156"/>
                <a:gd name="T63" fmla="*/ 3 h 5544"/>
                <a:gd name="T64" fmla="*/ 8904 w 16156"/>
                <a:gd name="T65" fmla="*/ 14 h 5544"/>
                <a:gd name="T66" fmla="*/ 10096 w 16156"/>
                <a:gd name="T67" fmla="*/ 87 h 5544"/>
                <a:gd name="T68" fmla="*/ 11222 w 16156"/>
                <a:gd name="T69" fmla="*/ 217 h 5544"/>
                <a:gd name="T70" fmla="*/ 12266 w 16156"/>
                <a:gd name="T71" fmla="*/ 401 h 5544"/>
                <a:gd name="T72" fmla="*/ 13216 w 16156"/>
                <a:gd name="T73" fmla="*/ 633 h 5544"/>
                <a:gd name="T74" fmla="*/ 14057 w 16156"/>
                <a:gd name="T75" fmla="*/ 908 h 5544"/>
                <a:gd name="T76" fmla="*/ 14776 w 16156"/>
                <a:gd name="T77" fmla="*/ 1222 h 5544"/>
                <a:gd name="T78" fmla="*/ 15360 w 16156"/>
                <a:gd name="T79" fmla="*/ 1570 h 5544"/>
                <a:gd name="T80" fmla="*/ 15794 w 16156"/>
                <a:gd name="T81" fmla="*/ 1948 h 5544"/>
                <a:gd name="T82" fmla="*/ 16064 w 16156"/>
                <a:gd name="T83" fmla="*/ 2350 h 5544"/>
                <a:gd name="T84" fmla="*/ 16156 w 16156"/>
                <a:gd name="T85" fmla="*/ 2772 h 554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156"/>
                <a:gd name="T130" fmla="*/ 0 h 5544"/>
                <a:gd name="T131" fmla="*/ 16156 w 16156"/>
                <a:gd name="T132" fmla="*/ 5544 h 554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156" h="5544">
                  <a:moveTo>
                    <a:pt x="16156" y="2772"/>
                  </a:moveTo>
                  <a:lnTo>
                    <a:pt x="16146" y="2914"/>
                  </a:lnTo>
                  <a:lnTo>
                    <a:pt x="16115" y="3055"/>
                  </a:lnTo>
                  <a:lnTo>
                    <a:pt x="16064" y="3194"/>
                  </a:lnTo>
                  <a:lnTo>
                    <a:pt x="15993" y="3330"/>
                  </a:lnTo>
                  <a:lnTo>
                    <a:pt x="15902" y="3464"/>
                  </a:lnTo>
                  <a:lnTo>
                    <a:pt x="15794" y="3595"/>
                  </a:lnTo>
                  <a:lnTo>
                    <a:pt x="15667" y="3725"/>
                  </a:lnTo>
                  <a:lnTo>
                    <a:pt x="15521" y="3850"/>
                  </a:lnTo>
                  <a:lnTo>
                    <a:pt x="15360" y="3974"/>
                  </a:lnTo>
                  <a:lnTo>
                    <a:pt x="15181" y="4093"/>
                  </a:lnTo>
                  <a:lnTo>
                    <a:pt x="14987" y="4209"/>
                  </a:lnTo>
                  <a:lnTo>
                    <a:pt x="14776" y="4321"/>
                  </a:lnTo>
                  <a:lnTo>
                    <a:pt x="14551" y="4430"/>
                  </a:lnTo>
                  <a:lnTo>
                    <a:pt x="14311" y="4534"/>
                  </a:lnTo>
                  <a:lnTo>
                    <a:pt x="14057" y="4635"/>
                  </a:lnTo>
                  <a:lnTo>
                    <a:pt x="13790" y="4732"/>
                  </a:lnTo>
                  <a:lnTo>
                    <a:pt x="13509" y="4824"/>
                  </a:lnTo>
                  <a:lnTo>
                    <a:pt x="13216" y="4911"/>
                  </a:lnTo>
                  <a:lnTo>
                    <a:pt x="12910" y="4993"/>
                  </a:lnTo>
                  <a:lnTo>
                    <a:pt x="12594" y="5071"/>
                  </a:lnTo>
                  <a:lnTo>
                    <a:pt x="12266" y="5143"/>
                  </a:lnTo>
                  <a:lnTo>
                    <a:pt x="11928" y="5209"/>
                  </a:lnTo>
                  <a:lnTo>
                    <a:pt x="11579" y="5270"/>
                  </a:lnTo>
                  <a:lnTo>
                    <a:pt x="11222" y="5326"/>
                  </a:lnTo>
                  <a:lnTo>
                    <a:pt x="10855" y="5375"/>
                  </a:lnTo>
                  <a:lnTo>
                    <a:pt x="10480" y="5419"/>
                  </a:lnTo>
                  <a:lnTo>
                    <a:pt x="10096" y="5457"/>
                  </a:lnTo>
                  <a:lnTo>
                    <a:pt x="9706" y="5488"/>
                  </a:lnTo>
                  <a:lnTo>
                    <a:pt x="9307" y="5512"/>
                  </a:lnTo>
                  <a:lnTo>
                    <a:pt x="8904" y="5529"/>
                  </a:lnTo>
                  <a:lnTo>
                    <a:pt x="8494" y="5541"/>
                  </a:lnTo>
                  <a:lnTo>
                    <a:pt x="8078" y="5544"/>
                  </a:lnTo>
                  <a:lnTo>
                    <a:pt x="7662" y="5541"/>
                  </a:lnTo>
                  <a:lnTo>
                    <a:pt x="7252" y="5529"/>
                  </a:lnTo>
                  <a:lnTo>
                    <a:pt x="6849" y="5512"/>
                  </a:lnTo>
                  <a:lnTo>
                    <a:pt x="6450" y="5488"/>
                  </a:lnTo>
                  <a:lnTo>
                    <a:pt x="6060" y="5457"/>
                  </a:lnTo>
                  <a:lnTo>
                    <a:pt x="5676" y="5419"/>
                  </a:lnTo>
                  <a:lnTo>
                    <a:pt x="5301" y="5375"/>
                  </a:lnTo>
                  <a:lnTo>
                    <a:pt x="4934" y="5326"/>
                  </a:lnTo>
                  <a:lnTo>
                    <a:pt x="4577" y="5270"/>
                  </a:lnTo>
                  <a:lnTo>
                    <a:pt x="4228" y="5209"/>
                  </a:lnTo>
                  <a:lnTo>
                    <a:pt x="3890" y="5143"/>
                  </a:lnTo>
                  <a:lnTo>
                    <a:pt x="3562" y="5071"/>
                  </a:lnTo>
                  <a:lnTo>
                    <a:pt x="3245" y="4993"/>
                  </a:lnTo>
                  <a:lnTo>
                    <a:pt x="2940" y="4911"/>
                  </a:lnTo>
                  <a:lnTo>
                    <a:pt x="2647" y="4824"/>
                  </a:lnTo>
                  <a:lnTo>
                    <a:pt x="2366" y="4732"/>
                  </a:lnTo>
                  <a:lnTo>
                    <a:pt x="2099" y="4635"/>
                  </a:lnTo>
                  <a:lnTo>
                    <a:pt x="1845" y="4534"/>
                  </a:lnTo>
                  <a:lnTo>
                    <a:pt x="1605" y="4430"/>
                  </a:lnTo>
                  <a:lnTo>
                    <a:pt x="1380" y="4321"/>
                  </a:lnTo>
                  <a:lnTo>
                    <a:pt x="1169" y="4209"/>
                  </a:lnTo>
                  <a:lnTo>
                    <a:pt x="975" y="4093"/>
                  </a:lnTo>
                  <a:lnTo>
                    <a:pt x="796" y="3974"/>
                  </a:lnTo>
                  <a:lnTo>
                    <a:pt x="635" y="3850"/>
                  </a:lnTo>
                  <a:lnTo>
                    <a:pt x="489" y="3725"/>
                  </a:lnTo>
                  <a:lnTo>
                    <a:pt x="362" y="3595"/>
                  </a:lnTo>
                  <a:lnTo>
                    <a:pt x="254" y="3464"/>
                  </a:lnTo>
                  <a:lnTo>
                    <a:pt x="163" y="3330"/>
                  </a:lnTo>
                  <a:lnTo>
                    <a:pt x="92" y="3194"/>
                  </a:lnTo>
                  <a:lnTo>
                    <a:pt x="41" y="3055"/>
                  </a:lnTo>
                  <a:lnTo>
                    <a:pt x="10" y="2914"/>
                  </a:lnTo>
                  <a:lnTo>
                    <a:pt x="0" y="2772"/>
                  </a:lnTo>
                  <a:lnTo>
                    <a:pt x="10" y="2629"/>
                  </a:lnTo>
                  <a:lnTo>
                    <a:pt x="41" y="2488"/>
                  </a:lnTo>
                  <a:lnTo>
                    <a:pt x="92" y="2350"/>
                  </a:lnTo>
                  <a:lnTo>
                    <a:pt x="163" y="2213"/>
                  </a:lnTo>
                  <a:lnTo>
                    <a:pt x="254" y="2080"/>
                  </a:lnTo>
                  <a:lnTo>
                    <a:pt x="362" y="1948"/>
                  </a:lnTo>
                  <a:lnTo>
                    <a:pt x="489" y="1819"/>
                  </a:lnTo>
                  <a:lnTo>
                    <a:pt x="635" y="1693"/>
                  </a:lnTo>
                  <a:lnTo>
                    <a:pt x="796" y="1570"/>
                  </a:lnTo>
                  <a:lnTo>
                    <a:pt x="975" y="1451"/>
                  </a:lnTo>
                  <a:lnTo>
                    <a:pt x="1169" y="1334"/>
                  </a:lnTo>
                  <a:lnTo>
                    <a:pt x="1380" y="1222"/>
                  </a:lnTo>
                  <a:lnTo>
                    <a:pt x="1605" y="1113"/>
                  </a:lnTo>
                  <a:lnTo>
                    <a:pt x="1845" y="1009"/>
                  </a:lnTo>
                  <a:lnTo>
                    <a:pt x="2099" y="908"/>
                  </a:lnTo>
                  <a:lnTo>
                    <a:pt x="2366" y="811"/>
                  </a:lnTo>
                  <a:lnTo>
                    <a:pt x="2647" y="720"/>
                  </a:lnTo>
                  <a:lnTo>
                    <a:pt x="2940" y="633"/>
                  </a:lnTo>
                  <a:lnTo>
                    <a:pt x="3245" y="550"/>
                  </a:lnTo>
                  <a:lnTo>
                    <a:pt x="3562" y="473"/>
                  </a:lnTo>
                  <a:lnTo>
                    <a:pt x="3890" y="401"/>
                  </a:lnTo>
                  <a:lnTo>
                    <a:pt x="4228" y="334"/>
                  </a:lnTo>
                  <a:lnTo>
                    <a:pt x="4577" y="273"/>
                  </a:lnTo>
                  <a:lnTo>
                    <a:pt x="4934" y="217"/>
                  </a:lnTo>
                  <a:lnTo>
                    <a:pt x="5301" y="168"/>
                  </a:lnTo>
                  <a:lnTo>
                    <a:pt x="5676" y="124"/>
                  </a:lnTo>
                  <a:lnTo>
                    <a:pt x="6060" y="87"/>
                  </a:lnTo>
                  <a:lnTo>
                    <a:pt x="6450" y="56"/>
                  </a:lnTo>
                  <a:lnTo>
                    <a:pt x="6849" y="32"/>
                  </a:lnTo>
                  <a:lnTo>
                    <a:pt x="7252" y="14"/>
                  </a:lnTo>
                  <a:lnTo>
                    <a:pt x="7662" y="3"/>
                  </a:lnTo>
                  <a:lnTo>
                    <a:pt x="8078" y="0"/>
                  </a:lnTo>
                  <a:lnTo>
                    <a:pt x="8494" y="3"/>
                  </a:lnTo>
                  <a:lnTo>
                    <a:pt x="8904" y="14"/>
                  </a:lnTo>
                  <a:lnTo>
                    <a:pt x="9307" y="32"/>
                  </a:lnTo>
                  <a:lnTo>
                    <a:pt x="9706" y="56"/>
                  </a:lnTo>
                  <a:lnTo>
                    <a:pt x="10096" y="87"/>
                  </a:lnTo>
                  <a:lnTo>
                    <a:pt x="10480" y="124"/>
                  </a:lnTo>
                  <a:lnTo>
                    <a:pt x="10855" y="168"/>
                  </a:lnTo>
                  <a:lnTo>
                    <a:pt x="11222" y="217"/>
                  </a:lnTo>
                  <a:lnTo>
                    <a:pt x="11579" y="273"/>
                  </a:lnTo>
                  <a:lnTo>
                    <a:pt x="11928" y="334"/>
                  </a:lnTo>
                  <a:lnTo>
                    <a:pt x="12266" y="401"/>
                  </a:lnTo>
                  <a:lnTo>
                    <a:pt x="12594" y="473"/>
                  </a:lnTo>
                  <a:lnTo>
                    <a:pt x="12910" y="550"/>
                  </a:lnTo>
                  <a:lnTo>
                    <a:pt x="13216" y="633"/>
                  </a:lnTo>
                  <a:lnTo>
                    <a:pt x="13509" y="720"/>
                  </a:lnTo>
                  <a:lnTo>
                    <a:pt x="13790" y="811"/>
                  </a:lnTo>
                  <a:lnTo>
                    <a:pt x="14057" y="908"/>
                  </a:lnTo>
                  <a:lnTo>
                    <a:pt x="14311" y="1009"/>
                  </a:lnTo>
                  <a:lnTo>
                    <a:pt x="14551" y="1113"/>
                  </a:lnTo>
                  <a:lnTo>
                    <a:pt x="14776" y="1222"/>
                  </a:lnTo>
                  <a:lnTo>
                    <a:pt x="14987" y="1334"/>
                  </a:lnTo>
                  <a:lnTo>
                    <a:pt x="15181" y="1451"/>
                  </a:lnTo>
                  <a:lnTo>
                    <a:pt x="15360" y="1570"/>
                  </a:lnTo>
                  <a:lnTo>
                    <a:pt x="15521" y="1693"/>
                  </a:lnTo>
                  <a:lnTo>
                    <a:pt x="15667" y="1819"/>
                  </a:lnTo>
                  <a:lnTo>
                    <a:pt x="15794" y="1948"/>
                  </a:lnTo>
                  <a:lnTo>
                    <a:pt x="15902" y="2080"/>
                  </a:lnTo>
                  <a:lnTo>
                    <a:pt x="15993" y="2213"/>
                  </a:lnTo>
                  <a:lnTo>
                    <a:pt x="16064" y="2350"/>
                  </a:lnTo>
                  <a:lnTo>
                    <a:pt x="16115" y="2488"/>
                  </a:lnTo>
                  <a:lnTo>
                    <a:pt x="16146" y="2629"/>
                  </a:lnTo>
                  <a:lnTo>
                    <a:pt x="16156" y="2772"/>
                  </a:lnTo>
                  <a:close/>
                </a:path>
              </a:pathLst>
            </a:custGeom>
            <a:solidFill>
              <a:srgbClr val="D25E6C"/>
            </a:solidFill>
            <a:ln w="9525">
              <a:noFill/>
              <a:round/>
              <a:headEnd/>
              <a:tailEnd/>
            </a:ln>
          </p:spPr>
          <p:txBody>
            <a:bodyPr>
              <a:prstTxWarp prst="textNoShape">
                <a:avLst/>
              </a:prstTxWarp>
            </a:bodyPr>
            <a:lstStyle/>
            <a:p>
              <a:endParaRPr lang="en-US"/>
            </a:p>
          </p:txBody>
        </p:sp>
        <p:sp>
          <p:nvSpPr>
            <p:cNvPr id="20746" name="Freeform 230"/>
            <p:cNvSpPr>
              <a:spLocks/>
            </p:cNvSpPr>
            <p:nvPr/>
          </p:nvSpPr>
          <p:spPr bwMode="auto">
            <a:xfrm>
              <a:off x="2086" y="1688"/>
              <a:ext cx="256" cy="87"/>
            </a:xfrm>
            <a:custGeom>
              <a:avLst/>
              <a:gdLst>
                <a:gd name="T0" fmla="*/ 466 w 8177"/>
                <a:gd name="T1" fmla="*/ 2817 h 2822"/>
                <a:gd name="T2" fmla="*/ 1281 w 8177"/>
                <a:gd name="T3" fmla="*/ 2789 h 2822"/>
                <a:gd name="T4" fmla="*/ 2072 w 8177"/>
                <a:gd name="T5" fmla="*/ 2734 h 2822"/>
                <a:gd name="T6" fmla="*/ 2832 w 8177"/>
                <a:gd name="T7" fmla="*/ 2652 h 2822"/>
                <a:gd name="T8" fmla="*/ 3558 w 8177"/>
                <a:gd name="T9" fmla="*/ 2547 h 2822"/>
                <a:gd name="T10" fmla="*/ 4247 w 8177"/>
                <a:gd name="T11" fmla="*/ 2419 h 2822"/>
                <a:gd name="T12" fmla="*/ 4893 w 8177"/>
                <a:gd name="T13" fmla="*/ 2269 h 2822"/>
                <a:gd name="T14" fmla="*/ 5348 w 8177"/>
                <a:gd name="T15" fmla="*/ 2143 h 2822"/>
                <a:gd name="T16" fmla="*/ 5637 w 8177"/>
                <a:gd name="T17" fmla="*/ 2053 h 2822"/>
                <a:gd name="T18" fmla="*/ 5912 w 8177"/>
                <a:gd name="T19" fmla="*/ 1958 h 2822"/>
                <a:gd name="T20" fmla="*/ 6174 w 8177"/>
                <a:gd name="T21" fmla="*/ 1859 h 2822"/>
                <a:gd name="T22" fmla="*/ 6423 w 8177"/>
                <a:gd name="T23" fmla="*/ 1756 h 2822"/>
                <a:gd name="T24" fmla="*/ 6658 w 8177"/>
                <a:gd name="T25" fmla="*/ 1649 h 2822"/>
                <a:gd name="T26" fmla="*/ 6878 w 8177"/>
                <a:gd name="T27" fmla="*/ 1537 h 2822"/>
                <a:gd name="T28" fmla="*/ 7082 w 8177"/>
                <a:gd name="T29" fmla="*/ 1422 h 2822"/>
                <a:gd name="T30" fmla="*/ 7271 w 8177"/>
                <a:gd name="T31" fmla="*/ 1303 h 2822"/>
                <a:gd name="T32" fmla="*/ 7443 w 8177"/>
                <a:gd name="T33" fmla="*/ 1180 h 2822"/>
                <a:gd name="T34" fmla="*/ 7599 w 8177"/>
                <a:gd name="T35" fmla="*/ 1053 h 2822"/>
                <a:gd name="T36" fmla="*/ 7738 w 8177"/>
                <a:gd name="T37" fmla="*/ 923 h 2822"/>
                <a:gd name="T38" fmla="*/ 7859 w 8177"/>
                <a:gd name="T39" fmla="*/ 790 h 2822"/>
                <a:gd name="T40" fmla="*/ 7962 w 8177"/>
                <a:gd name="T41" fmla="*/ 653 h 2822"/>
                <a:gd name="T42" fmla="*/ 8045 w 8177"/>
                <a:gd name="T43" fmla="*/ 514 h 2822"/>
                <a:gd name="T44" fmla="*/ 8109 w 8177"/>
                <a:gd name="T45" fmla="*/ 370 h 2822"/>
                <a:gd name="T46" fmla="*/ 8152 w 8177"/>
                <a:gd name="T47" fmla="*/ 224 h 2822"/>
                <a:gd name="T48" fmla="*/ 8174 w 8177"/>
                <a:gd name="T49" fmla="*/ 75 h 2822"/>
                <a:gd name="T50" fmla="*/ 8077 w 8177"/>
                <a:gd name="T51" fmla="*/ 33 h 2822"/>
                <a:gd name="T52" fmla="*/ 8063 w 8177"/>
                <a:gd name="T53" fmla="*/ 169 h 2822"/>
                <a:gd name="T54" fmla="*/ 8029 w 8177"/>
                <a:gd name="T55" fmla="*/ 303 h 2822"/>
                <a:gd name="T56" fmla="*/ 7974 w 8177"/>
                <a:gd name="T57" fmla="*/ 435 h 2822"/>
                <a:gd name="T58" fmla="*/ 7902 w 8177"/>
                <a:gd name="T59" fmla="*/ 566 h 2822"/>
                <a:gd name="T60" fmla="*/ 7809 w 8177"/>
                <a:gd name="T61" fmla="*/ 695 h 2822"/>
                <a:gd name="T62" fmla="*/ 7698 w 8177"/>
                <a:gd name="T63" fmla="*/ 822 h 2822"/>
                <a:gd name="T64" fmla="*/ 7569 w 8177"/>
                <a:gd name="T65" fmla="*/ 948 h 2822"/>
                <a:gd name="T66" fmla="*/ 7423 w 8177"/>
                <a:gd name="T67" fmla="*/ 1070 h 2822"/>
                <a:gd name="T68" fmla="*/ 7260 w 8177"/>
                <a:gd name="T69" fmla="*/ 1190 h 2822"/>
                <a:gd name="T70" fmla="*/ 7080 w 8177"/>
                <a:gd name="T71" fmla="*/ 1308 h 2822"/>
                <a:gd name="T72" fmla="*/ 6883 w 8177"/>
                <a:gd name="T73" fmla="*/ 1422 h 2822"/>
                <a:gd name="T74" fmla="*/ 6670 w 8177"/>
                <a:gd name="T75" fmla="*/ 1533 h 2822"/>
                <a:gd name="T76" fmla="*/ 6444 w 8177"/>
                <a:gd name="T77" fmla="*/ 1640 h 2822"/>
                <a:gd name="T78" fmla="*/ 6201 w 8177"/>
                <a:gd name="T79" fmla="*/ 1743 h 2822"/>
                <a:gd name="T80" fmla="*/ 5946 w 8177"/>
                <a:gd name="T81" fmla="*/ 1842 h 2822"/>
                <a:gd name="T82" fmla="*/ 5676 w 8177"/>
                <a:gd name="T83" fmla="*/ 1937 h 2822"/>
                <a:gd name="T84" fmla="*/ 5393 w 8177"/>
                <a:gd name="T85" fmla="*/ 2026 h 2822"/>
                <a:gd name="T86" fmla="*/ 5023 w 8177"/>
                <a:gd name="T87" fmla="*/ 2132 h 2822"/>
                <a:gd name="T88" fmla="*/ 4391 w 8177"/>
                <a:gd name="T89" fmla="*/ 2286 h 2822"/>
                <a:gd name="T90" fmla="*/ 3718 w 8177"/>
                <a:gd name="T91" fmla="*/ 2420 h 2822"/>
                <a:gd name="T92" fmla="*/ 3004 w 8177"/>
                <a:gd name="T93" fmla="*/ 2531 h 2822"/>
                <a:gd name="T94" fmla="*/ 2255 w 8177"/>
                <a:gd name="T95" fmla="*/ 2618 h 2822"/>
                <a:gd name="T96" fmla="*/ 1475 w 8177"/>
                <a:gd name="T97" fmla="*/ 2679 h 2822"/>
                <a:gd name="T98" fmla="*/ 669 w 8177"/>
                <a:gd name="T99" fmla="*/ 2715 h 2822"/>
                <a:gd name="T100" fmla="*/ 49 w 8177"/>
                <a:gd name="T101" fmla="*/ 2723 h 2822"/>
                <a:gd name="T102" fmla="*/ 33 w 8177"/>
                <a:gd name="T103" fmla="*/ 2725 h 2822"/>
                <a:gd name="T104" fmla="*/ 15 w 8177"/>
                <a:gd name="T105" fmla="*/ 2735 h 2822"/>
                <a:gd name="T106" fmla="*/ 0 w 8177"/>
                <a:gd name="T107" fmla="*/ 2762 h 2822"/>
                <a:gd name="T108" fmla="*/ 6 w 8177"/>
                <a:gd name="T109" fmla="*/ 2798 h 2822"/>
                <a:gd name="T110" fmla="*/ 23 w 8177"/>
                <a:gd name="T111" fmla="*/ 2815 h 2822"/>
                <a:gd name="T112" fmla="*/ 43 w 8177"/>
                <a:gd name="T113" fmla="*/ 2822 h 282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177"/>
                <a:gd name="T172" fmla="*/ 0 h 2822"/>
                <a:gd name="T173" fmla="*/ 8177 w 8177"/>
                <a:gd name="T174" fmla="*/ 2822 h 282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177" h="2822">
                  <a:moveTo>
                    <a:pt x="49" y="2822"/>
                  </a:moveTo>
                  <a:lnTo>
                    <a:pt x="49" y="2822"/>
                  </a:lnTo>
                  <a:lnTo>
                    <a:pt x="258" y="2821"/>
                  </a:lnTo>
                  <a:lnTo>
                    <a:pt x="466" y="2817"/>
                  </a:lnTo>
                  <a:lnTo>
                    <a:pt x="672" y="2813"/>
                  </a:lnTo>
                  <a:lnTo>
                    <a:pt x="876" y="2807"/>
                  </a:lnTo>
                  <a:lnTo>
                    <a:pt x="1079" y="2799"/>
                  </a:lnTo>
                  <a:lnTo>
                    <a:pt x="1281" y="2789"/>
                  </a:lnTo>
                  <a:lnTo>
                    <a:pt x="1482" y="2778"/>
                  </a:lnTo>
                  <a:lnTo>
                    <a:pt x="1680" y="2764"/>
                  </a:lnTo>
                  <a:lnTo>
                    <a:pt x="1877" y="2750"/>
                  </a:lnTo>
                  <a:lnTo>
                    <a:pt x="2072" y="2734"/>
                  </a:lnTo>
                  <a:lnTo>
                    <a:pt x="2265" y="2716"/>
                  </a:lnTo>
                  <a:lnTo>
                    <a:pt x="2456" y="2696"/>
                  </a:lnTo>
                  <a:lnTo>
                    <a:pt x="2645" y="2676"/>
                  </a:lnTo>
                  <a:lnTo>
                    <a:pt x="2832" y="2652"/>
                  </a:lnTo>
                  <a:lnTo>
                    <a:pt x="3017" y="2629"/>
                  </a:lnTo>
                  <a:lnTo>
                    <a:pt x="3200" y="2603"/>
                  </a:lnTo>
                  <a:lnTo>
                    <a:pt x="3380" y="2576"/>
                  </a:lnTo>
                  <a:lnTo>
                    <a:pt x="3558" y="2547"/>
                  </a:lnTo>
                  <a:lnTo>
                    <a:pt x="3734" y="2518"/>
                  </a:lnTo>
                  <a:lnTo>
                    <a:pt x="3908" y="2486"/>
                  </a:lnTo>
                  <a:lnTo>
                    <a:pt x="4078" y="2454"/>
                  </a:lnTo>
                  <a:lnTo>
                    <a:pt x="4247" y="2419"/>
                  </a:lnTo>
                  <a:lnTo>
                    <a:pt x="4413" y="2383"/>
                  </a:lnTo>
                  <a:lnTo>
                    <a:pt x="4576" y="2346"/>
                  </a:lnTo>
                  <a:lnTo>
                    <a:pt x="4736" y="2309"/>
                  </a:lnTo>
                  <a:lnTo>
                    <a:pt x="4893" y="2269"/>
                  </a:lnTo>
                  <a:lnTo>
                    <a:pt x="5049" y="2228"/>
                  </a:lnTo>
                  <a:lnTo>
                    <a:pt x="5200" y="2186"/>
                  </a:lnTo>
                  <a:lnTo>
                    <a:pt x="5275" y="2165"/>
                  </a:lnTo>
                  <a:lnTo>
                    <a:pt x="5348" y="2143"/>
                  </a:lnTo>
                  <a:lnTo>
                    <a:pt x="5422" y="2121"/>
                  </a:lnTo>
                  <a:lnTo>
                    <a:pt x="5495" y="2099"/>
                  </a:lnTo>
                  <a:lnTo>
                    <a:pt x="5566" y="2076"/>
                  </a:lnTo>
                  <a:lnTo>
                    <a:pt x="5637" y="2053"/>
                  </a:lnTo>
                  <a:lnTo>
                    <a:pt x="5707" y="2029"/>
                  </a:lnTo>
                  <a:lnTo>
                    <a:pt x="5776" y="2006"/>
                  </a:lnTo>
                  <a:lnTo>
                    <a:pt x="5845" y="1983"/>
                  </a:lnTo>
                  <a:lnTo>
                    <a:pt x="5912" y="1958"/>
                  </a:lnTo>
                  <a:lnTo>
                    <a:pt x="5979" y="1935"/>
                  </a:lnTo>
                  <a:lnTo>
                    <a:pt x="6045" y="1909"/>
                  </a:lnTo>
                  <a:lnTo>
                    <a:pt x="6110" y="1885"/>
                  </a:lnTo>
                  <a:lnTo>
                    <a:pt x="6174" y="1859"/>
                  </a:lnTo>
                  <a:lnTo>
                    <a:pt x="6238" y="1834"/>
                  </a:lnTo>
                  <a:lnTo>
                    <a:pt x="6300" y="1808"/>
                  </a:lnTo>
                  <a:lnTo>
                    <a:pt x="6362" y="1783"/>
                  </a:lnTo>
                  <a:lnTo>
                    <a:pt x="6423" y="1756"/>
                  </a:lnTo>
                  <a:lnTo>
                    <a:pt x="6483" y="1730"/>
                  </a:lnTo>
                  <a:lnTo>
                    <a:pt x="6542" y="1703"/>
                  </a:lnTo>
                  <a:lnTo>
                    <a:pt x="6600" y="1676"/>
                  </a:lnTo>
                  <a:lnTo>
                    <a:pt x="6658" y="1649"/>
                  </a:lnTo>
                  <a:lnTo>
                    <a:pt x="6714" y="1622"/>
                  </a:lnTo>
                  <a:lnTo>
                    <a:pt x="6770" y="1593"/>
                  </a:lnTo>
                  <a:lnTo>
                    <a:pt x="6824" y="1566"/>
                  </a:lnTo>
                  <a:lnTo>
                    <a:pt x="6878" y="1537"/>
                  </a:lnTo>
                  <a:lnTo>
                    <a:pt x="6930" y="1509"/>
                  </a:lnTo>
                  <a:lnTo>
                    <a:pt x="6981" y="1480"/>
                  </a:lnTo>
                  <a:lnTo>
                    <a:pt x="7032" y="1451"/>
                  </a:lnTo>
                  <a:lnTo>
                    <a:pt x="7082" y="1422"/>
                  </a:lnTo>
                  <a:lnTo>
                    <a:pt x="7131" y="1392"/>
                  </a:lnTo>
                  <a:lnTo>
                    <a:pt x="7178" y="1363"/>
                  </a:lnTo>
                  <a:lnTo>
                    <a:pt x="7225" y="1333"/>
                  </a:lnTo>
                  <a:lnTo>
                    <a:pt x="7271" y="1303"/>
                  </a:lnTo>
                  <a:lnTo>
                    <a:pt x="7315" y="1272"/>
                  </a:lnTo>
                  <a:lnTo>
                    <a:pt x="7359" y="1241"/>
                  </a:lnTo>
                  <a:lnTo>
                    <a:pt x="7402" y="1211"/>
                  </a:lnTo>
                  <a:lnTo>
                    <a:pt x="7443" y="1180"/>
                  </a:lnTo>
                  <a:lnTo>
                    <a:pt x="7484" y="1149"/>
                  </a:lnTo>
                  <a:lnTo>
                    <a:pt x="7524" y="1117"/>
                  </a:lnTo>
                  <a:lnTo>
                    <a:pt x="7561" y="1085"/>
                  </a:lnTo>
                  <a:lnTo>
                    <a:pt x="7599" y="1053"/>
                  </a:lnTo>
                  <a:lnTo>
                    <a:pt x="7635" y="1021"/>
                  </a:lnTo>
                  <a:lnTo>
                    <a:pt x="7671" y="989"/>
                  </a:lnTo>
                  <a:lnTo>
                    <a:pt x="7705" y="956"/>
                  </a:lnTo>
                  <a:lnTo>
                    <a:pt x="7738" y="923"/>
                  </a:lnTo>
                  <a:lnTo>
                    <a:pt x="7770" y="891"/>
                  </a:lnTo>
                  <a:lnTo>
                    <a:pt x="7801" y="857"/>
                  </a:lnTo>
                  <a:lnTo>
                    <a:pt x="7831" y="823"/>
                  </a:lnTo>
                  <a:lnTo>
                    <a:pt x="7859" y="790"/>
                  </a:lnTo>
                  <a:lnTo>
                    <a:pt x="7886" y="756"/>
                  </a:lnTo>
                  <a:lnTo>
                    <a:pt x="7913" y="723"/>
                  </a:lnTo>
                  <a:lnTo>
                    <a:pt x="7937" y="688"/>
                  </a:lnTo>
                  <a:lnTo>
                    <a:pt x="7962" y="653"/>
                  </a:lnTo>
                  <a:lnTo>
                    <a:pt x="7984" y="619"/>
                  </a:lnTo>
                  <a:lnTo>
                    <a:pt x="8005" y="584"/>
                  </a:lnTo>
                  <a:lnTo>
                    <a:pt x="8026" y="548"/>
                  </a:lnTo>
                  <a:lnTo>
                    <a:pt x="8045" y="514"/>
                  </a:lnTo>
                  <a:lnTo>
                    <a:pt x="8063" y="478"/>
                  </a:lnTo>
                  <a:lnTo>
                    <a:pt x="8079" y="442"/>
                  </a:lnTo>
                  <a:lnTo>
                    <a:pt x="8095" y="406"/>
                  </a:lnTo>
                  <a:lnTo>
                    <a:pt x="8109" y="370"/>
                  </a:lnTo>
                  <a:lnTo>
                    <a:pt x="8121" y="333"/>
                  </a:lnTo>
                  <a:lnTo>
                    <a:pt x="8133" y="297"/>
                  </a:lnTo>
                  <a:lnTo>
                    <a:pt x="8143" y="261"/>
                  </a:lnTo>
                  <a:lnTo>
                    <a:pt x="8152" y="224"/>
                  </a:lnTo>
                  <a:lnTo>
                    <a:pt x="8160" y="186"/>
                  </a:lnTo>
                  <a:lnTo>
                    <a:pt x="8166" y="150"/>
                  </a:lnTo>
                  <a:lnTo>
                    <a:pt x="8171" y="112"/>
                  </a:lnTo>
                  <a:lnTo>
                    <a:pt x="8174" y="75"/>
                  </a:lnTo>
                  <a:lnTo>
                    <a:pt x="8176" y="37"/>
                  </a:lnTo>
                  <a:lnTo>
                    <a:pt x="8177" y="0"/>
                  </a:lnTo>
                  <a:lnTo>
                    <a:pt x="8078" y="0"/>
                  </a:lnTo>
                  <a:lnTo>
                    <a:pt x="8077" y="33"/>
                  </a:lnTo>
                  <a:lnTo>
                    <a:pt x="8075" y="68"/>
                  </a:lnTo>
                  <a:lnTo>
                    <a:pt x="8072" y="102"/>
                  </a:lnTo>
                  <a:lnTo>
                    <a:pt x="8068" y="135"/>
                  </a:lnTo>
                  <a:lnTo>
                    <a:pt x="8063" y="169"/>
                  </a:lnTo>
                  <a:lnTo>
                    <a:pt x="8056" y="203"/>
                  </a:lnTo>
                  <a:lnTo>
                    <a:pt x="8048" y="235"/>
                  </a:lnTo>
                  <a:lnTo>
                    <a:pt x="8039" y="269"/>
                  </a:lnTo>
                  <a:lnTo>
                    <a:pt x="8029" y="303"/>
                  </a:lnTo>
                  <a:lnTo>
                    <a:pt x="8016" y="335"/>
                  </a:lnTo>
                  <a:lnTo>
                    <a:pt x="8003" y="369"/>
                  </a:lnTo>
                  <a:lnTo>
                    <a:pt x="7990" y="401"/>
                  </a:lnTo>
                  <a:lnTo>
                    <a:pt x="7974" y="435"/>
                  </a:lnTo>
                  <a:lnTo>
                    <a:pt x="7958" y="468"/>
                  </a:lnTo>
                  <a:lnTo>
                    <a:pt x="7940" y="500"/>
                  </a:lnTo>
                  <a:lnTo>
                    <a:pt x="7921" y="533"/>
                  </a:lnTo>
                  <a:lnTo>
                    <a:pt x="7902" y="566"/>
                  </a:lnTo>
                  <a:lnTo>
                    <a:pt x="7879" y="598"/>
                  </a:lnTo>
                  <a:lnTo>
                    <a:pt x="7857" y="631"/>
                  </a:lnTo>
                  <a:lnTo>
                    <a:pt x="7834" y="662"/>
                  </a:lnTo>
                  <a:lnTo>
                    <a:pt x="7809" y="695"/>
                  </a:lnTo>
                  <a:lnTo>
                    <a:pt x="7783" y="727"/>
                  </a:lnTo>
                  <a:lnTo>
                    <a:pt x="7756" y="759"/>
                  </a:lnTo>
                  <a:lnTo>
                    <a:pt x="7728" y="791"/>
                  </a:lnTo>
                  <a:lnTo>
                    <a:pt x="7698" y="822"/>
                  </a:lnTo>
                  <a:lnTo>
                    <a:pt x="7668" y="854"/>
                  </a:lnTo>
                  <a:lnTo>
                    <a:pt x="7636" y="886"/>
                  </a:lnTo>
                  <a:lnTo>
                    <a:pt x="7604" y="916"/>
                  </a:lnTo>
                  <a:lnTo>
                    <a:pt x="7569" y="948"/>
                  </a:lnTo>
                  <a:lnTo>
                    <a:pt x="7535" y="978"/>
                  </a:lnTo>
                  <a:lnTo>
                    <a:pt x="7498" y="1009"/>
                  </a:lnTo>
                  <a:lnTo>
                    <a:pt x="7462" y="1040"/>
                  </a:lnTo>
                  <a:lnTo>
                    <a:pt x="7423" y="1070"/>
                  </a:lnTo>
                  <a:lnTo>
                    <a:pt x="7384" y="1101"/>
                  </a:lnTo>
                  <a:lnTo>
                    <a:pt x="7344" y="1131"/>
                  </a:lnTo>
                  <a:lnTo>
                    <a:pt x="7302" y="1161"/>
                  </a:lnTo>
                  <a:lnTo>
                    <a:pt x="7260" y="1190"/>
                  </a:lnTo>
                  <a:lnTo>
                    <a:pt x="7216" y="1220"/>
                  </a:lnTo>
                  <a:lnTo>
                    <a:pt x="7171" y="1250"/>
                  </a:lnTo>
                  <a:lnTo>
                    <a:pt x="7125" y="1279"/>
                  </a:lnTo>
                  <a:lnTo>
                    <a:pt x="7080" y="1308"/>
                  </a:lnTo>
                  <a:lnTo>
                    <a:pt x="7032" y="1337"/>
                  </a:lnTo>
                  <a:lnTo>
                    <a:pt x="6983" y="1366"/>
                  </a:lnTo>
                  <a:lnTo>
                    <a:pt x="6933" y="1393"/>
                  </a:lnTo>
                  <a:lnTo>
                    <a:pt x="6883" y="1422"/>
                  </a:lnTo>
                  <a:lnTo>
                    <a:pt x="6831" y="1450"/>
                  </a:lnTo>
                  <a:lnTo>
                    <a:pt x="6779" y="1478"/>
                  </a:lnTo>
                  <a:lnTo>
                    <a:pt x="6725" y="1505"/>
                  </a:lnTo>
                  <a:lnTo>
                    <a:pt x="6670" y="1533"/>
                  </a:lnTo>
                  <a:lnTo>
                    <a:pt x="6615" y="1559"/>
                  </a:lnTo>
                  <a:lnTo>
                    <a:pt x="6559" y="1587"/>
                  </a:lnTo>
                  <a:lnTo>
                    <a:pt x="6502" y="1614"/>
                  </a:lnTo>
                  <a:lnTo>
                    <a:pt x="6444" y="1640"/>
                  </a:lnTo>
                  <a:lnTo>
                    <a:pt x="6384" y="1666"/>
                  </a:lnTo>
                  <a:lnTo>
                    <a:pt x="6324" y="1692"/>
                  </a:lnTo>
                  <a:lnTo>
                    <a:pt x="6264" y="1718"/>
                  </a:lnTo>
                  <a:lnTo>
                    <a:pt x="6201" y="1743"/>
                  </a:lnTo>
                  <a:lnTo>
                    <a:pt x="6139" y="1767"/>
                  </a:lnTo>
                  <a:lnTo>
                    <a:pt x="6075" y="1793"/>
                  </a:lnTo>
                  <a:lnTo>
                    <a:pt x="6011" y="1817"/>
                  </a:lnTo>
                  <a:lnTo>
                    <a:pt x="5946" y="1842"/>
                  </a:lnTo>
                  <a:lnTo>
                    <a:pt x="5880" y="1865"/>
                  </a:lnTo>
                  <a:lnTo>
                    <a:pt x="5813" y="1890"/>
                  </a:lnTo>
                  <a:lnTo>
                    <a:pt x="5745" y="1913"/>
                  </a:lnTo>
                  <a:lnTo>
                    <a:pt x="5676" y="1937"/>
                  </a:lnTo>
                  <a:lnTo>
                    <a:pt x="5607" y="1959"/>
                  </a:lnTo>
                  <a:lnTo>
                    <a:pt x="5536" y="1982"/>
                  </a:lnTo>
                  <a:lnTo>
                    <a:pt x="5465" y="2004"/>
                  </a:lnTo>
                  <a:lnTo>
                    <a:pt x="5393" y="2026"/>
                  </a:lnTo>
                  <a:lnTo>
                    <a:pt x="5321" y="2049"/>
                  </a:lnTo>
                  <a:lnTo>
                    <a:pt x="5248" y="2070"/>
                  </a:lnTo>
                  <a:lnTo>
                    <a:pt x="5174" y="2091"/>
                  </a:lnTo>
                  <a:lnTo>
                    <a:pt x="5023" y="2132"/>
                  </a:lnTo>
                  <a:lnTo>
                    <a:pt x="4870" y="2173"/>
                  </a:lnTo>
                  <a:lnTo>
                    <a:pt x="4713" y="2212"/>
                  </a:lnTo>
                  <a:lnTo>
                    <a:pt x="4554" y="2250"/>
                  </a:lnTo>
                  <a:lnTo>
                    <a:pt x="4391" y="2286"/>
                  </a:lnTo>
                  <a:lnTo>
                    <a:pt x="4227" y="2322"/>
                  </a:lnTo>
                  <a:lnTo>
                    <a:pt x="4060" y="2356"/>
                  </a:lnTo>
                  <a:lnTo>
                    <a:pt x="3889" y="2388"/>
                  </a:lnTo>
                  <a:lnTo>
                    <a:pt x="3718" y="2420"/>
                  </a:lnTo>
                  <a:lnTo>
                    <a:pt x="3542" y="2449"/>
                  </a:lnTo>
                  <a:lnTo>
                    <a:pt x="3365" y="2478"/>
                  </a:lnTo>
                  <a:lnTo>
                    <a:pt x="3185" y="2506"/>
                  </a:lnTo>
                  <a:lnTo>
                    <a:pt x="3004" y="2531"/>
                  </a:lnTo>
                  <a:lnTo>
                    <a:pt x="2820" y="2554"/>
                  </a:lnTo>
                  <a:lnTo>
                    <a:pt x="2634" y="2577"/>
                  </a:lnTo>
                  <a:lnTo>
                    <a:pt x="2446" y="2598"/>
                  </a:lnTo>
                  <a:lnTo>
                    <a:pt x="2255" y="2618"/>
                  </a:lnTo>
                  <a:lnTo>
                    <a:pt x="2063" y="2635"/>
                  </a:lnTo>
                  <a:lnTo>
                    <a:pt x="1869" y="2651"/>
                  </a:lnTo>
                  <a:lnTo>
                    <a:pt x="1674" y="2667"/>
                  </a:lnTo>
                  <a:lnTo>
                    <a:pt x="1475" y="2679"/>
                  </a:lnTo>
                  <a:lnTo>
                    <a:pt x="1276" y="2691"/>
                  </a:lnTo>
                  <a:lnTo>
                    <a:pt x="1075" y="2700"/>
                  </a:lnTo>
                  <a:lnTo>
                    <a:pt x="873" y="2708"/>
                  </a:lnTo>
                  <a:lnTo>
                    <a:pt x="669" y="2715"/>
                  </a:lnTo>
                  <a:lnTo>
                    <a:pt x="464" y="2719"/>
                  </a:lnTo>
                  <a:lnTo>
                    <a:pt x="257" y="2722"/>
                  </a:lnTo>
                  <a:lnTo>
                    <a:pt x="49" y="2723"/>
                  </a:lnTo>
                  <a:lnTo>
                    <a:pt x="43" y="2723"/>
                  </a:lnTo>
                  <a:lnTo>
                    <a:pt x="38" y="2724"/>
                  </a:lnTo>
                  <a:lnTo>
                    <a:pt x="33" y="2725"/>
                  </a:lnTo>
                  <a:lnTo>
                    <a:pt x="28" y="2727"/>
                  </a:lnTo>
                  <a:lnTo>
                    <a:pt x="23" y="2729"/>
                  </a:lnTo>
                  <a:lnTo>
                    <a:pt x="19" y="2732"/>
                  </a:lnTo>
                  <a:lnTo>
                    <a:pt x="15" y="2735"/>
                  </a:lnTo>
                  <a:lnTo>
                    <a:pt x="12" y="2738"/>
                  </a:lnTo>
                  <a:lnTo>
                    <a:pt x="6" y="2745"/>
                  </a:lnTo>
                  <a:lnTo>
                    <a:pt x="3" y="2753"/>
                  </a:lnTo>
                  <a:lnTo>
                    <a:pt x="0" y="2762"/>
                  </a:lnTo>
                  <a:lnTo>
                    <a:pt x="0" y="2772"/>
                  </a:lnTo>
                  <a:lnTo>
                    <a:pt x="0" y="2781"/>
                  </a:lnTo>
                  <a:lnTo>
                    <a:pt x="3" y="2790"/>
                  </a:lnTo>
                  <a:lnTo>
                    <a:pt x="6" y="2798"/>
                  </a:lnTo>
                  <a:lnTo>
                    <a:pt x="12" y="2806"/>
                  </a:lnTo>
                  <a:lnTo>
                    <a:pt x="15" y="2809"/>
                  </a:lnTo>
                  <a:lnTo>
                    <a:pt x="19" y="2812"/>
                  </a:lnTo>
                  <a:lnTo>
                    <a:pt x="23" y="2815"/>
                  </a:lnTo>
                  <a:lnTo>
                    <a:pt x="28" y="2817"/>
                  </a:lnTo>
                  <a:lnTo>
                    <a:pt x="33" y="2818"/>
                  </a:lnTo>
                  <a:lnTo>
                    <a:pt x="38" y="2821"/>
                  </a:lnTo>
                  <a:lnTo>
                    <a:pt x="43" y="2822"/>
                  </a:lnTo>
                  <a:lnTo>
                    <a:pt x="49" y="2822"/>
                  </a:lnTo>
                  <a:close/>
                </a:path>
              </a:pathLst>
            </a:custGeom>
            <a:solidFill>
              <a:srgbClr val="D98E9A"/>
            </a:solidFill>
            <a:ln w="9525">
              <a:noFill/>
              <a:round/>
              <a:headEnd/>
              <a:tailEnd/>
            </a:ln>
          </p:spPr>
          <p:txBody>
            <a:bodyPr>
              <a:prstTxWarp prst="textNoShape">
                <a:avLst/>
              </a:prstTxWarp>
            </a:bodyPr>
            <a:lstStyle/>
            <a:p>
              <a:endParaRPr lang="en-US"/>
            </a:p>
          </p:txBody>
        </p:sp>
        <p:sp>
          <p:nvSpPr>
            <p:cNvPr id="20747" name="Freeform 231"/>
            <p:cNvSpPr>
              <a:spLocks/>
            </p:cNvSpPr>
            <p:nvPr/>
          </p:nvSpPr>
          <p:spPr bwMode="auto">
            <a:xfrm>
              <a:off x="1834" y="1687"/>
              <a:ext cx="254" cy="88"/>
            </a:xfrm>
            <a:custGeom>
              <a:avLst/>
              <a:gdLst>
                <a:gd name="T0" fmla="*/ 3 w 8128"/>
                <a:gd name="T1" fmla="*/ 125 h 2872"/>
                <a:gd name="T2" fmla="*/ 24 w 8128"/>
                <a:gd name="T3" fmla="*/ 274 h 2872"/>
                <a:gd name="T4" fmla="*/ 68 w 8128"/>
                <a:gd name="T5" fmla="*/ 420 h 2872"/>
                <a:gd name="T6" fmla="*/ 132 w 8128"/>
                <a:gd name="T7" fmla="*/ 564 h 2872"/>
                <a:gd name="T8" fmla="*/ 215 w 8128"/>
                <a:gd name="T9" fmla="*/ 703 h 2872"/>
                <a:gd name="T10" fmla="*/ 318 w 8128"/>
                <a:gd name="T11" fmla="*/ 840 h 2872"/>
                <a:gd name="T12" fmla="*/ 439 w 8128"/>
                <a:gd name="T13" fmla="*/ 973 h 2872"/>
                <a:gd name="T14" fmla="*/ 578 w 8128"/>
                <a:gd name="T15" fmla="*/ 1103 h 2872"/>
                <a:gd name="T16" fmla="*/ 734 w 8128"/>
                <a:gd name="T17" fmla="*/ 1230 h 2872"/>
                <a:gd name="T18" fmla="*/ 906 w 8128"/>
                <a:gd name="T19" fmla="*/ 1353 h 2872"/>
                <a:gd name="T20" fmla="*/ 1095 w 8128"/>
                <a:gd name="T21" fmla="*/ 1472 h 2872"/>
                <a:gd name="T22" fmla="*/ 1299 w 8128"/>
                <a:gd name="T23" fmla="*/ 1587 h 2872"/>
                <a:gd name="T24" fmla="*/ 1519 w 8128"/>
                <a:gd name="T25" fmla="*/ 1699 h 2872"/>
                <a:gd name="T26" fmla="*/ 1754 w 8128"/>
                <a:gd name="T27" fmla="*/ 1806 h 2872"/>
                <a:gd name="T28" fmla="*/ 2002 w 8128"/>
                <a:gd name="T29" fmla="*/ 1909 h 2872"/>
                <a:gd name="T30" fmla="*/ 2265 w 8128"/>
                <a:gd name="T31" fmla="*/ 2008 h 2872"/>
                <a:gd name="T32" fmla="*/ 2540 w 8128"/>
                <a:gd name="T33" fmla="*/ 2103 h 2872"/>
                <a:gd name="T34" fmla="*/ 2829 w 8128"/>
                <a:gd name="T35" fmla="*/ 2193 h 2872"/>
                <a:gd name="T36" fmla="*/ 3284 w 8128"/>
                <a:gd name="T37" fmla="*/ 2319 h 2872"/>
                <a:gd name="T38" fmla="*/ 3930 w 8128"/>
                <a:gd name="T39" fmla="*/ 2469 h 2872"/>
                <a:gd name="T40" fmla="*/ 4619 w 8128"/>
                <a:gd name="T41" fmla="*/ 2597 h 2872"/>
                <a:gd name="T42" fmla="*/ 5345 w 8128"/>
                <a:gd name="T43" fmla="*/ 2702 h 2872"/>
                <a:gd name="T44" fmla="*/ 6105 w 8128"/>
                <a:gd name="T45" fmla="*/ 2784 h 2872"/>
                <a:gd name="T46" fmla="*/ 6896 w 8128"/>
                <a:gd name="T47" fmla="*/ 2839 h 2872"/>
                <a:gd name="T48" fmla="*/ 7711 w 8128"/>
                <a:gd name="T49" fmla="*/ 2867 h 2872"/>
                <a:gd name="T50" fmla="*/ 7920 w 8128"/>
                <a:gd name="T51" fmla="*/ 2772 h 2872"/>
                <a:gd name="T52" fmla="*/ 7102 w 8128"/>
                <a:gd name="T53" fmla="*/ 2750 h 2872"/>
                <a:gd name="T54" fmla="*/ 6308 w 8128"/>
                <a:gd name="T55" fmla="*/ 2701 h 2872"/>
                <a:gd name="T56" fmla="*/ 5543 w 8128"/>
                <a:gd name="T57" fmla="*/ 2627 h 2872"/>
                <a:gd name="T58" fmla="*/ 4812 w 8128"/>
                <a:gd name="T59" fmla="*/ 2528 h 2872"/>
                <a:gd name="T60" fmla="*/ 4117 w 8128"/>
                <a:gd name="T61" fmla="*/ 2406 h 2872"/>
                <a:gd name="T62" fmla="*/ 3464 w 8128"/>
                <a:gd name="T63" fmla="*/ 2262 h 2872"/>
                <a:gd name="T64" fmla="*/ 2929 w 8128"/>
                <a:gd name="T65" fmla="*/ 2120 h 2872"/>
                <a:gd name="T66" fmla="*/ 2641 w 8128"/>
                <a:gd name="T67" fmla="*/ 2032 h 2872"/>
                <a:gd name="T68" fmla="*/ 2364 w 8128"/>
                <a:gd name="T69" fmla="*/ 1940 h 2872"/>
                <a:gd name="T70" fmla="*/ 2102 w 8128"/>
                <a:gd name="T71" fmla="*/ 1843 h 2872"/>
                <a:gd name="T72" fmla="*/ 1853 w 8128"/>
                <a:gd name="T73" fmla="*/ 1742 h 2872"/>
                <a:gd name="T74" fmla="*/ 1618 w 8128"/>
                <a:gd name="T75" fmla="*/ 1637 h 2872"/>
                <a:gd name="T76" fmla="*/ 1398 w 8128"/>
                <a:gd name="T77" fmla="*/ 1528 h 2872"/>
                <a:gd name="T78" fmla="*/ 1194 w 8128"/>
                <a:gd name="T79" fmla="*/ 1416 h 2872"/>
                <a:gd name="T80" fmla="*/ 1006 w 8128"/>
                <a:gd name="T81" fmla="*/ 1300 h 2872"/>
                <a:gd name="T82" fmla="*/ 833 w 8128"/>
                <a:gd name="T83" fmla="*/ 1181 h 2872"/>
                <a:gd name="T84" fmla="*/ 679 w 8128"/>
                <a:gd name="T85" fmla="*/ 1059 h 2872"/>
                <a:gd name="T86" fmla="*/ 541 w 8128"/>
                <a:gd name="T87" fmla="*/ 936 h 2872"/>
                <a:gd name="T88" fmla="*/ 421 w 8128"/>
                <a:gd name="T89" fmla="*/ 809 h 2872"/>
                <a:gd name="T90" fmla="*/ 319 w 8128"/>
                <a:gd name="T91" fmla="*/ 681 h 2872"/>
                <a:gd name="T92" fmla="*/ 237 w 8128"/>
                <a:gd name="T93" fmla="*/ 550 h 2872"/>
                <a:gd name="T94" fmla="*/ 173 w 8128"/>
                <a:gd name="T95" fmla="*/ 419 h 2872"/>
                <a:gd name="T96" fmla="*/ 129 w 8128"/>
                <a:gd name="T97" fmla="*/ 285 h 2872"/>
                <a:gd name="T98" fmla="*/ 105 w 8128"/>
                <a:gd name="T99" fmla="*/ 152 h 2872"/>
                <a:gd name="T100" fmla="*/ 99 w 8128"/>
                <a:gd name="T101" fmla="*/ 50 h 2872"/>
                <a:gd name="T102" fmla="*/ 97 w 8128"/>
                <a:gd name="T103" fmla="*/ 32 h 2872"/>
                <a:gd name="T104" fmla="*/ 86 w 8128"/>
                <a:gd name="T105" fmla="*/ 16 h 2872"/>
                <a:gd name="T106" fmla="*/ 59 w 8128"/>
                <a:gd name="T107" fmla="*/ 1 h 2872"/>
                <a:gd name="T108" fmla="*/ 22 w 8128"/>
                <a:gd name="T109" fmla="*/ 7 h 2872"/>
                <a:gd name="T110" fmla="*/ 6 w 8128"/>
                <a:gd name="T111" fmla="*/ 23 h 2872"/>
                <a:gd name="T112" fmla="*/ 0 w 8128"/>
                <a:gd name="T113" fmla="*/ 44 h 28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128"/>
                <a:gd name="T172" fmla="*/ 0 h 2872"/>
                <a:gd name="T173" fmla="*/ 8128 w 8128"/>
                <a:gd name="T174" fmla="*/ 2872 h 28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128" h="2872">
                  <a:moveTo>
                    <a:pt x="0" y="50"/>
                  </a:moveTo>
                  <a:lnTo>
                    <a:pt x="0" y="50"/>
                  </a:lnTo>
                  <a:lnTo>
                    <a:pt x="1" y="87"/>
                  </a:lnTo>
                  <a:lnTo>
                    <a:pt x="3" y="125"/>
                  </a:lnTo>
                  <a:lnTo>
                    <a:pt x="6" y="162"/>
                  </a:lnTo>
                  <a:lnTo>
                    <a:pt x="11" y="200"/>
                  </a:lnTo>
                  <a:lnTo>
                    <a:pt x="17" y="236"/>
                  </a:lnTo>
                  <a:lnTo>
                    <a:pt x="24" y="274"/>
                  </a:lnTo>
                  <a:lnTo>
                    <a:pt x="34" y="311"/>
                  </a:lnTo>
                  <a:lnTo>
                    <a:pt x="44" y="347"/>
                  </a:lnTo>
                  <a:lnTo>
                    <a:pt x="55" y="383"/>
                  </a:lnTo>
                  <a:lnTo>
                    <a:pt x="68" y="420"/>
                  </a:lnTo>
                  <a:lnTo>
                    <a:pt x="82" y="457"/>
                  </a:lnTo>
                  <a:lnTo>
                    <a:pt x="98" y="492"/>
                  </a:lnTo>
                  <a:lnTo>
                    <a:pt x="114" y="528"/>
                  </a:lnTo>
                  <a:lnTo>
                    <a:pt x="132" y="564"/>
                  </a:lnTo>
                  <a:lnTo>
                    <a:pt x="151" y="598"/>
                  </a:lnTo>
                  <a:lnTo>
                    <a:pt x="172" y="634"/>
                  </a:lnTo>
                  <a:lnTo>
                    <a:pt x="193" y="669"/>
                  </a:lnTo>
                  <a:lnTo>
                    <a:pt x="215" y="703"/>
                  </a:lnTo>
                  <a:lnTo>
                    <a:pt x="240" y="738"/>
                  </a:lnTo>
                  <a:lnTo>
                    <a:pt x="264" y="772"/>
                  </a:lnTo>
                  <a:lnTo>
                    <a:pt x="291" y="806"/>
                  </a:lnTo>
                  <a:lnTo>
                    <a:pt x="318" y="840"/>
                  </a:lnTo>
                  <a:lnTo>
                    <a:pt x="346" y="873"/>
                  </a:lnTo>
                  <a:lnTo>
                    <a:pt x="376" y="907"/>
                  </a:lnTo>
                  <a:lnTo>
                    <a:pt x="407" y="941"/>
                  </a:lnTo>
                  <a:lnTo>
                    <a:pt x="439" y="973"/>
                  </a:lnTo>
                  <a:lnTo>
                    <a:pt x="472" y="1006"/>
                  </a:lnTo>
                  <a:lnTo>
                    <a:pt x="506" y="1039"/>
                  </a:lnTo>
                  <a:lnTo>
                    <a:pt x="542" y="1071"/>
                  </a:lnTo>
                  <a:lnTo>
                    <a:pt x="578" y="1103"/>
                  </a:lnTo>
                  <a:lnTo>
                    <a:pt x="615" y="1135"/>
                  </a:lnTo>
                  <a:lnTo>
                    <a:pt x="653" y="1167"/>
                  </a:lnTo>
                  <a:lnTo>
                    <a:pt x="693" y="1199"/>
                  </a:lnTo>
                  <a:lnTo>
                    <a:pt x="734" y="1230"/>
                  </a:lnTo>
                  <a:lnTo>
                    <a:pt x="775" y="1261"/>
                  </a:lnTo>
                  <a:lnTo>
                    <a:pt x="818" y="1291"/>
                  </a:lnTo>
                  <a:lnTo>
                    <a:pt x="862" y="1322"/>
                  </a:lnTo>
                  <a:lnTo>
                    <a:pt x="906" y="1353"/>
                  </a:lnTo>
                  <a:lnTo>
                    <a:pt x="952" y="1383"/>
                  </a:lnTo>
                  <a:lnTo>
                    <a:pt x="999" y="1413"/>
                  </a:lnTo>
                  <a:lnTo>
                    <a:pt x="1046" y="1442"/>
                  </a:lnTo>
                  <a:lnTo>
                    <a:pt x="1095" y="1472"/>
                  </a:lnTo>
                  <a:lnTo>
                    <a:pt x="1145" y="1501"/>
                  </a:lnTo>
                  <a:lnTo>
                    <a:pt x="1195" y="1530"/>
                  </a:lnTo>
                  <a:lnTo>
                    <a:pt x="1247" y="1559"/>
                  </a:lnTo>
                  <a:lnTo>
                    <a:pt x="1299" y="1587"/>
                  </a:lnTo>
                  <a:lnTo>
                    <a:pt x="1353" y="1616"/>
                  </a:lnTo>
                  <a:lnTo>
                    <a:pt x="1407" y="1643"/>
                  </a:lnTo>
                  <a:lnTo>
                    <a:pt x="1463" y="1672"/>
                  </a:lnTo>
                  <a:lnTo>
                    <a:pt x="1519" y="1699"/>
                  </a:lnTo>
                  <a:lnTo>
                    <a:pt x="1577" y="1726"/>
                  </a:lnTo>
                  <a:lnTo>
                    <a:pt x="1635" y="1753"/>
                  </a:lnTo>
                  <a:lnTo>
                    <a:pt x="1694" y="1780"/>
                  </a:lnTo>
                  <a:lnTo>
                    <a:pt x="1754" y="1806"/>
                  </a:lnTo>
                  <a:lnTo>
                    <a:pt x="1815" y="1833"/>
                  </a:lnTo>
                  <a:lnTo>
                    <a:pt x="1877" y="1858"/>
                  </a:lnTo>
                  <a:lnTo>
                    <a:pt x="1939" y="1884"/>
                  </a:lnTo>
                  <a:lnTo>
                    <a:pt x="2002" y="1909"/>
                  </a:lnTo>
                  <a:lnTo>
                    <a:pt x="2067" y="1935"/>
                  </a:lnTo>
                  <a:lnTo>
                    <a:pt x="2132" y="1959"/>
                  </a:lnTo>
                  <a:lnTo>
                    <a:pt x="2198" y="1985"/>
                  </a:lnTo>
                  <a:lnTo>
                    <a:pt x="2265" y="2008"/>
                  </a:lnTo>
                  <a:lnTo>
                    <a:pt x="2332" y="2033"/>
                  </a:lnTo>
                  <a:lnTo>
                    <a:pt x="2401" y="2056"/>
                  </a:lnTo>
                  <a:lnTo>
                    <a:pt x="2470" y="2079"/>
                  </a:lnTo>
                  <a:lnTo>
                    <a:pt x="2540" y="2103"/>
                  </a:lnTo>
                  <a:lnTo>
                    <a:pt x="2611" y="2126"/>
                  </a:lnTo>
                  <a:lnTo>
                    <a:pt x="2682" y="2149"/>
                  </a:lnTo>
                  <a:lnTo>
                    <a:pt x="2754" y="2171"/>
                  </a:lnTo>
                  <a:lnTo>
                    <a:pt x="2829" y="2193"/>
                  </a:lnTo>
                  <a:lnTo>
                    <a:pt x="2902" y="2215"/>
                  </a:lnTo>
                  <a:lnTo>
                    <a:pt x="2977" y="2236"/>
                  </a:lnTo>
                  <a:lnTo>
                    <a:pt x="3128" y="2278"/>
                  </a:lnTo>
                  <a:lnTo>
                    <a:pt x="3284" y="2319"/>
                  </a:lnTo>
                  <a:lnTo>
                    <a:pt x="3441" y="2359"/>
                  </a:lnTo>
                  <a:lnTo>
                    <a:pt x="3601" y="2396"/>
                  </a:lnTo>
                  <a:lnTo>
                    <a:pt x="3764" y="2433"/>
                  </a:lnTo>
                  <a:lnTo>
                    <a:pt x="3930" y="2469"/>
                  </a:lnTo>
                  <a:lnTo>
                    <a:pt x="4099" y="2504"/>
                  </a:lnTo>
                  <a:lnTo>
                    <a:pt x="4269" y="2536"/>
                  </a:lnTo>
                  <a:lnTo>
                    <a:pt x="4443" y="2568"/>
                  </a:lnTo>
                  <a:lnTo>
                    <a:pt x="4619" y="2597"/>
                  </a:lnTo>
                  <a:lnTo>
                    <a:pt x="4797" y="2626"/>
                  </a:lnTo>
                  <a:lnTo>
                    <a:pt x="4977" y="2653"/>
                  </a:lnTo>
                  <a:lnTo>
                    <a:pt x="5160" y="2679"/>
                  </a:lnTo>
                  <a:lnTo>
                    <a:pt x="5345" y="2702"/>
                  </a:lnTo>
                  <a:lnTo>
                    <a:pt x="5532" y="2726"/>
                  </a:lnTo>
                  <a:lnTo>
                    <a:pt x="5721" y="2746"/>
                  </a:lnTo>
                  <a:lnTo>
                    <a:pt x="5912" y="2766"/>
                  </a:lnTo>
                  <a:lnTo>
                    <a:pt x="6105" y="2784"/>
                  </a:lnTo>
                  <a:lnTo>
                    <a:pt x="6300" y="2800"/>
                  </a:lnTo>
                  <a:lnTo>
                    <a:pt x="6497" y="2814"/>
                  </a:lnTo>
                  <a:lnTo>
                    <a:pt x="6695" y="2828"/>
                  </a:lnTo>
                  <a:lnTo>
                    <a:pt x="6896" y="2839"/>
                  </a:lnTo>
                  <a:lnTo>
                    <a:pt x="7098" y="2849"/>
                  </a:lnTo>
                  <a:lnTo>
                    <a:pt x="7301" y="2857"/>
                  </a:lnTo>
                  <a:lnTo>
                    <a:pt x="7505" y="2863"/>
                  </a:lnTo>
                  <a:lnTo>
                    <a:pt x="7711" y="2867"/>
                  </a:lnTo>
                  <a:lnTo>
                    <a:pt x="7920" y="2871"/>
                  </a:lnTo>
                  <a:lnTo>
                    <a:pt x="8128" y="2872"/>
                  </a:lnTo>
                  <a:lnTo>
                    <a:pt x="8128" y="2773"/>
                  </a:lnTo>
                  <a:lnTo>
                    <a:pt x="7920" y="2772"/>
                  </a:lnTo>
                  <a:lnTo>
                    <a:pt x="7713" y="2769"/>
                  </a:lnTo>
                  <a:lnTo>
                    <a:pt x="7508" y="2765"/>
                  </a:lnTo>
                  <a:lnTo>
                    <a:pt x="7304" y="2758"/>
                  </a:lnTo>
                  <a:lnTo>
                    <a:pt x="7102" y="2750"/>
                  </a:lnTo>
                  <a:lnTo>
                    <a:pt x="6901" y="2741"/>
                  </a:lnTo>
                  <a:lnTo>
                    <a:pt x="6702" y="2729"/>
                  </a:lnTo>
                  <a:lnTo>
                    <a:pt x="6503" y="2717"/>
                  </a:lnTo>
                  <a:lnTo>
                    <a:pt x="6308" y="2701"/>
                  </a:lnTo>
                  <a:lnTo>
                    <a:pt x="6114" y="2685"/>
                  </a:lnTo>
                  <a:lnTo>
                    <a:pt x="5922" y="2668"/>
                  </a:lnTo>
                  <a:lnTo>
                    <a:pt x="5731" y="2648"/>
                  </a:lnTo>
                  <a:lnTo>
                    <a:pt x="5543" y="2627"/>
                  </a:lnTo>
                  <a:lnTo>
                    <a:pt x="5357" y="2604"/>
                  </a:lnTo>
                  <a:lnTo>
                    <a:pt x="5173" y="2581"/>
                  </a:lnTo>
                  <a:lnTo>
                    <a:pt x="4992" y="2556"/>
                  </a:lnTo>
                  <a:lnTo>
                    <a:pt x="4812" y="2528"/>
                  </a:lnTo>
                  <a:lnTo>
                    <a:pt x="4635" y="2499"/>
                  </a:lnTo>
                  <a:lnTo>
                    <a:pt x="4459" y="2470"/>
                  </a:lnTo>
                  <a:lnTo>
                    <a:pt x="4288" y="2438"/>
                  </a:lnTo>
                  <a:lnTo>
                    <a:pt x="4117" y="2406"/>
                  </a:lnTo>
                  <a:lnTo>
                    <a:pt x="3950" y="2372"/>
                  </a:lnTo>
                  <a:lnTo>
                    <a:pt x="3785" y="2336"/>
                  </a:lnTo>
                  <a:lnTo>
                    <a:pt x="3623" y="2300"/>
                  </a:lnTo>
                  <a:lnTo>
                    <a:pt x="3464" y="2262"/>
                  </a:lnTo>
                  <a:lnTo>
                    <a:pt x="3307" y="2223"/>
                  </a:lnTo>
                  <a:lnTo>
                    <a:pt x="3154" y="2182"/>
                  </a:lnTo>
                  <a:lnTo>
                    <a:pt x="3003" y="2141"/>
                  </a:lnTo>
                  <a:lnTo>
                    <a:pt x="2929" y="2120"/>
                  </a:lnTo>
                  <a:lnTo>
                    <a:pt x="2856" y="2099"/>
                  </a:lnTo>
                  <a:lnTo>
                    <a:pt x="2784" y="2076"/>
                  </a:lnTo>
                  <a:lnTo>
                    <a:pt x="2712" y="2054"/>
                  </a:lnTo>
                  <a:lnTo>
                    <a:pt x="2641" y="2032"/>
                  </a:lnTo>
                  <a:lnTo>
                    <a:pt x="2570" y="2009"/>
                  </a:lnTo>
                  <a:lnTo>
                    <a:pt x="2501" y="1987"/>
                  </a:lnTo>
                  <a:lnTo>
                    <a:pt x="2432" y="1963"/>
                  </a:lnTo>
                  <a:lnTo>
                    <a:pt x="2364" y="1940"/>
                  </a:lnTo>
                  <a:lnTo>
                    <a:pt x="2297" y="1915"/>
                  </a:lnTo>
                  <a:lnTo>
                    <a:pt x="2231" y="1892"/>
                  </a:lnTo>
                  <a:lnTo>
                    <a:pt x="2166" y="1867"/>
                  </a:lnTo>
                  <a:lnTo>
                    <a:pt x="2102" y="1843"/>
                  </a:lnTo>
                  <a:lnTo>
                    <a:pt x="2038" y="1817"/>
                  </a:lnTo>
                  <a:lnTo>
                    <a:pt x="1975" y="1793"/>
                  </a:lnTo>
                  <a:lnTo>
                    <a:pt x="1913" y="1768"/>
                  </a:lnTo>
                  <a:lnTo>
                    <a:pt x="1853" y="1742"/>
                  </a:lnTo>
                  <a:lnTo>
                    <a:pt x="1793" y="1716"/>
                  </a:lnTo>
                  <a:lnTo>
                    <a:pt x="1733" y="1690"/>
                  </a:lnTo>
                  <a:lnTo>
                    <a:pt x="1675" y="1664"/>
                  </a:lnTo>
                  <a:lnTo>
                    <a:pt x="1618" y="1637"/>
                  </a:lnTo>
                  <a:lnTo>
                    <a:pt x="1562" y="1609"/>
                  </a:lnTo>
                  <a:lnTo>
                    <a:pt x="1507" y="1583"/>
                  </a:lnTo>
                  <a:lnTo>
                    <a:pt x="1452" y="1555"/>
                  </a:lnTo>
                  <a:lnTo>
                    <a:pt x="1398" y="1528"/>
                  </a:lnTo>
                  <a:lnTo>
                    <a:pt x="1346" y="1500"/>
                  </a:lnTo>
                  <a:lnTo>
                    <a:pt x="1294" y="1472"/>
                  </a:lnTo>
                  <a:lnTo>
                    <a:pt x="1244" y="1443"/>
                  </a:lnTo>
                  <a:lnTo>
                    <a:pt x="1194" y="1416"/>
                  </a:lnTo>
                  <a:lnTo>
                    <a:pt x="1145" y="1387"/>
                  </a:lnTo>
                  <a:lnTo>
                    <a:pt x="1097" y="1358"/>
                  </a:lnTo>
                  <a:lnTo>
                    <a:pt x="1051" y="1329"/>
                  </a:lnTo>
                  <a:lnTo>
                    <a:pt x="1006" y="1300"/>
                  </a:lnTo>
                  <a:lnTo>
                    <a:pt x="961" y="1270"/>
                  </a:lnTo>
                  <a:lnTo>
                    <a:pt x="917" y="1240"/>
                  </a:lnTo>
                  <a:lnTo>
                    <a:pt x="875" y="1211"/>
                  </a:lnTo>
                  <a:lnTo>
                    <a:pt x="833" y="1181"/>
                  </a:lnTo>
                  <a:lnTo>
                    <a:pt x="792" y="1151"/>
                  </a:lnTo>
                  <a:lnTo>
                    <a:pt x="754" y="1120"/>
                  </a:lnTo>
                  <a:lnTo>
                    <a:pt x="715" y="1090"/>
                  </a:lnTo>
                  <a:lnTo>
                    <a:pt x="679" y="1059"/>
                  </a:lnTo>
                  <a:lnTo>
                    <a:pt x="642" y="1028"/>
                  </a:lnTo>
                  <a:lnTo>
                    <a:pt x="608" y="998"/>
                  </a:lnTo>
                  <a:lnTo>
                    <a:pt x="573" y="966"/>
                  </a:lnTo>
                  <a:lnTo>
                    <a:pt x="541" y="936"/>
                  </a:lnTo>
                  <a:lnTo>
                    <a:pt x="509" y="904"/>
                  </a:lnTo>
                  <a:lnTo>
                    <a:pt x="479" y="872"/>
                  </a:lnTo>
                  <a:lnTo>
                    <a:pt x="449" y="841"/>
                  </a:lnTo>
                  <a:lnTo>
                    <a:pt x="421" y="809"/>
                  </a:lnTo>
                  <a:lnTo>
                    <a:pt x="394" y="777"/>
                  </a:lnTo>
                  <a:lnTo>
                    <a:pt x="368" y="745"/>
                  </a:lnTo>
                  <a:lnTo>
                    <a:pt x="343" y="712"/>
                  </a:lnTo>
                  <a:lnTo>
                    <a:pt x="319" y="681"/>
                  </a:lnTo>
                  <a:lnTo>
                    <a:pt x="297" y="648"/>
                  </a:lnTo>
                  <a:lnTo>
                    <a:pt x="276" y="616"/>
                  </a:lnTo>
                  <a:lnTo>
                    <a:pt x="256" y="583"/>
                  </a:lnTo>
                  <a:lnTo>
                    <a:pt x="237" y="550"/>
                  </a:lnTo>
                  <a:lnTo>
                    <a:pt x="219" y="518"/>
                  </a:lnTo>
                  <a:lnTo>
                    <a:pt x="202" y="485"/>
                  </a:lnTo>
                  <a:lnTo>
                    <a:pt x="187" y="451"/>
                  </a:lnTo>
                  <a:lnTo>
                    <a:pt x="173" y="419"/>
                  </a:lnTo>
                  <a:lnTo>
                    <a:pt x="161" y="385"/>
                  </a:lnTo>
                  <a:lnTo>
                    <a:pt x="148" y="353"/>
                  </a:lnTo>
                  <a:lnTo>
                    <a:pt x="138" y="319"/>
                  </a:lnTo>
                  <a:lnTo>
                    <a:pt x="129" y="285"/>
                  </a:lnTo>
                  <a:lnTo>
                    <a:pt x="121" y="253"/>
                  </a:lnTo>
                  <a:lnTo>
                    <a:pt x="114" y="219"/>
                  </a:lnTo>
                  <a:lnTo>
                    <a:pt x="109" y="185"/>
                  </a:lnTo>
                  <a:lnTo>
                    <a:pt x="105" y="152"/>
                  </a:lnTo>
                  <a:lnTo>
                    <a:pt x="101" y="118"/>
                  </a:lnTo>
                  <a:lnTo>
                    <a:pt x="100" y="83"/>
                  </a:lnTo>
                  <a:lnTo>
                    <a:pt x="99" y="50"/>
                  </a:lnTo>
                  <a:lnTo>
                    <a:pt x="99" y="44"/>
                  </a:lnTo>
                  <a:lnTo>
                    <a:pt x="98" y="39"/>
                  </a:lnTo>
                  <a:lnTo>
                    <a:pt x="97" y="32"/>
                  </a:lnTo>
                  <a:lnTo>
                    <a:pt x="94" y="28"/>
                  </a:lnTo>
                  <a:lnTo>
                    <a:pt x="92" y="23"/>
                  </a:lnTo>
                  <a:lnTo>
                    <a:pt x="89" y="19"/>
                  </a:lnTo>
                  <a:lnTo>
                    <a:pt x="86" y="16"/>
                  </a:lnTo>
                  <a:lnTo>
                    <a:pt x="83" y="13"/>
                  </a:lnTo>
                  <a:lnTo>
                    <a:pt x="76" y="7"/>
                  </a:lnTo>
                  <a:lnTo>
                    <a:pt x="67" y="3"/>
                  </a:lnTo>
                  <a:lnTo>
                    <a:pt x="59" y="1"/>
                  </a:lnTo>
                  <a:lnTo>
                    <a:pt x="50" y="0"/>
                  </a:lnTo>
                  <a:lnTo>
                    <a:pt x="40" y="1"/>
                  </a:lnTo>
                  <a:lnTo>
                    <a:pt x="31" y="3"/>
                  </a:lnTo>
                  <a:lnTo>
                    <a:pt x="22" y="7"/>
                  </a:lnTo>
                  <a:lnTo>
                    <a:pt x="15" y="13"/>
                  </a:lnTo>
                  <a:lnTo>
                    <a:pt x="12" y="16"/>
                  </a:lnTo>
                  <a:lnTo>
                    <a:pt x="9" y="19"/>
                  </a:lnTo>
                  <a:lnTo>
                    <a:pt x="6" y="23"/>
                  </a:lnTo>
                  <a:lnTo>
                    <a:pt x="4" y="28"/>
                  </a:lnTo>
                  <a:lnTo>
                    <a:pt x="2" y="32"/>
                  </a:lnTo>
                  <a:lnTo>
                    <a:pt x="1" y="39"/>
                  </a:lnTo>
                  <a:lnTo>
                    <a:pt x="0" y="44"/>
                  </a:lnTo>
                  <a:lnTo>
                    <a:pt x="0" y="50"/>
                  </a:lnTo>
                  <a:close/>
                </a:path>
              </a:pathLst>
            </a:custGeom>
            <a:solidFill>
              <a:srgbClr val="D98E9A"/>
            </a:solidFill>
            <a:ln w="9525">
              <a:noFill/>
              <a:round/>
              <a:headEnd/>
              <a:tailEnd/>
            </a:ln>
          </p:spPr>
          <p:txBody>
            <a:bodyPr>
              <a:prstTxWarp prst="textNoShape">
                <a:avLst/>
              </a:prstTxWarp>
            </a:bodyPr>
            <a:lstStyle/>
            <a:p>
              <a:endParaRPr lang="en-US"/>
            </a:p>
          </p:txBody>
        </p:sp>
        <p:sp>
          <p:nvSpPr>
            <p:cNvPr id="20748" name="Freeform 232"/>
            <p:cNvSpPr>
              <a:spLocks/>
            </p:cNvSpPr>
            <p:nvPr/>
          </p:nvSpPr>
          <p:spPr bwMode="auto">
            <a:xfrm>
              <a:off x="1834" y="1600"/>
              <a:ext cx="256" cy="88"/>
            </a:xfrm>
            <a:custGeom>
              <a:avLst/>
              <a:gdLst>
                <a:gd name="T0" fmla="*/ 7711 w 8178"/>
                <a:gd name="T1" fmla="*/ 4 h 2822"/>
                <a:gd name="T2" fmla="*/ 6896 w 8178"/>
                <a:gd name="T3" fmla="*/ 33 h 2822"/>
                <a:gd name="T4" fmla="*/ 6105 w 8178"/>
                <a:gd name="T5" fmla="*/ 88 h 2822"/>
                <a:gd name="T6" fmla="*/ 5345 w 8178"/>
                <a:gd name="T7" fmla="*/ 169 h 2822"/>
                <a:gd name="T8" fmla="*/ 4619 w 8178"/>
                <a:gd name="T9" fmla="*/ 274 h 2822"/>
                <a:gd name="T10" fmla="*/ 3930 w 8178"/>
                <a:gd name="T11" fmla="*/ 403 h 2822"/>
                <a:gd name="T12" fmla="*/ 3284 w 8178"/>
                <a:gd name="T13" fmla="*/ 553 h 2822"/>
                <a:gd name="T14" fmla="*/ 2682 w 8178"/>
                <a:gd name="T15" fmla="*/ 723 h 2822"/>
                <a:gd name="T16" fmla="*/ 2401 w 8178"/>
                <a:gd name="T17" fmla="*/ 815 h 2822"/>
                <a:gd name="T18" fmla="*/ 2132 w 8178"/>
                <a:gd name="T19" fmla="*/ 911 h 2822"/>
                <a:gd name="T20" fmla="*/ 1877 w 8178"/>
                <a:gd name="T21" fmla="*/ 1013 h 2822"/>
                <a:gd name="T22" fmla="*/ 1635 w 8178"/>
                <a:gd name="T23" fmla="*/ 1118 h 2822"/>
                <a:gd name="T24" fmla="*/ 1407 w 8178"/>
                <a:gd name="T25" fmla="*/ 1228 h 2822"/>
                <a:gd name="T26" fmla="*/ 1195 w 8178"/>
                <a:gd name="T27" fmla="*/ 1342 h 2822"/>
                <a:gd name="T28" fmla="*/ 999 w 8178"/>
                <a:gd name="T29" fmla="*/ 1459 h 2822"/>
                <a:gd name="T30" fmla="*/ 818 w 8178"/>
                <a:gd name="T31" fmla="*/ 1580 h 2822"/>
                <a:gd name="T32" fmla="*/ 653 w 8178"/>
                <a:gd name="T33" fmla="*/ 1704 h 2822"/>
                <a:gd name="T34" fmla="*/ 506 w 8178"/>
                <a:gd name="T35" fmla="*/ 1833 h 2822"/>
                <a:gd name="T36" fmla="*/ 376 w 8178"/>
                <a:gd name="T37" fmla="*/ 1964 h 2822"/>
                <a:gd name="T38" fmla="*/ 264 w 8178"/>
                <a:gd name="T39" fmla="*/ 2099 h 2822"/>
                <a:gd name="T40" fmla="*/ 172 w 8178"/>
                <a:gd name="T41" fmla="*/ 2238 h 2822"/>
                <a:gd name="T42" fmla="*/ 98 w 8178"/>
                <a:gd name="T43" fmla="*/ 2379 h 2822"/>
                <a:gd name="T44" fmla="*/ 44 w 8178"/>
                <a:gd name="T45" fmla="*/ 2524 h 2822"/>
                <a:gd name="T46" fmla="*/ 11 w 8178"/>
                <a:gd name="T47" fmla="*/ 2672 h 2822"/>
                <a:gd name="T48" fmla="*/ 0 w 8178"/>
                <a:gd name="T49" fmla="*/ 2822 h 2822"/>
                <a:gd name="T50" fmla="*/ 105 w 8178"/>
                <a:gd name="T51" fmla="*/ 2720 h 2822"/>
                <a:gd name="T52" fmla="*/ 129 w 8178"/>
                <a:gd name="T53" fmla="*/ 2586 h 2822"/>
                <a:gd name="T54" fmla="*/ 173 w 8178"/>
                <a:gd name="T55" fmla="*/ 2453 h 2822"/>
                <a:gd name="T56" fmla="*/ 237 w 8178"/>
                <a:gd name="T57" fmla="*/ 2321 h 2822"/>
                <a:gd name="T58" fmla="*/ 319 w 8178"/>
                <a:gd name="T59" fmla="*/ 2191 h 2822"/>
                <a:gd name="T60" fmla="*/ 421 w 8178"/>
                <a:gd name="T61" fmla="*/ 2063 h 2822"/>
                <a:gd name="T62" fmla="*/ 541 w 8178"/>
                <a:gd name="T63" fmla="*/ 1936 h 2822"/>
                <a:gd name="T64" fmla="*/ 679 w 8178"/>
                <a:gd name="T65" fmla="*/ 1813 h 2822"/>
                <a:gd name="T66" fmla="*/ 833 w 8178"/>
                <a:gd name="T67" fmla="*/ 1690 h 2822"/>
                <a:gd name="T68" fmla="*/ 1006 w 8178"/>
                <a:gd name="T69" fmla="*/ 1572 h 2822"/>
                <a:gd name="T70" fmla="*/ 1194 w 8178"/>
                <a:gd name="T71" fmla="*/ 1456 h 2822"/>
                <a:gd name="T72" fmla="*/ 1398 w 8178"/>
                <a:gd name="T73" fmla="*/ 1344 h 2822"/>
                <a:gd name="T74" fmla="*/ 1618 w 8178"/>
                <a:gd name="T75" fmla="*/ 1235 h 2822"/>
                <a:gd name="T76" fmla="*/ 1853 w 8178"/>
                <a:gd name="T77" fmla="*/ 1130 h 2822"/>
                <a:gd name="T78" fmla="*/ 2102 w 8178"/>
                <a:gd name="T79" fmla="*/ 1029 h 2822"/>
                <a:gd name="T80" fmla="*/ 2364 w 8178"/>
                <a:gd name="T81" fmla="*/ 932 h 2822"/>
                <a:gd name="T82" fmla="*/ 2641 w 8178"/>
                <a:gd name="T83" fmla="*/ 840 h 2822"/>
                <a:gd name="T84" fmla="*/ 3154 w 8178"/>
                <a:gd name="T85" fmla="*/ 689 h 2822"/>
                <a:gd name="T86" fmla="*/ 3785 w 8178"/>
                <a:gd name="T87" fmla="*/ 535 h 2822"/>
                <a:gd name="T88" fmla="*/ 4459 w 8178"/>
                <a:gd name="T89" fmla="*/ 402 h 2822"/>
                <a:gd name="T90" fmla="*/ 5173 w 8178"/>
                <a:gd name="T91" fmla="*/ 291 h 2822"/>
                <a:gd name="T92" fmla="*/ 5922 w 8178"/>
                <a:gd name="T93" fmla="*/ 204 h 2822"/>
                <a:gd name="T94" fmla="*/ 6702 w 8178"/>
                <a:gd name="T95" fmla="*/ 142 h 2822"/>
                <a:gd name="T96" fmla="*/ 7508 w 8178"/>
                <a:gd name="T97" fmla="*/ 107 h 2822"/>
                <a:gd name="T98" fmla="*/ 8128 w 8178"/>
                <a:gd name="T99" fmla="*/ 99 h 2822"/>
                <a:gd name="T100" fmla="*/ 8145 w 8178"/>
                <a:gd name="T101" fmla="*/ 97 h 2822"/>
                <a:gd name="T102" fmla="*/ 8162 w 8178"/>
                <a:gd name="T103" fmla="*/ 87 h 2822"/>
                <a:gd name="T104" fmla="*/ 8177 w 8178"/>
                <a:gd name="T105" fmla="*/ 59 h 2822"/>
                <a:gd name="T106" fmla="*/ 8171 w 8178"/>
                <a:gd name="T107" fmla="*/ 23 h 2822"/>
                <a:gd name="T108" fmla="*/ 8154 w 8178"/>
                <a:gd name="T109" fmla="*/ 6 h 2822"/>
                <a:gd name="T110" fmla="*/ 8134 w 8178"/>
                <a:gd name="T111" fmla="*/ 0 h 282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178"/>
                <a:gd name="T169" fmla="*/ 0 h 2822"/>
                <a:gd name="T170" fmla="*/ 8178 w 8178"/>
                <a:gd name="T171" fmla="*/ 2822 h 282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178" h="2822">
                  <a:moveTo>
                    <a:pt x="8128" y="0"/>
                  </a:moveTo>
                  <a:lnTo>
                    <a:pt x="8128" y="0"/>
                  </a:lnTo>
                  <a:lnTo>
                    <a:pt x="7920" y="1"/>
                  </a:lnTo>
                  <a:lnTo>
                    <a:pt x="7711" y="4"/>
                  </a:lnTo>
                  <a:lnTo>
                    <a:pt x="7505" y="8"/>
                  </a:lnTo>
                  <a:lnTo>
                    <a:pt x="7301" y="14"/>
                  </a:lnTo>
                  <a:lnTo>
                    <a:pt x="7098" y="22"/>
                  </a:lnTo>
                  <a:lnTo>
                    <a:pt x="6896" y="33"/>
                  </a:lnTo>
                  <a:lnTo>
                    <a:pt x="6695" y="44"/>
                  </a:lnTo>
                  <a:lnTo>
                    <a:pt x="6497" y="57"/>
                  </a:lnTo>
                  <a:lnTo>
                    <a:pt x="6300" y="71"/>
                  </a:lnTo>
                  <a:lnTo>
                    <a:pt x="6105" y="88"/>
                  </a:lnTo>
                  <a:lnTo>
                    <a:pt x="5912" y="106"/>
                  </a:lnTo>
                  <a:lnTo>
                    <a:pt x="5721" y="125"/>
                  </a:lnTo>
                  <a:lnTo>
                    <a:pt x="5532" y="146"/>
                  </a:lnTo>
                  <a:lnTo>
                    <a:pt x="5345" y="169"/>
                  </a:lnTo>
                  <a:lnTo>
                    <a:pt x="5160" y="193"/>
                  </a:lnTo>
                  <a:lnTo>
                    <a:pt x="4977" y="218"/>
                  </a:lnTo>
                  <a:lnTo>
                    <a:pt x="4797" y="246"/>
                  </a:lnTo>
                  <a:lnTo>
                    <a:pt x="4619" y="274"/>
                  </a:lnTo>
                  <a:lnTo>
                    <a:pt x="4443" y="304"/>
                  </a:lnTo>
                  <a:lnTo>
                    <a:pt x="4269" y="335"/>
                  </a:lnTo>
                  <a:lnTo>
                    <a:pt x="4099" y="368"/>
                  </a:lnTo>
                  <a:lnTo>
                    <a:pt x="3930" y="403"/>
                  </a:lnTo>
                  <a:lnTo>
                    <a:pt x="3764" y="438"/>
                  </a:lnTo>
                  <a:lnTo>
                    <a:pt x="3601" y="475"/>
                  </a:lnTo>
                  <a:lnTo>
                    <a:pt x="3441" y="514"/>
                  </a:lnTo>
                  <a:lnTo>
                    <a:pt x="3284" y="553"/>
                  </a:lnTo>
                  <a:lnTo>
                    <a:pt x="3128" y="593"/>
                  </a:lnTo>
                  <a:lnTo>
                    <a:pt x="2977" y="635"/>
                  </a:lnTo>
                  <a:lnTo>
                    <a:pt x="2829" y="679"/>
                  </a:lnTo>
                  <a:lnTo>
                    <a:pt x="2682" y="723"/>
                  </a:lnTo>
                  <a:lnTo>
                    <a:pt x="2611" y="745"/>
                  </a:lnTo>
                  <a:lnTo>
                    <a:pt x="2540" y="769"/>
                  </a:lnTo>
                  <a:lnTo>
                    <a:pt x="2470" y="792"/>
                  </a:lnTo>
                  <a:lnTo>
                    <a:pt x="2401" y="815"/>
                  </a:lnTo>
                  <a:lnTo>
                    <a:pt x="2332" y="839"/>
                  </a:lnTo>
                  <a:lnTo>
                    <a:pt x="2265" y="863"/>
                  </a:lnTo>
                  <a:lnTo>
                    <a:pt x="2198" y="887"/>
                  </a:lnTo>
                  <a:lnTo>
                    <a:pt x="2132" y="911"/>
                  </a:lnTo>
                  <a:lnTo>
                    <a:pt x="2067" y="937"/>
                  </a:lnTo>
                  <a:lnTo>
                    <a:pt x="2002" y="962"/>
                  </a:lnTo>
                  <a:lnTo>
                    <a:pt x="1939" y="988"/>
                  </a:lnTo>
                  <a:lnTo>
                    <a:pt x="1877" y="1013"/>
                  </a:lnTo>
                  <a:lnTo>
                    <a:pt x="1815" y="1039"/>
                  </a:lnTo>
                  <a:lnTo>
                    <a:pt x="1754" y="1065"/>
                  </a:lnTo>
                  <a:lnTo>
                    <a:pt x="1694" y="1092"/>
                  </a:lnTo>
                  <a:lnTo>
                    <a:pt x="1635" y="1118"/>
                  </a:lnTo>
                  <a:lnTo>
                    <a:pt x="1577" y="1146"/>
                  </a:lnTo>
                  <a:lnTo>
                    <a:pt x="1519" y="1172"/>
                  </a:lnTo>
                  <a:lnTo>
                    <a:pt x="1463" y="1200"/>
                  </a:lnTo>
                  <a:lnTo>
                    <a:pt x="1407" y="1228"/>
                  </a:lnTo>
                  <a:lnTo>
                    <a:pt x="1353" y="1256"/>
                  </a:lnTo>
                  <a:lnTo>
                    <a:pt x="1299" y="1284"/>
                  </a:lnTo>
                  <a:lnTo>
                    <a:pt x="1247" y="1313"/>
                  </a:lnTo>
                  <a:lnTo>
                    <a:pt x="1195" y="1342"/>
                  </a:lnTo>
                  <a:lnTo>
                    <a:pt x="1145" y="1371"/>
                  </a:lnTo>
                  <a:lnTo>
                    <a:pt x="1095" y="1400"/>
                  </a:lnTo>
                  <a:lnTo>
                    <a:pt x="1046" y="1429"/>
                  </a:lnTo>
                  <a:lnTo>
                    <a:pt x="999" y="1459"/>
                  </a:lnTo>
                  <a:lnTo>
                    <a:pt x="952" y="1489"/>
                  </a:lnTo>
                  <a:lnTo>
                    <a:pt x="906" y="1519"/>
                  </a:lnTo>
                  <a:lnTo>
                    <a:pt x="862" y="1550"/>
                  </a:lnTo>
                  <a:lnTo>
                    <a:pt x="818" y="1580"/>
                  </a:lnTo>
                  <a:lnTo>
                    <a:pt x="775" y="1611"/>
                  </a:lnTo>
                  <a:lnTo>
                    <a:pt x="734" y="1641"/>
                  </a:lnTo>
                  <a:lnTo>
                    <a:pt x="693" y="1673"/>
                  </a:lnTo>
                  <a:lnTo>
                    <a:pt x="653" y="1704"/>
                  </a:lnTo>
                  <a:lnTo>
                    <a:pt x="615" y="1736"/>
                  </a:lnTo>
                  <a:lnTo>
                    <a:pt x="578" y="1769"/>
                  </a:lnTo>
                  <a:lnTo>
                    <a:pt x="542" y="1800"/>
                  </a:lnTo>
                  <a:lnTo>
                    <a:pt x="506" y="1833"/>
                  </a:lnTo>
                  <a:lnTo>
                    <a:pt x="472" y="1866"/>
                  </a:lnTo>
                  <a:lnTo>
                    <a:pt x="439" y="1898"/>
                  </a:lnTo>
                  <a:lnTo>
                    <a:pt x="407" y="1931"/>
                  </a:lnTo>
                  <a:lnTo>
                    <a:pt x="376" y="1964"/>
                  </a:lnTo>
                  <a:lnTo>
                    <a:pt x="346" y="1998"/>
                  </a:lnTo>
                  <a:lnTo>
                    <a:pt x="318" y="2032"/>
                  </a:lnTo>
                  <a:lnTo>
                    <a:pt x="291" y="2065"/>
                  </a:lnTo>
                  <a:lnTo>
                    <a:pt x="264" y="2099"/>
                  </a:lnTo>
                  <a:lnTo>
                    <a:pt x="240" y="2134"/>
                  </a:lnTo>
                  <a:lnTo>
                    <a:pt x="215" y="2168"/>
                  </a:lnTo>
                  <a:lnTo>
                    <a:pt x="193" y="2203"/>
                  </a:lnTo>
                  <a:lnTo>
                    <a:pt x="172" y="2238"/>
                  </a:lnTo>
                  <a:lnTo>
                    <a:pt x="151" y="2273"/>
                  </a:lnTo>
                  <a:lnTo>
                    <a:pt x="132" y="2308"/>
                  </a:lnTo>
                  <a:lnTo>
                    <a:pt x="114" y="2344"/>
                  </a:lnTo>
                  <a:lnTo>
                    <a:pt x="98" y="2379"/>
                  </a:lnTo>
                  <a:lnTo>
                    <a:pt x="82" y="2415"/>
                  </a:lnTo>
                  <a:lnTo>
                    <a:pt x="68" y="2452"/>
                  </a:lnTo>
                  <a:lnTo>
                    <a:pt x="55" y="2488"/>
                  </a:lnTo>
                  <a:lnTo>
                    <a:pt x="44" y="2524"/>
                  </a:lnTo>
                  <a:lnTo>
                    <a:pt x="34" y="2561"/>
                  </a:lnTo>
                  <a:lnTo>
                    <a:pt x="24" y="2597"/>
                  </a:lnTo>
                  <a:lnTo>
                    <a:pt x="17" y="2635"/>
                  </a:lnTo>
                  <a:lnTo>
                    <a:pt x="11" y="2672"/>
                  </a:lnTo>
                  <a:lnTo>
                    <a:pt x="6" y="2710"/>
                  </a:lnTo>
                  <a:lnTo>
                    <a:pt x="3" y="2746"/>
                  </a:lnTo>
                  <a:lnTo>
                    <a:pt x="1" y="2784"/>
                  </a:lnTo>
                  <a:lnTo>
                    <a:pt x="0" y="2822"/>
                  </a:lnTo>
                  <a:lnTo>
                    <a:pt x="99" y="2822"/>
                  </a:lnTo>
                  <a:lnTo>
                    <a:pt x="100" y="2788"/>
                  </a:lnTo>
                  <a:lnTo>
                    <a:pt x="101" y="2753"/>
                  </a:lnTo>
                  <a:lnTo>
                    <a:pt x="105" y="2720"/>
                  </a:lnTo>
                  <a:lnTo>
                    <a:pt x="109" y="2686"/>
                  </a:lnTo>
                  <a:lnTo>
                    <a:pt x="114" y="2653"/>
                  </a:lnTo>
                  <a:lnTo>
                    <a:pt x="121" y="2619"/>
                  </a:lnTo>
                  <a:lnTo>
                    <a:pt x="129" y="2586"/>
                  </a:lnTo>
                  <a:lnTo>
                    <a:pt x="138" y="2553"/>
                  </a:lnTo>
                  <a:lnTo>
                    <a:pt x="148" y="2519"/>
                  </a:lnTo>
                  <a:lnTo>
                    <a:pt x="161" y="2486"/>
                  </a:lnTo>
                  <a:lnTo>
                    <a:pt x="173" y="2453"/>
                  </a:lnTo>
                  <a:lnTo>
                    <a:pt x="187" y="2420"/>
                  </a:lnTo>
                  <a:lnTo>
                    <a:pt x="202" y="2386"/>
                  </a:lnTo>
                  <a:lnTo>
                    <a:pt x="219" y="2354"/>
                  </a:lnTo>
                  <a:lnTo>
                    <a:pt x="237" y="2321"/>
                  </a:lnTo>
                  <a:lnTo>
                    <a:pt x="256" y="2289"/>
                  </a:lnTo>
                  <a:lnTo>
                    <a:pt x="275" y="2256"/>
                  </a:lnTo>
                  <a:lnTo>
                    <a:pt x="297" y="2223"/>
                  </a:lnTo>
                  <a:lnTo>
                    <a:pt x="319" y="2191"/>
                  </a:lnTo>
                  <a:lnTo>
                    <a:pt x="343" y="2159"/>
                  </a:lnTo>
                  <a:lnTo>
                    <a:pt x="368" y="2127"/>
                  </a:lnTo>
                  <a:lnTo>
                    <a:pt x="394" y="2095"/>
                  </a:lnTo>
                  <a:lnTo>
                    <a:pt x="421" y="2063"/>
                  </a:lnTo>
                  <a:lnTo>
                    <a:pt x="449" y="2031"/>
                  </a:lnTo>
                  <a:lnTo>
                    <a:pt x="479" y="1999"/>
                  </a:lnTo>
                  <a:lnTo>
                    <a:pt x="509" y="1967"/>
                  </a:lnTo>
                  <a:lnTo>
                    <a:pt x="541" y="1936"/>
                  </a:lnTo>
                  <a:lnTo>
                    <a:pt x="573" y="1905"/>
                  </a:lnTo>
                  <a:lnTo>
                    <a:pt x="608" y="1874"/>
                  </a:lnTo>
                  <a:lnTo>
                    <a:pt x="642" y="1843"/>
                  </a:lnTo>
                  <a:lnTo>
                    <a:pt x="679" y="1813"/>
                  </a:lnTo>
                  <a:lnTo>
                    <a:pt x="715" y="1782"/>
                  </a:lnTo>
                  <a:lnTo>
                    <a:pt x="754" y="1751"/>
                  </a:lnTo>
                  <a:lnTo>
                    <a:pt x="792" y="1721"/>
                  </a:lnTo>
                  <a:lnTo>
                    <a:pt x="833" y="1690"/>
                  </a:lnTo>
                  <a:lnTo>
                    <a:pt x="875" y="1661"/>
                  </a:lnTo>
                  <a:lnTo>
                    <a:pt x="917" y="1631"/>
                  </a:lnTo>
                  <a:lnTo>
                    <a:pt x="961" y="1602"/>
                  </a:lnTo>
                  <a:lnTo>
                    <a:pt x="1006" y="1572"/>
                  </a:lnTo>
                  <a:lnTo>
                    <a:pt x="1051" y="1542"/>
                  </a:lnTo>
                  <a:lnTo>
                    <a:pt x="1097" y="1514"/>
                  </a:lnTo>
                  <a:lnTo>
                    <a:pt x="1145" y="1485"/>
                  </a:lnTo>
                  <a:lnTo>
                    <a:pt x="1194" y="1456"/>
                  </a:lnTo>
                  <a:lnTo>
                    <a:pt x="1244" y="1428"/>
                  </a:lnTo>
                  <a:lnTo>
                    <a:pt x="1294" y="1400"/>
                  </a:lnTo>
                  <a:lnTo>
                    <a:pt x="1346" y="1371"/>
                  </a:lnTo>
                  <a:lnTo>
                    <a:pt x="1398" y="1344"/>
                  </a:lnTo>
                  <a:lnTo>
                    <a:pt x="1452" y="1316"/>
                  </a:lnTo>
                  <a:lnTo>
                    <a:pt x="1507" y="1289"/>
                  </a:lnTo>
                  <a:lnTo>
                    <a:pt x="1562" y="1262"/>
                  </a:lnTo>
                  <a:lnTo>
                    <a:pt x="1618" y="1235"/>
                  </a:lnTo>
                  <a:lnTo>
                    <a:pt x="1675" y="1208"/>
                  </a:lnTo>
                  <a:lnTo>
                    <a:pt x="1733" y="1182"/>
                  </a:lnTo>
                  <a:lnTo>
                    <a:pt x="1793" y="1156"/>
                  </a:lnTo>
                  <a:lnTo>
                    <a:pt x="1853" y="1130"/>
                  </a:lnTo>
                  <a:lnTo>
                    <a:pt x="1913" y="1104"/>
                  </a:lnTo>
                  <a:lnTo>
                    <a:pt x="1975" y="1079"/>
                  </a:lnTo>
                  <a:lnTo>
                    <a:pt x="2038" y="1054"/>
                  </a:lnTo>
                  <a:lnTo>
                    <a:pt x="2102" y="1029"/>
                  </a:lnTo>
                  <a:lnTo>
                    <a:pt x="2166" y="1004"/>
                  </a:lnTo>
                  <a:lnTo>
                    <a:pt x="2231" y="980"/>
                  </a:lnTo>
                  <a:lnTo>
                    <a:pt x="2297" y="956"/>
                  </a:lnTo>
                  <a:lnTo>
                    <a:pt x="2364" y="932"/>
                  </a:lnTo>
                  <a:lnTo>
                    <a:pt x="2432" y="908"/>
                  </a:lnTo>
                  <a:lnTo>
                    <a:pt x="2501" y="885"/>
                  </a:lnTo>
                  <a:lnTo>
                    <a:pt x="2570" y="862"/>
                  </a:lnTo>
                  <a:lnTo>
                    <a:pt x="2641" y="840"/>
                  </a:lnTo>
                  <a:lnTo>
                    <a:pt x="2712" y="818"/>
                  </a:lnTo>
                  <a:lnTo>
                    <a:pt x="2856" y="774"/>
                  </a:lnTo>
                  <a:lnTo>
                    <a:pt x="3003" y="730"/>
                  </a:lnTo>
                  <a:lnTo>
                    <a:pt x="3154" y="689"/>
                  </a:lnTo>
                  <a:lnTo>
                    <a:pt x="3307" y="648"/>
                  </a:lnTo>
                  <a:lnTo>
                    <a:pt x="3464" y="610"/>
                  </a:lnTo>
                  <a:lnTo>
                    <a:pt x="3623" y="571"/>
                  </a:lnTo>
                  <a:lnTo>
                    <a:pt x="3785" y="535"/>
                  </a:lnTo>
                  <a:lnTo>
                    <a:pt x="3950" y="500"/>
                  </a:lnTo>
                  <a:lnTo>
                    <a:pt x="4117" y="466"/>
                  </a:lnTo>
                  <a:lnTo>
                    <a:pt x="4288" y="433"/>
                  </a:lnTo>
                  <a:lnTo>
                    <a:pt x="4459" y="402"/>
                  </a:lnTo>
                  <a:lnTo>
                    <a:pt x="4635" y="372"/>
                  </a:lnTo>
                  <a:lnTo>
                    <a:pt x="4812" y="344"/>
                  </a:lnTo>
                  <a:lnTo>
                    <a:pt x="4992" y="316"/>
                  </a:lnTo>
                  <a:lnTo>
                    <a:pt x="5173" y="291"/>
                  </a:lnTo>
                  <a:lnTo>
                    <a:pt x="5357" y="267"/>
                  </a:lnTo>
                  <a:lnTo>
                    <a:pt x="5543" y="245"/>
                  </a:lnTo>
                  <a:lnTo>
                    <a:pt x="5731" y="223"/>
                  </a:lnTo>
                  <a:lnTo>
                    <a:pt x="5922" y="204"/>
                  </a:lnTo>
                  <a:lnTo>
                    <a:pt x="6114" y="187"/>
                  </a:lnTo>
                  <a:lnTo>
                    <a:pt x="6308" y="170"/>
                  </a:lnTo>
                  <a:lnTo>
                    <a:pt x="6503" y="155"/>
                  </a:lnTo>
                  <a:lnTo>
                    <a:pt x="6702" y="142"/>
                  </a:lnTo>
                  <a:lnTo>
                    <a:pt x="6901" y="130"/>
                  </a:lnTo>
                  <a:lnTo>
                    <a:pt x="7102" y="121"/>
                  </a:lnTo>
                  <a:lnTo>
                    <a:pt x="7304" y="113"/>
                  </a:lnTo>
                  <a:lnTo>
                    <a:pt x="7508" y="107"/>
                  </a:lnTo>
                  <a:lnTo>
                    <a:pt x="7713" y="103"/>
                  </a:lnTo>
                  <a:lnTo>
                    <a:pt x="7920" y="100"/>
                  </a:lnTo>
                  <a:lnTo>
                    <a:pt x="8128" y="99"/>
                  </a:lnTo>
                  <a:lnTo>
                    <a:pt x="8134" y="99"/>
                  </a:lnTo>
                  <a:lnTo>
                    <a:pt x="8139" y="98"/>
                  </a:lnTo>
                  <a:lnTo>
                    <a:pt x="8145" y="97"/>
                  </a:lnTo>
                  <a:lnTo>
                    <a:pt x="8149" y="95"/>
                  </a:lnTo>
                  <a:lnTo>
                    <a:pt x="8154" y="93"/>
                  </a:lnTo>
                  <a:lnTo>
                    <a:pt x="8158" y="90"/>
                  </a:lnTo>
                  <a:lnTo>
                    <a:pt x="8162" y="87"/>
                  </a:lnTo>
                  <a:lnTo>
                    <a:pt x="8166" y="84"/>
                  </a:lnTo>
                  <a:lnTo>
                    <a:pt x="8171" y="76"/>
                  </a:lnTo>
                  <a:lnTo>
                    <a:pt x="8175" y="67"/>
                  </a:lnTo>
                  <a:lnTo>
                    <a:pt x="8177" y="59"/>
                  </a:lnTo>
                  <a:lnTo>
                    <a:pt x="8178" y="50"/>
                  </a:lnTo>
                  <a:lnTo>
                    <a:pt x="8177" y="41"/>
                  </a:lnTo>
                  <a:lnTo>
                    <a:pt x="8175" y="32"/>
                  </a:lnTo>
                  <a:lnTo>
                    <a:pt x="8171" y="23"/>
                  </a:lnTo>
                  <a:lnTo>
                    <a:pt x="8166" y="15"/>
                  </a:lnTo>
                  <a:lnTo>
                    <a:pt x="8162" y="12"/>
                  </a:lnTo>
                  <a:lnTo>
                    <a:pt x="8158" y="9"/>
                  </a:lnTo>
                  <a:lnTo>
                    <a:pt x="8154" y="6"/>
                  </a:lnTo>
                  <a:lnTo>
                    <a:pt x="8149" y="4"/>
                  </a:lnTo>
                  <a:lnTo>
                    <a:pt x="8145" y="2"/>
                  </a:lnTo>
                  <a:lnTo>
                    <a:pt x="8139" y="1"/>
                  </a:lnTo>
                  <a:lnTo>
                    <a:pt x="8134" y="0"/>
                  </a:lnTo>
                  <a:lnTo>
                    <a:pt x="8128" y="0"/>
                  </a:lnTo>
                  <a:close/>
                </a:path>
              </a:pathLst>
            </a:custGeom>
            <a:solidFill>
              <a:srgbClr val="D98E9A"/>
            </a:solidFill>
            <a:ln w="9525">
              <a:noFill/>
              <a:round/>
              <a:headEnd/>
              <a:tailEnd/>
            </a:ln>
          </p:spPr>
          <p:txBody>
            <a:bodyPr>
              <a:prstTxWarp prst="textNoShape">
                <a:avLst/>
              </a:prstTxWarp>
            </a:bodyPr>
            <a:lstStyle/>
            <a:p>
              <a:endParaRPr lang="en-US"/>
            </a:p>
          </p:txBody>
        </p:sp>
        <p:sp>
          <p:nvSpPr>
            <p:cNvPr id="20749" name="Freeform 233"/>
            <p:cNvSpPr>
              <a:spLocks/>
            </p:cNvSpPr>
            <p:nvPr/>
          </p:nvSpPr>
          <p:spPr bwMode="auto">
            <a:xfrm>
              <a:off x="2088" y="1600"/>
              <a:ext cx="254" cy="88"/>
            </a:xfrm>
            <a:custGeom>
              <a:avLst/>
              <a:gdLst>
                <a:gd name="T0" fmla="*/ 8122 w 8128"/>
                <a:gd name="T1" fmla="*/ 2710 h 2822"/>
                <a:gd name="T2" fmla="*/ 8094 w 8128"/>
                <a:gd name="T3" fmla="*/ 2561 h 2822"/>
                <a:gd name="T4" fmla="*/ 8046 w 8128"/>
                <a:gd name="T5" fmla="*/ 2416 h 2822"/>
                <a:gd name="T6" fmla="*/ 7977 w 8128"/>
                <a:gd name="T7" fmla="*/ 2273 h 2822"/>
                <a:gd name="T8" fmla="*/ 7888 w 8128"/>
                <a:gd name="T9" fmla="*/ 2134 h 2822"/>
                <a:gd name="T10" fmla="*/ 7782 w 8128"/>
                <a:gd name="T11" fmla="*/ 1998 h 2822"/>
                <a:gd name="T12" fmla="*/ 7656 w 8128"/>
                <a:gd name="T13" fmla="*/ 1866 h 2822"/>
                <a:gd name="T14" fmla="*/ 7512 w 8128"/>
                <a:gd name="T15" fmla="*/ 1736 h 2822"/>
                <a:gd name="T16" fmla="*/ 7353 w 8128"/>
                <a:gd name="T17" fmla="*/ 1611 h 2822"/>
                <a:gd name="T18" fmla="*/ 7176 w 8128"/>
                <a:gd name="T19" fmla="*/ 1489 h 2822"/>
                <a:gd name="T20" fmla="*/ 6983 w 8128"/>
                <a:gd name="T21" fmla="*/ 1371 h 2822"/>
                <a:gd name="T22" fmla="*/ 6775 w 8128"/>
                <a:gd name="T23" fmla="*/ 1256 h 2822"/>
                <a:gd name="T24" fmla="*/ 6551 w 8128"/>
                <a:gd name="T25" fmla="*/ 1146 h 2822"/>
                <a:gd name="T26" fmla="*/ 6313 w 8128"/>
                <a:gd name="T27" fmla="*/ 1039 h 2822"/>
                <a:gd name="T28" fmla="*/ 6061 w 8128"/>
                <a:gd name="T29" fmla="*/ 937 h 2822"/>
                <a:gd name="T30" fmla="*/ 5796 w 8128"/>
                <a:gd name="T31" fmla="*/ 839 h 2822"/>
                <a:gd name="T32" fmla="*/ 5517 w 8128"/>
                <a:gd name="T33" fmla="*/ 745 h 2822"/>
                <a:gd name="T34" fmla="*/ 5000 w 8128"/>
                <a:gd name="T35" fmla="*/ 593 h 2822"/>
                <a:gd name="T36" fmla="*/ 4364 w 8128"/>
                <a:gd name="T37" fmla="*/ 438 h 2822"/>
                <a:gd name="T38" fmla="*/ 3685 w 8128"/>
                <a:gd name="T39" fmla="*/ 304 h 2822"/>
                <a:gd name="T40" fmla="*/ 2968 w 8128"/>
                <a:gd name="T41" fmla="*/ 193 h 2822"/>
                <a:gd name="T42" fmla="*/ 2216 w 8128"/>
                <a:gd name="T43" fmla="*/ 106 h 2822"/>
                <a:gd name="T44" fmla="*/ 1433 w 8128"/>
                <a:gd name="T45" fmla="*/ 44 h 2822"/>
                <a:gd name="T46" fmla="*/ 623 w 8128"/>
                <a:gd name="T47" fmla="*/ 8 h 2822"/>
                <a:gd name="T48" fmla="*/ 0 w 8128"/>
                <a:gd name="T49" fmla="*/ 99 h 2822"/>
                <a:gd name="T50" fmla="*/ 824 w 8128"/>
                <a:gd name="T51" fmla="*/ 113 h 2822"/>
                <a:gd name="T52" fmla="*/ 1625 w 8128"/>
                <a:gd name="T53" fmla="*/ 155 h 2822"/>
                <a:gd name="T54" fmla="*/ 2397 w 8128"/>
                <a:gd name="T55" fmla="*/ 223 h 2822"/>
                <a:gd name="T56" fmla="*/ 3136 w 8128"/>
                <a:gd name="T57" fmla="*/ 316 h 2822"/>
                <a:gd name="T58" fmla="*/ 3840 w 8128"/>
                <a:gd name="T59" fmla="*/ 433 h 2822"/>
                <a:gd name="T60" fmla="*/ 4505 w 8128"/>
                <a:gd name="T61" fmla="*/ 571 h 2822"/>
                <a:gd name="T62" fmla="*/ 5125 w 8128"/>
                <a:gd name="T63" fmla="*/ 730 h 2822"/>
                <a:gd name="T64" fmla="*/ 5558 w 8128"/>
                <a:gd name="T65" fmla="*/ 862 h 2822"/>
                <a:gd name="T66" fmla="*/ 5831 w 8128"/>
                <a:gd name="T67" fmla="*/ 956 h 2822"/>
                <a:gd name="T68" fmla="*/ 6090 w 8128"/>
                <a:gd name="T69" fmla="*/ 1054 h 2822"/>
                <a:gd name="T70" fmla="*/ 6335 w 8128"/>
                <a:gd name="T71" fmla="*/ 1156 h 2822"/>
                <a:gd name="T72" fmla="*/ 6566 w 8128"/>
                <a:gd name="T73" fmla="*/ 1262 h 2822"/>
                <a:gd name="T74" fmla="*/ 6782 w 8128"/>
                <a:gd name="T75" fmla="*/ 1371 h 2822"/>
                <a:gd name="T76" fmla="*/ 6983 w 8128"/>
                <a:gd name="T77" fmla="*/ 1485 h 2822"/>
                <a:gd name="T78" fmla="*/ 7167 w 8128"/>
                <a:gd name="T79" fmla="*/ 1602 h 2822"/>
                <a:gd name="T80" fmla="*/ 7335 w 8128"/>
                <a:gd name="T81" fmla="*/ 1721 h 2822"/>
                <a:gd name="T82" fmla="*/ 7486 w 8128"/>
                <a:gd name="T83" fmla="*/ 1843 h 2822"/>
                <a:gd name="T84" fmla="*/ 7619 w 8128"/>
                <a:gd name="T85" fmla="*/ 1967 h 2822"/>
                <a:gd name="T86" fmla="*/ 7734 w 8128"/>
                <a:gd name="T87" fmla="*/ 2095 h 2822"/>
                <a:gd name="T88" fmla="*/ 7830 w 8128"/>
                <a:gd name="T89" fmla="*/ 2223 h 2822"/>
                <a:gd name="T90" fmla="*/ 7909 w 8128"/>
                <a:gd name="T91" fmla="*/ 2354 h 2822"/>
                <a:gd name="T92" fmla="*/ 7967 w 8128"/>
                <a:gd name="T93" fmla="*/ 2486 h 2822"/>
                <a:gd name="T94" fmla="*/ 8007 w 8128"/>
                <a:gd name="T95" fmla="*/ 2619 h 2822"/>
                <a:gd name="T96" fmla="*/ 8026 w 8128"/>
                <a:gd name="T97" fmla="*/ 2753 h 282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128"/>
                <a:gd name="T148" fmla="*/ 0 h 2822"/>
                <a:gd name="T149" fmla="*/ 8128 w 8128"/>
                <a:gd name="T150" fmla="*/ 2822 h 282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128" h="2822">
                  <a:moveTo>
                    <a:pt x="8128" y="2822"/>
                  </a:moveTo>
                  <a:lnTo>
                    <a:pt x="8127" y="2784"/>
                  </a:lnTo>
                  <a:lnTo>
                    <a:pt x="8125" y="2746"/>
                  </a:lnTo>
                  <a:lnTo>
                    <a:pt x="8122" y="2710"/>
                  </a:lnTo>
                  <a:lnTo>
                    <a:pt x="8117" y="2672"/>
                  </a:lnTo>
                  <a:lnTo>
                    <a:pt x="8111" y="2635"/>
                  </a:lnTo>
                  <a:lnTo>
                    <a:pt x="8103" y="2597"/>
                  </a:lnTo>
                  <a:lnTo>
                    <a:pt x="8094" y="2561"/>
                  </a:lnTo>
                  <a:lnTo>
                    <a:pt x="8084" y="2524"/>
                  </a:lnTo>
                  <a:lnTo>
                    <a:pt x="8072" y="2488"/>
                  </a:lnTo>
                  <a:lnTo>
                    <a:pt x="8060" y="2452"/>
                  </a:lnTo>
                  <a:lnTo>
                    <a:pt x="8046" y="2416"/>
                  </a:lnTo>
                  <a:lnTo>
                    <a:pt x="8030" y="2379"/>
                  </a:lnTo>
                  <a:lnTo>
                    <a:pt x="8014" y="2344"/>
                  </a:lnTo>
                  <a:lnTo>
                    <a:pt x="7996" y="2308"/>
                  </a:lnTo>
                  <a:lnTo>
                    <a:pt x="7977" y="2273"/>
                  </a:lnTo>
                  <a:lnTo>
                    <a:pt x="7956" y="2238"/>
                  </a:lnTo>
                  <a:lnTo>
                    <a:pt x="7935" y="2203"/>
                  </a:lnTo>
                  <a:lnTo>
                    <a:pt x="7913" y="2168"/>
                  </a:lnTo>
                  <a:lnTo>
                    <a:pt x="7888" y="2134"/>
                  </a:lnTo>
                  <a:lnTo>
                    <a:pt x="7864" y="2099"/>
                  </a:lnTo>
                  <a:lnTo>
                    <a:pt x="7837" y="2065"/>
                  </a:lnTo>
                  <a:lnTo>
                    <a:pt x="7810" y="2032"/>
                  </a:lnTo>
                  <a:lnTo>
                    <a:pt x="7782" y="1998"/>
                  </a:lnTo>
                  <a:lnTo>
                    <a:pt x="7752" y="1964"/>
                  </a:lnTo>
                  <a:lnTo>
                    <a:pt x="7721" y="1931"/>
                  </a:lnTo>
                  <a:lnTo>
                    <a:pt x="7689" y="1898"/>
                  </a:lnTo>
                  <a:lnTo>
                    <a:pt x="7656" y="1866"/>
                  </a:lnTo>
                  <a:lnTo>
                    <a:pt x="7622" y="1833"/>
                  </a:lnTo>
                  <a:lnTo>
                    <a:pt x="7586" y="1800"/>
                  </a:lnTo>
                  <a:lnTo>
                    <a:pt x="7550" y="1769"/>
                  </a:lnTo>
                  <a:lnTo>
                    <a:pt x="7512" y="1736"/>
                  </a:lnTo>
                  <a:lnTo>
                    <a:pt x="7475" y="1704"/>
                  </a:lnTo>
                  <a:lnTo>
                    <a:pt x="7435" y="1673"/>
                  </a:lnTo>
                  <a:lnTo>
                    <a:pt x="7394" y="1641"/>
                  </a:lnTo>
                  <a:lnTo>
                    <a:pt x="7353" y="1611"/>
                  </a:lnTo>
                  <a:lnTo>
                    <a:pt x="7310" y="1580"/>
                  </a:lnTo>
                  <a:lnTo>
                    <a:pt x="7266" y="1550"/>
                  </a:lnTo>
                  <a:lnTo>
                    <a:pt x="7222" y="1519"/>
                  </a:lnTo>
                  <a:lnTo>
                    <a:pt x="7176" y="1489"/>
                  </a:lnTo>
                  <a:lnTo>
                    <a:pt x="7129" y="1459"/>
                  </a:lnTo>
                  <a:lnTo>
                    <a:pt x="7082" y="1429"/>
                  </a:lnTo>
                  <a:lnTo>
                    <a:pt x="7033" y="1400"/>
                  </a:lnTo>
                  <a:lnTo>
                    <a:pt x="6983" y="1371"/>
                  </a:lnTo>
                  <a:lnTo>
                    <a:pt x="6932" y="1342"/>
                  </a:lnTo>
                  <a:lnTo>
                    <a:pt x="6881" y="1313"/>
                  </a:lnTo>
                  <a:lnTo>
                    <a:pt x="6829" y="1284"/>
                  </a:lnTo>
                  <a:lnTo>
                    <a:pt x="6775" y="1256"/>
                  </a:lnTo>
                  <a:lnTo>
                    <a:pt x="6721" y="1228"/>
                  </a:lnTo>
                  <a:lnTo>
                    <a:pt x="6665" y="1200"/>
                  </a:lnTo>
                  <a:lnTo>
                    <a:pt x="6609" y="1172"/>
                  </a:lnTo>
                  <a:lnTo>
                    <a:pt x="6551" y="1146"/>
                  </a:lnTo>
                  <a:lnTo>
                    <a:pt x="6493" y="1118"/>
                  </a:lnTo>
                  <a:lnTo>
                    <a:pt x="6434" y="1092"/>
                  </a:lnTo>
                  <a:lnTo>
                    <a:pt x="6374" y="1065"/>
                  </a:lnTo>
                  <a:lnTo>
                    <a:pt x="6313" y="1039"/>
                  </a:lnTo>
                  <a:lnTo>
                    <a:pt x="6251" y="1013"/>
                  </a:lnTo>
                  <a:lnTo>
                    <a:pt x="6189" y="988"/>
                  </a:lnTo>
                  <a:lnTo>
                    <a:pt x="6125" y="962"/>
                  </a:lnTo>
                  <a:lnTo>
                    <a:pt x="6061" y="937"/>
                  </a:lnTo>
                  <a:lnTo>
                    <a:pt x="5996" y="911"/>
                  </a:lnTo>
                  <a:lnTo>
                    <a:pt x="5930" y="887"/>
                  </a:lnTo>
                  <a:lnTo>
                    <a:pt x="5863" y="863"/>
                  </a:lnTo>
                  <a:lnTo>
                    <a:pt x="5796" y="839"/>
                  </a:lnTo>
                  <a:lnTo>
                    <a:pt x="5727" y="815"/>
                  </a:lnTo>
                  <a:lnTo>
                    <a:pt x="5658" y="792"/>
                  </a:lnTo>
                  <a:lnTo>
                    <a:pt x="5588" y="769"/>
                  </a:lnTo>
                  <a:lnTo>
                    <a:pt x="5517" y="745"/>
                  </a:lnTo>
                  <a:lnTo>
                    <a:pt x="5446" y="723"/>
                  </a:lnTo>
                  <a:lnTo>
                    <a:pt x="5299" y="679"/>
                  </a:lnTo>
                  <a:lnTo>
                    <a:pt x="5151" y="635"/>
                  </a:lnTo>
                  <a:lnTo>
                    <a:pt x="5000" y="593"/>
                  </a:lnTo>
                  <a:lnTo>
                    <a:pt x="4844" y="553"/>
                  </a:lnTo>
                  <a:lnTo>
                    <a:pt x="4687" y="514"/>
                  </a:lnTo>
                  <a:lnTo>
                    <a:pt x="4527" y="475"/>
                  </a:lnTo>
                  <a:lnTo>
                    <a:pt x="4364" y="438"/>
                  </a:lnTo>
                  <a:lnTo>
                    <a:pt x="4198" y="403"/>
                  </a:lnTo>
                  <a:lnTo>
                    <a:pt x="4029" y="368"/>
                  </a:lnTo>
                  <a:lnTo>
                    <a:pt x="3859" y="335"/>
                  </a:lnTo>
                  <a:lnTo>
                    <a:pt x="3685" y="304"/>
                  </a:lnTo>
                  <a:lnTo>
                    <a:pt x="3509" y="274"/>
                  </a:lnTo>
                  <a:lnTo>
                    <a:pt x="3331" y="246"/>
                  </a:lnTo>
                  <a:lnTo>
                    <a:pt x="3151" y="218"/>
                  </a:lnTo>
                  <a:lnTo>
                    <a:pt x="2968" y="193"/>
                  </a:lnTo>
                  <a:lnTo>
                    <a:pt x="2783" y="169"/>
                  </a:lnTo>
                  <a:lnTo>
                    <a:pt x="2596" y="146"/>
                  </a:lnTo>
                  <a:lnTo>
                    <a:pt x="2407" y="125"/>
                  </a:lnTo>
                  <a:lnTo>
                    <a:pt x="2216" y="106"/>
                  </a:lnTo>
                  <a:lnTo>
                    <a:pt x="2023" y="88"/>
                  </a:lnTo>
                  <a:lnTo>
                    <a:pt x="1828" y="71"/>
                  </a:lnTo>
                  <a:lnTo>
                    <a:pt x="1631" y="57"/>
                  </a:lnTo>
                  <a:lnTo>
                    <a:pt x="1433" y="44"/>
                  </a:lnTo>
                  <a:lnTo>
                    <a:pt x="1232" y="33"/>
                  </a:lnTo>
                  <a:lnTo>
                    <a:pt x="1030" y="22"/>
                  </a:lnTo>
                  <a:lnTo>
                    <a:pt x="827" y="14"/>
                  </a:lnTo>
                  <a:lnTo>
                    <a:pt x="623" y="8"/>
                  </a:lnTo>
                  <a:lnTo>
                    <a:pt x="417" y="4"/>
                  </a:lnTo>
                  <a:lnTo>
                    <a:pt x="209" y="1"/>
                  </a:lnTo>
                  <a:lnTo>
                    <a:pt x="0" y="0"/>
                  </a:lnTo>
                  <a:lnTo>
                    <a:pt x="0" y="99"/>
                  </a:lnTo>
                  <a:lnTo>
                    <a:pt x="208" y="100"/>
                  </a:lnTo>
                  <a:lnTo>
                    <a:pt x="415" y="103"/>
                  </a:lnTo>
                  <a:lnTo>
                    <a:pt x="620" y="107"/>
                  </a:lnTo>
                  <a:lnTo>
                    <a:pt x="824" y="113"/>
                  </a:lnTo>
                  <a:lnTo>
                    <a:pt x="1026" y="121"/>
                  </a:lnTo>
                  <a:lnTo>
                    <a:pt x="1227" y="130"/>
                  </a:lnTo>
                  <a:lnTo>
                    <a:pt x="1426" y="142"/>
                  </a:lnTo>
                  <a:lnTo>
                    <a:pt x="1625" y="155"/>
                  </a:lnTo>
                  <a:lnTo>
                    <a:pt x="1820" y="170"/>
                  </a:lnTo>
                  <a:lnTo>
                    <a:pt x="2014" y="187"/>
                  </a:lnTo>
                  <a:lnTo>
                    <a:pt x="2206" y="204"/>
                  </a:lnTo>
                  <a:lnTo>
                    <a:pt x="2397" y="223"/>
                  </a:lnTo>
                  <a:lnTo>
                    <a:pt x="2585" y="245"/>
                  </a:lnTo>
                  <a:lnTo>
                    <a:pt x="2771" y="267"/>
                  </a:lnTo>
                  <a:lnTo>
                    <a:pt x="2955" y="291"/>
                  </a:lnTo>
                  <a:lnTo>
                    <a:pt x="3136" y="316"/>
                  </a:lnTo>
                  <a:lnTo>
                    <a:pt x="3316" y="344"/>
                  </a:lnTo>
                  <a:lnTo>
                    <a:pt x="3493" y="372"/>
                  </a:lnTo>
                  <a:lnTo>
                    <a:pt x="3669" y="402"/>
                  </a:lnTo>
                  <a:lnTo>
                    <a:pt x="3840" y="433"/>
                  </a:lnTo>
                  <a:lnTo>
                    <a:pt x="4011" y="466"/>
                  </a:lnTo>
                  <a:lnTo>
                    <a:pt x="4178" y="500"/>
                  </a:lnTo>
                  <a:lnTo>
                    <a:pt x="4342" y="535"/>
                  </a:lnTo>
                  <a:lnTo>
                    <a:pt x="4505" y="571"/>
                  </a:lnTo>
                  <a:lnTo>
                    <a:pt x="4664" y="610"/>
                  </a:lnTo>
                  <a:lnTo>
                    <a:pt x="4821" y="648"/>
                  </a:lnTo>
                  <a:lnTo>
                    <a:pt x="4974" y="689"/>
                  </a:lnTo>
                  <a:lnTo>
                    <a:pt x="5125" y="730"/>
                  </a:lnTo>
                  <a:lnTo>
                    <a:pt x="5272" y="774"/>
                  </a:lnTo>
                  <a:lnTo>
                    <a:pt x="5416" y="818"/>
                  </a:lnTo>
                  <a:lnTo>
                    <a:pt x="5487" y="840"/>
                  </a:lnTo>
                  <a:lnTo>
                    <a:pt x="5558" y="862"/>
                  </a:lnTo>
                  <a:lnTo>
                    <a:pt x="5627" y="885"/>
                  </a:lnTo>
                  <a:lnTo>
                    <a:pt x="5696" y="908"/>
                  </a:lnTo>
                  <a:lnTo>
                    <a:pt x="5764" y="932"/>
                  </a:lnTo>
                  <a:lnTo>
                    <a:pt x="5831" y="956"/>
                  </a:lnTo>
                  <a:lnTo>
                    <a:pt x="5897" y="980"/>
                  </a:lnTo>
                  <a:lnTo>
                    <a:pt x="5962" y="1004"/>
                  </a:lnTo>
                  <a:lnTo>
                    <a:pt x="6026" y="1029"/>
                  </a:lnTo>
                  <a:lnTo>
                    <a:pt x="6090" y="1054"/>
                  </a:lnTo>
                  <a:lnTo>
                    <a:pt x="6153" y="1079"/>
                  </a:lnTo>
                  <a:lnTo>
                    <a:pt x="6215" y="1104"/>
                  </a:lnTo>
                  <a:lnTo>
                    <a:pt x="6275" y="1130"/>
                  </a:lnTo>
                  <a:lnTo>
                    <a:pt x="6335" y="1156"/>
                  </a:lnTo>
                  <a:lnTo>
                    <a:pt x="6395" y="1182"/>
                  </a:lnTo>
                  <a:lnTo>
                    <a:pt x="6453" y="1208"/>
                  </a:lnTo>
                  <a:lnTo>
                    <a:pt x="6510" y="1235"/>
                  </a:lnTo>
                  <a:lnTo>
                    <a:pt x="6566" y="1262"/>
                  </a:lnTo>
                  <a:lnTo>
                    <a:pt x="6621" y="1289"/>
                  </a:lnTo>
                  <a:lnTo>
                    <a:pt x="6676" y="1316"/>
                  </a:lnTo>
                  <a:lnTo>
                    <a:pt x="6730" y="1344"/>
                  </a:lnTo>
                  <a:lnTo>
                    <a:pt x="6782" y="1371"/>
                  </a:lnTo>
                  <a:lnTo>
                    <a:pt x="6834" y="1400"/>
                  </a:lnTo>
                  <a:lnTo>
                    <a:pt x="6884" y="1428"/>
                  </a:lnTo>
                  <a:lnTo>
                    <a:pt x="6934" y="1456"/>
                  </a:lnTo>
                  <a:lnTo>
                    <a:pt x="6983" y="1485"/>
                  </a:lnTo>
                  <a:lnTo>
                    <a:pt x="7031" y="1514"/>
                  </a:lnTo>
                  <a:lnTo>
                    <a:pt x="7076" y="1542"/>
                  </a:lnTo>
                  <a:lnTo>
                    <a:pt x="7122" y="1572"/>
                  </a:lnTo>
                  <a:lnTo>
                    <a:pt x="7167" y="1602"/>
                  </a:lnTo>
                  <a:lnTo>
                    <a:pt x="7211" y="1631"/>
                  </a:lnTo>
                  <a:lnTo>
                    <a:pt x="7253" y="1661"/>
                  </a:lnTo>
                  <a:lnTo>
                    <a:pt x="7295" y="1690"/>
                  </a:lnTo>
                  <a:lnTo>
                    <a:pt x="7335" y="1721"/>
                  </a:lnTo>
                  <a:lnTo>
                    <a:pt x="7374" y="1751"/>
                  </a:lnTo>
                  <a:lnTo>
                    <a:pt x="7413" y="1782"/>
                  </a:lnTo>
                  <a:lnTo>
                    <a:pt x="7449" y="1813"/>
                  </a:lnTo>
                  <a:lnTo>
                    <a:pt x="7486" y="1843"/>
                  </a:lnTo>
                  <a:lnTo>
                    <a:pt x="7520" y="1874"/>
                  </a:lnTo>
                  <a:lnTo>
                    <a:pt x="7555" y="1905"/>
                  </a:lnTo>
                  <a:lnTo>
                    <a:pt x="7587" y="1936"/>
                  </a:lnTo>
                  <a:lnTo>
                    <a:pt x="7619" y="1967"/>
                  </a:lnTo>
                  <a:lnTo>
                    <a:pt x="7649" y="1999"/>
                  </a:lnTo>
                  <a:lnTo>
                    <a:pt x="7679" y="2031"/>
                  </a:lnTo>
                  <a:lnTo>
                    <a:pt x="7707" y="2063"/>
                  </a:lnTo>
                  <a:lnTo>
                    <a:pt x="7734" y="2095"/>
                  </a:lnTo>
                  <a:lnTo>
                    <a:pt x="7760" y="2127"/>
                  </a:lnTo>
                  <a:lnTo>
                    <a:pt x="7785" y="2159"/>
                  </a:lnTo>
                  <a:lnTo>
                    <a:pt x="7808" y="2191"/>
                  </a:lnTo>
                  <a:lnTo>
                    <a:pt x="7830" y="2223"/>
                  </a:lnTo>
                  <a:lnTo>
                    <a:pt x="7853" y="2256"/>
                  </a:lnTo>
                  <a:lnTo>
                    <a:pt x="7872" y="2289"/>
                  </a:lnTo>
                  <a:lnTo>
                    <a:pt x="7891" y="2321"/>
                  </a:lnTo>
                  <a:lnTo>
                    <a:pt x="7909" y="2354"/>
                  </a:lnTo>
                  <a:lnTo>
                    <a:pt x="7925" y="2386"/>
                  </a:lnTo>
                  <a:lnTo>
                    <a:pt x="7941" y="2420"/>
                  </a:lnTo>
                  <a:lnTo>
                    <a:pt x="7954" y="2453"/>
                  </a:lnTo>
                  <a:lnTo>
                    <a:pt x="7967" y="2486"/>
                  </a:lnTo>
                  <a:lnTo>
                    <a:pt x="7980" y="2519"/>
                  </a:lnTo>
                  <a:lnTo>
                    <a:pt x="7990" y="2553"/>
                  </a:lnTo>
                  <a:lnTo>
                    <a:pt x="7999" y="2586"/>
                  </a:lnTo>
                  <a:lnTo>
                    <a:pt x="8007" y="2619"/>
                  </a:lnTo>
                  <a:lnTo>
                    <a:pt x="8014" y="2653"/>
                  </a:lnTo>
                  <a:lnTo>
                    <a:pt x="8019" y="2686"/>
                  </a:lnTo>
                  <a:lnTo>
                    <a:pt x="8023" y="2720"/>
                  </a:lnTo>
                  <a:lnTo>
                    <a:pt x="8026" y="2753"/>
                  </a:lnTo>
                  <a:lnTo>
                    <a:pt x="8028" y="2788"/>
                  </a:lnTo>
                  <a:lnTo>
                    <a:pt x="8029" y="2822"/>
                  </a:lnTo>
                  <a:lnTo>
                    <a:pt x="8128" y="2822"/>
                  </a:lnTo>
                  <a:close/>
                </a:path>
              </a:pathLst>
            </a:custGeom>
            <a:solidFill>
              <a:srgbClr val="D98E9A"/>
            </a:solidFill>
            <a:ln w="9525">
              <a:noFill/>
              <a:round/>
              <a:headEnd/>
              <a:tailEnd/>
            </a:ln>
          </p:spPr>
          <p:txBody>
            <a:bodyPr>
              <a:prstTxWarp prst="textNoShape">
                <a:avLst/>
              </a:prstTxWarp>
            </a:bodyPr>
            <a:lstStyle/>
            <a:p>
              <a:endParaRPr lang="en-US"/>
            </a:p>
          </p:txBody>
        </p:sp>
        <p:sp>
          <p:nvSpPr>
            <p:cNvPr id="20750" name="Rectangle 234"/>
            <p:cNvSpPr>
              <a:spLocks noChangeArrowheads="1"/>
            </p:cNvSpPr>
            <p:nvPr/>
          </p:nvSpPr>
          <p:spPr bwMode="auto">
            <a:xfrm>
              <a:off x="1834" y="1689"/>
              <a:ext cx="4" cy="62"/>
            </a:xfrm>
            <a:prstGeom prst="rect">
              <a:avLst/>
            </a:prstGeom>
            <a:solidFill>
              <a:srgbClr val="D98E9A"/>
            </a:solidFill>
            <a:ln w="9525">
              <a:noFill/>
              <a:miter lim="800000"/>
              <a:headEnd/>
              <a:tailEnd/>
            </a:ln>
          </p:spPr>
          <p:txBody>
            <a:bodyPr>
              <a:prstTxWarp prst="textNoShape">
                <a:avLst/>
              </a:prstTxWarp>
            </a:bodyPr>
            <a:lstStyle/>
            <a:p>
              <a:endParaRPr lang="en-US"/>
            </a:p>
          </p:txBody>
        </p:sp>
        <p:sp>
          <p:nvSpPr>
            <p:cNvPr id="20751" name="Rectangle 235"/>
            <p:cNvSpPr>
              <a:spLocks noChangeArrowheads="1"/>
            </p:cNvSpPr>
            <p:nvPr/>
          </p:nvSpPr>
          <p:spPr bwMode="auto">
            <a:xfrm>
              <a:off x="2338" y="1689"/>
              <a:ext cx="4" cy="62"/>
            </a:xfrm>
            <a:prstGeom prst="rect">
              <a:avLst/>
            </a:prstGeom>
            <a:solidFill>
              <a:srgbClr val="D98E9A"/>
            </a:solidFill>
            <a:ln w="9525">
              <a:noFill/>
              <a:miter lim="800000"/>
              <a:headEnd/>
              <a:tailEnd/>
            </a:ln>
          </p:spPr>
          <p:txBody>
            <a:bodyPr>
              <a:prstTxWarp prst="textNoShape">
                <a:avLst/>
              </a:prstTxWarp>
            </a:bodyPr>
            <a:lstStyle/>
            <a:p>
              <a:endParaRPr lang="en-US"/>
            </a:p>
          </p:txBody>
        </p:sp>
        <p:sp>
          <p:nvSpPr>
            <p:cNvPr id="20752" name="Freeform 236"/>
            <p:cNvSpPr>
              <a:spLocks/>
            </p:cNvSpPr>
            <p:nvPr/>
          </p:nvSpPr>
          <p:spPr bwMode="auto">
            <a:xfrm>
              <a:off x="1972" y="1655"/>
              <a:ext cx="2" cy="3"/>
            </a:xfrm>
            <a:custGeom>
              <a:avLst/>
              <a:gdLst>
                <a:gd name="T0" fmla="*/ 69 w 69"/>
                <a:gd name="T1" fmla="*/ 5 h 96"/>
                <a:gd name="T2" fmla="*/ 64 w 69"/>
                <a:gd name="T3" fmla="*/ 3 h 96"/>
                <a:gd name="T4" fmla="*/ 58 w 69"/>
                <a:gd name="T5" fmla="*/ 1 h 96"/>
                <a:gd name="T6" fmla="*/ 52 w 69"/>
                <a:gd name="T7" fmla="*/ 0 h 96"/>
                <a:gd name="T8" fmla="*/ 47 w 69"/>
                <a:gd name="T9" fmla="*/ 0 h 96"/>
                <a:gd name="T10" fmla="*/ 42 w 69"/>
                <a:gd name="T11" fmla="*/ 0 h 96"/>
                <a:gd name="T12" fmla="*/ 37 w 69"/>
                <a:gd name="T13" fmla="*/ 1 h 96"/>
                <a:gd name="T14" fmla="*/ 33 w 69"/>
                <a:gd name="T15" fmla="*/ 2 h 96"/>
                <a:gd name="T16" fmla="*/ 29 w 69"/>
                <a:gd name="T17" fmla="*/ 4 h 96"/>
                <a:gd name="T18" fmla="*/ 21 w 69"/>
                <a:gd name="T19" fmla="*/ 9 h 96"/>
                <a:gd name="T20" fmla="*/ 14 w 69"/>
                <a:gd name="T21" fmla="*/ 15 h 96"/>
                <a:gd name="T22" fmla="*/ 8 w 69"/>
                <a:gd name="T23" fmla="*/ 22 h 96"/>
                <a:gd name="T24" fmla="*/ 4 w 69"/>
                <a:gd name="T25" fmla="*/ 30 h 96"/>
                <a:gd name="T26" fmla="*/ 1 w 69"/>
                <a:gd name="T27" fmla="*/ 38 h 96"/>
                <a:gd name="T28" fmla="*/ 0 w 69"/>
                <a:gd name="T29" fmla="*/ 48 h 96"/>
                <a:gd name="T30" fmla="*/ 0 w 69"/>
                <a:gd name="T31" fmla="*/ 57 h 96"/>
                <a:gd name="T32" fmla="*/ 2 w 69"/>
                <a:gd name="T33" fmla="*/ 66 h 96"/>
                <a:gd name="T34" fmla="*/ 3 w 69"/>
                <a:gd name="T35" fmla="*/ 70 h 96"/>
                <a:gd name="T36" fmla="*/ 5 w 69"/>
                <a:gd name="T37" fmla="*/ 75 h 96"/>
                <a:gd name="T38" fmla="*/ 8 w 69"/>
                <a:gd name="T39" fmla="*/ 79 h 96"/>
                <a:gd name="T40" fmla="*/ 11 w 69"/>
                <a:gd name="T41" fmla="*/ 82 h 96"/>
                <a:gd name="T42" fmla="*/ 15 w 69"/>
                <a:gd name="T43" fmla="*/ 86 h 96"/>
                <a:gd name="T44" fmla="*/ 19 w 69"/>
                <a:gd name="T45" fmla="*/ 89 h 96"/>
                <a:gd name="T46" fmla="*/ 24 w 69"/>
                <a:gd name="T47" fmla="*/ 92 h 96"/>
                <a:gd name="T48" fmla="*/ 29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1"/>
                  </a:lnTo>
                  <a:lnTo>
                    <a:pt x="52" y="0"/>
                  </a:lnTo>
                  <a:lnTo>
                    <a:pt x="47" y="0"/>
                  </a:lnTo>
                  <a:lnTo>
                    <a:pt x="42" y="0"/>
                  </a:lnTo>
                  <a:lnTo>
                    <a:pt x="37" y="1"/>
                  </a:lnTo>
                  <a:lnTo>
                    <a:pt x="33" y="2"/>
                  </a:lnTo>
                  <a:lnTo>
                    <a:pt x="29" y="4"/>
                  </a:lnTo>
                  <a:lnTo>
                    <a:pt x="21" y="9"/>
                  </a:lnTo>
                  <a:lnTo>
                    <a:pt x="14" y="15"/>
                  </a:lnTo>
                  <a:lnTo>
                    <a:pt x="8" y="22"/>
                  </a:lnTo>
                  <a:lnTo>
                    <a:pt x="4" y="30"/>
                  </a:lnTo>
                  <a:lnTo>
                    <a:pt x="1" y="38"/>
                  </a:lnTo>
                  <a:lnTo>
                    <a:pt x="0" y="48"/>
                  </a:lnTo>
                  <a:lnTo>
                    <a:pt x="0" y="57"/>
                  </a:lnTo>
                  <a:lnTo>
                    <a:pt x="2" y="66"/>
                  </a:lnTo>
                  <a:lnTo>
                    <a:pt x="3" y="70"/>
                  </a:lnTo>
                  <a:lnTo>
                    <a:pt x="5" y="75"/>
                  </a:lnTo>
                  <a:lnTo>
                    <a:pt x="8" y="79"/>
                  </a:lnTo>
                  <a:lnTo>
                    <a:pt x="11" y="82"/>
                  </a:lnTo>
                  <a:lnTo>
                    <a:pt x="15" y="86"/>
                  </a:lnTo>
                  <a:lnTo>
                    <a:pt x="19" y="89"/>
                  </a:lnTo>
                  <a:lnTo>
                    <a:pt x="24" y="92"/>
                  </a:lnTo>
                  <a:lnTo>
                    <a:pt x="29" y="96"/>
                  </a:lnTo>
                  <a:lnTo>
                    <a:pt x="69" y="5"/>
                  </a:lnTo>
                  <a:close/>
                </a:path>
              </a:pathLst>
            </a:custGeom>
            <a:solidFill>
              <a:srgbClr val="1F1A17"/>
            </a:solidFill>
            <a:ln w="9525">
              <a:noFill/>
              <a:round/>
              <a:headEnd/>
              <a:tailEnd/>
            </a:ln>
          </p:spPr>
          <p:txBody>
            <a:bodyPr>
              <a:prstTxWarp prst="textNoShape">
                <a:avLst/>
              </a:prstTxWarp>
            </a:bodyPr>
            <a:lstStyle/>
            <a:p>
              <a:endParaRPr lang="en-US"/>
            </a:p>
          </p:txBody>
        </p:sp>
        <p:sp>
          <p:nvSpPr>
            <p:cNvPr id="20753" name="Freeform 237"/>
            <p:cNvSpPr>
              <a:spLocks/>
            </p:cNvSpPr>
            <p:nvPr/>
          </p:nvSpPr>
          <p:spPr bwMode="auto">
            <a:xfrm>
              <a:off x="1973" y="1655"/>
              <a:ext cx="56" cy="27"/>
            </a:xfrm>
            <a:custGeom>
              <a:avLst/>
              <a:gdLst>
                <a:gd name="T0" fmla="*/ 1780 w 1780"/>
                <a:gd name="T1" fmla="*/ 769 h 860"/>
                <a:gd name="T2" fmla="*/ 40 w 1780"/>
                <a:gd name="T3" fmla="*/ 0 h 860"/>
                <a:gd name="T4" fmla="*/ 0 w 1780"/>
                <a:gd name="T5" fmla="*/ 91 h 860"/>
                <a:gd name="T6" fmla="*/ 1739 w 1780"/>
                <a:gd name="T7" fmla="*/ 860 h 860"/>
                <a:gd name="T8" fmla="*/ 1780 w 1780"/>
                <a:gd name="T9" fmla="*/ 769 h 860"/>
                <a:gd name="T10" fmla="*/ 0 60000 65536"/>
                <a:gd name="T11" fmla="*/ 0 60000 65536"/>
                <a:gd name="T12" fmla="*/ 0 60000 65536"/>
                <a:gd name="T13" fmla="*/ 0 60000 65536"/>
                <a:gd name="T14" fmla="*/ 0 60000 65536"/>
                <a:gd name="T15" fmla="*/ 0 w 1780"/>
                <a:gd name="T16" fmla="*/ 0 h 860"/>
                <a:gd name="T17" fmla="*/ 1780 w 1780"/>
                <a:gd name="T18" fmla="*/ 860 h 860"/>
              </a:gdLst>
              <a:ahLst/>
              <a:cxnLst>
                <a:cxn ang="T10">
                  <a:pos x="T0" y="T1"/>
                </a:cxn>
                <a:cxn ang="T11">
                  <a:pos x="T2" y="T3"/>
                </a:cxn>
                <a:cxn ang="T12">
                  <a:pos x="T4" y="T5"/>
                </a:cxn>
                <a:cxn ang="T13">
                  <a:pos x="T6" y="T7"/>
                </a:cxn>
                <a:cxn ang="T14">
                  <a:pos x="T8" y="T9"/>
                </a:cxn>
              </a:cxnLst>
              <a:rect l="T15" t="T16" r="T17" b="T18"/>
              <a:pathLst>
                <a:path w="1780" h="860">
                  <a:moveTo>
                    <a:pt x="1780" y="769"/>
                  </a:moveTo>
                  <a:lnTo>
                    <a:pt x="40" y="0"/>
                  </a:lnTo>
                  <a:lnTo>
                    <a:pt x="0" y="91"/>
                  </a:lnTo>
                  <a:lnTo>
                    <a:pt x="1739" y="860"/>
                  </a:lnTo>
                  <a:lnTo>
                    <a:pt x="1780" y="769"/>
                  </a:lnTo>
                  <a:close/>
                </a:path>
              </a:pathLst>
            </a:custGeom>
            <a:solidFill>
              <a:srgbClr val="1F1A17"/>
            </a:solidFill>
            <a:ln w="9525">
              <a:noFill/>
              <a:round/>
              <a:headEnd/>
              <a:tailEnd/>
            </a:ln>
          </p:spPr>
          <p:txBody>
            <a:bodyPr>
              <a:prstTxWarp prst="textNoShape">
                <a:avLst/>
              </a:prstTxWarp>
            </a:bodyPr>
            <a:lstStyle/>
            <a:p>
              <a:endParaRPr lang="en-US"/>
            </a:p>
          </p:txBody>
        </p:sp>
        <p:sp>
          <p:nvSpPr>
            <p:cNvPr id="20754" name="Freeform 238"/>
            <p:cNvSpPr>
              <a:spLocks/>
            </p:cNvSpPr>
            <p:nvPr/>
          </p:nvSpPr>
          <p:spPr bwMode="auto">
            <a:xfrm>
              <a:off x="2027" y="1679"/>
              <a:ext cx="3" cy="3"/>
            </a:xfrm>
            <a:custGeom>
              <a:avLst/>
              <a:gdLst>
                <a:gd name="T0" fmla="*/ 0 w 71"/>
                <a:gd name="T1" fmla="*/ 91 h 96"/>
                <a:gd name="T2" fmla="*/ 7 w 71"/>
                <a:gd name="T3" fmla="*/ 93 h 96"/>
                <a:gd name="T4" fmla="*/ 12 w 71"/>
                <a:gd name="T5" fmla="*/ 95 h 96"/>
                <a:gd name="T6" fmla="*/ 17 w 71"/>
                <a:gd name="T7" fmla="*/ 96 h 96"/>
                <a:gd name="T8" fmla="*/ 22 w 71"/>
                <a:gd name="T9" fmla="*/ 96 h 96"/>
                <a:gd name="T10" fmla="*/ 27 w 71"/>
                <a:gd name="T11" fmla="*/ 96 h 96"/>
                <a:gd name="T12" fmla="*/ 32 w 71"/>
                <a:gd name="T13" fmla="*/ 95 h 96"/>
                <a:gd name="T14" fmla="*/ 36 w 71"/>
                <a:gd name="T15" fmla="*/ 94 h 96"/>
                <a:gd name="T16" fmla="*/ 41 w 71"/>
                <a:gd name="T17" fmla="*/ 92 h 96"/>
                <a:gd name="T18" fmla="*/ 49 w 71"/>
                <a:gd name="T19" fmla="*/ 87 h 96"/>
                <a:gd name="T20" fmla="*/ 55 w 71"/>
                <a:gd name="T21" fmla="*/ 81 h 96"/>
                <a:gd name="T22" fmla="*/ 61 w 71"/>
                <a:gd name="T23" fmla="*/ 74 h 96"/>
                <a:gd name="T24" fmla="*/ 66 w 71"/>
                <a:gd name="T25" fmla="*/ 66 h 96"/>
                <a:gd name="T26" fmla="*/ 69 w 71"/>
                <a:gd name="T27" fmla="*/ 58 h 96"/>
                <a:gd name="T28" fmla="*/ 71 w 71"/>
                <a:gd name="T29" fmla="*/ 48 h 96"/>
                <a:gd name="T30" fmla="*/ 71 w 71"/>
                <a:gd name="T31" fmla="*/ 39 h 96"/>
                <a:gd name="T32" fmla="*/ 69 w 71"/>
                <a:gd name="T33" fmla="*/ 30 h 96"/>
                <a:gd name="T34" fmla="*/ 67 w 71"/>
                <a:gd name="T35" fmla="*/ 26 h 96"/>
                <a:gd name="T36" fmla="*/ 64 w 71"/>
                <a:gd name="T37" fmla="*/ 21 h 96"/>
                <a:gd name="T38" fmla="*/ 61 w 71"/>
                <a:gd name="T39" fmla="*/ 17 h 96"/>
                <a:gd name="T40" fmla="*/ 58 w 71"/>
                <a:gd name="T41" fmla="*/ 14 h 96"/>
                <a:gd name="T42" fmla="*/ 55 w 71"/>
                <a:gd name="T43" fmla="*/ 10 h 96"/>
                <a:gd name="T44" fmla="*/ 50 w 71"/>
                <a:gd name="T45" fmla="*/ 7 h 96"/>
                <a:gd name="T46" fmla="*/ 46 w 71"/>
                <a:gd name="T47" fmla="*/ 4 h 96"/>
                <a:gd name="T48" fmla="*/ 41 w 71"/>
                <a:gd name="T49" fmla="*/ 0 h 96"/>
                <a:gd name="T50" fmla="*/ 0 w 71"/>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
                <a:gd name="T79" fmla="*/ 0 h 96"/>
                <a:gd name="T80" fmla="*/ 71 w 71"/>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 h="96">
                  <a:moveTo>
                    <a:pt x="0" y="91"/>
                  </a:moveTo>
                  <a:lnTo>
                    <a:pt x="7" y="93"/>
                  </a:lnTo>
                  <a:lnTo>
                    <a:pt x="12" y="95"/>
                  </a:lnTo>
                  <a:lnTo>
                    <a:pt x="17" y="96"/>
                  </a:lnTo>
                  <a:lnTo>
                    <a:pt x="22" y="96"/>
                  </a:lnTo>
                  <a:lnTo>
                    <a:pt x="27" y="96"/>
                  </a:lnTo>
                  <a:lnTo>
                    <a:pt x="32" y="95"/>
                  </a:lnTo>
                  <a:lnTo>
                    <a:pt x="36" y="94"/>
                  </a:lnTo>
                  <a:lnTo>
                    <a:pt x="41" y="92"/>
                  </a:lnTo>
                  <a:lnTo>
                    <a:pt x="49" y="87"/>
                  </a:lnTo>
                  <a:lnTo>
                    <a:pt x="55" y="81"/>
                  </a:lnTo>
                  <a:lnTo>
                    <a:pt x="61" y="74"/>
                  </a:lnTo>
                  <a:lnTo>
                    <a:pt x="66" y="66"/>
                  </a:lnTo>
                  <a:lnTo>
                    <a:pt x="69" y="58"/>
                  </a:lnTo>
                  <a:lnTo>
                    <a:pt x="71" y="48"/>
                  </a:lnTo>
                  <a:lnTo>
                    <a:pt x="71" y="39"/>
                  </a:lnTo>
                  <a:lnTo>
                    <a:pt x="69" y="30"/>
                  </a:lnTo>
                  <a:lnTo>
                    <a:pt x="67" y="26"/>
                  </a:lnTo>
                  <a:lnTo>
                    <a:pt x="64" y="21"/>
                  </a:lnTo>
                  <a:lnTo>
                    <a:pt x="61" y="17"/>
                  </a:lnTo>
                  <a:lnTo>
                    <a:pt x="58" y="14"/>
                  </a:lnTo>
                  <a:lnTo>
                    <a:pt x="55" y="10"/>
                  </a:lnTo>
                  <a:lnTo>
                    <a:pt x="50" y="7"/>
                  </a:lnTo>
                  <a:lnTo>
                    <a:pt x="46" y="4"/>
                  </a:lnTo>
                  <a:lnTo>
                    <a:pt x="41" y="0"/>
                  </a:lnTo>
                  <a:lnTo>
                    <a:pt x="0" y="91"/>
                  </a:lnTo>
                  <a:close/>
                </a:path>
              </a:pathLst>
            </a:custGeom>
            <a:solidFill>
              <a:srgbClr val="1F1A17"/>
            </a:solidFill>
            <a:ln w="9525">
              <a:noFill/>
              <a:round/>
              <a:headEnd/>
              <a:tailEnd/>
            </a:ln>
          </p:spPr>
          <p:txBody>
            <a:bodyPr>
              <a:prstTxWarp prst="textNoShape">
                <a:avLst/>
              </a:prstTxWarp>
            </a:bodyPr>
            <a:lstStyle/>
            <a:p>
              <a:endParaRPr lang="en-US"/>
            </a:p>
          </p:txBody>
        </p:sp>
        <p:sp>
          <p:nvSpPr>
            <p:cNvPr id="20755" name="Freeform 239"/>
            <p:cNvSpPr>
              <a:spLocks/>
            </p:cNvSpPr>
            <p:nvPr/>
          </p:nvSpPr>
          <p:spPr bwMode="auto">
            <a:xfrm>
              <a:off x="2088" y="1713"/>
              <a:ext cx="4" cy="3"/>
            </a:xfrm>
            <a:custGeom>
              <a:avLst/>
              <a:gdLst>
                <a:gd name="T0" fmla="*/ 85 w 85"/>
                <a:gd name="T1" fmla="*/ 19 h 110"/>
                <a:gd name="T2" fmla="*/ 41 w 85"/>
                <a:gd name="T3" fmla="*/ 0 h 110"/>
                <a:gd name="T4" fmla="*/ 0 w 85"/>
                <a:gd name="T5" fmla="*/ 90 h 110"/>
                <a:gd name="T6" fmla="*/ 46 w 85"/>
                <a:gd name="T7" fmla="*/ 110 h 110"/>
                <a:gd name="T8" fmla="*/ 85 w 85"/>
                <a:gd name="T9" fmla="*/ 19 h 110"/>
                <a:gd name="T10" fmla="*/ 0 60000 65536"/>
                <a:gd name="T11" fmla="*/ 0 60000 65536"/>
                <a:gd name="T12" fmla="*/ 0 60000 65536"/>
                <a:gd name="T13" fmla="*/ 0 60000 65536"/>
                <a:gd name="T14" fmla="*/ 0 60000 65536"/>
                <a:gd name="T15" fmla="*/ 0 w 85"/>
                <a:gd name="T16" fmla="*/ 0 h 110"/>
                <a:gd name="T17" fmla="*/ 85 w 85"/>
                <a:gd name="T18" fmla="*/ 110 h 110"/>
              </a:gdLst>
              <a:ahLst/>
              <a:cxnLst>
                <a:cxn ang="T10">
                  <a:pos x="T0" y="T1"/>
                </a:cxn>
                <a:cxn ang="T11">
                  <a:pos x="T2" y="T3"/>
                </a:cxn>
                <a:cxn ang="T12">
                  <a:pos x="T4" y="T5"/>
                </a:cxn>
                <a:cxn ang="T13">
                  <a:pos x="T6" y="T7"/>
                </a:cxn>
                <a:cxn ang="T14">
                  <a:pos x="T8" y="T9"/>
                </a:cxn>
              </a:cxnLst>
              <a:rect l="T15" t="T16" r="T17" b="T18"/>
              <a:pathLst>
                <a:path w="85" h="110">
                  <a:moveTo>
                    <a:pt x="85" y="19"/>
                  </a:moveTo>
                  <a:lnTo>
                    <a:pt x="41" y="0"/>
                  </a:lnTo>
                  <a:lnTo>
                    <a:pt x="0" y="90"/>
                  </a:lnTo>
                  <a:lnTo>
                    <a:pt x="46" y="110"/>
                  </a:lnTo>
                  <a:lnTo>
                    <a:pt x="85" y="19"/>
                  </a:lnTo>
                  <a:close/>
                </a:path>
              </a:pathLst>
            </a:custGeom>
            <a:solidFill>
              <a:srgbClr val="714049"/>
            </a:solidFill>
            <a:ln w="9525">
              <a:noFill/>
              <a:round/>
              <a:headEnd/>
              <a:tailEnd/>
            </a:ln>
          </p:spPr>
          <p:txBody>
            <a:bodyPr>
              <a:prstTxWarp prst="textNoShape">
                <a:avLst/>
              </a:prstTxWarp>
            </a:bodyPr>
            <a:lstStyle/>
            <a:p>
              <a:endParaRPr lang="en-US"/>
            </a:p>
          </p:txBody>
        </p:sp>
        <p:sp>
          <p:nvSpPr>
            <p:cNvPr id="20756" name="Freeform 240"/>
            <p:cNvSpPr>
              <a:spLocks/>
            </p:cNvSpPr>
            <p:nvPr/>
          </p:nvSpPr>
          <p:spPr bwMode="auto">
            <a:xfrm>
              <a:off x="2090" y="1713"/>
              <a:ext cx="55" cy="27"/>
            </a:xfrm>
            <a:custGeom>
              <a:avLst/>
              <a:gdLst>
                <a:gd name="T0" fmla="*/ 1765 w 1765"/>
                <a:gd name="T1" fmla="*/ 765 h 854"/>
                <a:gd name="T2" fmla="*/ 39 w 1765"/>
                <a:gd name="T3" fmla="*/ 0 h 854"/>
                <a:gd name="T4" fmla="*/ 0 w 1765"/>
                <a:gd name="T5" fmla="*/ 91 h 854"/>
                <a:gd name="T6" fmla="*/ 1725 w 1765"/>
                <a:gd name="T7" fmla="*/ 854 h 854"/>
                <a:gd name="T8" fmla="*/ 1765 w 1765"/>
                <a:gd name="T9" fmla="*/ 765 h 854"/>
                <a:gd name="T10" fmla="*/ 0 60000 65536"/>
                <a:gd name="T11" fmla="*/ 0 60000 65536"/>
                <a:gd name="T12" fmla="*/ 0 60000 65536"/>
                <a:gd name="T13" fmla="*/ 0 60000 65536"/>
                <a:gd name="T14" fmla="*/ 0 60000 65536"/>
                <a:gd name="T15" fmla="*/ 0 w 1765"/>
                <a:gd name="T16" fmla="*/ 0 h 854"/>
                <a:gd name="T17" fmla="*/ 1765 w 1765"/>
                <a:gd name="T18" fmla="*/ 854 h 854"/>
              </a:gdLst>
              <a:ahLst/>
              <a:cxnLst>
                <a:cxn ang="T10">
                  <a:pos x="T0" y="T1"/>
                </a:cxn>
                <a:cxn ang="T11">
                  <a:pos x="T2" y="T3"/>
                </a:cxn>
                <a:cxn ang="T12">
                  <a:pos x="T4" y="T5"/>
                </a:cxn>
                <a:cxn ang="T13">
                  <a:pos x="T6" y="T7"/>
                </a:cxn>
                <a:cxn ang="T14">
                  <a:pos x="T8" y="T9"/>
                </a:cxn>
              </a:cxnLst>
              <a:rect l="T15" t="T16" r="T17" b="T18"/>
              <a:pathLst>
                <a:path w="1765" h="854">
                  <a:moveTo>
                    <a:pt x="1765" y="765"/>
                  </a:moveTo>
                  <a:lnTo>
                    <a:pt x="39" y="0"/>
                  </a:lnTo>
                  <a:lnTo>
                    <a:pt x="0" y="91"/>
                  </a:lnTo>
                  <a:lnTo>
                    <a:pt x="1725" y="854"/>
                  </a:lnTo>
                  <a:lnTo>
                    <a:pt x="1765" y="765"/>
                  </a:lnTo>
                  <a:close/>
                </a:path>
              </a:pathLst>
            </a:custGeom>
            <a:solidFill>
              <a:srgbClr val="714049"/>
            </a:solidFill>
            <a:ln w="9525">
              <a:noFill/>
              <a:round/>
              <a:headEnd/>
              <a:tailEnd/>
            </a:ln>
          </p:spPr>
          <p:txBody>
            <a:bodyPr>
              <a:prstTxWarp prst="textNoShape">
                <a:avLst/>
              </a:prstTxWarp>
            </a:bodyPr>
            <a:lstStyle/>
            <a:p>
              <a:endParaRPr lang="en-US"/>
            </a:p>
          </p:txBody>
        </p:sp>
        <p:sp>
          <p:nvSpPr>
            <p:cNvPr id="20757" name="Freeform 241"/>
            <p:cNvSpPr>
              <a:spLocks/>
            </p:cNvSpPr>
            <p:nvPr/>
          </p:nvSpPr>
          <p:spPr bwMode="auto">
            <a:xfrm>
              <a:off x="2144" y="1738"/>
              <a:ext cx="2" cy="2"/>
            </a:xfrm>
            <a:custGeom>
              <a:avLst/>
              <a:gdLst>
                <a:gd name="T0" fmla="*/ 0 w 84"/>
                <a:gd name="T1" fmla="*/ 89 h 110"/>
                <a:gd name="T2" fmla="*/ 45 w 84"/>
                <a:gd name="T3" fmla="*/ 110 h 110"/>
                <a:gd name="T4" fmla="*/ 84 w 84"/>
                <a:gd name="T5" fmla="*/ 19 h 110"/>
                <a:gd name="T6" fmla="*/ 40 w 84"/>
                <a:gd name="T7" fmla="*/ 0 h 110"/>
                <a:gd name="T8" fmla="*/ 0 w 84"/>
                <a:gd name="T9" fmla="*/ 89 h 110"/>
                <a:gd name="T10" fmla="*/ 0 60000 65536"/>
                <a:gd name="T11" fmla="*/ 0 60000 65536"/>
                <a:gd name="T12" fmla="*/ 0 60000 65536"/>
                <a:gd name="T13" fmla="*/ 0 60000 65536"/>
                <a:gd name="T14" fmla="*/ 0 60000 65536"/>
                <a:gd name="T15" fmla="*/ 0 w 84"/>
                <a:gd name="T16" fmla="*/ 0 h 110"/>
                <a:gd name="T17" fmla="*/ 84 w 84"/>
                <a:gd name="T18" fmla="*/ 110 h 110"/>
              </a:gdLst>
              <a:ahLst/>
              <a:cxnLst>
                <a:cxn ang="T10">
                  <a:pos x="T0" y="T1"/>
                </a:cxn>
                <a:cxn ang="T11">
                  <a:pos x="T2" y="T3"/>
                </a:cxn>
                <a:cxn ang="T12">
                  <a:pos x="T4" y="T5"/>
                </a:cxn>
                <a:cxn ang="T13">
                  <a:pos x="T6" y="T7"/>
                </a:cxn>
                <a:cxn ang="T14">
                  <a:pos x="T8" y="T9"/>
                </a:cxn>
              </a:cxnLst>
              <a:rect l="T15" t="T16" r="T17" b="T18"/>
              <a:pathLst>
                <a:path w="84" h="110">
                  <a:moveTo>
                    <a:pt x="0" y="89"/>
                  </a:moveTo>
                  <a:lnTo>
                    <a:pt x="45" y="110"/>
                  </a:lnTo>
                  <a:lnTo>
                    <a:pt x="84" y="19"/>
                  </a:lnTo>
                  <a:lnTo>
                    <a:pt x="40" y="0"/>
                  </a:lnTo>
                  <a:lnTo>
                    <a:pt x="0" y="89"/>
                  </a:lnTo>
                  <a:close/>
                </a:path>
              </a:pathLst>
            </a:custGeom>
            <a:solidFill>
              <a:srgbClr val="714049"/>
            </a:solidFill>
            <a:ln w="9525">
              <a:noFill/>
              <a:round/>
              <a:headEnd/>
              <a:tailEnd/>
            </a:ln>
          </p:spPr>
          <p:txBody>
            <a:bodyPr>
              <a:prstTxWarp prst="textNoShape">
                <a:avLst/>
              </a:prstTxWarp>
            </a:bodyPr>
            <a:lstStyle/>
            <a:p>
              <a:endParaRPr lang="en-US"/>
            </a:p>
          </p:txBody>
        </p:sp>
        <p:sp>
          <p:nvSpPr>
            <p:cNvPr id="20758" name="Freeform 242"/>
            <p:cNvSpPr>
              <a:spLocks/>
            </p:cNvSpPr>
            <p:nvPr/>
          </p:nvSpPr>
          <p:spPr bwMode="auto">
            <a:xfrm>
              <a:off x="1845" y="1709"/>
              <a:ext cx="2" cy="2"/>
            </a:xfrm>
            <a:custGeom>
              <a:avLst/>
              <a:gdLst>
                <a:gd name="T0" fmla="*/ 30 w 68"/>
                <a:gd name="T1" fmla="*/ 0 h 95"/>
                <a:gd name="T2" fmla="*/ 25 w 68"/>
                <a:gd name="T3" fmla="*/ 2 h 95"/>
                <a:gd name="T4" fmla="*/ 20 w 68"/>
                <a:gd name="T5" fmla="*/ 5 h 95"/>
                <a:gd name="T6" fmla="*/ 16 w 68"/>
                <a:gd name="T7" fmla="*/ 8 h 95"/>
                <a:gd name="T8" fmla="*/ 12 w 68"/>
                <a:gd name="T9" fmla="*/ 12 h 95"/>
                <a:gd name="T10" fmla="*/ 9 w 68"/>
                <a:gd name="T11" fmla="*/ 15 h 95"/>
                <a:gd name="T12" fmla="*/ 6 w 68"/>
                <a:gd name="T13" fmla="*/ 19 h 95"/>
                <a:gd name="T14" fmla="*/ 4 w 68"/>
                <a:gd name="T15" fmla="*/ 23 h 95"/>
                <a:gd name="T16" fmla="*/ 2 w 68"/>
                <a:gd name="T17" fmla="*/ 28 h 95"/>
                <a:gd name="T18" fmla="*/ 0 w 68"/>
                <a:gd name="T19" fmla="*/ 36 h 95"/>
                <a:gd name="T20" fmla="*/ 0 w 68"/>
                <a:gd name="T21" fmla="*/ 45 h 95"/>
                <a:gd name="T22" fmla="*/ 1 w 68"/>
                <a:gd name="T23" fmla="*/ 55 h 95"/>
                <a:gd name="T24" fmla="*/ 4 w 68"/>
                <a:gd name="T25" fmla="*/ 64 h 95"/>
                <a:gd name="T26" fmla="*/ 8 w 68"/>
                <a:gd name="T27" fmla="*/ 72 h 95"/>
                <a:gd name="T28" fmla="*/ 13 w 68"/>
                <a:gd name="T29" fmla="*/ 79 h 95"/>
                <a:gd name="T30" fmla="*/ 20 w 68"/>
                <a:gd name="T31" fmla="*/ 86 h 95"/>
                <a:gd name="T32" fmla="*/ 27 w 68"/>
                <a:gd name="T33" fmla="*/ 90 h 95"/>
                <a:gd name="T34" fmla="*/ 31 w 68"/>
                <a:gd name="T35" fmla="*/ 92 h 95"/>
                <a:gd name="T36" fmla="*/ 36 w 68"/>
                <a:gd name="T37" fmla="*/ 94 h 95"/>
                <a:gd name="T38" fmla="*/ 41 w 68"/>
                <a:gd name="T39" fmla="*/ 94 h 95"/>
                <a:gd name="T40" fmla="*/ 45 w 68"/>
                <a:gd name="T41" fmla="*/ 95 h 95"/>
                <a:gd name="T42" fmla="*/ 50 w 68"/>
                <a:gd name="T43" fmla="*/ 95 h 95"/>
                <a:gd name="T44" fmla="*/ 57 w 68"/>
                <a:gd name="T45" fmla="*/ 94 h 95"/>
                <a:gd name="T46" fmla="*/ 62 w 68"/>
                <a:gd name="T47" fmla="*/ 93 h 95"/>
                <a:gd name="T48" fmla="*/ 68 w 68"/>
                <a:gd name="T49" fmla="*/ 91 h 95"/>
                <a:gd name="T50" fmla="*/ 30 w 68"/>
                <a:gd name="T51" fmla="*/ 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5"/>
                <a:gd name="T80" fmla="*/ 68 w 68"/>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5">
                  <a:moveTo>
                    <a:pt x="30" y="0"/>
                  </a:moveTo>
                  <a:lnTo>
                    <a:pt x="25" y="2"/>
                  </a:lnTo>
                  <a:lnTo>
                    <a:pt x="20" y="5"/>
                  </a:lnTo>
                  <a:lnTo>
                    <a:pt x="16" y="8"/>
                  </a:lnTo>
                  <a:lnTo>
                    <a:pt x="12" y="12"/>
                  </a:lnTo>
                  <a:lnTo>
                    <a:pt x="9" y="15"/>
                  </a:lnTo>
                  <a:lnTo>
                    <a:pt x="6" y="19"/>
                  </a:lnTo>
                  <a:lnTo>
                    <a:pt x="4" y="23"/>
                  </a:lnTo>
                  <a:lnTo>
                    <a:pt x="2" y="28"/>
                  </a:lnTo>
                  <a:lnTo>
                    <a:pt x="0" y="36"/>
                  </a:lnTo>
                  <a:lnTo>
                    <a:pt x="0" y="45"/>
                  </a:lnTo>
                  <a:lnTo>
                    <a:pt x="1" y="55"/>
                  </a:lnTo>
                  <a:lnTo>
                    <a:pt x="4" y="64"/>
                  </a:lnTo>
                  <a:lnTo>
                    <a:pt x="8" y="72"/>
                  </a:lnTo>
                  <a:lnTo>
                    <a:pt x="13" y="79"/>
                  </a:lnTo>
                  <a:lnTo>
                    <a:pt x="20" y="86"/>
                  </a:lnTo>
                  <a:lnTo>
                    <a:pt x="27" y="90"/>
                  </a:lnTo>
                  <a:lnTo>
                    <a:pt x="31" y="92"/>
                  </a:lnTo>
                  <a:lnTo>
                    <a:pt x="36" y="94"/>
                  </a:lnTo>
                  <a:lnTo>
                    <a:pt x="41" y="94"/>
                  </a:lnTo>
                  <a:lnTo>
                    <a:pt x="45" y="95"/>
                  </a:lnTo>
                  <a:lnTo>
                    <a:pt x="50" y="95"/>
                  </a:lnTo>
                  <a:lnTo>
                    <a:pt x="57" y="94"/>
                  </a:lnTo>
                  <a:lnTo>
                    <a:pt x="62" y="93"/>
                  </a:lnTo>
                  <a:lnTo>
                    <a:pt x="68" y="91"/>
                  </a:lnTo>
                  <a:lnTo>
                    <a:pt x="30" y="0"/>
                  </a:lnTo>
                  <a:close/>
                </a:path>
              </a:pathLst>
            </a:custGeom>
            <a:solidFill>
              <a:srgbClr val="714049"/>
            </a:solidFill>
            <a:ln w="9525">
              <a:noFill/>
              <a:round/>
              <a:headEnd/>
              <a:tailEnd/>
            </a:ln>
          </p:spPr>
          <p:txBody>
            <a:bodyPr>
              <a:prstTxWarp prst="textNoShape">
                <a:avLst/>
              </a:prstTxWarp>
            </a:bodyPr>
            <a:lstStyle/>
            <a:p>
              <a:endParaRPr lang="en-US"/>
            </a:p>
          </p:txBody>
        </p:sp>
        <p:sp>
          <p:nvSpPr>
            <p:cNvPr id="20759" name="Freeform 243"/>
            <p:cNvSpPr>
              <a:spLocks/>
            </p:cNvSpPr>
            <p:nvPr/>
          </p:nvSpPr>
          <p:spPr bwMode="auto">
            <a:xfrm>
              <a:off x="1846" y="1602"/>
              <a:ext cx="263" cy="109"/>
            </a:xfrm>
            <a:custGeom>
              <a:avLst/>
              <a:gdLst>
                <a:gd name="T0" fmla="*/ 8384 w 8421"/>
                <a:gd name="T1" fmla="*/ 0 h 3513"/>
                <a:gd name="T2" fmla="*/ 0 w 8421"/>
                <a:gd name="T3" fmla="*/ 3422 h 3513"/>
                <a:gd name="T4" fmla="*/ 38 w 8421"/>
                <a:gd name="T5" fmla="*/ 3513 h 3513"/>
                <a:gd name="T6" fmla="*/ 8421 w 8421"/>
                <a:gd name="T7" fmla="*/ 92 h 3513"/>
                <a:gd name="T8" fmla="*/ 8384 w 8421"/>
                <a:gd name="T9" fmla="*/ 0 h 3513"/>
                <a:gd name="T10" fmla="*/ 0 60000 65536"/>
                <a:gd name="T11" fmla="*/ 0 60000 65536"/>
                <a:gd name="T12" fmla="*/ 0 60000 65536"/>
                <a:gd name="T13" fmla="*/ 0 60000 65536"/>
                <a:gd name="T14" fmla="*/ 0 60000 65536"/>
                <a:gd name="T15" fmla="*/ 0 w 8421"/>
                <a:gd name="T16" fmla="*/ 0 h 3513"/>
                <a:gd name="T17" fmla="*/ 8421 w 8421"/>
                <a:gd name="T18" fmla="*/ 3513 h 3513"/>
              </a:gdLst>
              <a:ahLst/>
              <a:cxnLst>
                <a:cxn ang="T10">
                  <a:pos x="T0" y="T1"/>
                </a:cxn>
                <a:cxn ang="T11">
                  <a:pos x="T2" y="T3"/>
                </a:cxn>
                <a:cxn ang="T12">
                  <a:pos x="T4" y="T5"/>
                </a:cxn>
                <a:cxn ang="T13">
                  <a:pos x="T6" y="T7"/>
                </a:cxn>
                <a:cxn ang="T14">
                  <a:pos x="T8" y="T9"/>
                </a:cxn>
              </a:cxnLst>
              <a:rect l="T15" t="T16" r="T17" b="T18"/>
              <a:pathLst>
                <a:path w="8421" h="3513">
                  <a:moveTo>
                    <a:pt x="8384" y="0"/>
                  </a:moveTo>
                  <a:lnTo>
                    <a:pt x="0" y="3422"/>
                  </a:lnTo>
                  <a:lnTo>
                    <a:pt x="38" y="3513"/>
                  </a:lnTo>
                  <a:lnTo>
                    <a:pt x="8421" y="92"/>
                  </a:lnTo>
                  <a:lnTo>
                    <a:pt x="8384" y="0"/>
                  </a:lnTo>
                  <a:close/>
                </a:path>
              </a:pathLst>
            </a:custGeom>
            <a:solidFill>
              <a:srgbClr val="714049"/>
            </a:solidFill>
            <a:ln w="9525">
              <a:noFill/>
              <a:round/>
              <a:headEnd/>
              <a:tailEnd/>
            </a:ln>
          </p:spPr>
          <p:txBody>
            <a:bodyPr>
              <a:prstTxWarp prst="textNoShape">
                <a:avLst/>
              </a:prstTxWarp>
            </a:bodyPr>
            <a:lstStyle/>
            <a:p>
              <a:endParaRPr lang="en-US"/>
            </a:p>
          </p:txBody>
        </p:sp>
        <p:sp>
          <p:nvSpPr>
            <p:cNvPr id="20760" name="Freeform 244"/>
            <p:cNvSpPr>
              <a:spLocks/>
            </p:cNvSpPr>
            <p:nvPr/>
          </p:nvSpPr>
          <p:spPr bwMode="auto">
            <a:xfrm>
              <a:off x="2108" y="1602"/>
              <a:ext cx="3" cy="3"/>
            </a:xfrm>
            <a:custGeom>
              <a:avLst/>
              <a:gdLst>
                <a:gd name="T0" fmla="*/ 37 w 68"/>
                <a:gd name="T1" fmla="*/ 96 h 96"/>
                <a:gd name="T2" fmla="*/ 43 w 68"/>
                <a:gd name="T3" fmla="*/ 93 h 96"/>
                <a:gd name="T4" fmla="*/ 47 w 68"/>
                <a:gd name="T5" fmla="*/ 90 h 96"/>
                <a:gd name="T6" fmla="*/ 52 w 68"/>
                <a:gd name="T7" fmla="*/ 87 h 96"/>
                <a:gd name="T8" fmla="*/ 55 w 68"/>
                <a:gd name="T9" fmla="*/ 84 h 96"/>
                <a:gd name="T10" fmla="*/ 58 w 68"/>
                <a:gd name="T11" fmla="*/ 80 h 96"/>
                <a:gd name="T12" fmla="*/ 61 w 68"/>
                <a:gd name="T13" fmla="*/ 76 h 96"/>
                <a:gd name="T14" fmla="*/ 63 w 68"/>
                <a:gd name="T15" fmla="*/ 72 h 96"/>
                <a:gd name="T16" fmla="*/ 65 w 68"/>
                <a:gd name="T17" fmla="*/ 68 h 96"/>
                <a:gd name="T18" fmla="*/ 67 w 68"/>
                <a:gd name="T19" fmla="*/ 58 h 96"/>
                <a:gd name="T20" fmla="*/ 68 w 68"/>
                <a:gd name="T21" fmla="*/ 49 h 96"/>
                <a:gd name="T22" fmla="*/ 67 w 68"/>
                <a:gd name="T23" fmla="*/ 40 h 96"/>
                <a:gd name="T24" fmla="*/ 64 w 68"/>
                <a:gd name="T25" fmla="*/ 32 h 96"/>
                <a:gd name="T26" fmla="*/ 60 w 68"/>
                <a:gd name="T27" fmla="*/ 23 h 96"/>
                <a:gd name="T28" fmla="*/ 54 w 68"/>
                <a:gd name="T29" fmla="*/ 16 h 96"/>
                <a:gd name="T30" fmla="*/ 48 w 68"/>
                <a:gd name="T31" fmla="*/ 9 h 96"/>
                <a:gd name="T32" fmla="*/ 40 w 68"/>
                <a:gd name="T33" fmla="*/ 4 h 96"/>
                <a:gd name="T34" fmla="*/ 36 w 68"/>
                <a:gd name="T35" fmla="*/ 2 h 96"/>
                <a:gd name="T36" fmla="*/ 31 w 68"/>
                <a:gd name="T37" fmla="*/ 1 h 96"/>
                <a:gd name="T38" fmla="*/ 27 w 68"/>
                <a:gd name="T39" fmla="*/ 0 h 96"/>
                <a:gd name="T40" fmla="*/ 21 w 68"/>
                <a:gd name="T41" fmla="*/ 0 h 96"/>
                <a:gd name="T42" fmla="*/ 16 w 68"/>
                <a:gd name="T43" fmla="*/ 0 h 96"/>
                <a:gd name="T44" fmla="*/ 11 w 68"/>
                <a:gd name="T45" fmla="*/ 1 h 96"/>
                <a:gd name="T46" fmla="*/ 5 w 68"/>
                <a:gd name="T47" fmla="*/ 2 h 96"/>
                <a:gd name="T48" fmla="*/ 0 w 68"/>
                <a:gd name="T49" fmla="*/ 4 h 96"/>
                <a:gd name="T50" fmla="*/ 37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7" y="96"/>
                  </a:moveTo>
                  <a:lnTo>
                    <a:pt x="43" y="93"/>
                  </a:lnTo>
                  <a:lnTo>
                    <a:pt x="47" y="90"/>
                  </a:lnTo>
                  <a:lnTo>
                    <a:pt x="52" y="87"/>
                  </a:lnTo>
                  <a:lnTo>
                    <a:pt x="55" y="84"/>
                  </a:lnTo>
                  <a:lnTo>
                    <a:pt x="58" y="80"/>
                  </a:lnTo>
                  <a:lnTo>
                    <a:pt x="61" y="76"/>
                  </a:lnTo>
                  <a:lnTo>
                    <a:pt x="63" y="72"/>
                  </a:lnTo>
                  <a:lnTo>
                    <a:pt x="65" y="68"/>
                  </a:lnTo>
                  <a:lnTo>
                    <a:pt x="67" y="58"/>
                  </a:lnTo>
                  <a:lnTo>
                    <a:pt x="68" y="49"/>
                  </a:lnTo>
                  <a:lnTo>
                    <a:pt x="67" y="40"/>
                  </a:lnTo>
                  <a:lnTo>
                    <a:pt x="64" y="32"/>
                  </a:lnTo>
                  <a:lnTo>
                    <a:pt x="60" y="23"/>
                  </a:lnTo>
                  <a:lnTo>
                    <a:pt x="54" y="16"/>
                  </a:lnTo>
                  <a:lnTo>
                    <a:pt x="48" y="9"/>
                  </a:lnTo>
                  <a:lnTo>
                    <a:pt x="40" y="4"/>
                  </a:lnTo>
                  <a:lnTo>
                    <a:pt x="36" y="2"/>
                  </a:lnTo>
                  <a:lnTo>
                    <a:pt x="31" y="1"/>
                  </a:lnTo>
                  <a:lnTo>
                    <a:pt x="27" y="0"/>
                  </a:lnTo>
                  <a:lnTo>
                    <a:pt x="21" y="0"/>
                  </a:lnTo>
                  <a:lnTo>
                    <a:pt x="16" y="0"/>
                  </a:lnTo>
                  <a:lnTo>
                    <a:pt x="11" y="1"/>
                  </a:lnTo>
                  <a:lnTo>
                    <a:pt x="5" y="2"/>
                  </a:lnTo>
                  <a:lnTo>
                    <a:pt x="0" y="4"/>
                  </a:lnTo>
                  <a:lnTo>
                    <a:pt x="37" y="96"/>
                  </a:lnTo>
                  <a:close/>
                </a:path>
              </a:pathLst>
            </a:custGeom>
            <a:solidFill>
              <a:srgbClr val="714049"/>
            </a:solidFill>
            <a:ln w="9525">
              <a:noFill/>
              <a:round/>
              <a:headEnd/>
              <a:tailEnd/>
            </a:ln>
          </p:spPr>
          <p:txBody>
            <a:bodyPr>
              <a:prstTxWarp prst="textNoShape">
                <a:avLst/>
              </a:prstTxWarp>
            </a:bodyPr>
            <a:lstStyle/>
            <a:p>
              <a:endParaRPr lang="en-US"/>
            </a:p>
          </p:txBody>
        </p:sp>
        <p:sp>
          <p:nvSpPr>
            <p:cNvPr id="20761" name="Freeform 245"/>
            <p:cNvSpPr>
              <a:spLocks/>
            </p:cNvSpPr>
            <p:nvPr/>
          </p:nvSpPr>
          <p:spPr bwMode="auto">
            <a:xfrm>
              <a:off x="1891" y="1742"/>
              <a:ext cx="2" cy="3"/>
            </a:xfrm>
            <a:custGeom>
              <a:avLst/>
              <a:gdLst>
                <a:gd name="T0" fmla="*/ 32 w 70"/>
                <a:gd name="T1" fmla="*/ 0 h 95"/>
                <a:gd name="T2" fmla="*/ 27 w 70"/>
                <a:gd name="T3" fmla="*/ 2 h 95"/>
                <a:gd name="T4" fmla="*/ 22 w 70"/>
                <a:gd name="T5" fmla="*/ 5 h 95"/>
                <a:gd name="T6" fmla="*/ 18 w 70"/>
                <a:gd name="T7" fmla="*/ 8 h 95"/>
                <a:gd name="T8" fmla="*/ 14 w 70"/>
                <a:gd name="T9" fmla="*/ 12 h 95"/>
                <a:gd name="T10" fmla="*/ 11 w 70"/>
                <a:gd name="T11" fmla="*/ 15 h 95"/>
                <a:gd name="T12" fmla="*/ 8 w 70"/>
                <a:gd name="T13" fmla="*/ 19 h 95"/>
                <a:gd name="T14" fmla="*/ 6 w 70"/>
                <a:gd name="T15" fmla="*/ 23 h 95"/>
                <a:gd name="T16" fmla="*/ 4 w 70"/>
                <a:gd name="T17" fmla="*/ 28 h 95"/>
                <a:gd name="T18" fmla="*/ 2 w 70"/>
                <a:gd name="T19" fmla="*/ 36 h 95"/>
                <a:gd name="T20" fmla="*/ 0 w 70"/>
                <a:gd name="T21" fmla="*/ 45 h 95"/>
                <a:gd name="T22" fmla="*/ 3 w 70"/>
                <a:gd name="T23" fmla="*/ 55 h 95"/>
                <a:gd name="T24" fmla="*/ 5 w 70"/>
                <a:gd name="T25" fmla="*/ 64 h 95"/>
                <a:gd name="T26" fmla="*/ 9 w 70"/>
                <a:gd name="T27" fmla="*/ 72 h 95"/>
                <a:gd name="T28" fmla="*/ 15 w 70"/>
                <a:gd name="T29" fmla="*/ 79 h 95"/>
                <a:gd name="T30" fmla="*/ 21 w 70"/>
                <a:gd name="T31" fmla="*/ 86 h 95"/>
                <a:gd name="T32" fmla="*/ 29 w 70"/>
                <a:gd name="T33" fmla="*/ 90 h 95"/>
                <a:gd name="T34" fmla="*/ 33 w 70"/>
                <a:gd name="T35" fmla="*/ 92 h 95"/>
                <a:gd name="T36" fmla="*/ 38 w 70"/>
                <a:gd name="T37" fmla="*/ 94 h 95"/>
                <a:gd name="T38" fmla="*/ 42 w 70"/>
                <a:gd name="T39" fmla="*/ 95 h 95"/>
                <a:gd name="T40" fmla="*/ 47 w 70"/>
                <a:gd name="T41" fmla="*/ 95 h 95"/>
                <a:gd name="T42" fmla="*/ 52 w 70"/>
                <a:gd name="T43" fmla="*/ 95 h 95"/>
                <a:gd name="T44" fmla="*/ 58 w 70"/>
                <a:gd name="T45" fmla="*/ 94 h 95"/>
                <a:gd name="T46" fmla="*/ 63 w 70"/>
                <a:gd name="T47" fmla="*/ 93 h 95"/>
                <a:gd name="T48" fmla="*/ 70 w 70"/>
                <a:gd name="T49" fmla="*/ 91 h 95"/>
                <a:gd name="T50" fmla="*/ 32 w 70"/>
                <a:gd name="T51" fmla="*/ 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32" y="0"/>
                  </a:moveTo>
                  <a:lnTo>
                    <a:pt x="27" y="2"/>
                  </a:lnTo>
                  <a:lnTo>
                    <a:pt x="22" y="5"/>
                  </a:lnTo>
                  <a:lnTo>
                    <a:pt x="18" y="8"/>
                  </a:lnTo>
                  <a:lnTo>
                    <a:pt x="14" y="12"/>
                  </a:lnTo>
                  <a:lnTo>
                    <a:pt x="11" y="15"/>
                  </a:lnTo>
                  <a:lnTo>
                    <a:pt x="8" y="19"/>
                  </a:lnTo>
                  <a:lnTo>
                    <a:pt x="6" y="23"/>
                  </a:lnTo>
                  <a:lnTo>
                    <a:pt x="4" y="28"/>
                  </a:lnTo>
                  <a:lnTo>
                    <a:pt x="2" y="36"/>
                  </a:lnTo>
                  <a:lnTo>
                    <a:pt x="0" y="45"/>
                  </a:lnTo>
                  <a:lnTo>
                    <a:pt x="3" y="55"/>
                  </a:lnTo>
                  <a:lnTo>
                    <a:pt x="5" y="64"/>
                  </a:lnTo>
                  <a:lnTo>
                    <a:pt x="9" y="72"/>
                  </a:lnTo>
                  <a:lnTo>
                    <a:pt x="15" y="79"/>
                  </a:lnTo>
                  <a:lnTo>
                    <a:pt x="21" y="86"/>
                  </a:lnTo>
                  <a:lnTo>
                    <a:pt x="29" y="90"/>
                  </a:lnTo>
                  <a:lnTo>
                    <a:pt x="33" y="92"/>
                  </a:lnTo>
                  <a:lnTo>
                    <a:pt x="38" y="94"/>
                  </a:lnTo>
                  <a:lnTo>
                    <a:pt x="42" y="95"/>
                  </a:lnTo>
                  <a:lnTo>
                    <a:pt x="47" y="95"/>
                  </a:lnTo>
                  <a:lnTo>
                    <a:pt x="52" y="95"/>
                  </a:lnTo>
                  <a:lnTo>
                    <a:pt x="58" y="94"/>
                  </a:lnTo>
                  <a:lnTo>
                    <a:pt x="63" y="93"/>
                  </a:lnTo>
                  <a:lnTo>
                    <a:pt x="70" y="91"/>
                  </a:lnTo>
                  <a:lnTo>
                    <a:pt x="32" y="0"/>
                  </a:lnTo>
                  <a:close/>
                </a:path>
              </a:pathLst>
            </a:custGeom>
            <a:solidFill>
              <a:srgbClr val="714049"/>
            </a:solidFill>
            <a:ln w="9525">
              <a:noFill/>
              <a:round/>
              <a:headEnd/>
              <a:tailEnd/>
            </a:ln>
          </p:spPr>
          <p:txBody>
            <a:bodyPr>
              <a:prstTxWarp prst="textNoShape">
                <a:avLst/>
              </a:prstTxWarp>
            </a:bodyPr>
            <a:lstStyle/>
            <a:p>
              <a:endParaRPr lang="en-US"/>
            </a:p>
          </p:txBody>
        </p:sp>
        <p:sp>
          <p:nvSpPr>
            <p:cNvPr id="20762" name="Freeform 246"/>
            <p:cNvSpPr>
              <a:spLocks/>
            </p:cNvSpPr>
            <p:nvPr/>
          </p:nvSpPr>
          <p:spPr bwMode="auto">
            <a:xfrm>
              <a:off x="1892" y="1613"/>
              <a:ext cx="318" cy="132"/>
            </a:xfrm>
            <a:custGeom>
              <a:avLst/>
              <a:gdLst>
                <a:gd name="T0" fmla="*/ 10145 w 10181"/>
                <a:gd name="T1" fmla="*/ 0 h 4231"/>
                <a:gd name="T2" fmla="*/ 0 w 10181"/>
                <a:gd name="T3" fmla="*/ 4140 h 4231"/>
                <a:gd name="T4" fmla="*/ 38 w 10181"/>
                <a:gd name="T5" fmla="*/ 4231 h 4231"/>
                <a:gd name="T6" fmla="*/ 10181 w 10181"/>
                <a:gd name="T7" fmla="*/ 91 h 4231"/>
                <a:gd name="T8" fmla="*/ 10145 w 10181"/>
                <a:gd name="T9" fmla="*/ 0 h 4231"/>
                <a:gd name="T10" fmla="*/ 0 60000 65536"/>
                <a:gd name="T11" fmla="*/ 0 60000 65536"/>
                <a:gd name="T12" fmla="*/ 0 60000 65536"/>
                <a:gd name="T13" fmla="*/ 0 60000 65536"/>
                <a:gd name="T14" fmla="*/ 0 60000 65536"/>
                <a:gd name="T15" fmla="*/ 0 w 10181"/>
                <a:gd name="T16" fmla="*/ 0 h 4231"/>
                <a:gd name="T17" fmla="*/ 10181 w 10181"/>
                <a:gd name="T18" fmla="*/ 4231 h 4231"/>
              </a:gdLst>
              <a:ahLst/>
              <a:cxnLst>
                <a:cxn ang="T10">
                  <a:pos x="T0" y="T1"/>
                </a:cxn>
                <a:cxn ang="T11">
                  <a:pos x="T2" y="T3"/>
                </a:cxn>
                <a:cxn ang="T12">
                  <a:pos x="T4" y="T5"/>
                </a:cxn>
                <a:cxn ang="T13">
                  <a:pos x="T6" y="T7"/>
                </a:cxn>
                <a:cxn ang="T14">
                  <a:pos x="T8" y="T9"/>
                </a:cxn>
              </a:cxnLst>
              <a:rect l="T15" t="T16" r="T17" b="T18"/>
              <a:pathLst>
                <a:path w="10181" h="4231">
                  <a:moveTo>
                    <a:pt x="10145" y="0"/>
                  </a:moveTo>
                  <a:lnTo>
                    <a:pt x="0" y="4140"/>
                  </a:lnTo>
                  <a:lnTo>
                    <a:pt x="38" y="4231"/>
                  </a:lnTo>
                  <a:lnTo>
                    <a:pt x="10181" y="91"/>
                  </a:lnTo>
                  <a:lnTo>
                    <a:pt x="10145" y="0"/>
                  </a:lnTo>
                  <a:close/>
                </a:path>
              </a:pathLst>
            </a:custGeom>
            <a:solidFill>
              <a:srgbClr val="714049"/>
            </a:solidFill>
            <a:ln w="9525">
              <a:noFill/>
              <a:round/>
              <a:headEnd/>
              <a:tailEnd/>
            </a:ln>
          </p:spPr>
          <p:txBody>
            <a:bodyPr>
              <a:prstTxWarp prst="textNoShape">
                <a:avLst/>
              </a:prstTxWarp>
            </a:bodyPr>
            <a:lstStyle/>
            <a:p>
              <a:endParaRPr lang="en-US"/>
            </a:p>
          </p:txBody>
        </p:sp>
        <p:sp>
          <p:nvSpPr>
            <p:cNvPr id="20763" name="Freeform 247"/>
            <p:cNvSpPr>
              <a:spLocks/>
            </p:cNvSpPr>
            <p:nvPr/>
          </p:nvSpPr>
          <p:spPr bwMode="auto">
            <a:xfrm>
              <a:off x="2209" y="1612"/>
              <a:ext cx="2" cy="3"/>
            </a:xfrm>
            <a:custGeom>
              <a:avLst/>
              <a:gdLst>
                <a:gd name="T0" fmla="*/ 36 w 68"/>
                <a:gd name="T1" fmla="*/ 95 h 95"/>
                <a:gd name="T2" fmla="*/ 41 w 68"/>
                <a:gd name="T3" fmla="*/ 92 h 95"/>
                <a:gd name="T4" fmla="*/ 46 w 68"/>
                <a:gd name="T5" fmla="*/ 90 h 95"/>
                <a:gd name="T6" fmla="*/ 51 w 68"/>
                <a:gd name="T7" fmla="*/ 87 h 95"/>
                <a:gd name="T8" fmla="*/ 55 w 68"/>
                <a:gd name="T9" fmla="*/ 83 h 95"/>
                <a:gd name="T10" fmla="*/ 58 w 68"/>
                <a:gd name="T11" fmla="*/ 79 h 95"/>
                <a:gd name="T12" fmla="*/ 61 w 68"/>
                <a:gd name="T13" fmla="*/ 76 h 95"/>
                <a:gd name="T14" fmla="*/ 63 w 68"/>
                <a:gd name="T15" fmla="*/ 71 h 95"/>
                <a:gd name="T16" fmla="*/ 65 w 68"/>
                <a:gd name="T17" fmla="*/ 67 h 95"/>
                <a:gd name="T18" fmla="*/ 67 w 68"/>
                <a:gd name="T19" fmla="*/ 58 h 95"/>
                <a:gd name="T20" fmla="*/ 68 w 68"/>
                <a:gd name="T21" fmla="*/ 49 h 95"/>
                <a:gd name="T22" fmla="*/ 67 w 68"/>
                <a:gd name="T23" fmla="*/ 39 h 95"/>
                <a:gd name="T24" fmla="*/ 64 w 68"/>
                <a:gd name="T25" fmla="*/ 31 h 95"/>
                <a:gd name="T26" fmla="*/ 60 w 68"/>
                <a:gd name="T27" fmla="*/ 23 h 95"/>
                <a:gd name="T28" fmla="*/ 54 w 68"/>
                <a:gd name="T29" fmla="*/ 15 h 95"/>
                <a:gd name="T30" fmla="*/ 48 w 68"/>
                <a:gd name="T31" fmla="*/ 9 h 95"/>
                <a:gd name="T32" fmla="*/ 39 w 68"/>
                <a:gd name="T33" fmla="*/ 4 h 95"/>
                <a:gd name="T34" fmla="*/ 35 w 68"/>
                <a:gd name="T35" fmla="*/ 3 h 95"/>
                <a:gd name="T36" fmla="*/ 30 w 68"/>
                <a:gd name="T37" fmla="*/ 1 h 95"/>
                <a:gd name="T38" fmla="*/ 26 w 68"/>
                <a:gd name="T39" fmla="*/ 0 h 95"/>
                <a:gd name="T40" fmla="*/ 21 w 68"/>
                <a:gd name="T41" fmla="*/ 0 h 95"/>
                <a:gd name="T42" fmla="*/ 16 w 68"/>
                <a:gd name="T43" fmla="*/ 0 h 95"/>
                <a:gd name="T44" fmla="*/ 11 w 68"/>
                <a:gd name="T45" fmla="*/ 1 h 95"/>
                <a:gd name="T46" fmla="*/ 5 w 68"/>
                <a:gd name="T47" fmla="*/ 2 h 95"/>
                <a:gd name="T48" fmla="*/ 0 w 68"/>
                <a:gd name="T49" fmla="*/ 4 h 95"/>
                <a:gd name="T50" fmla="*/ 36 w 68"/>
                <a:gd name="T51" fmla="*/ 9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5"/>
                <a:gd name="T80" fmla="*/ 68 w 68"/>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5">
                  <a:moveTo>
                    <a:pt x="36" y="95"/>
                  </a:moveTo>
                  <a:lnTo>
                    <a:pt x="41" y="92"/>
                  </a:lnTo>
                  <a:lnTo>
                    <a:pt x="46" y="90"/>
                  </a:lnTo>
                  <a:lnTo>
                    <a:pt x="51" y="87"/>
                  </a:lnTo>
                  <a:lnTo>
                    <a:pt x="55" y="83"/>
                  </a:lnTo>
                  <a:lnTo>
                    <a:pt x="58" y="79"/>
                  </a:lnTo>
                  <a:lnTo>
                    <a:pt x="61" y="76"/>
                  </a:lnTo>
                  <a:lnTo>
                    <a:pt x="63" y="71"/>
                  </a:lnTo>
                  <a:lnTo>
                    <a:pt x="65" y="67"/>
                  </a:lnTo>
                  <a:lnTo>
                    <a:pt x="67" y="58"/>
                  </a:lnTo>
                  <a:lnTo>
                    <a:pt x="68" y="49"/>
                  </a:lnTo>
                  <a:lnTo>
                    <a:pt x="67" y="39"/>
                  </a:lnTo>
                  <a:lnTo>
                    <a:pt x="64" y="31"/>
                  </a:lnTo>
                  <a:lnTo>
                    <a:pt x="60" y="23"/>
                  </a:lnTo>
                  <a:lnTo>
                    <a:pt x="54" y="15"/>
                  </a:lnTo>
                  <a:lnTo>
                    <a:pt x="48" y="9"/>
                  </a:lnTo>
                  <a:lnTo>
                    <a:pt x="39" y="4"/>
                  </a:lnTo>
                  <a:lnTo>
                    <a:pt x="35" y="3"/>
                  </a:lnTo>
                  <a:lnTo>
                    <a:pt x="30" y="1"/>
                  </a:lnTo>
                  <a:lnTo>
                    <a:pt x="26" y="0"/>
                  </a:lnTo>
                  <a:lnTo>
                    <a:pt x="21" y="0"/>
                  </a:lnTo>
                  <a:lnTo>
                    <a:pt x="16" y="0"/>
                  </a:lnTo>
                  <a:lnTo>
                    <a:pt x="11" y="1"/>
                  </a:lnTo>
                  <a:lnTo>
                    <a:pt x="5" y="2"/>
                  </a:lnTo>
                  <a:lnTo>
                    <a:pt x="0" y="4"/>
                  </a:lnTo>
                  <a:lnTo>
                    <a:pt x="36" y="95"/>
                  </a:lnTo>
                  <a:close/>
                </a:path>
              </a:pathLst>
            </a:custGeom>
            <a:solidFill>
              <a:srgbClr val="714049"/>
            </a:solidFill>
            <a:ln w="9525">
              <a:noFill/>
              <a:round/>
              <a:headEnd/>
              <a:tailEnd/>
            </a:ln>
          </p:spPr>
          <p:txBody>
            <a:bodyPr>
              <a:prstTxWarp prst="textNoShape">
                <a:avLst/>
              </a:prstTxWarp>
            </a:bodyPr>
            <a:lstStyle/>
            <a:p>
              <a:endParaRPr lang="en-US"/>
            </a:p>
          </p:txBody>
        </p:sp>
        <p:sp>
          <p:nvSpPr>
            <p:cNvPr id="20764" name="Freeform 248"/>
            <p:cNvSpPr>
              <a:spLocks/>
            </p:cNvSpPr>
            <p:nvPr/>
          </p:nvSpPr>
          <p:spPr bwMode="auto">
            <a:xfrm>
              <a:off x="1963" y="1762"/>
              <a:ext cx="2" cy="4"/>
            </a:xfrm>
            <a:custGeom>
              <a:avLst/>
              <a:gdLst>
                <a:gd name="T0" fmla="*/ 31 w 68"/>
                <a:gd name="T1" fmla="*/ 0 h 96"/>
                <a:gd name="T2" fmla="*/ 25 w 68"/>
                <a:gd name="T3" fmla="*/ 3 h 96"/>
                <a:gd name="T4" fmla="*/ 20 w 68"/>
                <a:gd name="T5" fmla="*/ 7 h 96"/>
                <a:gd name="T6" fmla="*/ 16 w 68"/>
                <a:gd name="T7" fmla="*/ 10 h 96"/>
                <a:gd name="T8" fmla="*/ 12 w 68"/>
                <a:gd name="T9" fmla="*/ 13 h 96"/>
                <a:gd name="T10" fmla="*/ 9 w 68"/>
                <a:gd name="T11" fmla="*/ 17 h 96"/>
                <a:gd name="T12" fmla="*/ 7 w 68"/>
                <a:gd name="T13" fmla="*/ 21 h 96"/>
                <a:gd name="T14" fmla="*/ 4 w 68"/>
                <a:gd name="T15" fmla="*/ 25 h 96"/>
                <a:gd name="T16" fmla="*/ 3 w 68"/>
                <a:gd name="T17" fmla="*/ 29 h 96"/>
                <a:gd name="T18" fmla="*/ 0 w 68"/>
                <a:gd name="T19" fmla="*/ 38 h 96"/>
                <a:gd name="T20" fmla="*/ 0 w 68"/>
                <a:gd name="T21" fmla="*/ 47 h 96"/>
                <a:gd name="T22" fmla="*/ 1 w 68"/>
                <a:gd name="T23" fmla="*/ 56 h 96"/>
                <a:gd name="T24" fmla="*/ 4 w 68"/>
                <a:gd name="T25" fmla="*/ 66 h 96"/>
                <a:gd name="T26" fmla="*/ 8 w 68"/>
                <a:gd name="T27" fmla="*/ 74 h 96"/>
                <a:gd name="T28" fmla="*/ 13 w 68"/>
                <a:gd name="T29" fmla="*/ 81 h 96"/>
                <a:gd name="T30" fmla="*/ 20 w 68"/>
                <a:gd name="T31" fmla="*/ 87 h 96"/>
                <a:gd name="T32" fmla="*/ 28 w 68"/>
                <a:gd name="T33" fmla="*/ 92 h 96"/>
                <a:gd name="T34" fmla="*/ 33 w 68"/>
                <a:gd name="T35" fmla="*/ 94 h 96"/>
                <a:gd name="T36" fmla="*/ 37 w 68"/>
                <a:gd name="T37" fmla="*/ 95 h 96"/>
                <a:gd name="T38" fmla="*/ 42 w 68"/>
                <a:gd name="T39" fmla="*/ 96 h 96"/>
                <a:gd name="T40" fmla="*/ 47 w 68"/>
                <a:gd name="T41" fmla="*/ 96 h 96"/>
                <a:gd name="T42" fmla="*/ 52 w 68"/>
                <a:gd name="T43" fmla="*/ 96 h 96"/>
                <a:gd name="T44" fmla="*/ 57 w 68"/>
                <a:gd name="T45" fmla="*/ 96 h 96"/>
                <a:gd name="T46" fmla="*/ 62 w 68"/>
                <a:gd name="T47" fmla="*/ 94 h 96"/>
                <a:gd name="T48" fmla="*/ 68 w 68"/>
                <a:gd name="T49" fmla="*/ 92 h 96"/>
                <a:gd name="T50" fmla="*/ 31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1" y="0"/>
                  </a:moveTo>
                  <a:lnTo>
                    <a:pt x="25" y="3"/>
                  </a:lnTo>
                  <a:lnTo>
                    <a:pt x="20" y="7"/>
                  </a:lnTo>
                  <a:lnTo>
                    <a:pt x="16" y="10"/>
                  </a:lnTo>
                  <a:lnTo>
                    <a:pt x="12" y="13"/>
                  </a:lnTo>
                  <a:lnTo>
                    <a:pt x="9" y="17"/>
                  </a:lnTo>
                  <a:lnTo>
                    <a:pt x="7" y="21"/>
                  </a:lnTo>
                  <a:lnTo>
                    <a:pt x="4" y="25"/>
                  </a:lnTo>
                  <a:lnTo>
                    <a:pt x="3" y="29"/>
                  </a:lnTo>
                  <a:lnTo>
                    <a:pt x="0" y="38"/>
                  </a:lnTo>
                  <a:lnTo>
                    <a:pt x="0" y="47"/>
                  </a:lnTo>
                  <a:lnTo>
                    <a:pt x="1" y="56"/>
                  </a:lnTo>
                  <a:lnTo>
                    <a:pt x="4" y="66"/>
                  </a:lnTo>
                  <a:lnTo>
                    <a:pt x="8" y="74"/>
                  </a:lnTo>
                  <a:lnTo>
                    <a:pt x="13" y="81"/>
                  </a:lnTo>
                  <a:lnTo>
                    <a:pt x="20" y="87"/>
                  </a:lnTo>
                  <a:lnTo>
                    <a:pt x="28" y="92"/>
                  </a:lnTo>
                  <a:lnTo>
                    <a:pt x="33" y="94"/>
                  </a:lnTo>
                  <a:lnTo>
                    <a:pt x="37" y="95"/>
                  </a:lnTo>
                  <a:lnTo>
                    <a:pt x="42" y="96"/>
                  </a:lnTo>
                  <a:lnTo>
                    <a:pt x="47" y="96"/>
                  </a:lnTo>
                  <a:lnTo>
                    <a:pt x="52" y="96"/>
                  </a:lnTo>
                  <a:lnTo>
                    <a:pt x="57" y="96"/>
                  </a:lnTo>
                  <a:lnTo>
                    <a:pt x="62" y="94"/>
                  </a:lnTo>
                  <a:lnTo>
                    <a:pt x="68" y="92"/>
                  </a:lnTo>
                  <a:lnTo>
                    <a:pt x="31" y="0"/>
                  </a:lnTo>
                  <a:close/>
                </a:path>
              </a:pathLst>
            </a:custGeom>
            <a:solidFill>
              <a:srgbClr val="714049"/>
            </a:solidFill>
            <a:ln w="9525">
              <a:noFill/>
              <a:round/>
              <a:headEnd/>
              <a:tailEnd/>
            </a:ln>
          </p:spPr>
          <p:txBody>
            <a:bodyPr>
              <a:prstTxWarp prst="textNoShape">
                <a:avLst/>
              </a:prstTxWarp>
            </a:bodyPr>
            <a:lstStyle/>
            <a:p>
              <a:endParaRPr lang="en-US"/>
            </a:p>
          </p:txBody>
        </p:sp>
        <p:sp>
          <p:nvSpPr>
            <p:cNvPr id="20765" name="Freeform 249"/>
            <p:cNvSpPr>
              <a:spLocks/>
            </p:cNvSpPr>
            <p:nvPr/>
          </p:nvSpPr>
          <p:spPr bwMode="auto">
            <a:xfrm>
              <a:off x="1965" y="1633"/>
              <a:ext cx="319" cy="133"/>
            </a:xfrm>
            <a:custGeom>
              <a:avLst/>
              <a:gdLst>
                <a:gd name="T0" fmla="*/ 10209 w 10246"/>
                <a:gd name="T1" fmla="*/ 0 h 4257"/>
                <a:gd name="T2" fmla="*/ 0 w 10246"/>
                <a:gd name="T3" fmla="*/ 4165 h 4257"/>
                <a:gd name="T4" fmla="*/ 37 w 10246"/>
                <a:gd name="T5" fmla="*/ 4257 h 4257"/>
                <a:gd name="T6" fmla="*/ 10246 w 10246"/>
                <a:gd name="T7" fmla="*/ 92 h 4257"/>
                <a:gd name="T8" fmla="*/ 10209 w 10246"/>
                <a:gd name="T9" fmla="*/ 0 h 4257"/>
                <a:gd name="T10" fmla="*/ 0 60000 65536"/>
                <a:gd name="T11" fmla="*/ 0 60000 65536"/>
                <a:gd name="T12" fmla="*/ 0 60000 65536"/>
                <a:gd name="T13" fmla="*/ 0 60000 65536"/>
                <a:gd name="T14" fmla="*/ 0 60000 65536"/>
                <a:gd name="T15" fmla="*/ 0 w 10246"/>
                <a:gd name="T16" fmla="*/ 0 h 4257"/>
                <a:gd name="T17" fmla="*/ 10246 w 10246"/>
                <a:gd name="T18" fmla="*/ 4257 h 4257"/>
              </a:gdLst>
              <a:ahLst/>
              <a:cxnLst>
                <a:cxn ang="T10">
                  <a:pos x="T0" y="T1"/>
                </a:cxn>
                <a:cxn ang="T11">
                  <a:pos x="T2" y="T3"/>
                </a:cxn>
                <a:cxn ang="T12">
                  <a:pos x="T4" y="T5"/>
                </a:cxn>
                <a:cxn ang="T13">
                  <a:pos x="T6" y="T7"/>
                </a:cxn>
                <a:cxn ang="T14">
                  <a:pos x="T8" y="T9"/>
                </a:cxn>
              </a:cxnLst>
              <a:rect l="T15" t="T16" r="T17" b="T18"/>
              <a:pathLst>
                <a:path w="10246" h="4257">
                  <a:moveTo>
                    <a:pt x="10209" y="0"/>
                  </a:moveTo>
                  <a:lnTo>
                    <a:pt x="0" y="4165"/>
                  </a:lnTo>
                  <a:lnTo>
                    <a:pt x="37" y="4257"/>
                  </a:lnTo>
                  <a:lnTo>
                    <a:pt x="10246" y="92"/>
                  </a:lnTo>
                  <a:lnTo>
                    <a:pt x="10209" y="0"/>
                  </a:lnTo>
                  <a:close/>
                </a:path>
              </a:pathLst>
            </a:custGeom>
            <a:solidFill>
              <a:srgbClr val="714049"/>
            </a:solidFill>
            <a:ln w="9525">
              <a:noFill/>
              <a:round/>
              <a:headEnd/>
              <a:tailEnd/>
            </a:ln>
          </p:spPr>
          <p:txBody>
            <a:bodyPr>
              <a:prstTxWarp prst="textNoShape">
                <a:avLst/>
              </a:prstTxWarp>
            </a:bodyPr>
            <a:lstStyle/>
            <a:p>
              <a:endParaRPr lang="en-US"/>
            </a:p>
          </p:txBody>
        </p:sp>
        <p:sp>
          <p:nvSpPr>
            <p:cNvPr id="20766" name="Freeform 250"/>
            <p:cNvSpPr>
              <a:spLocks/>
            </p:cNvSpPr>
            <p:nvPr/>
          </p:nvSpPr>
          <p:spPr bwMode="auto">
            <a:xfrm>
              <a:off x="2283" y="1633"/>
              <a:ext cx="2" cy="3"/>
            </a:xfrm>
            <a:custGeom>
              <a:avLst/>
              <a:gdLst>
                <a:gd name="T0" fmla="*/ 37 w 68"/>
                <a:gd name="T1" fmla="*/ 96 h 96"/>
                <a:gd name="T2" fmla="*/ 43 w 68"/>
                <a:gd name="T3" fmla="*/ 93 h 96"/>
                <a:gd name="T4" fmla="*/ 47 w 68"/>
                <a:gd name="T5" fmla="*/ 90 h 96"/>
                <a:gd name="T6" fmla="*/ 52 w 68"/>
                <a:gd name="T7" fmla="*/ 87 h 96"/>
                <a:gd name="T8" fmla="*/ 55 w 68"/>
                <a:gd name="T9" fmla="*/ 84 h 96"/>
                <a:gd name="T10" fmla="*/ 59 w 68"/>
                <a:gd name="T11" fmla="*/ 79 h 96"/>
                <a:gd name="T12" fmla="*/ 61 w 68"/>
                <a:gd name="T13" fmla="*/ 75 h 96"/>
                <a:gd name="T14" fmla="*/ 63 w 68"/>
                <a:gd name="T15" fmla="*/ 71 h 96"/>
                <a:gd name="T16" fmla="*/ 65 w 68"/>
                <a:gd name="T17" fmla="*/ 67 h 96"/>
                <a:gd name="T18" fmla="*/ 67 w 68"/>
                <a:gd name="T19" fmla="*/ 58 h 96"/>
                <a:gd name="T20" fmla="*/ 68 w 68"/>
                <a:gd name="T21" fmla="*/ 49 h 96"/>
                <a:gd name="T22" fmla="*/ 67 w 68"/>
                <a:gd name="T23" fmla="*/ 40 h 96"/>
                <a:gd name="T24" fmla="*/ 64 w 68"/>
                <a:gd name="T25" fmla="*/ 31 h 96"/>
                <a:gd name="T26" fmla="*/ 60 w 68"/>
                <a:gd name="T27" fmla="*/ 22 h 96"/>
                <a:gd name="T28" fmla="*/ 54 w 68"/>
                <a:gd name="T29" fmla="*/ 15 h 96"/>
                <a:gd name="T30" fmla="*/ 48 w 68"/>
                <a:gd name="T31" fmla="*/ 9 h 96"/>
                <a:gd name="T32" fmla="*/ 40 w 68"/>
                <a:gd name="T33" fmla="*/ 4 h 96"/>
                <a:gd name="T34" fmla="*/ 36 w 68"/>
                <a:gd name="T35" fmla="*/ 2 h 96"/>
                <a:gd name="T36" fmla="*/ 32 w 68"/>
                <a:gd name="T37" fmla="*/ 1 h 96"/>
                <a:gd name="T38" fmla="*/ 27 w 68"/>
                <a:gd name="T39" fmla="*/ 0 h 96"/>
                <a:gd name="T40" fmla="*/ 22 w 68"/>
                <a:gd name="T41" fmla="*/ 0 h 96"/>
                <a:gd name="T42" fmla="*/ 17 w 68"/>
                <a:gd name="T43" fmla="*/ 0 h 96"/>
                <a:gd name="T44" fmla="*/ 11 w 68"/>
                <a:gd name="T45" fmla="*/ 0 h 96"/>
                <a:gd name="T46" fmla="*/ 5 w 68"/>
                <a:gd name="T47" fmla="*/ 2 h 96"/>
                <a:gd name="T48" fmla="*/ 0 w 68"/>
                <a:gd name="T49" fmla="*/ 4 h 96"/>
                <a:gd name="T50" fmla="*/ 37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7" y="96"/>
                  </a:moveTo>
                  <a:lnTo>
                    <a:pt x="43" y="93"/>
                  </a:lnTo>
                  <a:lnTo>
                    <a:pt x="47" y="90"/>
                  </a:lnTo>
                  <a:lnTo>
                    <a:pt x="52" y="87"/>
                  </a:lnTo>
                  <a:lnTo>
                    <a:pt x="55" y="84"/>
                  </a:lnTo>
                  <a:lnTo>
                    <a:pt x="59" y="79"/>
                  </a:lnTo>
                  <a:lnTo>
                    <a:pt x="61" y="75"/>
                  </a:lnTo>
                  <a:lnTo>
                    <a:pt x="63" y="71"/>
                  </a:lnTo>
                  <a:lnTo>
                    <a:pt x="65" y="67"/>
                  </a:lnTo>
                  <a:lnTo>
                    <a:pt x="67" y="58"/>
                  </a:lnTo>
                  <a:lnTo>
                    <a:pt x="68" y="49"/>
                  </a:lnTo>
                  <a:lnTo>
                    <a:pt x="67" y="40"/>
                  </a:lnTo>
                  <a:lnTo>
                    <a:pt x="64" y="31"/>
                  </a:lnTo>
                  <a:lnTo>
                    <a:pt x="60" y="22"/>
                  </a:lnTo>
                  <a:lnTo>
                    <a:pt x="54" y="15"/>
                  </a:lnTo>
                  <a:lnTo>
                    <a:pt x="48" y="9"/>
                  </a:lnTo>
                  <a:lnTo>
                    <a:pt x="40" y="4"/>
                  </a:lnTo>
                  <a:lnTo>
                    <a:pt x="36" y="2"/>
                  </a:lnTo>
                  <a:lnTo>
                    <a:pt x="32" y="1"/>
                  </a:lnTo>
                  <a:lnTo>
                    <a:pt x="27" y="0"/>
                  </a:lnTo>
                  <a:lnTo>
                    <a:pt x="22" y="0"/>
                  </a:lnTo>
                  <a:lnTo>
                    <a:pt x="17" y="0"/>
                  </a:lnTo>
                  <a:lnTo>
                    <a:pt x="11" y="0"/>
                  </a:lnTo>
                  <a:lnTo>
                    <a:pt x="5" y="2"/>
                  </a:lnTo>
                  <a:lnTo>
                    <a:pt x="0" y="4"/>
                  </a:lnTo>
                  <a:lnTo>
                    <a:pt x="37" y="96"/>
                  </a:lnTo>
                  <a:close/>
                </a:path>
              </a:pathLst>
            </a:custGeom>
            <a:solidFill>
              <a:srgbClr val="714049"/>
            </a:solidFill>
            <a:ln w="9525">
              <a:noFill/>
              <a:round/>
              <a:headEnd/>
              <a:tailEnd/>
            </a:ln>
          </p:spPr>
          <p:txBody>
            <a:bodyPr>
              <a:prstTxWarp prst="textNoShape">
                <a:avLst/>
              </a:prstTxWarp>
            </a:bodyPr>
            <a:lstStyle/>
            <a:p>
              <a:endParaRPr lang="en-US"/>
            </a:p>
          </p:txBody>
        </p:sp>
        <p:sp>
          <p:nvSpPr>
            <p:cNvPr id="20767" name="Freeform 251"/>
            <p:cNvSpPr>
              <a:spLocks/>
            </p:cNvSpPr>
            <p:nvPr/>
          </p:nvSpPr>
          <p:spPr bwMode="auto">
            <a:xfrm>
              <a:off x="1848" y="1663"/>
              <a:ext cx="1" cy="3"/>
            </a:xfrm>
            <a:custGeom>
              <a:avLst/>
              <a:gdLst>
                <a:gd name="T0" fmla="*/ 32 w 68"/>
                <a:gd name="T1" fmla="*/ 0 h 96"/>
                <a:gd name="T2" fmla="*/ 27 w 68"/>
                <a:gd name="T3" fmla="*/ 2 h 96"/>
                <a:gd name="T4" fmla="*/ 21 w 68"/>
                <a:gd name="T5" fmla="*/ 5 h 96"/>
                <a:gd name="T6" fmla="*/ 17 w 68"/>
                <a:gd name="T7" fmla="*/ 8 h 96"/>
                <a:gd name="T8" fmla="*/ 13 w 68"/>
                <a:gd name="T9" fmla="*/ 13 h 96"/>
                <a:gd name="T10" fmla="*/ 10 w 68"/>
                <a:gd name="T11" fmla="*/ 16 h 96"/>
                <a:gd name="T12" fmla="*/ 7 w 68"/>
                <a:gd name="T13" fmla="*/ 20 h 96"/>
                <a:gd name="T14" fmla="*/ 5 w 68"/>
                <a:gd name="T15" fmla="*/ 24 h 96"/>
                <a:gd name="T16" fmla="*/ 3 w 68"/>
                <a:gd name="T17" fmla="*/ 29 h 96"/>
                <a:gd name="T18" fmla="*/ 1 w 68"/>
                <a:gd name="T19" fmla="*/ 37 h 96"/>
                <a:gd name="T20" fmla="*/ 0 w 68"/>
                <a:gd name="T21" fmla="*/ 46 h 96"/>
                <a:gd name="T22" fmla="*/ 1 w 68"/>
                <a:gd name="T23" fmla="*/ 55 h 96"/>
                <a:gd name="T24" fmla="*/ 4 w 68"/>
                <a:gd name="T25" fmla="*/ 65 h 96"/>
                <a:gd name="T26" fmla="*/ 8 w 68"/>
                <a:gd name="T27" fmla="*/ 73 h 96"/>
                <a:gd name="T28" fmla="*/ 14 w 68"/>
                <a:gd name="T29" fmla="*/ 80 h 96"/>
                <a:gd name="T30" fmla="*/ 20 w 68"/>
                <a:gd name="T31" fmla="*/ 87 h 96"/>
                <a:gd name="T32" fmla="*/ 29 w 68"/>
                <a:gd name="T33" fmla="*/ 91 h 96"/>
                <a:gd name="T34" fmla="*/ 33 w 68"/>
                <a:gd name="T35" fmla="*/ 93 h 96"/>
                <a:gd name="T36" fmla="*/ 38 w 68"/>
                <a:gd name="T37" fmla="*/ 95 h 96"/>
                <a:gd name="T38" fmla="*/ 42 w 68"/>
                <a:gd name="T39" fmla="*/ 96 h 96"/>
                <a:gd name="T40" fmla="*/ 47 w 68"/>
                <a:gd name="T41" fmla="*/ 96 h 96"/>
                <a:gd name="T42" fmla="*/ 52 w 68"/>
                <a:gd name="T43" fmla="*/ 96 h 96"/>
                <a:gd name="T44" fmla="*/ 57 w 68"/>
                <a:gd name="T45" fmla="*/ 95 h 96"/>
                <a:gd name="T46" fmla="*/ 63 w 68"/>
                <a:gd name="T47" fmla="*/ 94 h 96"/>
                <a:gd name="T48" fmla="*/ 68 w 68"/>
                <a:gd name="T49" fmla="*/ 92 h 96"/>
                <a:gd name="T50" fmla="*/ 32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2" y="0"/>
                  </a:moveTo>
                  <a:lnTo>
                    <a:pt x="27" y="2"/>
                  </a:lnTo>
                  <a:lnTo>
                    <a:pt x="21" y="5"/>
                  </a:lnTo>
                  <a:lnTo>
                    <a:pt x="17" y="8"/>
                  </a:lnTo>
                  <a:lnTo>
                    <a:pt x="13" y="13"/>
                  </a:lnTo>
                  <a:lnTo>
                    <a:pt x="10" y="16"/>
                  </a:lnTo>
                  <a:lnTo>
                    <a:pt x="7" y="20"/>
                  </a:lnTo>
                  <a:lnTo>
                    <a:pt x="5" y="24"/>
                  </a:lnTo>
                  <a:lnTo>
                    <a:pt x="3" y="29"/>
                  </a:lnTo>
                  <a:lnTo>
                    <a:pt x="1" y="37"/>
                  </a:lnTo>
                  <a:lnTo>
                    <a:pt x="0" y="46"/>
                  </a:lnTo>
                  <a:lnTo>
                    <a:pt x="1" y="55"/>
                  </a:lnTo>
                  <a:lnTo>
                    <a:pt x="4" y="65"/>
                  </a:lnTo>
                  <a:lnTo>
                    <a:pt x="8" y="73"/>
                  </a:lnTo>
                  <a:lnTo>
                    <a:pt x="14" y="80"/>
                  </a:lnTo>
                  <a:lnTo>
                    <a:pt x="20" y="87"/>
                  </a:lnTo>
                  <a:lnTo>
                    <a:pt x="29" y="91"/>
                  </a:lnTo>
                  <a:lnTo>
                    <a:pt x="33" y="93"/>
                  </a:lnTo>
                  <a:lnTo>
                    <a:pt x="38" y="95"/>
                  </a:lnTo>
                  <a:lnTo>
                    <a:pt x="42" y="96"/>
                  </a:lnTo>
                  <a:lnTo>
                    <a:pt x="47" y="96"/>
                  </a:lnTo>
                  <a:lnTo>
                    <a:pt x="52" y="96"/>
                  </a:lnTo>
                  <a:lnTo>
                    <a:pt x="57" y="95"/>
                  </a:lnTo>
                  <a:lnTo>
                    <a:pt x="63" y="94"/>
                  </a:lnTo>
                  <a:lnTo>
                    <a:pt x="68" y="92"/>
                  </a:lnTo>
                  <a:lnTo>
                    <a:pt x="32" y="0"/>
                  </a:lnTo>
                  <a:close/>
                </a:path>
              </a:pathLst>
            </a:custGeom>
            <a:solidFill>
              <a:srgbClr val="714049"/>
            </a:solidFill>
            <a:ln w="9525">
              <a:noFill/>
              <a:round/>
              <a:headEnd/>
              <a:tailEnd/>
            </a:ln>
          </p:spPr>
          <p:txBody>
            <a:bodyPr>
              <a:prstTxWarp prst="textNoShape">
                <a:avLst/>
              </a:prstTxWarp>
            </a:bodyPr>
            <a:lstStyle/>
            <a:p>
              <a:endParaRPr lang="en-US"/>
            </a:p>
          </p:txBody>
        </p:sp>
        <p:sp>
          <p:nvSpPr>
            <p:cNvPr id="20768" name="Freeform 252"/>
            <p:cNvSpPr>
              <a:spLocks/>
            </p:cNvSpPr>
            <p:nvPr/>
          </p:nvSpPr>
          <p:spPr bwMode="auto">
            <a:xfrm>
              <a:off x="1849" y="1612"/>
              <a:ext cx="127" cy="54"/>
            </a:xfrm>
            <a:custGeom>
              <a:avLst/>
              <a:gdLst>
                <a:gd name="T0" fmla="*/ 4015 w 4051"/>
                <a:gd name="T1" fmla="*/ 0 h 1730"/>
                <a:gd name="T2" fmla="*/ 0 w 4051"/>
                <a:gd name="T3" fmla="*/ 1638 h 1730"/>
                <a:gd name="T4" fmla="*/ 36 w 4051"/>
                <a:gd name="T5" fmla="*/ 1730 h 1730"/>
                <a:gd name="T6" fmla="*/ 4051 w 4051"/>
                <a:gd name="T7" fmla="*/ 92 h 1730"/>
                <a:gd name="T8" fmla="*/ 4015 w 4051"/>
                <a:gd name="T9" fmla="*/ 0 h 1730"/>
                <a:gd name="T10" fmla="*/ 0 60000 65536"/>
                <a:gd name="T11" fmla="*/ 0 60000 65536"/>
                <a:gd name="T12" fmla="*/ 0 60000 65536"/>
                <a:gd name="T13" fmla="*/ 0 60000 65536"/>
                <a:gd name="T14" fmla="*/ 0 60000 65536"/>
                <a:gd name="T15" fmla="*/ 0 w 4051"/>
                <a:gd name="T16" fmla="*/ 0 h 1730"/>
                <a:gd name="T17" fmla="*/ 4051 w 4051"/>
                <a:gd name="T18" fmla="*/ 1730 h 1730"/>
              </a:gdLst>
              <a:ahLst/>
              <a:cxnLst>
                <a:cxn ang="T10">
                  <a:pos x="T0" y="T1"/>
                </a:cxn>
                <a:cxn ang="T11">
                  <a:pos x="T2" y="T3"/>
                </a:cxn>
                <a:cxn ang="T12">
                  <a:pos x="T4" y="T5"/>
                </a:cxn>
                <a:cxn ang="T13">
                  <a:pos x="T6" y="T7"/>
                </a:cxn>
                <a:cxn ang="T14">
                  <a:pos x="T8" y="T9"/>
                </a:cxn>
              </a:cxnLst>
              <a:rect l="T15" t="T16" r="T17" b="T18"/>
              <a:pathLst>
                <a:path w="4051" h="1730">
                  <a:moveTo>
                    <a:pt x="4015" y="0"/>
                  </a:moveTo>
                  <a:lnTo>
                    <a:pt x="0" y="1638"/>
                  </a:lnTo>
                  <a:lnTo>
                    <a:pt x="36" y="1730"/>
                  </a:lnTo>
                  <a:lnTo>
                    <a:pt x="4051" y="92"/>
                  </a:lnTo>
                  <a:lnTo>
                    <a:pt x="4015" y="0"/>
                  </a:lnTo>
                  <a:close/>
                </a:path>
              </a:pathLst>
            </a:custGeom>
            <a:solidFill>
              <a:srgbClr val="714049"/>
            </a:solidFill>
            <a:ln w="9525">
              <a:noFill/>
              <a:round/>
              <a:headEnd/>
              <a:tailEnd/>
            </a:ln>
          </p:spPr>
          <p:txBody>
            <a:bodyPr>
              <a:prstTxWarp prst="textNoShape">
                <a:avLst/>
              </a:prstTxWarp>
            </a:bodyPr>
            <a:lstStyle/>
            <a:p>
              <a:endParaRPr lang="en-US"/>
            </a:p>
          </p:txBody>
        </p:sp>
        <p:sp>
          <p:nvSpPr>
            <p:cNvPr id="20769" name="Freeform 253"/>
            <p:cNvSpPr>
              <a:spLocks/>
            </p:cNvSpPr>
            <p:nvPr/>
          </p:nvSpPr>
          <p:spPr bwMode="auto">
            <a:xfrm>
              <a:off x="1975" y="1612"/>
              <a:ext cx="1" cy="2"/>
            </a:xfrm>
            <a:custGeom>
              <a:avLst/>
              <a:gdLst>
                <a:gd name="T0" fmla="*/ 36 w 68"/>
                <a:gd name="T1" fmla="*/ 96 h 96"/>
                <a:gd name="T2" fmla="*/ 43 w 68"/>
                <a:gd name="T3" fmla="*/ 93 h 96"/>
                <a:gd name="T4" fmla="*/ 47 w 68"/>
                <a:gd name="T5" fmla="*/ 90 h 96"/>
                <a:gd name="T6" fmla="*/ 52 w 68"/>
                <a:gd name="T7" fmla="*/ 87 h 96"/>
                <a:gd name="T8" fmla="*/ 55 w 68"/>
                <a:gd name="T9" fmla="*/ 84 h 96"/>
                <a:gd name="T10" fmla="*/ 58 w 68"/>
                <a:gd name="T11" fmla="*/ 80 h 96"/>
                <a:gd name="T12" fmla="*/ 61 w 68"/>
                <a:gd name="T13" fmla="*/ 75 h 96"/>
                <a:gd name="T14" fmla="*/ 63 w 68"/>
                <a:gd name="T15" fmla="*/ 71 h 96"/>
                <a:gd name="T16" fmla="*/ 65 w 68"/>
                <a:gd name="T17" fmla="*/ 67 h 96"/>
                <a:gd name="T18" fmla="*/ 67 w 68"/>
                <a:gd name="T19" fmla="*/ 58 h 96"/>
                <a:gd name="T20" fmla="*/ 68 w 68"/>
                <a:gd name="T21" fmla="*/ 49 h 96"/>
                <a:gd name="T22" fmla="*/ 67 w 68"/>
                <a:gd name="T23" fmla="*/ 40 h 96"/>
                <a:gd name="T24" fmla="*/ 64 w 68"/>
                <a:gd name="T25" fmla="*/ 31 h 96"/>
                <a:gd name="T26" fmla="*/ 60 w 68"/>
                <a:gd name="T27" fmla="*/ 22 h 96"/>
                <a:gd name="T28" fmla="*/ 54 w 68"/>
                <a:gd name="T29" fmla="*/ 15 h 96"/>
                <a:gd name="T30" fmla="*/ 48 w 68"/>
                <a:gd name="T31" fmla="*/ 9 h 96"/>
                <a:gd name="T32" fmla="*/ 39 w 68"/>
                <a:gd name="T33" fmla="*/ 4 h 96"/>
                <a:gd name="T34" fmla="*/ 35 w 68"/>
                <a:gd name="T35" fmla="*/ 2 h 96"/>
                <a:gd name="T36" fmla="*/ 30 w 68"/>
                <a:gd name="T37" fmla="*/ 1 h 96"/>
                <a:gd name="T38" fmla="*/ 26 w 68"/>
                <a:gd name="T39" fmla="*/ 0 h 96"/>
                <a:gd name="T40" fmla="*/ 21 w 68"/>
                <a:gd name="T41" fmla="*/ 0 h 96"/>
                <a:gd name="T42" fmla="*/ 16 w 68"/>
                <a:gd name="T43" fmla="*/ 0 h 96"/>
                <a:gd name="T44" fmla="*/ 11 w 68"/>
                <a:gd name="T45" fmla="*/ 0 h 96"/>
                <a:gd name="T46" fmla="*/ 5 w 68"/>
                <a:gd name="T47" fmla="*/ 2 h 96"/>
                <a:gd name="T48" fmla="*/ 0 w 68"/>
                <a:gd name="T49" fmla="*/ 4 h 96"/>
                <a:gd name="T50" fmla="*/ 36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6" y="96"/>
                  </a:moveTo>
                  <a:lnTo>
                    <a:pt x="43" y="93"/>
                  </a:lnTo>
                  <a:lnTo>
                    <a:pt x="47" y="90"/>
                  </a:lnTo>
                  <a:lnTo>
                    <a:pt x="52" y="87"/>
                  </a:lnTo>
                  <a:lnTo>
                    <a:pt x="55" y="84"/>
                  </a:lnTo>
                  <a:lnTo>
                    <a:pt x="58" y="80"/>
                  </a:lnTo>
                  <a:lnTo>
                    <a:pt x="61" y="75"/>
                  </a:lnTo>
                  <a:lnTo>
                    <a:pt x="63" y="71"/>
                  </a:lnTo>
                  <a:lnTo>
                    <a:pt x="65" y="67"/>
                  </a:lnTo>
                  <a:lnTo>
                    <a:pt x="67" y="58"/>
                  </a:lnTo>
                  <a:lnTo>
                    <a:pt x="68" y="49"/>
                  </a:lnTo>
                  <a:lnTo>
                    <a:pt x="67" y="40"/>
                  </a:lnTo>
                  <a:lnTo>
                    <a:pt x="64" y="31"/>
                  </a:lnTo>
                  <a:lnTo>
                    <a:pt x="60" y="22"/>
                  </a:lnTo>
                  <a:lnTo>
                    <a:pt x="54" y="15"/>
                  </a:lnTo>
                  <a:lnTo>
                    <a:pt x="48" y="9"/>
                  </a:lnTo>
                  <a:lnTo>
                    <a:pt x="39" y="4"/>
                  </a:lnTo>
                  <a:lnTo>
                    <a:pt x="35" y="2"/>
                  </a:lnTo>
                  <a:lnTo>
                    <a:pt x="30" y="1"/>
                  </a:lnTo>
                  <a:lnTo>
                    <a:pt x="26" y="0"/>
                  </a:lnTo>
                  <a:lnTo>
                    <a:pt x="21" y="0"/>
                  </a:lnTo>
                  <a:lnTo>
                    <a:pt x="16" y="0"/>
                  </a:lnTo>
                  <a:lnTo>
                    <a:pt x="11" y="0"/>
                  </a:lnTo>
                  <a:lnTo>
                    <a:pt x="5" y="2"/>
                  </a:lnTo>
                  <a:lnTo>
                    <a:pt x="0" y="4"/>
                  </a:lnTo>
                  <a:lnTo>
                    <a:pt x="36" y="96"/>
                  </a:lnTo>
                  <a:close/>
                </a:path>
              </a:pathLst>
            </a:custGeom>
            <a:solidFill>
              <a:srgbClr val="714049"/>
            </a:solidFill>
            <a:ln w="9525">
              <a:noFill/>
              <a:round/>
              <a:headEnd/>
              <a:tailEnd/>
            </a:ln>
          </p:spPr>
          <p:txBody>
            <a:bodyPr>
              <a:prstTxWarp prst="textNoShape">
                <a:avLst/>
              </a:prstTxWarp>
            </a:bodyPr>
            <a:lstStyle/>
            <a:p>
              <a:endParaRPr lang="en-US"/>
            </a:p>
          </p:txBody>
        </p:sp>
        <p:sp>
          <p:nvSpPr>
            <p:cNvPr id="20770" name="Freeform 254"/>
            <p:cNvSpPr>
              <a:spLocks/>
            </p:cNvSpPr>
            <p:nvPr/>
          </p:nvSpPr>
          <p:spPr bwMode="auto">
            <a:xfrm>
              <a:off x="2061" y="1772"/>
              <a:ext cx="2" cy="3"/>
            </a:xfrm>
            <a:custGeom>
              <a:avLst/>
              <a:gdLst>
                <a:gd name="T0" fmla="*/ 32 w 68"/>
                <a:gd name="T1" fmla="*/ 0 h 96"/>
                <a:gd name="T2" fmla="*/ 27 w 68"/>
                <a:gd name="T3" fmla="*/ 3 h 96"/>
                <a:gd name="T4" fmla="*/ 21 w 68"/>
                <a:gd name="T5" fmla="*/ 5 h 96"/>
                <a:gd name="T6" fmla="*/ 17 w 68"/>
                <a:gd name="T7" fmla="*/ 8 h 96"/>
                <a:gd name="T8" fmla="*/ 13 w 68"/>
                <a:gd name="T9" fmla="*/ 12 h 96"/>
                <a:gd name="T10" fmla="*/ 10 w 68"/>
                <a:gd name="T11" fmla="*/ 16 h 96"/>
                <a:gd name="T12" fmla="*/ 7 w 68"/>
                <a:gd name="T13" fmla="*/ 20 h 96"/>
                <a:gd name="T14" fmla="*/ 5 w 68"/>
                <a:gd name="T15" fmla="*/ 24 h 96"/>
                <a:gd name="T16" fmla="*/ 3 w 68"/>
                <a:gd name="T17" fmla="*/ 28 h 96"/>
                <a:gd name="T18" fmla="*/ 1 w 68"/>
                <a:gd name="T19" fmla="*/ 38 h 96"/>
                <a:gd name="T20" fmla="*/ 0 w 68"/>
                <a:gd name="T21" fmla="*/ 47 h 96"/>
                <a:gd name="T22" fmla="*/ 2 w 68"/>
                <a:gd name="T23" fmla="*/ 56 h 96"/>
                <a:gd name="T24" fmla="*/ 4 w 68"/>
                <a:gd name="T25" fmla="*/ 64 h 96"/>
                <a:gd name="T26" fmla="*/ 8 w 68"/>
                <a:gd name="T27" fmla="*/ 72 h 96"/>
                <a:gd name="T28" fmla="*/ 14 w 68"/>
                <a:gd name="T29" fmla="*/ 80 h 96"/>
                <a:gd name="T30" fmla="*/ 20 w 68"/>
                <a:gd name="T31" fmla="*/ 87 h 96"/>
                <a:gd name="T32" fmla="*/ 29 w 68"/>
                <a:gd name="T33" fmla="*/ 92 h 96"/>
                <a:gd name="T34" fmla="*/ 33 w 68"/>
                <a:gd name="T35" fmla="*/ 93 h 96"/>
                <a:gd name="T36" fmla="*/ 38 w 68"/>
                <a:gd name="T37" fmla="*/ 95 h 96"/>
                <a:gd name="T38" fmla="*/ 42 w 68"/>
                <a:gd name="T39" fmla="*/ 96 h 96"/>
                <a:gd name="T40" fmla="*/ 47 w 68"/>
                <a:gd name="T41" fmla="*/ 96 h 96"/>
                <a:gd name="T42" fmla="*/ 52 w 68"/>
                <a:gd name="T43" fmla="*/ 96 h 96"/>
                <a:gd name="T44" fmla="*/ 57 w 68"/>
                <a:gd name="T45" fmla="*/ 95 h 96"/>
                <a:gd name="T46" fmla="*/ 63 w 68"/>
                <a:gd name="T47" fmla="*/ 94 h 96"/>
                <a:gd name="T48" fmla="*/ 68 w 68"/>
                <a:gd name="T49" fmla="*/ 92 h 96"/>
                <a:gd name="T50" fmla="*/ 32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2" y="0"/>
                  </a:moveTo>
                  <a:lnTo>
                    <a:pt x="27" y="3"/>
                  </a:lnTo>
                  <a:lnTo>
                    <a:pt x="21" y="5"/>
                  </a:lnTo>
                  <a:lnTo>
                    <a:pt x="17" y="8"/>
                  </a:lnTo>
                  <a:lnTo>
                    <a:pt x="13" y="12"/>
                  </a:lnTo>
                  <a:lnTo>
                    <a:pt x="10" y="16"/>
                  </a:lnTo>
                  <a:lnTo>
                    <a:pt x="7" y="20"/>
                  </a:lnTo>
                  <a:lnTo>
                    <a:pt x="5" y="24"/>
                  </a:lnTo>
                  <a:lnTo>
                    <a:pt x="3" y="28"/>
                  </a:lnTo>
                  <a:lnTo>
                    <a:pt x="1" y="38"/>
                  </a:lnTo>
                  <a:lnTo>
                    <a:pt x="0" y="47"/>
                  </a:lnTo>
                  <a:lnTo>
                    <a:pt x="2" y="56"/>
                  </a:lnTo>
                  <a:lnTo>
                    <a:pt x="4" y="64"/>
                  </a:lnTo>
                  <a:lnTo>
                    <a:pt x="8" y="72"/>
                  </a:lnTo>
                  <a:lnTo>
                    <a:pt x="14" y="80"/>
                  </a:lnTo>
                  <a:lnTo>
                    <a:pt x="20" y="87"/>
                  </a:lnTo>
                  <a:lnTo>
                    <a:pt x="29" y="92"/>
                  </a:lnTo>
                  <a:lnTo>
                    <a:pt x="33" y="93"/>
                  </a:lnTo>
                  <a:lnTo>
                    <a:pt x="38" y="95"/>
                  </a:lnTo>
                  <a:lnTo>
                    <a:pt x="42" y="96"/>
                  </a:lnTo>
                  <a:lnTo>
                    <a:pt x="47" y="96"/>
                  </a:lnTo>
                  <a:lnTo>
                    <a:pt x="52" y="96"/>
                  </a:lnTo>
                  <a:lnTo>
                    <a:pt x="57" y="95"/>
                  </a:lnTo>
                  <a:lnTo>
                    <a:pt x="63" y="94"/>
                  </a:lnTo>
                  <a:lnTo>
                    <a:pt x="68" y="92"/>
                  </a:lnTo>
                  <a:lnTo>
                    <a:pt x="32" y="0"/>
                  </a:lnTo>
                  <a:close/>
                </a:path>
              </a:pathLst>
            </a:custGeom>
            <a:solidFill>
              <a:srgbClr val="714049"/>
            </a:solidFill>
            <a:ln w="9525">
              <a:noFill/>
              <a:round/>
              <a:headEnd/>
              <a:tailEnd/>
            </a:ln>
          </p:spPr>
          <p:txBody>
            <a:bodyPr>
              <a:prstTxWarp prst="textNoShape">
                <a:avLst/>
              </a:prstTxWarp>
            </a:bodyPr>
            <a:lstStyle/>
            <a:p>
              <a:endParaRPr lang="en-US"/>
            </a:p>
          </p:txBody>
        </p:sp>
        <p:sp>
          <p:nvSpPr>
            <p:cNvPr id="20771" name="Freeform 255"/>
            <p:cNvSpPr>
              <a:spLocks/>
            </p:cNvSpPr>
            <p:nvPr/>
          </p:nvSpPr>
          <p:spPr bwMode="auto">
            <a:xfrm>
              <a:off x="2061" y="1663"/>
              <a:ext cx="269" cy="112"/>
            </a:xfrm>
            <a:custGeom>
              <a:avLst/>
              <a:gdLst>
                <a:gd name="T0" fmla="*/ 8565 w 8601"/>
                <a:gd name="T1" fmla="*/ 0 h 3588"/>
                <a:gd name="T2" fmla="*/ 0 w 8601"/>
                <a:gd name="T3" fmla="*/ 3496 h 3588"/>
                <a:gd name="T4" fmla="*/ 36 w 8601"/>
                <a:gd name="T5" fmla="*/ 3588 h 3588"/>
                <a:gd name="T6" fmla="*/ 8601 w 8601"/>
                <a:gd name="T7" fmla="*/ 92 h 3588"/>
                <a:gd name="T8" fmla="*/ 8565 w 8601"/>
                <a:gd name="T9" fmla="*/ 0 h 3588"/>
                <a:gd name="T10" fmla="*/ 0 60000 65536"/>
                <a:gd name="T11" fmla="*/ 0 60000 65536"/>
                <a:gd name="T12" fmla="*/ 0 60000 65536"/>
                <a:gd name="T13" fmla="*/ 0 60000 65536"/>
                <a:gd name="T14" fmla="*/ 0 60000 65536"/>
                <a:gd name="T15" fmla="*/ 0 w 8601"/>
                <a:gd name="T16" fmla="*/ 0 h 3588"/>
                <a:gd name="T17" fmla="*/ 8601 w 8601"/>
                <a:gd name="T18" fmla="*/ 3588 h 3588"/>
              </a:gdLst>
              <a:ahLst/>
              <a:cxnLst>
                <a:cxn ang="T10">
                  <a:pos x="T0" y="T1"/>
                </a:cxn>
                <a:cxn ang="T11">
                  <a:pos x="T2" y="T3"/>
                </a:cxn>
                <a:cxn ang="T12">
                  <a:pos x="T4" y="T5"/>
                </a:cxn>
                <a:cxn ang="T13">
                  <a:pos x="T6" y="T7"/>
                </a:cxn>
                <a:cxn ang="T14">
                  <a:pos x="T8" y="T9"/>
                </a:cxn>
              </a:cxnLst>
              <a:rect l="T15" t="T16" r="T17" b="T18"/>
              <a:pathLst>
                <a:path w="8601" h="3588">
                  <a:moveTo>
                    <a:pt x="8565" y="0"/>
                  </a:moveTo>
                  <a:lnTo>
                    <a:pt x="0" y="3496"/>
                  </a:lnTo>
                  <a:lnTo>
                    <a:pt x="36" y="3588"/>
                  </a:lnTo>
                  <a:lnTo>
                    <a:pt x="8601" y="92"/>
                  </a:lnTo>
                  <a:lnTo>
                    <a:pt x="8565" y="0"/>
                  </a:lnTo>
                  <a:close/>
                </a:path>
              </a:pathLst>
            </a:custGeom>
            <a:solidFill>
              <a:srgbClr val="714049"/>
            </a:solidFill>
            <a:ln w="9525">
              <a:noFill/>
              <a:round/>
              <a:headEnd/>
              <a:tailEnd/>
            </a:ln>
          </p:spPr>
          <p:txBody>
            <a:bodyPr>
              <a:prstTxWarp prst="textNoShape">
                <a:avLst/>
              </a:prstTxWarp>
            </a:bodyPr>
            <a:lstStyle/>
            <a:p>
              <a:endParaRPr lang="en-US"/>
            </a:p>
          </p:txBody>
        </p:sp>
        <p:sp>
          <p:nvSpPr>
            <p:cNvPr id="20772" name="Freeform 256"/>
            <p:cNvSpPr>
              <a:spLocks/>
            </p:cNvSpPr>
            <p:nvPr/>
          </p:nvSpPr>
          <p:spPr bwMode="auto">
            <a:xfrm>
              <a:off x="2329" y="1663"/>
              <a:ext cx="2" cy="3"/>
            </a:xfrm>
            <a:custGeom>
              <a:avLst/>
              <a:gdLst>
                <a:gd name="T0" fmla="*/ 36 w 68"/>
                <a:gd name="T1" fmla="*/ 96 h 96"/>
                <a:gd name="T2" fmla="*/ 42 w 68"/>
                <a:gd name="T3" fmla="*/ 94 h 96"/>
                <a:gd name="T4" fmla="*/ 46 w 68"/>
                <a:gd name="T5" fmla="*/ 91 h 96"/>
                <a:gd name="T6" fmla="*/ 51 w 68"/>
                <a:gd name="T7" fmla="*/ 88 h 96"/>
                <a:gd name="T8" fmla="*/ 54 w 68"/>
                <a:gd name="T9" fmla="*/ 85 h 96"/>
                <a:gd name="T10" fmla="*/ 58 w 68"/>
                <a:gd name="T11" fmla="*/ 81 h 96"/>
                <a:gd name="T12" fmla="*/ 60 w 68"/>
                <a:gd name="T13" fmla="*/ 77 h 96"/>
                <a:gd name="T14" fmla="*/ 63 w 68"/>
                <a:gd name="T15" fmla="*/ 73 h 96"/>
                <a:gd name="T16" fmla="*/ 65 w 68"/>
                <a:gd name="T17" fmla="*/ 69 h 96"/>
                <a:gd name="T18" fmla="*/ 67 w 68"/>
                <a:gd name="T19" fmla="*/ 59 h 96"/>
                <a:gd name="T20" fmla="*/ 68 w 68"/>
                <a:gd name="T21" fmla="*/ 50 h 96"/>
                <a:gd name="T22" fmla="*/ 67 w 68"/>
                <a:gd name="T23" fmla="*/ 41 h 96"/>
                <a:gd name="T24" fmla="*/ 64 w 68"/>
                <a:gd name="T25" fmla="*/ 32 h 96"/>
                <a:gd name="T26" fmla="*/ 59 w 68"/>
                <a:gd name="T27" fmla="*/ 24 h 96"/>
                <a:gd name="T28" fmla="*/ 53 w 68"/>
                <a:gd name="T29" fmla="*/ 17 h 96"/>
                <a:gd name="T30" fmla="*/ 47 w 68"/>
                <a:gd name="T31" fmla="*/ 10 h 96"/>
                <a:gd name="T32" fmla="*/ 39 w 68"/>
                <a:gd name="T33" fmla="*/ 5 h 96"/>
                <a:gd name="T34" fmla="*/ 35 w 68"/>
                <a:gd name="T35" fmla="*/ 3 h 96"/>
                <a:gd name="T36" fmla="*/ 31 w 68"/>
                <a:gd name="T37" fmla="*/ 2 h 96"/>
                <a:gd name="T38" fmla="*/ 26 w 68"/>
                <a:gd name="T39" fmla="*/ 1 h 96"/>
                <a:gd name="T40" fmla="*/ 21 w 68"/>
                <a:gd name="T41" fmla="*/ 0 h 96"/>
                <a:gd name="T42" fmla="*/ 16 w 68"/>
                <a:gd name="T43" fmla="*/ 1 h 96"/>
                <a:gd name="T44" fmla="*/ 11 w 68"/>
                <a:gd name="T45" fmla="*/ 1 h 96"/>
                <a:gd name="T46" fmla="*/ 5 w 68"/>
                <a:gd name="T47" fmla="*/ 3 h 96"/>
                <a:gd name="T48" fmla="*/ 0 w 68"/>
                <a:gd name="T49" fmla="*/ 4 h 96"/>
                <a:gd name="T50" fmla="*/ 36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6" y="96"/>
                  </a:moveTo>
                  <a:lnTo>
                    <a:pt x="42" y="94"/>
                  </a:lnTo>
                  <a:lnTo>
                    <a:pt x="46" y="91"/>
                  </a:lnTo>
                  <a:lnTo>
                    <a:pt x="51" y="88"/>
                  </a:lnTo>
                  <a:lnTo>
                    <a:pt x="54" y="85"/>
                  </a:lnTo>
                  <a:lnTo>
                    <a:pt x="58" y="81"/>
                  </a:lnTo>
                  <a:lnTo>
                    <a:pt x="60" y="77"/>
                  </a:lnTo>
                  <a:lnTo>
                    <a:pt x="63" y="73"/>
                  </a:lnTo>
                  <a:lnTo>
                    <a:pt x="65" y="69"/>
                  </a:lnTo>
                  <a:lnTo>
                    <a:pt x="67" y="59"/>
                  </a:lnTo>
                  <a:lnTo>
                    <a:pt x="68" y="50"/>
                  </a:lnTo>
                  <a:lnTo>
                    <a:pt x="67" y="41"/>
                  </a:lnTo>
                  <a:lnTo>
                    <a:pt x="64" y="32"/>
                  </a:lnTo>
                  <a:lnTo>
                    <a:pt x="59" y="24"/>
                  </a:lnTo>
                  <a:lnTo>
                    <a:pt x="53" y="17"/>
                  </a:lnTo>
                  <a:lnTo>
                    <a:pt x="47" y="10"/>
                  </a:lnTo>
                  <a:lnTo>
                    <a:pt x="39" y="5"/>
                  </a:lnTo>
                  <a:lnTo>
                    <a:pt x="35" y="3"/>
                  </a:lnTo>
                  <a:lnTo>
                    <a:pt x="31" y="2"/>
                  </a:lnTo>
                  <a:lnTo>
                    <a:pt x="26" y="1"/>
                  </a:lnTo>
                  <a:lnTo>
                    <a:pt x="21" y="0"/>
                  </a:lnTo>
                  <a:lnTo>
                    <a:pt x="16" y="1"/>
                  </a:lnTo>
                  <a:lnTo>
                    <a:pt x="11" y="1"/>
                  </a:lnTo>
                  <a:lnTo>
                    <a:pt x="5" y="3"/>
                  </a:lnTo>
                  <a:lnTo>
                    <a:pt x="0" y="4"/>
                  </a:lnTo>
                  <a:lnTo>
                    <a:pt x="36" y="96"/>
                  </a:lnTo>
                  <a:close/>
                </a:path>
              </a:pathLst>
            </a:custGeom>
            <a:solidFill>
              <a:srgbClr val="714049"/>
            </a:solidFill>
            <a:ln w="9525">
              <a:noFill/>
              <a:round/>
              <a:headEnd/>
              <a:tailEnd/>
            </a:ln>
          </p:spPr>
          <p:txBody>
            <a:bodyPr>
              <a:prstTxWarp prst="textNoShape">
                <a:avLst/>
              </a:prstTxWarp>
            </a:bodyPr>
            <a:lstStyle/>
            <a:p>
              <a:endParaRPr lang="en-US"/>
            </a:p>
          </p:txBody>
        </p:sp>
        <p:sp>
          <p:nvSpPr>
            <p:cNvPr id="20773" name="Freeform 257"/>
            <p:cNvSpPr>
              <a:spLocks/>
            </p:cNvSpPr>
            <p:nvPr/>
          </p:nvSpPr>
          <p:spPr bwMode="auto">
            <a:xfrm>
              <a:off x="2236" y="1756"/>
              <a:ext cx="3" cy="3"/>
            </a:xfrm>
            <a:custGeom>
              <a:avLst/>
              <a:gdLst>
                <a:gd name="T0" fmla="*/ 29 w 69"/>
                <a:gd name="T1" fmla="*/ 0 h 95"/>
                <a:gd name="T2" fmla="*/ 24 w 69"/>
                <a:gd name="T3" fmla="*/ 3 h 95"/>
                <a:gd name="T4" fmla="*/ 19 w 69"/>
                <a:gd name="T5" fmla="*/ 5 h 95"/>
                <a:gd name="T6" fmla="*/ 15 w 69"/>
                <a:gd name="T7" fmla="*/ 9 h 95"/>
                <a:gd name="T8" fmla="*/ 11 w 69"/>
                <a:gd name="T9" fmla="*/ 12 h 95"/>
                <a:gd name="T10" fmla="*/ 8 w 69"/>
                <a:gd name="T11" fmla="*/ 16 h 95"/>
                <a:gd name="T12" fmla="*/ 6 w 69"/>
                <a:gd name="T13" fmla="*/ 20 h 95"/>
                <a:gd name="T14" fmla="*/ 3 w 69"/>
                <a:gd name="T15" fmla="*/ 24 h 95"/>
                <a:gd name="T16" fmla="*/ 2 w 69"/>
                <a:gd name="T17" fmla="*/ 29 h 95"/>
                <a:gd name="T18" fmla="*/ 0 w 69"/>
                <a:gd name="T19" fmla="*/ 38 h 95"/>
                <a:gd name="T20" fmla="*/ 0 w 69"/>
                <a:gd name="T21" fmla="*/ 47 h 95"/>
                <a:gd name="T22" fmla="*/ 1 w 69"/>
                <a:gd name="T23" fmla="*/ 56 h 95"/>
                <a:gd name="T24" fmla="*/ 4 w 69"/>
                <a:gd name="T25" fmla="*/ 65 h 95"/>
                <a:gd name="T26" fmla="*/ 8 w 69"/>
                <a:gd name="T27" fmla="*/ 73 h 95"/>
                <a:gd name="T28" fmla="*/ 14 w 69"/>
                <a:gd name="T29" fmla="*/ 81 h 95"/>
                <a:gd name="T30" fmla="*/ 21 w 69"/>
                <a:gd name="T31" fmla="*/ 87 h 95"/>
                <a:gd name="T32" fmla="*/ 28 w 69"/>
                <a:gd name="T33" fmla="*/ 91 h 95"/>
                <a:gd name="T34" fmla="*/ 33 w 69"/>
                <a:gd name="T35" fmla="*/ 93 h 95"/>
                <a:gd name="T36" fmla="*/ 37 w 69"/>
                <a:gd name="T37" fmla="*/ 94 h 95"/>
                <a:gd name="T38" fmla="*/ 43 w 69"/>
                <a:gd name="T39" fmla="*/ 95 h 95"/>
                <a:gd name="T40" fmla="*/ 48 w 69"/>
                <a:gd name="T41" fmla="*/ 95 h 95"/>
                <a:gd name="T42" fmla="*/ 53 w 69"/>
                <a:gd name="T43" fmla="*/ 95 h 95"/>
                <a:gd name="T44" fmla="*/ 58 w 69"/>
                <a:gd name="T45" fmla="*/ 94 h 95"/>
                <a:gd name="T46" fmla="*/ 63 w 69"/>
                <a:gd name="T47" fmla="*/ 93 h 95"/>
                <a:gd name="T48" fmla="*/ 69 w 69"/>
                <a:gd name="T49" fmla="*/ 91 h 95"/>
                <a:gd name="T50" fmla="*/ 29 w 69"/>
                <a:gd name="T51" fmla="*/ 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29" y="0"/>
                  </a:moveTo>
                  <a:lnTo>
                    <a:pt x="24" y="3"/>
                  </a:lnTo>
                  <a:lnTo>
                    <a:pt x="19" y="5"/>
                  </a:lnTo>
                  <a:lnTo>
                    <a:pt x="15" y="9"/>
                  </a:lnTo>
                  <a:lnTo>
                    <a:pt x="11" y="12"/>
                  </a:lnTo>
                  <a:lnTo>
                    <a:pt x="8" y="16"/>
                  </a:lnTo>
                  <a:lnTo>
                    <a:pt x="6" y="20"/>
                  </a:lnTo>
                  <a:lnTo>
                    <a:pt x="3" y="24"/>
                  </a:lnTo>
                  <a:lnTo>
                    <a:pt x="2" y="29"/>
                  </a:lnTo>
                  <a:lnTo>
                    <a:pt x="0" y="38"/>
                  </a:lnTo>
                  <a:lnTo>
                    <a:pt x="0" y="47"/>
                  </a:lnTo>
                  <a:lnTo>
                    <a:pt x="1" y="56"/>
                  </a:lnTo>
                  <a:lnTo>
                    <a:pt x="4" y="65"/>
                  </a:lnTo>
                  <a:lnTo>
                    <a:pt x="8" y="73"/>
                  </a:lnTo>
                  <a:lnTo>
                    <a:pt x="14" y="81"/>
                  </a:lnTo>
                  <a:lnTo>
                    <a:pt x="21" y="87"/>
                  </a:lnTo>
                  <a:lnTo>
                    <a:pt x="28" y="91"/>
                  </a:lnTo>
                  <a:lnTo>
                    <a:pt x="33" y="93"/>
                  </a:lnTo>
                  <a:lnTo>
                    <a:pt x="37" y="94"/>
                  </a:lnTo>
                  <a:lnTo>
                    <a:pt x="43" y="95"/>
                  </a:lnTo>
                  <a:lnTo>
                    <a:pt x="48" y="95"/>
                  </a:lnTo>
                  <a:lnTo>
                    <a:pt x="53" y="95"/>
                  </a:lnTo>
                  <a:lnTo>
                    <a:pt x="58" y="94"/>
                  </a:lnTo>
                  <a:lnTo>
                    <a:pt x="63" y="93"/>
                  </a:lnTo>
                  <a:lnTo>
                    <a:pt x="69" y="91"/>
                  </a:lnTo>
                  <a:lnTo>
                    <a:pt x="29" y="0"/>
                  </a:lnTo>
                  <a:close/>
                </a:path>
              </a:pathLst>
            </a:custGeom>
            <a:solidFill>
              <a:srgbClr val="714049"/>
            </a:solidFill>
            <a:ln w="9525">
              <a:noFill/>
              <a:round/>
              <a:headEnd/>
              <a:tailEnd/>
            </a:ln>
          </p:spPr>
          <p:txBody>
            <a:bodyPr>
              <a:prstTxWarp prst="textNoShape">
                <a:avLst/>
              </a:prstTxWarp>
            </a:bodyPr>
            <a:lstStyle/>
            <a:p>
              <a:endParaRPr lang="en-US"/>
            </a:p>
          </p:txBody>
        </p:sp>
        <p:sp>
          <p:nvSpPr>
            <p:cNvPr id="20774" name="Freeform 258"/>
            <p:cNvSpPr>
              <a:spLocks/>
            </p:cNvSpPr>
            <p:nvPr/>
          </p:nvSpPr>
          <p:spPr bwMode="auto">
            <a:xfrm>
              <a:off x="2238" y="1719"/>
              <a:ext cx="85" cy="40"/>
            </a:xfrm>
            <a:custGeom>
              <a:avLst/>
              <a:gdLst>
                <a:gd name="T0" fmla="*/ 2703 w 2742"/>
                <a:gd name="T1" fmla="*/ 0 h 1273"/>
                <a:gd name="T2" fmla="*/ 0 w 2742"/>
                <a:gd name="T3" fmla="*/ 1182 h 1273"/>
                <a:gd name="T4" fmla="*/ 40 w 2742"/>
                <a:gd name="T5" fmla="*/ 1273 h 1273"/>
                <a:gd name="T6" fmla="*/ 2742 w 2742"/>
                <a:gd name="T7" fmla="*/ 91 h 1273"/>
                <a:gd name="T8" fmla="*/ 2703 w 2742"/>
                <a:gd name="T9" fmla="*/ 0 h 1273"/>
                <a:gd name="T10" fmla="*/ 0 60000 65536"/>
                <a:gd name="T11" fmla="*/ 0 60000 65536"/>
                <a:gd name="T12" fmla="*/ 0 60000 65536"/>
                <a:gd name="T13" fmla="*/ 0 60000 65536"/>
                <a:gd name="T14" fmla="*/ 0 60000 65536"/>
                <a:gd name="T15" fmla="*/ 0 w 2742"/>
                <a:gd name="T16" fmla="*/ 0 h 1273"/>
                <a:gd name="T17" fmla="*/ 2742 w 2742"/>
                <a:gd name="T18" fmla="*/ 1273 h 1273"/>
              </a:gdLst>
              <a:ahLst/>
              <a:cxnLst>
                <a:cxn ang="T10">
                  <a:pos x="T0" y="T1"/>
                </a:cxn>
                <a:cxn ang="T11">
                  <a:pos x="T2" y="T3"/>
                </a:cxn>
                <a:cxn ang="T12">
                  <a:pos x="T4" y="T5"/>
                </a:cxn>
                <a:cxn ang="T13">
                  <a:pos x="T6" y="T7"/>
                </a:cxn>
                <a:cxn ang="T14">
                  <a:pos x="T8" y="T9"/>
                </a:cxn>
              </a:cxnLst>
              <a:rect l="T15" t="T16" r="T17" b="T18"/>
              <a:pathLst>
                <a:path w="2742" h="1273">
                  <a:moveTo>
                    <a:pt x="2703" y="0"/>
                  </a:moveTo>
                  <a:lnTo>
                    <a:pt x="0" y="1182"/>
                  </a:lnTo>
                  <a:lnTo>
                    <a:pt x="40" y="1273"/>
                  </a:lnTo>
                  <a:lnTo>
                    <a:pt x="2742" y="91"/>
                  </a:lnTo>
                  <a:lnTo>
                    <a:pt x="2703" y="0"/>
                  </a:lnTo>
                  <a:close/>
                </a:path>
              </a:pathLst>
            </a:custGeom>
            <a:solidFill>
              <a:srgbClr val="714049"/>
            </a:solidFill>
            <a:ln w="9525">
              <a:noFill/>
              <a:round/>
              <a:headEnd/>
              <a:tailEnd/>
            </a:ln>
          </p:spPr>
          <p:txBody>
            <a:bodyPr>
              <a:prstTxWarp prst="textNoShape">
                <a:avLst/>
              </a:prstTxWarp>
            </a:bodyPr>
            <a:lstStyle/>
            <a:p>
              <a:endParaRPr lang="en-US"/>
            </a:p>
          </p:txBody>
        </p:sp>
        <p:sp>
          <p:nvSpPr>
            <p:cNvPr id="20775" name="Freeform 259"/>
            <p:cNvSpPr>
              <a:spLocks/>
            </p:cNvSpPr>
            <p:nvPr/>
          </p:nvSpPr>
          <p:spPr bwMode="auto">
            <a:xfrm>
              <a:off x="2322" y="1719"/>
              <a:ext cx="2" cy="3"/>
            </a:xfrm>
            <a:custGeom>
              <a:avLst/>
              <a:gdLst>
                <a:gd name="T0" fmla="*/ 39 w 69"/>
                <a:gd name="T1" fmla="*/ 95 h 95"/>
                <a:gd name="T2" fmla="*/ 45 w 69"/>
                <a:gd name="T3" fmla="*/ 93 h 95"/>
                <a:gd name="T4" fmla="*/ 49 w 69"/>
                <a:gd name="T5" fmla="*/ 90 h 95"/>
                <a:gd name="T6" fmla="*/ 54 w 69"/>
                <a:gd name="T7" fmla="*/ 87 h 95"/>
                <a:gd name="T8" fmla="*/ 57 w 69"/>
                <a:gd name="T9" fmla="*/ 83 h 95"/>
                <a:gd name="T10" fmla="*/ 60 w 69"/>
                <a:gd name="T11" fmla="*/ 79 h 95"/>
                <a:gd name="T12" fmla="*/ 63 w 69"/>
                <a:gd name="T13" fmla="*/ 75 h 95"/>
                <a:gd name="T14" fmla="*/ 65 w 69"/>
                <a:gd name="T15" fmla="*/ 71 h 95"/>
                <a:gd name="T16" fmla="*/ 67 w 69"/>
                <a:gd name="T17" fmla="*/ 67 h 95"/>
                <a:gd name="T18" fmla="*/ 69 w 69"/>
                <a:gd name="T19" fmla="*/ 57 h 95"/>
                <a:gd name="T20" fmla="*/ 69 w 69"/>
                <a:gd name="T21" fmla="*/ 48 h 95"/>
                <a:gd name="T22" fmla="*/ 67 w 69"/>
                <a:gd name="T23" fmla="*/ 39 h 95"/>
                <a:gd name="T24" fmla="*/ 65 w 69"/>
                <a:gd name="T25" fmla="*/ 31 h 95"/>
                <a:gd name="T26" fmla="*/ 60 w 69"/>
                <a:gd name="T27" fmla="*/ 23 h 95"/>
                <a:gd name="T28" fmla="*/ 55 w 69"/>
                <a:gd name="T29" fmla="*/ 15 h 95"/>
                <a:gd name="T30" fmla="*/ 48 w 69"/>
                <a:gd name="T31" fmla="*/ 10 h 95"/>
                <a:gd name="T32" fmla="*/ 39 w 69"/>
                <a:gd name="T33" fmla="*/ 4 h 95"/>
                <a:gd name="T34" fmla="*/ 35 w 69"/>
                <a:gd name="T35" fmla="*/ 2 h 95"/>
                <a:gd name="T36" fmla="*/ 30 w 69"/>
                <a:gd name="T37" fmla="*/ 1 h 95"/>
                <a:gd name="T38" fmla="*/ 26 w 69"/>
                <a:gd name="T39" fmla="*/ 0 h 95"/>
                <a:gd name="T40" fmla="*/ 21 w 69"/>
                <a:gd name="T41" fmla="*/ 0 h 95"/>
                <a:gd name="T42" fmla="*/ 16 w 69"/>
                <a:gd name="T43" fmla="*/ 0 h 95"/>
                <a:gd name="T44" fmla="*/ 11 w 69"/>
                <a:gd name="T45" fmla="*/ 1 h 95"/>
                <a:gd name="T46" fmla="*/ 5 w 69"/>
                <a:gd name="T47" fmla="*/ 2 h 95"/>
                <a:gd name="T48" fmla="*/ 0 w 69"/>
                <a:gd name="T49" fmla="*/ 4 h 95"/>
                <a:gd name="T50" fmla="*/ 39 w 69"/>
                <a:gd name="T51" fmla="*/ 9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39" y="95"/>
                  </a:moveTo>
                  <a:lnTo>
                    <a:pt x="45" y="93"/>
                  </a:lnTo>
                  <a:lnTo>
                    <a:pt x="49" y="90"/>
                  </a:lnTo>
                  <a:lnTo>
                    <a:pt x="54" y="87"/>
                  </a:lnTo>
                  <a:lnTo>
                    <a:pt x="57" y="83"/>
                  </a:lnTo>
                  <a:lnTo>
                    <a:pt x="60" y="79"/>
                  </a:lnTo>
                  <a:lnTo>
                    <a:pt x="63" y="75"/>
                  </a:lnTo>
                  <a:lnTo>
                    <a:pt x="65" y="71"/>
                  </a:lnTo>
                  <a:lnTo>
                    <a:pt x="67" y="67"/>
                  </a:lnTo>
                  <a:lnTo>
                    <a:pt x="69" y="57"/>
                  </a:lnTo>
                  <a:lnTo>
                    <a:pt x="69" y="48"/>
                  </a:lnTo>
                  <a:lnTo>
                    <a:pt x="67" y="39"/>
                  </a:lnTo>
                  <a:lnTo>
                    <a:pt x="65" y="31"/>
                  </a:lnTo>
                  <a:lnTo>
                    <a:pt x="60" y="23"/>
                  </a:lnTo>
                  <a:lnTo>
                    <a:pt x="55" y="15"/>
                  </a:lnTo>
                  <a:lnTo>
                    <a:pt x="48" y="10"/>
                  </a:lnTo>
                  <a:lnTo>
                    <a:pt x="39" y="4"/>
                  </a:lnTo>
                  <a:lnTo>
                    <a:pt x="35" y="2"/>
                  </a:lnTo>
                  <a:lnTo>
                    <a:pt x="30" y="1"/>
                  </a:lnTo>
                  <a:lnTo>
                    <a:pt x="26" y="0"/>
                  </a:lnTo>
                  <a:lnTo>
                    <a:pt x="21" y="0"/>
                  </a:lnTo>
                  <a:lnTo>
                    <a:pt x="16" y="0"/>
                  </a:lnTo>
                  <a:lnTo>
                    <a:pt x="11" y="1"/>
                  </a:lnTo>
                  <a:lnTo>
                    <a:pt x="5" y="2"/>
                  </a:lnTo>
                  <a:lnTo>
                    <a:pt x="0" y="4"/>
                  </a:lnTo>
                  <a:lnTo>
                    <a:pt x="39" y="95"/>
                  </a:lnTo>
                  <a:close/>
                </a:path>
              </a:pathLst>
            </a:custGeom>
            <a:solidFill>
              <a:srgbClr val="714049"/>
            </a:solidFill>
            <a:ln w="9525">
              <a:noFill/>
              <a:round/>
              <a:headEnd/>
              <a:tailEnd/>
            </a:ln>
          </p:spPr>
          <p:txBody>
            <a:bodyPr>
              <a:prstTxWarp prst="textNoShape">
                <a:avLst/>
              </a:prstTxWarp>
            </a:bodyPr>
            <a:lstStyle/>
            <a:p>
              <a:endParaRPr lang="en-US"/>
            </a:p>
          </p:txBody>
        </p:sp>
        <p:sp>
          <p:nvSpPr>
            <p:cNvPr id="20776" name="Freeform 260"/>
            <p:cNvSpPr>
              <a:spLocks/>
            </p:cNvSpPr>
            <p:nvPr/>
          </p:nvSpPr>
          <p:spPr bwMode="auto">
            <a:xfrm>
              <a:off x="1871" y="1655"/>
              <a:ext cx="2" cy="2"/>
            </a:xfrm>
            <a:custGeom>
              <a:avLst/>
              <a:gdLst>
                <a:gd name="T0" fmla="*/ 70 w 70"/>
                <a:gd name="T1" fmla="*/ 5 h 96"/>
                <a:gd name="T2" fmla="*/ 64 w 70"/>
                <a:gd name="T3" fmla="*/ 3 h 96"/>
                <a:gd name="T4" fmla="*/ 59 w 70"/>
                <a:gd name="T5" fmla="*/ 1 h 96"/>
                <a:gd name="T6" fmla="*/ 54 w 70"/>
                <a:gd name="T7" fmla="*/ 0 h 96"/>
                <a:gd name="T8" fmla="*/ 48 w 70"/>
                <a:gd name="T9" fmla="*/ 0 h 96"/>
                <a:gd name="T10" fmla="*/ 43 w 70"/>
                <a:gd name="T11" fmla="*/ 0 h 96"/>
                <a:gd name="T12" fmla="*/ 38 w 70"/>
                <a:gd name="T13" fmla="*/ 1 h 96"/>
                <a:gd name="T14" fmla="*/ 33 w 70"/>
                <a:gd name="T15" fmla="*/ 2 h 96"/>
                <a:gd name="T16" fmla="*/ 29 w 70"/>
                <a:gd name="T17" fmla="*/ 4 h 96"/>
                <a:gd name="T18" fmla="*/ 21 w 70"/>
                <a:gd name="T19" fmla="*/ 9 h 96"/>
                <a:gd name="T20" fmla="*/ 15 w 70"/>
                <a:gd name="T21" fmla="*/ 16 h 96"/>
                <a:gd name="T22" fmla="*/ 9 w 70"/>
                <a:gd name="T23" fmla="*/ 23 h 96"/>
                <a:gd name="T24" fmla="*/ 5 w 70"/>
                <a:gd name="T25" fmla="*/ 31 h 96"/>
                <a:gd name="T26" fmla="*/ 2 w 70"/>
                <a:gd name="T27" fmla="*/ 39 h 96"/>
                <a:gd name="T28" fmla="*/ 0 w 70"/>
                <a:gd name="T29" fmla="*/ 48 h 96"/>
                <a:gd name="T30" fmla="*/ 0 w 70"/>
                <a:gd name="T31" fmla="*/ 57 h 96"/>
                <a:gd name="T32" fmla="*/ 2 w 70"/>
                <a:gd name="T33" fmla="*/ 66 h 96"/>
                <a:gd name="T34" fmla="*/ 4 w 70"/>
                <a:gd name="T35" fmla="*/ 71 h 96"/>
                <a:gd name="T36" fmla="*/ 6 w 70"/>
                <a:gd name="T37" fmla="*/ 76 h 96"/>
                <a:gd name="T38" fmla="*/ 9 w 70"/>
                <a:gd name="T39" fmla="*/ 80 h 96"/>
                <a:gd name="T40" fmla="*/ 12 w 70"/>
                <a:gd name="T41" fmla="*/ 83 h 96"/>
                <a:gd name="T42" fmla="*/ 15 w 70"/>
                <a:gd name="T43" fmla="*/ 87 h 96"/>
                <a:gd name="T44" fmla="*/ 20 w 70"/>
                <a:gd name="T45" fmla="*/ 90 h 96"/>
                <a:gd name="T46" fmla="*/ 24 w 70"/>
                <a:gd name="T47" fmla="*/ 93 h 96"/>
                <a:gd name="T48" fmla="*/ 30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9" y="1"/>
                  </a:lnTo>
                  <a:lnTo>
                    <a:pt x="54" y="0"/>
                  </a:lnTo>
                  <a:lnTo>
                    <a:pt x="48" y="0"/>
                  </a:lnTo>
                  <a:lnTo>
                    <a:pt x="43" y="0"/>
                  </a:lnTo>
                  <a:lnTo>
                    <a:pt x="38" y="1"/>
                  </a:lnTo>
                  <a:lnTo>
                    <a:pt x="33" y="2"/>
                  </a:lnTo>
                  <a:lnTo>
                    <a:pt x="29" y="4"/>
                  </a:lnTo>
                  <a:lnTo>
                    <a:pt x="21" y="9"/>
                  </a:lnTo>
                  <a:lnTo>
                    <a:pt x="15" y="16"/>
                  </a:lnTo>
                  <a:lnTo>
                    <a:pt x="9" y="23"/>
                  </a:lnTo>
                  <a:lnTo>
                    <a:pt x="5" y="31"/>
                  </a:lnTo>
                  <a:lnTo>
                    <a:pt x="2" y="39"/>
                  </a:lnTo>
                  <a:lnTo>
                    <a:pt x="0" y="48"/>
                  </a:lnTo>
                  <a:lnTo>
                    <a:pt x="0" y="57"/>
                  </a:lnTo>
                  <a:lnTo>
                    <a:pt x="2" y="66"/>
                  </a:lnTo>
                  <a:lnTo>
                    <a:pt x="4" y="71"/>
                  </a:lnTo>
                  <a:lnTo>
                    <a:pt x="6" y="76"/>
                  </a:lnTo>
                  <a:lnTo>
                    <a:pt x="9" y="80"/>
                  </a:lnTo>
                  <a:lnTo>
                    <a:pt x="12" y="83"/>
                  </a:lnTo>
                  <a:lnTo>
                    <a:pt x="15" y="87"/>
                  </a:lnTo>
                  <a:lnTo>
                    <a:pt x="20" y="90"/>
                  </a:lnTo>
                  <a:lnTo>
                    <a:pt x="24" y="93"/>
                  </a:lnTo>
                  <a:lnTo>
                    <a:pt x="30" y="96"/>
                  </a:lnTo>
                  <a:lnTo>
                    <a:pt x="70" y="5"/>
                  </a:lnTo>
                  <a:close/>
                </a:path>
              </a:pathLst>
            </a:custGeom>
            <a:solidFill>
              <a:srgbClr val="714049"/>
            </a:solidFill>
            <a:ln w="9525">
              <a:noFill/>
              <a:round/>
              <a:headEnd/>
              <a:tailEnd/>
            </a:ln>
          </p:spPr>
          <p:txBody>
            <a:bodyPr>
              <a:prstTxWarp prst="textNoShape">
                <a:avLst/>
              </a:prstTxWarp>
            </a:bodyPr>
            <a:lstStyle/>
            <a:p>
              <a:endParaRPr lang="en-US"/>
            </a:p>
          </p:txBody>
        </p:sp>
        <p:sp>
          <p:nvSpPr>
            <p:cNvPr id="20777" name="Freeform 261"/>
            <p:cNvSpPr>
              <a:spLocks/>
            </p:cNvSpPr>
            <p:nvPr/>
          </p:nvSpPr>
          <p:spPr bwMode="auto">
            <a:xfrm>
              <a:off x="1872" y="1655"/>
              <a:ext cx="52" cy="24"/>
            </a:xfrm>
            <a:custGeom>
              <a:avLst/>
              <a:gdLst>
                <a:gd name="T0" fmla="*/ 1680 w 1680"/>
                <a:gd name="T1" fmla="*/ 726 h 817"/>
                <a:gd name="T2" fmla="*/ 40 w 1680"/>
                <a:gd name="T3" fmla="*/ 0 h 817"/>
                <a:gd name="T4" fmla="*/ 0 w 1680"/>
                <a:gd name="T5" fmla="*/ 91 h 817"/>
                <a:gd name="T6" fmla="*/ 1640 w 1680"/>
                <a:gd name="T7" fmla="*/ 817 h 817"/>
                <a:gd name="T8" fmla="*/ 1680 w 1680"/>
                <a:gd name="T9" fmla="*/ 726 h 817"/>
                <a:gd name="T10" fmla="*/ 0 60000 65536"/>
                <a:gd name="T11" fmla="*/ 0 60000 65536"/>
                <a:gd name="T12" fmla="*/ 0 60000 65536"/>
                <a:gd name="T13" fmla="*/ 0 60000 65536"/>
                <a:gd name="T14" fmla="*/ 0 60000 65536"/>
                <a:gd name="T15" fmla="*/ 0 w 1680"/>
                <a:gd name="T16" fmla="*/ 0 h 817"/>
                <a:gd name="T17" fmla="*/ 1680 w 1680"/>
                <a:gd name="T18" fmla="*/ 817 h 817"/>
              </a:gdLst>
              <a:ahLst/>
              <a:cxnLst>
                <a:cxn ang="T10">
                  <a:pos x="T0" y="T1"/>
                </a:cxn>
                <a:cxn ang="T11">
                  <a:pos x="T2" y="T3"/>
                </a:cxn>
                <a:cxn ang="T12">
                  <a:pos x="T4" y="T5"/>
                </a:cxn>
                <a:cxn ang="T13">
                  <a:pos x="T6" y="T7"/>
                </a:cxn>
                <a:cxn ang="T14">
                  <a:pos x="T8" y="T9"/>
                </a:cxn>
              </a:cxnLst>
              <a:rect l="T15" t="T16" r="T17" b="T18"/>
              <a:pathLst>
                <a:path w="1680" h="817">
                  <a:moveTo>
                    <a:pt x="1680" y="726"/>
                  </a:moveTo>
                  <a:lnTo>
                    <a:pt x="40" y="0"/>
                  </a:lnTo>
                  <a:lnTo>
                    <a:pt x="0" y="91"/>
                  </a:lnTo>
                  <a:lnTo>
                    <a:pt x="1640" y="817"/>
                  </a:lnTo>
                  <a:lnTo>
                    <a:pt x="1680" y="726"/>
                  </a:lnTo>
                  <a:close/>
                </a:path>
              </a:pathLst>
            </a:custGeom>
            <a:solidFill>
              <a:srgbClr val="714049"/>
            </a:solidFill>
            <a:ln w="9525">
              <a:noFill/>
              <a:round/>
              <a:headEnd/>
              <a:tailEnd/>
            </a:ln>
          </p:spPr>
          <p:txBody>
            <a:bodyPr>
              <a:prstTxWarp prst="textNoShape">
                <a:avLst/>
              </a:prstTxWarp>
            </a:bodyPr>
            <a:lstStyle/>
            <a:p>
              <a:endParaRPr lang="en-US"/>
            </a:p>
          </p:txBody>
        </p:sp>
        <p:sp>
          <p:nvSpPr>
            <p:cNvPr id="20778" name="Freeform 262"/>
            <p:cNvSpPr>
              <a:spLocks/>
            </p:cNvSpPr>
            <p:nvPr/>
          </p:nvSpPr>
          <p:spPr bwMode="auto">
            <a:xfrm>
              <a:off x="1923" y="1677"/>
              <a:ext cx="2" cy="2"/>
            </a:xfrm>
            <a:custGeom>
              <a:avLst/>
              <a:gdLst>
                <a:gd name="T0" fmla="*/ 0 w 69"/>
                <a:gd name="T1" fmla="*/ 91 h 96"/>
                <a:gd name="T2" fmla="*/ 5 w 69"/>
                <a:gd name="T3" fmla="*/ 93 h 96"/>
                <a:gd name="T4" fmla="*/ 10 w 69"/>
                <a:gd name="T5" fmla="*/ 94 h 96"/>
                <a:gd name="T6" fmla="*/ 16 w 69"/>
                <a:gd name="T7" fmla="*/ 95 h 96"/>
                <a:gd name="T8" fmla="*/ 21 w 69"/>
                <a:gd name="T9" fmla="*/ 96 h 96"/>
                <a:gd name="T10" fmla="*/ 25 w 69"/>
                <a:gd name="T11" fmla="*/ 95 h 96"/>
                <a:gd name="T12" fmla="*/ 30 w 69"/>
                <a:gd name="T13" fmla="*/ 95 h 96"/>
                <a:gd name="T14" fmla="*/ 36 w 69"/>
                <a:gd name="T15" fmla="*/ 93 h 96"/>
                <a:gd name="T16" fmla="*/ 40 w 69"/>
                <a:gd name="T17" fmla="*/ 92 h 96"/>
                <a:gd name="T18" fmla="*/ 48 w 69"/>
                <a:gd name="T19" fmla="*/ 87 h 96"/>
                <a:gd name="T20" fmla="*/ 55 w 69"/>
                <a:gd name="T21" fmla="*/ 81 h 96"/>
                <a:gd name="T22" fmla="*/ 60 w 69"/>
                <a:gd name="T23" fmla="*/ 74 h 96"/>
                <a:gd name="T24" fmla="*/ 64 w 69"/>
                <a:gd name="T25" fmla="*/ 65 h 96"/>
                <a:gd name="T26" fmla="*/ 67 w 69"/>
                <a:gd name="T27" fmla="*/ 56 h 96"/>
                <a:gd name="T28" fmla="*/ 69 w 69"/>
                <a:gd name="T29" fmla="*/ 48 h 96"/>
                <a:gd name="T30" fmla="*/ 69 w 69"/>
                <a:gd name="T31" fmla="*/ 38 h 96"/>
                <a:gd name="T32" fmla="*/ 67 w 69"/>
                <a:gd name="T33" fmla="*/ 30 h 96"/>
                <a:gd name="T34" fmla="*/ 65 w 69"/>
                <a:gd name="T35" fmla="*/ 25 h 96"/>
                <a:gd name="T36" fmla="*/ 63 w 69"/>
                <a:gd name="T37" fmla="*/ 21 h 96"/>
                <a:gd name="T38" fmla="*/ 60 w 69"/>
                <a:gd name="T39" fmla="*/ 16 h 96"/>
                <a:gd name="T40" fmla="*/ 57 w 69"/>
                <a:gd name="T41" fmla="*/ 12 h 96"/>
                <a:gd name="T42" fmla="*/ 54 w 69"/>
                <a:gd name="T43" fmla="*/ 9 h 96"/>
                <a:gd name="T44" fmla="*/ 50 w 69"/>
                <a:gd name="T45" fmla="*/ 6 h 96"/>
                <a:gd name="T46" fmla="*/ 45 w 69"/>
                <a:gd name="T47" fmla="*/ 3 h 96"/>
                <a:gd name="T48" fmla="*/ 40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0" y="94"/>
                  </a:lnTo>
                  <a:lnTo>
                    <a:pt x="16" y="95"/>
                  </a:lnTo>
                  <a:lnTo>
                    <a:pt x="21" y="96"/>
                  </a:lnTo>
                  <a:lnTo>
                    <a:pt x="25" y="95"/>
                  </a:lnTo>
                  <a:lnTo>
                    <a:pt x="30" y="95"/>
                  </a:lnTo>
                  <a:lnTo>
                    <a:pt x="36" y="93"/>
                  </a:lnTo>
                  <a:lnTo>
                    <a:pt x="40" y="92"/>
                  </a:lnTo>
                  <a:lnTo>
                    <a:pt x="48" y="87"/>
                  </a:lnTo>
                  <a:lnTo>
                    <a:pt x="55" y="81"/>
                  </a:lnTo>
                  <a:lnTo>
                    <a:pt x="60" y="74"/>
                  </a:lnTo>
                  <a:lnTo>
                    <a:pt x="64" y="65"/>
                  </a:lnTo>
                  <a:lnTo>
                    <a:pt x="67" y="56"/>
                  </a:lnTo>
                  <a:lnTo>
                    <a:pt x="69" y="48"/>
                  </a:lnTo>
                  <a:lnTo>
                    <a:pt x="69" y="38"/>
                  </a:lnTo>
                  <a:lnTo>
                    <a:pt x="67" y="30"/>
                  </a:lnTo>
                  <a:lnTo>
                    <a:pt x="65" y="25"/>
                  </a:lnTo>
                  <a:lnTo>
                    <a:pt x="63" y="21"/>
                  </a:lnTo>
                  <a:lnTo>
                    <a:pt x="60" y="16"/>
                  </a:lnTo>
                  <a:lnTo>
                    <a:pt x="57" y="12"/>
                  </a:lnTo>
                  <a:lnTo>
                    <a:pt x="54" y="9"/>
                  </a:lnTo>
                  <a:lnTo>
                    <a:pt x="50" y="6"/>
                  </a:lnTo>
                  <a:lnTo>
                    <a:pt x="45" y="3"/>
                  </a:lnTo>
                  <a:lnTo>
                    <a:pt x="40"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779" name="Freeform 263"/>
            <p:cNvSpPr>
              <a:spLocks/>
            </p:cNvSpPr>
            <p:nvPr/>
          </p:nvSpPr>
          <p:spPr bwMode="auto">
            <a:xfrm>
              <a:off x="1974" y="1612"/>
              <a:ext cx="2" cy="3"/>
            </a:xfrm>
            <a:custGeom>
              <a:avLst/>
              <a:gdLst>
                <a:gd name="T0" fmla="*/ 70 w 70"/>
                <a:gd name="T1" fmla="*/ 6 h 95"/>
                <a:gd name="T2" fmla="*/ 64 w 70"/>
                <a:gd name="T3" fmla="*/ 4 h 95"/>
                <a:gd name="T4" fmla="*/ 59 w 70"/>
                <a:gd name="T5" fmla="*/ 2 h 95"/>
                <a:gd name="T6" fmla="*/ 54 w 70"/>
                <a:gd name="T7" fmla="*/ 0 h 95"/>
                <a:gd name="T8" fmla="*/ 47 w 70"/>
                <a:gd name="T9" fmla="*/ 0 h 95"/>
                <a:gd name="T10" fmla="*/ 43 w 70"/>
                <a:gd name="T11" fmla="*/ 0 h 95"/>
                <a:gd name="T12" fmla="*/ 38 w 70"/>
                <a:gd name="T13" fmla="*/ 2 h 95"/>
                <a:gd name="T14" fmla="*/ 33 w 70"/>
                <a:gd name="T15" fmla="*/ 3 h 95"/>
                <a:gd name="T16" fmla="*/ 29 w 70"/>
                <a:gd name="T17" fmla="*/ 5 h 95"/>
                <a:gd name="T18" fmla="*/ 21 w 70"/>
                <a:gd name="T19" fmla="*/ 9 h 95"/>
                <a:gd name="T20" fmla="*/ 15 w 70"/>
                <a:gd name="T21" fmla="*/ 15 h 95"/>
                <a:gd name="T22" fmla="*/ 9 w 70"/>
                <a:gd name="T23" fmla="*/ 23 h 95"/>
                <a:gd name="T24" fmla="*/ 5 w 70"/>
                <a:gd name="T25" fmla="*/ 30 h 95"/>
                <a:gd name="T26" fmla="*/ 2 w 70"/>
                <a:gd name="T27" fmla="*/ 39 h 95"/>
                <a:gd name="T28" fmla="*/ 0 w 70"/>
                <a:gd name="T29" fmla="*/ 48 h 95"/>
                <a:gd name="T30" fmla="*/ 0 w 70"/>
                <a:gd name="T31" fmla="*/ 58 h 95"/>
                <a:gd name="T32" fmla="*/ 2 w 70"/>
                <a:gd name="T33" fmla="*/ 67 h 95"/>
                <a:gd name="T34" fmla="*/ 4 w 70"/>
                <a:gd name="T35" fmla="*/ 71 h 95"/>
                <a:gd name="T36" fmla="*/ 6 w 70"/>
                <a:gd name="T37" fmla="*/ 75 h 95"/>
                <a:gd name="T38" fmla="*/ 9 w 70"/>
                <a:gd name="T39" fmla="*/ 79 h 95"/>
                <a:gd name="T40" fmla="*/ 12 w 70"/>
                <a:gd name="T41" fmla="*/ 83 h 95"/>
                <a:gd name="T42" fmla="*/ 15 w 70"/>
                <a:gd name="T43" fmla="*/ 87 h 95"/>
                <a:gd name="T44" fmla="*/ 20 w 70"/>
                <a:gd name="T45" fmla="*/ 90 h 95"/>
                <a:gd name="T46" fmla="*/ 24 w 70"/>
                <a:gd name="T47" fmla="*/ 93 h 95"/>
                <a:gd name="T48" fmla="*/ 30 w 70"/>
                <a:gd name="T49" fmla="*/ 95 h 95"/>
                <a:gd name="T50" fmla="*/ 70 w 70"/>
                <a:gd name="T51" fmla="*/ 6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70" y="6"/>
                  </a:moveTo>
                  <a:lnTo>
                    <a:pt x="64" y="4"/>
                  </a:lnTo>
                  <a:lnTo>
                    <a:pt x="59" y="2"/>
                  </a:lnTo>
                  <a:lnTo>
                    <a:pt x="54" y="0"/>
                  </a:lnTo>
                  <a:lnTo>
                    <a:pt x="47" y="0"/>
                  </a:lnTo>
                  <a:lnTo>
                    <a:pt x="43" y="0"/>
                  </a:lnTo>
                  <a:lnTo>
                    <a:pt x="38" y="2"/>
                  </a:lnTo>
                  <a:lnTo>
                    <a:pt x="33" y="3"/>
                  </a:lnTo>
                  <a:lnTo>
                    <a:pt x="29" y="5"/>
                  </a:lnTo>
                  <a:lnTo>
                    <a:pt x="21" y="9"/>
                  </a:lnTo>
                  <a:lnTo>
                    <a:pt x="15" y="15"/>
                  </a:lnTo>
                  <a:lnTo>
                    <a:pt x="9" y="23"/>
                  </a:lnTo>
                  <a:lnTo>
                    <a:pt x="5" y="30"/>
                  </a:lnTo>
                  <a:lnTo>
                    <a:pt x="2" y="39"/>
                  </a:lnTo>
                  <a:lnTo>
                    <a:pt x="0" y="48"/>
                  </a:lnTo>
                  <a:lnTo>
                    <a:pt x="0" y="58"/>
                  </a:lnTo>
                  <a:lnTo>
                    <a:pt x="2" y="67"/>
                  </a:lnTo>
                  <a:lnTo>
                    <a:pt x="4" y="71"/>
                  </a:lnTo>
                  <a:lnTo>
                    <a:pt x="6" y="75"/>
                  </a:lnTo>
                  <a:lnTo>
                    <a:pt x="9" y="79"/>
                  </a:lnTo>
                  <a:lnTo>
                    <a:pt x="12" y="83"/>
                  </a:lnTo>
                  <a:lnTo>
                    <a:pt x="15" y="87"/>
                  </a:lnTo>
                  <a:lnTo>
                    <a:pt x="20" y="90"/>
                  </a:lnTo>
                  <a:lnTo>
                    <a:pt x="24" y="93"/>
                  </a:lnTo>
                  <a:lnTo>
                    <a:pt x="30" y="95"/>
                  </a:lnTo>
                  <a:lnTo>
                    <a:pt x="70" y="6"/>
                  </a:lnTo>
                  <a:close/>
                </a:path>
              </a:pathLst>
            </a:custGeom>
            <a:solidFill>
              <a:srgbClr val="714049"/>
            </a:solidFill>
            <a:ln w="9525">
              <a:noFill/>
              <a:round/>
              <a:headEnd/>
              <a:tailEnd/>
            </a:ln>
          </p:spPr>
          <p:txBody>
            <a:bodyPr>
              <a:prstTxWarp prst="textNoShape">
                <a:avLst/>
              </a:prstTxWarp>
            </a:bodyPr>
            <a:lstStyle/>
            <a:p>
              <a:endParaRPr lang="en-US"/>
            </a:p>
          </p:txBody>
        </p:sp>
        <p:sp>
          <p:nvSpPr>
            <p:cNvPr id="20780" name="Freeform 264"/>
            <p:cNvSpPr>
              <a:spLocks/>
            </p:cNvSpPr>
            <p:nvPr/>
          </p:nvSpPr>
          <p:spPr bwMode="auto">
            <a:xfrm>
              <a:off x="1975" y="1612"/>
              <a:ext cx="51" cy="25"/>
            </a:xfrm>
            <a:custGeom>
              <a:avLst/>
              <a:gdLst>
                <a:gd name="T0" fmla="*/ 1634 w 1634"/>
                <a:gd name="T1" fmla="*/ 705 h 795"/>
                <a:gd name="T2" fmla="*/ 40 w 1634"/>
                <a:gd name="T3" fmla="*/ 0 h 795"/>
                <a:gd name="T4" fmla="*/ 0 w 1634"/>
                <a:gd name="T5" fmla="*/ 89 h 795"/>
                <a:gd name="T6" fmla="*/ 1594 w 1634"/>
                <a:gd name="T7" fmla="*/ 795 h 795"/>
                <a:gd name="T8" fmla="*/ 1634 w 1634"/>
                <a:gd name="T9" fmla="*/ 705 h 795"/>
                <a:gd name="T10" fmla="*/ 0 60000 65536"/>
                <a:gd name="T11" fmla="*/ 0 60000 65536"/>
                <a:gd name="T12" fmla="*/ 0 60000 65536"/>
                <a:gd name="T13" fmla="*/ 0 60000 65536"/>
                <a:gd name="T14" fmla="*/ 0 60000 65536"/>
                <a:gd name="T15" fmla="*/ 0 w 1634"/>
                <a:gd name="T16" fmla="*/ 0 h 795"/>
                <a:gd name="T17" fmla="*/ 1634 w 1634"/>
                <a:gd name="T18" fmla="*/ 795 h 795"/>
              </a:gdLst>
              <a:ahLst/>
              <a:cxnLst>
                <a:cxn ang="T10">
                  <a:pos x="T0" y="T1"/>
                </a:cxn>
                <a:cxn ang="T11">
                  <a:pos x="T2" y="T3"/>
                </a:cxn>
                <a:cxn ang="T12">
                  <a:pos x="T4" y="T5"/>
                </a:cxn>
                <a:cxn ang="T13">
                  <a:pos x="T6" y="T7"/>
                </a:cxn>
                <a:cxn ang="T14">
                  <a:pos x="T8" y="T9"/>
                </a:cxn>
              </a:cxnLst>
              <a:rect l="T15" t="T16" r="T17" b="T18"/>
              <a:pathLst>
                <a:path w="1634" h="795">
                  <a:moveTo>
                    <a:pt x="1634" y="705"/>
                  </a:moveTo>
                  <a:lnTo>
                    <a:pt x="40" y="0"/>
                  </a:lnTo>
                  <a:lnTo>
                    <a:pt x="0" y="89"/>
                  </a:lnTo>
                  <a:lnTo>
                    <a:pt x="1594" y="795"/>
                  </a:lnTo>
                  <a:lnTo>
                    <a:pt x="1634" y="705"/>
                  </a:lnTo>
                  <a:close/>
                </a:path>
              </a:pathLst>
            </a:custGeom>
            <a:solidFill>
              <a:srgbClr val="714049"/>
            </a:solidFill>
            <a:ln w="9525">
              <a:noFill/>
              <a:round/>
              <a:headEnd/>
              <a:tailEnd/>
            </a:ln>
          </p:spPr>
          <p:txBody>
            <a:bodyPr>
              <a:prstTxWarp prst="textNoShape">
                <a:avLst/>
              </a:prstTxWarp>
            </a:bodyPr>
            <a:lstStyle/>
            <a:p>
              <a:endParaRPr lang="en-US"/>
            </a:p>
          </p:txBody>
        </p:sp>
        <p:sp>
          <p:nvSpPr>
            <p:cNvPr id="20781" name="Freeform 265"/>
            <p:cNvSpPr>
              <a:spLocks/>
            </p:cNvSpPr>
            <p:nvPr/>
          </p:nvSpPr>
          <p:spPr bwMode="auto">
            <a:xfrm>
              <a:off x="2025" y="1636"/>
              <a:ext cx="2" cy="1"/>
            </a:xfrm>
            <a:custGeom>
              <a:avLst/>
              <a:gdLst>
                <a:gd name="T0" fmla="*/ 0 w 69"/>
                <a:gd name="T1" fmla="*/ 90 h 95"/>
                <a:gd name="T2" fmla="*/ 5 w 69"/>
                <a:gd name="T3" fmla="*/ 93 h 95"/>
                <a:gd name="T4" fmla="*/ 10 w 69"/>
                <a:gd name="T5" fmla="*/ 94 h 95"/>
                <a:gd name="T6" fmla="*/ 17 w 69"/>
                <a:gd name="T7" fmla="*/ 95 h 95"/>
                <a:gd name="T8" fmla="*/ 22 w 69"/>
                <a:gd name="T9" fmla="*/ 95 h 95"/>
                <a:gd name="T10" fmla="*/ 26 w 69"/>
                <a:gd name="T11" fmla="*/ 95 h 95"/>
                <a:gd name="T12" fmla="*/ 31 w 69"/>
                <a:gd name="T13" fmla="*/ 94 h 95"/>
                <a:gd name="T14" fmla="*/ 36 w 69"/>
                <a:gd name="T15" fmla="*/ 93 h 95"/>
                <a:gd name="T16" fmla="*/ 40 w 69"/>
                <a:gd name="T17" fmla="*/ 91 h 95"/>
                <a:gd name="T18" fmla="*/ 48 w 69"/>
                <a:gd name="T19" fmla="*/ 87 h 95"/>
                <a:gd name="T20" fmla="*/ 55 w 69"/>
                <a:gd name="T21" fmla="*/ 81 h 95"/>
                <a:gd name="T22" fmla="*/ 60 w 69"/>
                <a:gd name="T23" fmla="*/ 73 h 95"/>
                <a:gd name="T24" fmla="*/ 64 w 69"/>
                <a:gd name="T25" fmla="*/ 65 h 95"/>
                <a:gd name="T26" fmla="*/ 67 w 69"/>
                <a:gd name="T27" fmla="*/ 56 h 95"/>
                <a:gd name="T28" fmla="*/ 69 w 69"/>
                <a:gd name="T29" fmla="*/ 47 h 95"/>
                <a:gd name="T30" fmla="*/ 69 w 69"/>
                <a:gd name="T31" fmla="*/ 38 h 95"/>
                <a:gd name="T32" fmla="*/ 67 w 69"/>
                <a:gd name="T33" fmla="*/ 29 h 95"/>
                <a:gd name="T34" fmla="*/ 65 w 69"/>
                <a:gd name="T35" fmla="*/ 25 h 95"/>
                <a:gd name="T36" fmla="*/ 63 w 69"/>
                <a:gd name="T37" fmla="*/ 20 h 95"/>
                <a:gd name="T38" fmla="*/ 60 w 69"/>
                <a:gd name="T39" fmla="*/ 16 h 95"/>
                <a:gd name="T40" fmla="*/ 57 w 69"/>
                <a:gd name="T41" fmla="*/ 12 h 95"/>
                <a:gd name="T42" fmla="*/ 54 w 69"/>
                <a:gd name="T43" fmla="*/ 9 h 95"/>
                <a:gd name="T44" fmla="*/ 50 w 69"/>
                <a:gd name="T45" fmla="*/ 5 h 95"/>
                <a:gd name="T46" fmla="*/ 45 w 69"/>
                <a:gd name="T47" fmla="*/ 2 h 95"/>
                <a:gd name="T48" fmla="*/ 40 w 69"/>
                <a:gd name="T49" fmla="*/ 0 h 95"/>
                <a:gd name="T50" fmla="*/ 0 w 69"/>
                <a:gd name="T51" fmla="*/ 9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0"/>
                  </a:moveTo>
                  <a:lnTo>
                    <a:pt x="5" y="93"/>
                  </a:lnTo>
                  <a:lnTo>
                    <a:pt x="10" y="94"/>
                  </a:lnTo>
                  <a:lnTo>
                    <a:pt x="17" y="95"/>
                  </a:lnTo>
                  <a:lnTo>
                    <a:pt x="22" y="95"/>
                  </a:lnTo>
                  <a:lnTo>
                    <a:pt x="26" y="95"/>
                  </a:lnTo>
                  <a:lnTo>
                    <a:pt x="31" y="94"/>
                  </a:lnTo>
                  <a:lnTo>
                    <a:pt x="36" y="93"/>
                  </a:lnTo>
                  <a:lnTo>
                    <a:pt x="40" y="91"/>
                  </a:lnTo>
                  <a:lnTo>
                    <a:pt x="48" y="87"/>
                  </a:lnTo>
                  <a:lnTo>
                    <a:pt x="55" y="81"/>
                  </a:lnTo>
                  <a:lnTo>
                    <a:pt x="60" y="73"/>
                  </a:lnTo>
                  <a:lnTo>
                    <a:pt x="64" y="65"/>
                  </a:lnTo>
                  <a:lnTo>
                    <a:pt x="67" y="56"/>
                  </a:lnTo>
                  <a:lnTo>
                    <a:pt x="69" y="47"/>
                  </a:lnTo>
                  <a:lnTo>
                    <a:pt x="69" y="38"/>
                  </a:lnTo>
                  <a:lnTo>
                    <a:pt x="67" y="29"/>
                  </a:lnTo>
                  <a:lnTo>
                    <a:pt x="65" y="25"/>
                  </a:lnTo>
                  <a:lnTo>
                    <a:pt x="63" y="20"/>
                  </a:lnTo>
                  <a:lnTo>
                    <a:pt x="60" y="16"/>
                  </a:lnTo>
                  <a:lnTo>
                    <a:pt x="57" y="12"/>
                  </a:lnTo>
                  <a:lnTo>
                    <a:pt x="54" y="9"/>
                  </a:lnTo>
                  <a:lnTo>
                    <a:pt x="50" y="5"/>
                  </a:lnTo>
                  <a:lnTo>
                    <a:pt x="45" y="2"/>
                  </a:lnTo>
                  <a:lnTo>
                    <a:pt x="40" y="0"/>
                  </a:lnTo>
                  <a:lnTo>
                    <a:pt x="0" y="90"/>
                  </a:lnTo>
                  <a:close/>
                </a:path>
              </a:pathLst>
            </a:custGeom>
            <a:solidFill>
              <a:srgbClr val="714049"/>
            </a:solidFill>
            <a:ln w="9525">
              <a:noFill/>
              <a:round/>
              <a:headEnd/>
              <a:tailEnd/>
            </a:ln>
          </p:spPr>
          <p:txBody>
            <a:bodyPr>
              <a:prstTxWarp prst="textNoShape">
                <a:avLst/>
              </a:prstTxWarp>
            </a:bodyPr>
            <a:lstStyle/>
            <a:p>
              <a:endParaRPr lang="en-US"/>
            </a:p>
          </p:txBody>
        </p:sp>
        <p:sp>
          <p:nvSpPr>
            <p:cNvPr id="20782" name="Freeform 266"/>
            <p:cNvSpPr>
              <a:spLocks/>
            </p:cNvSpPr>
            <p:nvPr/>
          </p:nvSpPr>
          <p:spPr bwMode="auto">
            <a:xfrm>
              <a:off x="1870" y="1700"/>
              <a:ext cx="2" cy="3"/>
            </a:xfrm>
            <a:custGeom>
              <a:avLst/>
              <a:gdLst>
                <a:gd name="T0" fmla="*/ 69 w 69"/>
                <a:gd name="T1" fmla="*/ 5 h 96"/>
                <a:gd name="T2" fmla="*/ 64 w 69"/>
                <a:gd name="T3" fmla="*/ 3 h 96"/>
                <a:gd name="T4" fmla="*/ 58 w 69"/>
                <a:gd name="T5" fmla="*/ 2 h 96"/>
                <a:gd name="T6" fmla="*/ 53 w 69"/>
                <a:gd name="T7" fmla="*/ 1 h 96"/>
                <a:gd name="T8" fmla="*/ 48 w 69"/>
                <a:gd name="T9" fmla="*/ 0 h 96"/>
                <a:gd name="T10" fmla="*/ 43 w 69"/>
                <a:gd name="T11" fmla="*/ 1 h 96"/>
                <a:gd name="T12" fmla="*/ 39 w 69"/>
                <a:gd name="T13" fmla="*/ 2 h 96"/>
                <a:gd name="T14" fmla="*/ 34 w 69"/>
                <a:gd name="T15" fmla="*/ 3 h 96"/>
                <a:gd name="T16" fmla="*/ 30 w 69"/>
                <a:gd name="T17" fmla="*/ 4 h 96"/>
                <a:gd name="T18" fmla="*/ 22 w 69"/>
                <a:gd name="T19" fmla="*/ 9 h 96"/>
                <a:gd name="T20" fmla="*/ 14 w 69"/>
                <a:gd name="T21" fmla="*/ 15 h 96"/>
                <a:gd name="T22" fmla="*/ 9 w 69"/>
                <a:gd name="T23" fmla="*/ 22 h 96"/>
                <a:gd name="T24" fmla="*/ 4 w 69"/>
                <a:gd name="T25" fmla="*/ 30 h 96"/>
                <a:gd name="T26" fmla="*/ 1 w 69"/>
                <a:gd name="T27" fmla="*/ 40 h 96"/>
                <a:gd name="T28" fmla="*/ 0 w 69"/>
                <a:gd name="T29" fmla="*/ 49 h 96"/>
                <a:gd name="T30" fmla="*/ 0 w 69"/>
                <a:gd name="T31" fmla="*/ 58 h 96"/>
                <a:gd name="T32" fmla="*/ 2 w 69"/>
                <a:gd name="T33" fmla="*/ 66 h 96"/>
                <a:gd name="T34" fmla="*/ 4 w 69"/>
                <a:gd name="T35" fmla="*/ 71 h 96"/>
                <a:gd name="T36" fmla="*/ 6 w 69"/>
                <a:gd name="T37" fmla="*/ 75 h 96"/>
                <a:gd name="T38" fmla="*/ 8 w 69"/>
                <a:gd name="T39" fmla="*/ 79 h 96"/>
                <a:gd name="T40" fmla="*/ 11 w 69"/>
                <a:gd name="T41" fmla="*/ 83 h 96"/>
                <a:gd name="T42" fmla="*/ 15 w 69"/>
                <a:gd name="T43" fmla="*/ 87 h 96"/>
                <a:gd name="T44" fmla="*/ 20 w 69"/>
                <a:gd name="T45" fmla="*/ 90 h 96"/>
                <a:gd name="T46" fmla="*/ 25 w 69"/>
                <a:gd name="T47" fmla="*/ 93 h 96"/>
                <a:gd name="T48" fmla="*/ 30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2"/>
                  </a:lnTo>
                  <a:lnTo>
                    <a:pt x="53" y="1"/>
                  </a:lnTo>
                  <a:lnTo>
                    <a:pt x="48" y="0"/>
                  </a:lnTo>
                  <a:lnTo>
                    <a:pt x="43" y="1"/>
                  </a:lnTo>
                  <a:lnTo>
                    <a:pt x="39" y="2"/>
                  </a:lnTo>
                  <a:lnTo>
                    <a:pt x="34" y="3"/>
                  </a:lnTo>
                  <a:lnTo>
                    <a:pt x="30" y="4"/>
                  </a:lnTo>
                  <a:lnTo>
                    <a:pt x="22" y="9"/>
                  </a:lnTo>
                  <a:lnTo>
                    <a:pt x="14" y="15"/>
                  </a:lnTo>
                  <a:lnTo>
                    <a:pt x="9" y="22"/>
                  </a:lnTo>
                  <a:lnTo>
                    <a:pt x="4" y="30"/>
                  </a:lnTo>
                  <a:lnTo>
                    <a:pt x="1" y="40"/>
                  </a:lnTo>
                  <a:lnTo>
                    <a:pt x="0" y="49"/>
                  </a:lnTo>
                  <a:lnTo>
                    <a:pt x="0" y="58"/>
                  </a:lnTo>
                  <a:lnTo>
                    <a:pt x="2" y="66"/>
                  </a:lnTo>
                  <a:lnTo>
                    <a:pt x="4" y="71"/>
                  </a:lnTo>
                  <a:lnTo>
                    <a:pt x="6" y="75"/>
                  </a:lnTo>
                  <a:lnTo>
                    <a:pt x="8" y="79"/>
                  </a:lnTo>
                  <a:lnTo>
                    <a:pt x="11" y="83"/>
                  </a:lnTo>
                  <a:lnTo>
                    <a:pt x="15" y="87"/>
                  </a:lnTo>
                  <a:lnTo>
                    <a:pt x="20" y="90"/>
                  </a:lnTo>
                  <a:lnTo>
                    <a:pt x="25" y="93"/>
                  </a:lnTo>
                  <a:lnTo>
                    <a:pt x="30" y="96"/>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783" name="Freeform 267"/>
            <p:cNvSpPr>
              <a:spLocks/>
            </p:cNvSpPr>
            <p:nvPr/>
          </p:nvSpPr>
          <p:spPr bwMode="auto">
            <a:xfrm>
              <a:off x="1871" y="1700"/>
              <a:ext cx="62" cy="29"/>
            </a:xfrm>
            <a:custGeom>
              <a:avLst/>
              <a:gdLst>
                <a:gd name="T0" fmla="*/ 1939 w 1939"/>
                <a:gd name="T1" fmla="*/ 841 h 932"/>
                <a:gd name="T2" fmla="*/ 39 w 1939"/>
                <a:gd name="T3" fmla="*/ 0 h 932"/>
                <a:gd name="T4" fmla="*/ 0 w 1939"/>
                <a:gd name="T5" fmla="*/ 91 h 932"/>
                <a:gd name="T6" fmla="*/ 1900 w 1939"/>
                <a:gd name="T7" fmla="*/ 932 h 932"/>
                <a:gd name="T8" fmla="*/ 1939 w 1939"/>
                <a:gd name="T9" fmla="*/ 841 h 932"/>
                <a:gd name="T10" fmla="*/ 0 60000 65536"/>
                <a:gd name="T11" fmla="*/ 0 60000 65536"/>
                <a:gd name="T12" fmla="*/ 0 60000 65536"/>
                <a:gd name="T13" fmla="*/ 0 60000 65536"/>
                <a:gd name="T14" fmla="*/ 0 60000 65536"/>
                <a:gd name="T15" fmla="*/ 0 w 1939"/>
                <a:gd name="T16" fmla="*/ 0 h 932"/>
                <a:gd name="T17" fmla="*/ 1939 w 1939"/>
                <a:gd name="T18" fmla="*/ 932 h 932"/>
              </a:gdLst>
              <a:ahLst/>
              <a:cxnLst>
                <a:cxn ang="T10">
                  <a:pos x="T0" y="T1"/>
                </a:cxn>
                <a:cxn ang="T11">
                  <a:pos x="T2" y="T3"/>
                </a:cxn>
                <a:cxn ang="T12">
                  <a:pos x="T4" y="T5"/>
                </a:cxn>
                <a:cxn ang="T13">
                  <a:pos x="T6" y="T7"/>
                </a:cxn>
                <a:cxn ang="T14">
                  <a:pos x="T8" y="T9"/>
                </a:cxn>
              </a:cxnLst>
              <a:rect l="T15" t="T16" r="T17" b="T18"/>
              <a:pathLst>
                <a:path w="1939" h="932">
                  <a:moveTo>
                    <a:pt x="1939" y="841"/>
                  </a:moveTo>
                  <a:lnTo>
                    <a:pt x="39" y="0"/>
                  </a:lnTo>
                  <a:lnTo>
                    <a:pt x="0" y="91"/>
                  </a:lnTo>
                  <a:lnTo>
                    <a:pt x="1900" y="932"/>
                  </a:lnTo>
                  <a:lnTo>
                    <a:pt x="1939" y="841"/>
                  </a:lnTo>
                  <a:close/>
                </a:path>
              </a:pathLst>
            </a:custGeom>
            <a:solidFill>
              <a:srgbClr val="714049"/>
            </a:solidFill>
            <a:ln w="9525">
              <a:noFill/>
              <a:round/>
              <a:headEnd/>
              <a:tailEnd/>
            </a:ln>
          </p:spPr>
          <p:txBody>
            <a:bodyPr>
              <a:prstTxWarp prst="textNoShape">
                <a:avLst/>
              </a:prstTxWarp>
            </a:bodyPr>
            <a:lstStyle/>
            <a:p>
              <a:endParaRPr lang="en-US"/>
            </a:p>
          </p:txBody>
        </p:sp>
        <p:sp>
          <p:nvSpPr>
            <p:cNvPr id="20784" name="Freeform 268"/>
            <p:cNvSpPr>
              <a:spLocks/>
            </p:cNvSpPr>
            <p:nvPr/>
          </p:nvSpPr>
          <p:spPr bwMode="auto">
            <a:xfrm>
              <a:off x="1930" y="1726"/>
              <a:ext cx="3" cy="3"/>
            </a:xfrm>
            <a:custGeom>
              <a:avLst/>
              <a:gdLst>
                <a:gd name="T0" fmla="*/ 0 w 69"/>
                <a:gd name="T1" fmla="*/ 91 h 95"/>
                <a:gd name="T2" fmla="*/ 5 w 69"/>
                <a:gd name="T3" fmla="*/ 93 h 95"/>
                <a:gd name="T4" fmla="*/ 10 w 69"/>
                <a:gd name="T5" fmla="*/ 94 h 95"/>
                <a:gd name="T6" fmla="*/ 16 w 69"/>
                <a:gd name="T7" fmla="*/ 95 h 95"/>
                <a:gd name="T8" fmla="*/ 21 w 69"/>
                <a:gd name="T9" fmla="*/ 95 h 95"/>
                <a:gd name="T10" fmla="*/ 26 w 69"/>
                <a:gd name="T11" fmla="*/ 95 h 95"/>
                <a:gd name="T12" fmla="*/ 30 w 69"/>
                <a:gd name="T13" fmla="*/ 94 h 95"/>
                <a:gd name="T14" fmla="*/ 35 w 69"/>
                <a:gd name="T15" fmla="*/ 93 h 95"/>
                <a:gd name="T16" fmla="*/ 39 w 69"/>
                <a:gd name="T17" fmla="*/ 91 h 95"/>
                <a:gd name="T18" fmla="*/ 47 w 69"/>
                <a:gd name="T19" fmla="*/ 87 h 95"/>
                <a:gd name="T20" fmla="*/ 54 w 69"/>
                <a:gd name="T21" fmla="*/ 81 h 95"/>
                <a:gd name="T22" fmla="*/ 60 w 69"/>
                <a:gd name="T23" fmla="*/ 73 h 95"/>
                <a:gd name="T24" fmla="*/ 65 w 69"/>
                <a:gd name="T25" fmla="*/ 65 h 95"/>
                <a:gd name="T26" fmla="*/ 68 w 69"/>
                <a:gd name="T27" fmla="*/ 56 h 95"/>
                <a:gd name="T28" fmla="*/ 69 w 69"/>
                <a:gd name="T29" fmla="*/ 47 h 95"/>
                <a:gd name="T30" fmla="*/ 69 w 69"/>
                <a:gd name="T31" fmla="*/ 38 h 95"/>
                <a:gd name="T32" fmla="*/ 67 w 69"/>
                <a:gd name="T33" fmla="*/ 29 h 95"/>
                <a:gd name="T34" fmla="*/ 65 w 69"/>
                <a:gd name="T35" fmla="*/ 24 h 95"/>
                <a:gd name="T36" fmla="*/ 63 w 69"/>
                <a:gd name="T37" fmla="*/ 20 h 95"/>
                <a:gd name="T38" fmla="*/ 61 w 69"/>
                <a:gd name="T39" fmla="*/ 16 h 95"/>
                <a:gd name="T40" fmla="*/ 56 w 69"/>
                <a:gd name="T41" fmla="*/ 12 h 95"/>
                <a:gd name="T42" fmla="*/ 53 w 69"/>
                <a:gd name="T43" fmla="*/ 9 h 95"/>
                <a:gd name="T44" fmla="*/ 49 w 69"/>
                <a:gd name="T45" fmla="*/ 6 h 95"/>
                <a:gd name="T46" fmla="*/ 44 w 69"/>
                <a:gd name="T47" fmla="*/ 3 h 95"/>
                <a:gd name="T48" fmla="*/ 39 w 69"/>
                <a:gd name="T49" fmla="*/ 0 h 95"/>
                <a:gd name="T50" fmla="*/ 0 w 69"/>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1"/>
                  </a:moveTo>
                  <a:lnTo>
                    <a:pt x="5" y="93"/>
                  </a:lnTo>
                  <a:lnTo>
                    <a:pt x="10" y="94"/>
                  </a:lnTo>
                  <a:lnTo>
                    <a:pt x="16" y="95"/>
                  </a:lnTo>
                  <a:lnTo>
                    <a:pt x="21" y="95"/>
                  </a:lnTo>
                  <a:lnTo>
                    <a:pt x="26" y="95"/>
                  </a:lnTo>
                  <a:lnTo>
                    <a:pt x="30" y="94"/>
                  </a:lnTo>
                  <a:lnTo>
                    <a:pt x="35" y="93"/>
                  </a:lnTo>
                  <a:lnTo>
                    <a:pt x="39" y="91"/>
                  </a:lnTo>
                  <a:lnTo>
                    <a:pt x="47" y="87"/>
                  </a:lnTo>
                  <a:lnTo>
                    <a:pt x="54" y="81"/>
                  </a:lnTo>
                  <a:lnTo>
                    <a:pt x="60" y="73"/>
                  </a:lnTo>
                  <a:lnTo>
                    <a:pt x="65" y="65"/>
                  </a:lnTo>
                  <a:lnTo>
                    <a:pt x="68" y="56"/>
                  </a:lnTo>
                  <a:lnTo>
                    <a:pt x="69" y="47"/>
                  </a:lnTo>
                  <a:lnTo>
                    <a:pt x="69" y="38"/>
                  </a:lnTo>
                  <a:lnTo>
                    <a:pt x="67" y="29"/>
                  </a:lnTo>
                  <a:lnTo>
                    <a:pt x="65" y="24"/>
                  </a:lnTo>
                  <a:lnTo>
                    <a:pt x="63" y="20"/>
                  </a:lnTo>
                  <a:lnTo>
                    <a:pt x="61" y="16"/>
                  </a:lnTo>
                  <a:lnTo>
                    <a:pt x="56" y="12"/>
                  </a:lnTo>
                  <a:lnTo>
                    <a:pt x="53" y="9"/>
                  </a:lnTo>
                  <a:lnTo>
                    <a:pt x="49" y="6"/>
                  </a:lnTo>
                  <a:lnTo>
                    <a:pt x="44" y="3"/>
                  </a:lnTo>
                  <a:lnTo>
                    <a:pt x="39"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785" name="Freeform 269"/>
            <p:cNvSpPr>
              <a:spLocks/>
            </p:cNvSpPr>
            <p:nvPr/>
          </p:nvSpPr>
          <p:spPr bwMode="auto">
            <a:xfrm>
              <a:off x="1975" y="1657"/>
              <a:ext cx="1" cy="3"/>
            </a:xfrm>
            <a:custGeom>
              <a:avLst/>
              <a:gdLst>
                <a:gd name="T0" fmla="*/ 69 w 69"/>
                <a:gd name="T1" fmla="*/ 5 h 96"/>
                <a:gd name="T2" fmla="*/ 64 w 69"/>
                <a:gd name="T3" fmla="*/ 3 h 96"/>
                <a:gd name="T4" fmla="*/ 58 w 69"/>
                <a:gd name="T5" fmla="*/ 1 h 96"/>
                <a:gd name="T6" fmla="*/ 53 w 69"/>
                <a:gd name="T7" fmla="*/ 0 h 96"/>
                <a:gd name="T8" fmla="*/ 48 w 69"/>
                <a:gd name="T9" fmla="*/ 0 h 96"/>
                <a:gd name="T10" fmla="*/ 43 w 69"/>
                <a:gd name="T11" fmla="*/ 0 h 96"/>
                <a:gd name="T12" fmla="*/ 37 w 69"/>
                <a:gd name="T13" fmla="*/ 1 h 96"/>
                <a:gd name="T14" fmla="*/ 33 w 69"/>
                <a:gd name="T15" fmla="*/ 2 h 96"/>
                <a:gd name="T16" fmla="*/ 29 w 69"/>
                <a:gd name="T17" fmla="*/ 4 h 96"/>
                <a:gd name="T18" fmla="*/ 21 w 69"/>
                <a:gd name="T19" fmla="*/ 9 h 96"/>
                <a:gd name="T20" fmla="*/ 14 w 69"/>
                <a:gd name="T21" fmla="*/ 15 h 96"/>
                <a:gd name="T22" fmla="*/ 9 w 69"/>
                <a:gd name="T23" fmla="*/ 22 h 96"/>
                <a:gd name="T24" fmla="*/ 4 w 69"/>
                <a:gd name="T25" fmla="*/ 31 h 96"/>
                <a:gd name="T26" fmla="*/ 1 w 69"/>
                <a:gd name="T27" fmla="*/ 39 h 96"/>
                <a:gd name="T28" fmla="*/ 0 w 69"/>
                <a:gd name="T29" fmla="*/ 48 h 96"/>
                <a:gd name="T30" fmla="*/ 0 w 69"/>
                <a:gd name="T31" fmla="*/ 57 h 96"/>
                <a:gd name="T32" fmla="*/ 2 w 69"/>
                <a:gd name="T33" fmla="*/ 66 h 96"/>
                <a:gd name="T34" fmla="*/ 3 w 69"/>
                <a:gd name="T35" fmla="*/ 70 h 96"/>
                <a:gd name="T36" fmla="*/ 6 w 69"/>
                <a:gd name="T37" fmla="*/ 75 h 96"/>
                <a:gd name="T38" fmla="*/ 8 w 69"/>
                <a:gd name="T39" fmla="*/ 80 h 96"/>
                <a:gd name="T40" fmla="*/ 11 w 69"/>
                <a:gd name="T41" fmla="*/ 83 h 96"/>
                <a:gd name="T42" fmla="*/ 15 w 69"/>
                <a:gd name="T43" fmla="*/ 87 h 96"/>
                <a:gd name="T44" fmla="*/ 19 w 69"/>
                <a:gd name="T45" fmla="*/ 90 h 96"/>
                <a:gd name="T46" fmla="*/ 24 w 69"/>
                <a:gd name="T47" fmla="*/ 93 h 96"/>
                <a:gd name="T48" fmla="*/ 29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1"/>
                  </a:lnTo>
                  <a:lnTo>
                    <a:pt x="53" y="0"/>
                  </a:lnTo>
                  <a:lnTo>
                    <a:pt x="48" y="0"/>
                  </a:lnTo>
                  <a:lnTo>
                    <a:pt x="43" y="0"/>
                  </a:lnTo>
                  <a:lnTo>
                    <a:pt x="37" y="1"/>
                  </a:lnTo>
                  <a:lnTo>
                    <a:pt x="33" y="2"/>
                  </a:lnTo>
                  <a:lnTo>
                    <a:pt x="29" y="4"/>
                  </a:lnTo>
                  <a:lnTo>
                    <a:pt x="21" y="9"/>
                  </a:lnTo>
                  <a:lnTo>
                    <a:pt x="14" y="15"/>
                  </a:lnTo>
                  <a:lnTo>
                    <a:pt x="9" y="22"/>
                  </a:lnTo>
                  <a:lnTo>
                    <a:pt x="4" y="31"/>
                  </a:lnTo>
                  <a:lnTo>
                    <a:pt x="1" y="39"/>
                  </a:lnTo>
                  <a:lnTo>
                    <a:pt x="0" y="48"/>
                  </a:lnTo>
                  <a:lnTo>
                    <a:pt x="0" y="57"/>
                  </a:lnTo>
                  <a:lnTo>
                    <a:pt x="2" y="66"/>
                  </a:lnTo>
                  <a:lnTo>
                    <a:pt x="3" y="70"/>
                  </a:lnTo>
                  <a:lnTo>
                    <a:pt x="6" y="75"/>
                  </a:lnTo>
                  <a:lnTo>
                    <a:pt x="8" y="80"/>
                  </a:lnTo>
                  <a:lnTo>
                    <a:pt x="11" y="83"/>
                  </a:lnTo>
                  <a:lnTo>
                    <a:pt x="15" y="87"/>
                  </a:lnTo>
                  <a:lnTo>
                    <a:pt x="19" y="90"/>
                  </a:lnTo>
                  <a:lnTo>
                    <a:pt x="24" y="93"/>
                  </a:lnTo>
                  <a:lnTo>
                    <a:pt x="29" y="96"/>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786" name="Freeform 270"/>
            <p:cNvSpPr>
              <a:spLocks/>
            </p:cNvSpPr>
            <p:nvPr/>
          </p:nvSpPr>
          <p:spPr bwMode="auto">
            <a:xfrm>
              <a:off x="1975" y="1658"/>
              <a:ext cx="60" cy="29"/>
            </a:xfrm>
            <a:custGeom>
              <a:avLst/>
              <a:gdLst>
                <a:gd name="T0" fmla="*/ 1911 w 1911"/>
                <a:gd name="T1" fmla="*/ 828 h 919"/>
                <a:gd name="T2" fmla="*/ 40 w 1911"/>
                <a:gd name="T3" fmla="*/ 0 h 919"/>
                <a:gd name="T4" fmla="*/ 0 w 1911"/>
                <a:gd name="T5" fmla="*/ 91 h 919"/>
                <a:gd name="T6" fmla="*/ 1872 w 1911"/>
                <a:gd name="T7" fmla="*/ 919 h 919"/>
                <a:gd name="T8" fmla="*/ 1911 w 1911"/>
                <a:gd name="T9" fmla="*/ 828 h 919"/>
                <a:gd name="T10" fmla="*/ 0 60000 65536"/>
                <a:gd name="T11" fmla="*/ 0 60000 65536"/>
                <a:gd name="T12" fmla="*/ 0 60000 65536"/>
                <a:gd name="T13" fmla="*/ 0 60000 65536"/>
                <a:gd name="T14" fmla="*/ 0 60000 65536"/>
                <a:gd name="T15" fmla="*/ 0 w 1911"/>
                <a:gd name="T16" fmla="*/ 0 h 919"/>
                <a:gd name="T17" fmla="*/ 1911 w 1911"/>
                <a:gd name="T18" fmla="*/ 919 h 919"/>
              </a:gdLst>
              <a:ahLst/>
              <a:cxnLst>
                <a:cxn ang="T10">
                  <a:pos x="T0" y="T1"/>
                </a:cxn>
                <a:cxn ang="T11">
                  <a:pos x="T2" y="T3"/>
                </a:cxn>
                <a:cxn ang="T12">
                  <a:pos x="T4" y="T5"/>
                </a:cxn>
                <a:cxn ang="T13">
                  <a:pos x="T6" y="T7"/>
                </a:cxn>
                <a:cxn ang="T14">
                  <a:pos x="T8" y="T9"/>
                </a:cxn>
              </a:cxnLst>
              <a:rect l="T15" t="T16" r="T17" b="T18"/>
              <a:pathLst>
                <a:path w="1911" h="919">
                  <a:moveTo>
                    <a:pt x="1911" y="828"/>
                  </a:moveTo>
                  <a:lnTo>
                    <a:pt x="40" y="0"/>
                  </a:lnTo>
                  <a:lnTo>
                    <a:pt x="0" y="91"/>
                  </a:lnTo>
                  <a:lnTo>
                    <a:pt x="1872" y="919"/>
                  </a:lnTo>
                  <a:lnTo>
                    <a:pt x="1911" y="828"/>
                  </a:lnTo>
                  <a:close/>
                </a:path>
              </a:pathLst>
            </a:custGeom>
            <a:solidFill>
              <a:srgbClr val="714049"/>
            </a:solidFill>
            <a:ln w="9525">
              <a:noFill/>
              <a:round/>
              <a:headEnd/>
              <a:tailEnd/>
            </a:ln>
          </p:spPr>
          <p:txBody>
            <a:bodyPr>
              <a:prstTxWarp prst="textNoShape">
                <a:avLst/>
              </a:prstTxWarp>
            </a:bodyPr>
            <a:lstStyle/>
            <a:p>
              <a:endParaRPr lang="en-US"/>
            </a:p>
          </p:txBody>
        </p:sp>
        <p:sp>
          <p:nvSpPr>
            <p:cNvPr id="20787" name="Freeform 271"/>
            <p:cNvSpPr>
              <a:spLocks/>
            </p:cNvSpPr>
            <p:nvPr/>
          </p:nvSpPr>
          <p:spPr bwMode="auto">
            <a:xfrm>
              <a:off x="2035" y="1683"/>
              <a:ext cx="1" cy="4"/>
            </a:xfrm>
            <a:custGeom>
              <a:avLst/>
              <a:gdLst>
                <a:gd name="T0" fmla="*/ 0 w 69"/>
                <a:gd name="T1" fmla="*/ 91 h 96"/>
                <a:gd name="T2" fmla="*/ 5 w 69"/>
                <a:gd name="T3" fmla="*/ 93 h 96"/>
                <a:gd name="T4" fmla="*/ 11 w 69"/>
                <a:gd name="T5" fmla="*/ 95 h 96"/>
                <a:gd name="T6" fmla="*/ 16 w 69"/>
                <a:gd name="T7" fmla="*/ 96 h 96"/>
                <a:gd name="T8" fmla="*/ 21 w 69"/>
                <a:gd name="T9" fmla="*/ 96 h 96"/>
                <a:gd name="T10" fmla="*/ 26 w 69"/>
                <a:gd name="T11" fmla="*/ 96 h 96"/>
                <a:gd name="T12" fmla="*/ 30 w 69"/>
                <a:gd name="T13" fmla="*/ 95 h 96"/>
                <a:gd name="T14" fmla="*/ 35 w 69"/>
                <a:gd name="T15" fmla="*/ 94 h 96"/>
                <a:gd name="T16" fmla="*/ 39 w 69"/>
                <a:gd name="T17" fmla="*/ 92 h 96"/>
                <a:gd name="T18" fmla="*/ 48 w 69"/>
                <a:gd name="T19" fmla="*/ 87 h 96"/>
                <a:gd name="T20" fmla="*/ 55 w 69"/>
                <a:gd name="T21" fmla="*/ 80 h 96"/>
                <a:gd name="T22" fmla="*/ 60 w 69"/>
                <a:gd name="T23" fmla="*/ 73 h 96"/>
                <a:gd name="T24" fmla="*/ 65 w 69"/>
                <a:gd name="T25" fmla="*/ 65 h 96"/>
                <a:gd name="T26" fmla="*/ 68 w 69"/>
                <a:gd name="T27" fmla="*/ 57 h 96"/>
                <a:gd name="T28" fmla="*/ 69 w 69"/>
                <a:gd name="T29" fmla="*/ 48 h 96"/>
                <a:gd name="T30" fmla="*/ 69 w 69"/>
                <a:gd name="T31" fmla="*/ 39 h 96"/>
                <a:gd name="T32" fmla="*/ 67 w 69"/>
                <a:gd name="T33" fmla="*/ 29 h 96"/>
                <a:gd name="T34" fmla="*/ 65 w 69"/>
                <a:gd name="T35" fmla="*/ 25 h 96"/>
                <a:gd name="T36" fmla="*/ 63 w 69"/>
                <a:gd name="T37" fmla="*/ 21 h 96"/>
                <a:gd name="T38" fmla="*/ 61 w 69"/>
                <a:gd name="T39" fmla="*/ 17 h 96"/>
                <a:gd name="T40" fmla="*/ 58 w 69"/>
                <a:gd name="T41" fmla="*/ 13 h 96"/>
                <a:gd name="T42" fmla="*/ 54 w 69"/>
                <a:gd name="T43" fmla="*/ 9 h 96"/>
                <a:gd name="T44" fmla="*/ 50 w 69"/>
                <a:gd name="T45" fmla="*/ 6 h 96"/>
                <a:gd name="T46" fmla="*/ 44 w 69"/>
                <a:gd name="T47" fmla="*/ 3 h 96"/>
                <a:gd name="T48" fmla="*/ 39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1" y="95"/>
                  </a:lnTo>
                  <a:lnTo>
                    <a:pt x="16" y="96"/>
                  </a:lnTo>
                  <a:lnTo>
                    <a:pt x="21" y="96"/>
                  </a:lnTo>
                  <a:lnTo>
                    <a:pt x="26" y="96"/>
                  </a:lnTo>
                  <a:lnTo>
                    <a:pt x="30" y="95"/>
                  </a:lnTo>
                  <a:lnTo>
                    <a:pt x="35" y="94"/>
                  </a:lnTo>
                  <a:lnTo>
                    <a:pt x="39" y="92"/>
                  </a:lnTo>
                  <a:lnTo>
                    <a:pt x="48" y="87"/>
                  </a:lnTo>
                  <a:lnTo>
                    <a:pt x="55" y="80"/>
                  </a:lnTo>
                  <a:lnTo>
                    <a:pt x="60" y="73"/>
                  </a:lnTo>
                  <a:lnTo>
                    <a:pt x="65" y="65"/>
                  </a:lnTo>
                  <a:lnTo>
                    <a:pt x="68" y="57"/>
                  </a:lnTo>
                  <a:lnTo>
                    <a:pt x="69" y="48"/>
                  </a:lnTo>
                  <a:lnTo>
                    <a:pt x="69" y="39"/>
                  </a:lnTo>
                  <a:lnTo>
                    <a:pt x="67" y="29"/>
                  </a:lnTo>
                  <a:lnTo>
                    <a:pt x="65" y="25"/>
                  </a:lnTo>
                  <a:lnTo>
                    <a:pt x="63" y="21"/>
                  </a:lnTo>
                  <a:lnTo>
                    <a:pt x="61" y="17"/>
                  </a:lnTo>
                  <a:lnTo>
                    <a:pt x="58" y="13"/>
                  </a:lnTo>
                  <a:lnTo>
                    <a:pt x="54" y="9"/>
                  </a:lnTo>
                  <a:lnTo>
                    <a:pt x="50" y="6"/>
                  </a:lnTo>
                  <a:lnTo>
                    <a:pt x="44" y="3"/>
                  </a:lnTo>
                  <a:lnTo>
                    <a:pt x="39"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788" name="Freeform 272"/>
            <p:cNvSpPr>
              <a:spLocks/>
            </p:cNvSpPr>
            <p:nvPr/>
          </p:nvSpPr>
          <p:spPr bwMode="auto">
            <a:xfrm>
              <a:off x="2080" y="1614"/>
              <a:ext cx="2" cy="3"/>
            </a:xfrm>
            <a:custGeom>
              <a:avLst/>
              <a:gdLst>
                <a:gd name="T0" fmla="*/ 69 w 69"/>
                <a:gd name="T1" fmla="*/ 5 h 95"/>
                <a:gd name="T2" fmla="*/ 64 w 69"/>
                <a:gd name="T3" fmla="*/ 3 h 95"/>
                <a:gd name="T4" fmla="*/ 58 w 69"/>
                <a:gd name="T5" fmla="*/ 1 h 95"/>
                <a:gd name="T6" fmla="*/ 53 w 69"/>
                <a:gd name="T7" fmla="*/ 0 h 95"/>
                <a:gd name="T8" fmla="*/ 48 w 69"/>
                <a:gd name="T9" fmla="*/ 0 h 95"/>
                <a:gd name="T10" fmla="*/ 43 w 69"/>
                <a:gd name="T11" fmla="*/ 0 h 95"/>
                <a:gd name="T12" fmla="*/ 39 w 69"/>
                <a:gd name="T13" fmla="*/ 1 h 95"/>
                <a:gd name="T14" fmla="*/ 34 w 69"/>
                <a:gd name="T15" fmla="*/ 2 h 95"/>
                <a:gd name="T16" fmla="*/ 29 w 69"/>
                <a:gd name="T17" fmla="*/ 4 h 95"/>
                <a:gd name="T18" fmla="*/ 21 w 69"/>
                <a:gd name="T19" fmla="*/ 9 h 95"/>
                <a:gd name="T20" fmla="*/ 14 w 69"/>
                <a:gd name="T21" fmla="*/ 15 h 95"/>
                <a:gd name="T22" fmla="*/ 9 w 69"/>
                <a:gd name="T23" fmla="*/ 22 h 95"/>
                <a:gd name="T24" fmla="*/ 4 w 69"/>
                <a:gd name="T25" fmla="*/ 30 h 95"/>
                <a:gd name="T26" fmla="*/ 1 w 69"/>
                <a:gd name="T27" fmla="*/ 38 h 95"/>
                <a:gd name="T28" fmla="*/ 0 w 69"/>
                <a:gd name="T29" fmla="*/ 47 h 95"/>
                <a:gd name="T30" fmla="*/ 0 w 69"/>
                <a:gd name="T31" fmla="*/ 57 h 95"/>
                <a:gd name="T32" fmla="*/ 2 w 69"/>
                <a:gd name="T33" fmla="*/ 66 h 95"/>
                <a:gd name="T34" fmla="*/ 4 w 69"/>
                <a:gd name="T35" fmla="*/ 70 h 95"/>
                <a:gd name="T36" fmla="*/ 6 w 69"/>
                <a:gd name="T37" fmla="*/ 75 h 95"/>
                <a:gd name="T38" fmla="*/ 8 w 69"/>
                <a:gd name="T39" fmla="*/ 79 h 95"/>
                <a:gd name="T40" fmla="*/ 11 w 69"/>
                <a:gd name="T41" fmla="*/ 82 h 95"/>
                <a:gd name="T42" fmla="*/ 15 w 69"/>
                <a:gd name="T43" fmla="*/ 86 h 95"/>
                <a:gd name="T44" fmla="*/ 19 w 69"/>
                <a:gd name="T45" fmla="*/ 89 h 95"/>
                <a:gd name="T46" fmla="*/ 24 w 69"/>
                <a:gd name="T47" fmla="*/ 92 h 95"/>
                <a:gd name="T48" fmla="*/ 29 w 69"/>
                <a:gd name="T49" fmla="*/ 95 h 95"/>
                <a:gd name="T50" fmla="*/ 69 w 69"/>
                <a:gd name="T51" fmla="*/ 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69" y="5"/>
                  </a:moveTo>
                  <a:lnTo>
                    <a:pt x="64" y="3"/>
                  </a:lnTo>
                  <a:lnTo>
                    <a:pt x="58" y="1"/>
                  </a:lnTo>
                  <a:lnTo>
                    <a:pt x="53" y="0"/>
                  </a:lnTo>
                  <a:lnTo>
                    <a:pt x="48" y="0"/>
                  </a:lnTo>
                  <a:lnTo>
                    <a:pt x="43" y="0"/>
                  </a:lnTo>
                  <a:lnTo>
                    <a:pt x="39" y="1"/>
                  </a:lnTo>
                  <a:lnTo>
                    <a:pt x="34" y="2"/>
                  </a:lnTo>
                  <a:lnTo>
                    <a:pt x="29" y="4"/>
                  </a:lnTo>
                  <a:lnTo>
                    <a:pt x="21" y="9"/>
                  </a:lnTo>
                  <a:lnTo>
                    <a:pt x="14" y="15"/>
                  </a:lnTo>
                  <a:lnTo>
                    <a:pt x="9" y="22"/>
                  </a:lnTo>
                  <a:lnTo>
                    <a:pt x="4" y="30"/>
                  </a:lnTo>
                  <a:lnTo>
                    <a:pt x="1" y="38"/>
                  </a:lnTo>
                  <a:lnTo>
                    <a:pt x="0" y="47"/>
                  </a:lnTo>
                  <a:lnTo>
                    <a:pt x="0" y="57"/>
                  </a:lnTo>
                  <a:lnTo>
                    <a:pt x="2" y="66"/>
                  </a:lnTo>
                  <a:lnTo>
                    <a:pt x="4" y="70"/>
                  </a:lnTo>
                  <a:lnTo>
                    <a:pt x="6" y="75"/>
                  </a:lnTo>
                  <a:lnTo>
                    <a:pt x="8" y="79"/>
                  </a:lnTo>
                  <a:lnTo>
                    <a:pt x="11" y="82"/>
                  </a:lnTo>
                  <a:lnTo>
                    <a:pt x="15" y="86"/>
                  </a:lnTo>
                  <a:lnTo>
                    <a:pt x="19" y="89"/>
                  </a:lnTo>
                  <a:lnTo>
                    <a:pt x="24" y="92"/>
                  </a:lnTo>
                  <a:lnTo>
                    <a:pt x="29" y="95"/>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789" name="Freeform 273"/>
            <p:cNvSpPr>
              <a:spLocks/>
            </p:cNvSpPr>
            <p:nvPr/>
          </p:nvSpPr>
          <p:spPr bwMode="auto">
            <a:xfrm>
              <a:off x="2081" y="1614"/>
              <a:ext cx="59" cy="29"/>
            </a:xfrm>
            <a:custGeom>
              <a:avLst/>
              <a:gdLst>
                <a:gd name="T0" fmla="*/ 1903 w 1903"/>
                <a:gd name="T1" fmla="*/ 824 h 915"/>
                <a:gd name="T2" fmla="*/ 40 w 1903"/>
                <a:gd name="T3" fmla="*/ 0 h 915"/>
                <a:gd name="T4" fmla="*/ 0 w 1903"/>
                <a:gd name="T5" fmla="*/ 90 h 915"/>
                <a:gd name="T6" fmla="*/ 1864 w 1903"/>
                <a:gd name="T7" fmla="*/ 915 h 915"/>
                <a:gd name="T8" fmla="*/ 1903 w 1903"/>
                <a:gd name="T9" fmla="*/ 824 h 915"/>
                <a:gd name="T10" fmla="*/ 0 60000 65536"/>
                <a:gd name="T11" fmla="*/ 0 60000 65536"/>
                <a:gd name="T12" fmla="*/ 0 60000 65536"/>
                <a:gd name="T13" fmla="*/ 0 60000 65536"/>
                <a:gd name="T14" fmla="*/ 0 60000 65536"/>
                <a:gd name="T15" fmla="*/ 0 w 1903"/>
                <a:gd name="T16" fmla="*/ 0 h 915"/>
                <a:gd name="T17" fmla="*/ 1903 w 1903"/>
                <a:gd name="T18" fmla="*/ 915 h 915"/>
              </a:gdLst>
              <a:ahLst/>
              <a:cxnLst>
                <a:cxn ang="T10">
                  <a:pos x="T0" y="T1"/>
                </a:cxn>
                <a:cxn ang="T11">
                  <a:pos x="T2" y="T3"/>
                </a:cxn>
                <a:cxn ang="T12">
                  <a:pos x="T4" y="T5"/>
                </a:cxn>
                <a:cxn ang="T13">
                  <a:pos x="T6" y="T7"/>
                </a:cxn>
                <a:cxn ang="T14">
                  <a:pos x="T8" y="T9"/>
                </a:cxn>
              </a:cxnLst>
              <a:rect l="T15" t="T16" r="T17" b="T18"/>
              <a:pathLst>
                <a:path w="1903" h="915">
                  <a:moveTo>
                    <a:pt x="1903" y="824"/>
                  </a:moveTo>
                  <a:lnTo>
                    <a:pt x="40" y="0"/>
                  </a:lnTo>
                  <a:lnTo>
                    <a:pt x="0" y="90"/>
                  </a:lnTo>
                  <a:lnTo>
                    <a:pt x="1864" y="915"/>
                  </a:lnTo>
                  <a:lnTo>
                    <a:pt x="1903" y="824"/>
                  </a:lnTo>
                  <a:close/>
                </a:path>
              </a:pathLst>
            </a:custGeom>
            <a:solidFill>
              <a:srgbClr val="714049"/>
            </a:solidFill>
            <a:ln w="9525">
              <a:noFill/>
              <a:round/>
              <a:headEnd/>
              <a:tailEnd/>
            </a:ln>
          </p:spPr>
          <p:txBody>
            <a:bodyPr>
              <a:prstTxWarp prst="textNoShape">
                <a:avLst/>
              </a:prstTxWarp>
            </a:bodyPr>
            <a:lstStyle/>
            <a:p>
              <a:endParaRPr lang="en-US"/>
            </a:p>
          </p:txBody>
        </p:sp>
        <p:sp>
          <p:nvSpPr>
            <p:cNvPr id="20790" name="Freeform 274"/>
            <p:cNvSpPr>
              <a:spLocks/>
            </p:cNvSpPr>
            <p:nvPr/>
          </p:nvSpPr>
          <p:spPr bwMode="auto">
            <a:xfrm>
              <a:off x="2139" y="1640"/>
              <a:ext cx="2" cy="3"/>
            </a:xfrm>
            <a:custGeom>
              <a:avLst/>
              <a:gdLst>
                <a:gd name="T0" fmla="*/ 0 w 70"/>
                <a:gd name="T1" fmla="*/ 91 h 96"/>
                <a:gd name="T2" fmla="*/ 6 w 70"/>
                <a:gd name="T3" fmla="*/ 93 h 96"/>
                <a:gd name="T4" fmla="*/ 11 w 70"/>
                <a:gd name="T5" fmla="*/ 95 h 96"/>
                <a:gd name="T6" fmla="*/ 16 w 70"/>
                <a:gd name="T7" fmla="*/ 96 h 96"/>
                <a:gd name="T8" fmla="*/ 21 w 70"/>
                <a:gd name="T9" fmla="*/ 96 h 96"/>
                <a:gd name="T10" fmla="*/ 26 w 70"/>
                <a:gd name="T11" fmla="*/ 96 h 96"/>
                <a:gd name="T12" fmla="*/ 31 w 70"/>
                <a:gd name="T13" fmla="*/ 95 h 96"/>
                <a:gd name="T14" fmla="*/ 35 w 70"/>
                <a:gd name="T15" fmla="*/ 93 h 96"/>
                <a:gd name="T16" fmla="*/ 40 w 70"/>
                <a:gd name="T17" fmla="*/ 92 h 96"/>
                <a:gd name="T18" fmla="*/ 48 w 70"/>
                <a:gd name="T19" fmla="*/ 87 h 96"/>
                <a:gd name="T20" fmla="*/ 55 w 70"/>
                <a:gd name="T21" fmla="*/ 81 h 96"/>
                <a:gd name="T22" fmla="*/ 61 w 70"/>
                <a:gd name="T23" fmla="*/ 74 h 96"/>
                <a:gd name="T24" fmla="*/ 65 w 70"/>
                <a:gd name="T25" fmla="*/ 66 h 96"/>
                <a:gd name="T26" fmla="*/ 68 w 70"/>
                <a:gd name="T27" fmla="*/ 57 h 96"/>
                <a:gd name="T28" fmla="*/ 70 w 70"/>
                <a:gd name="T29" fmla="*/ 48 h 96"/>
                <a:gd name="T30" fmla="*/ 69 w 70"/>
                <a:gd name="T31" fmla="*/ 39 h 96"/>
                <a:gd name="T32" fmla="*/ 68 w 70"/>
                <a:gd name="T33" fmla="*/ 30 h 96"/>
                <a:gd name="T34" fmla="*/ 66 w 70"/>
                <a:gd name="T35" fmla="*/ 26 h 96"/>
                <a:gd name="T36" fmla="*/ 64 w 70"/>
                <a:gd name="T37" fmla="*/ 21 h 96"/>
                <a:gd name="T38" fmla="*/ 61 w 70"/>
                <a:gd name="T39" fmla="*/ 17 h 96"/>
                <a:gd name="T40" fmla="*/ 58 w 70"/>
                <a:gd name="T41" fmla="*/ 14 h 96"/>
                <a:gd name="T42" fmla="*/ 55 w 70"/>
                <a:gd name="T43" fmla="*/ 10 h 96"/>
                <a:gd name="T44" fmla="*/ 50 w 70"/>
                <a:gd name="T45" fmla="*/ 6 h 96"/>
                <a:gd name="T46" fmla="*/ 46 w 70"/>
                <a:gd name="T47" fmla="*/ 3 h 96"/>
                <a:gd name="T48" fmla="*/ 39 w 70"/>
                <a:gd name="T49" fmla="*/ 0 h 96"/>
                <a:gd name="T50" fmla="*/ 0 w 70"/>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0" y="91"/>
                  </a:moveTo>
                  <a:lnTo>
                    <a:pt x="6" y="93"/>
                  </a:lnTo>
                  <a:lnTo>
                    <a:pt x="11" y="95"/>
                  </a:lnTo>
                  <a:lnTo>
                    <a:pt x="16" y="96"/>
                  </a:lnTo>
                  <a:lnTo>
                    <a:pt x="21" y="96"/>
                  </a:lnTo>
                  <a:lnTo>
                    <a:pt x="26" y="96"/>
                  </a:lnTo>
                  <a:lnTo>
                    <a:pt x="31" y="95"/>
                  </a:lnTo>
                  <a:lnTo>
                    <a:pt x="35" y="93"/>
                  </a:lnTo>
                  <a:lnTo>
                    <a:pt x="40" y="92"/>
                  </a:lnTo>
                  <a:lnTo>
                    <a:pt x="48" y="87"/>
                  </a:lnTo>
                  <a:lnTo>
                    <a:pt x="55" y="81"/>
                  </a:lnTo>
                  <a:lnTo>
                    <a:pt x="61" y="74"/>
                  </a:lnTo>
                  <a:lnTo>
                    <a:pt x="65" y="66"/>
                  </a:lnTo>
                  <a:lnTo>
                    <a:pt x="68" y="57"/>
                  </a:lnTo>
                  <a:lnTo>
                    <a:pt x="70" y="48"/>
                  </a:lnTo>
                  <a:lnTo>
                    <a:pt x="69" y="39"/>
                  </a:lnTo>
                  <a:lnTo>
                    <a:pt x="68" y="30"/>
                  </a:lnTo>
                  <a:lnTo>
                    <a:pt x="66" y="26"/>
                  </a:lnTo>
                  <a:lnTo>
                    <a:pt x="64" y="21"/>
                  </a:lnTo>
                  <a:lnTo>
                    <a:pt x="61" y="17"/>
                  </a:lnTo>
                  <a:lnTo>
                    <a:pt x="58" y="14"/>
                  </a:lnTo>
                  <a:lnTo>
                    <a:pt x="55" y="10"/>
                  </a:lnTo>
                  <a:lnTo>
                    <a:pt x="50" y="6"/>
                  </a:lnTo>
                  <a:lnTo>
                    <a:pt x="46" y="3"/>
                  </a:lnTo>
                  <a:lnTo>
                    <a:pt x="39"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791" name="Freeform 275"/>
            <p:cNvSpPr>
              <a:spLocks/>
            </p:cNvSpPr>
            <p:nvPr/>
          </p:nvSpPr>
          <p:spPr bwMode="auto">
            <a:xfrm>
              <a:off x="1982" y="1706"/>
              <a:ext cx="2" cy="2"/>
            </a:xfrm>
            <a:custGeom>
              <a:avLst/>
              <a:gdLst>
                <a:gd name="T0" fmla="*/ 69 w 69"/>
                <a:gd name="T1" fmla="*/ 5 h 96"/>
                <a:gd name="T2" fmla="*/ 64 w 69"/>
                <a:gd name="T3" fmla="*/ 3 h 96"/>
                <a:gd name="T4" fmla="*/ 58 w 69"/>
                <a:gd name="T5" fmla="*/ 1 h 96"/>
                <a:gd name="T6" fmla="*/ 52 w 69"/>
                <a:gd name="T7" fmla="*/ 1 h 96"/>
                <a:gd name="T8" fmla="*/ 47 w 69"/>
                <a:gd name="T9" fmla="*/ 0 h 96"/>
                <a:gd name="T10" fmla="*/ 42 w 69"/>
                <a:gd name="T11" fmla="*/ 1 h 96"/>
                <a:gd name="T12" fmla="*/ 38 w 69"/>
                <a:gd name="T13" fmla="*/ 1 h 96"/>
                <a:gd name="T14" fmla="*/ 33 w 69"/>
                <a:gd name="T15" fmla="*/ 3 h 96"/>
                <a:gd name="T16" fmla="*/ 29 w 69"/>
                <a:gd name="T17" fmla="*/ 4 h 96"/>
                <a:gd name="T18" fmla="*/ 21 w 69"/>
                <a:gd name="T19" fmla="*/ 9 h 96"/>
                <a:gd name="T20" fmla="*/ 14 w 69"/>
                <a:gd name="T21" fmla="*/ 15 h 96"/>
                <a:gd name="T22" fmla="*/ 9 w 69"/>
                <a:gd name="T23" fmla="*/ 23 h 96"/>
                <a:gd name="T24" fmla="*/ 4 w 69"/>
                <a:gd name="T25" fmla="*/ 31 h 96"/>
                <a:gd name="T26" fmla="*/ 1 w 69"/>
                <a:gd name="T27" fmla="*/ 39 h 96"/>
                <a:gd name="T28" fmla="*/ 0 w 69"/>
                <a:gd name="T29" fmla="*/ 48 h 96"/>
                <a:gd name="T30" fmla="*/ 0 w 69"/>
                <a:gd name="T31" fmla="*/ 57 h 96"/>
                <a:gd name="T32" fmla="*/ 2 w 69"/>
                <a:gd name="T33" fmla="*/ 66 h 96"/>
                <a:gd name="T34" fmla="*/ 4 w 69"/>
                <a:gd name="T35" fmla="*/ 72 h 96"/>
                <a:gd name="T36" fmla="*/ 6 w 69"/>
                <a:gd name="T37" fmla="*/ 76 h 96"/>
                <a:gd name="T38" fmla="*/ 8 w 69"/>
                <a:gd name="T39" fmla="*/ 80 h 96"/>
                <a:gd name="T40" fmla="*/ 12 w 69"/>
                <a:gd name="T41" fmla="*/ 83 h 96"/>
                <a:gd name="T42" fmla="*/ 15 w 69"/>
                <a:gd name="T43" fmla="*/ 87 h 96"/>
                <a:gd name="T44" fmla="*/ 19 w 69"/>
                <a:gd name="T45" fmla="*/ 90 h 96"/>
                <a:gd name="T46" fmla="*/ 24 w 69"/>
                <a:gd name="T47" fmla="*/ 93 h 96"/>
                <a:gd name="T48" fmla="*/ 29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1"/>
                  </a:lnTo>
                  <a:lnTo>
                    <a:pt x="52" y="1"/>
                  </a:lnTo>
                  <a:lnTo>
                    <a:pt x="47" y="0"/>
                  </a:lnTo>
                  <a:lnTo>
                    <a:pt x="42" y="1"/>
                  </a:lnTo>
                  <a:lnTo>
                    <a:pt x="38" y="1"/>
                  </a:lnTo>
                  <a:lnTo>
                    <a:pt x="33" y="3"/>
                  </a:lnTo>
                  <a:lnTo>
                    <a:pt x="29" y="4"/>
                  </a:lnTo>
                  <a:lnTo>
                    <a:pt x="21" y="9"/>
                  </a:lnTo>
                  <a:lnTo>
                    <a:pt x="14" y="15"/>
                  </a:lnTo>
                  <a:lnTo>
                    <a:pt x="9" y="23"/>
                  </a:lnTo>
                  <a:lnTo>
                    <a:pt x="4" y="31"/>
                  </a:lnTo>
                  <a:lnTo>
                    <a:pt x="1" y="39"/>
                  </a:lnTo>
                  <a:lnTo>
                    <a:pt x="0" y="48"/>
                  </a:lnTo>
                  <a:lnTo>
                    <a:pt x="0" y="57"/>
                  </a:lnTo>
                  <a:lnTo>
                    <a:pt x="2" y="66"/>
                  </a:lnTo>
                  <a:lnTo>
                    <a:pt x="4" y="72"/>
                  </a:lnTo>
                  <a:lnTo>
                    <a:pt x="6" y="76"/>
                  </a:lnTo>
                  <a:lnTo>
                    <a:pt x="8" y="80"/>
                  </a:lnTo>
                  <a:lnTo>
                    <a:pt x="12" y="83"/>
                  </a:lnTo>
                  <a:lnTo>
                    <a:pt x="15" y="87"/>
                  </a:lnTo>
                  <a:lnTo>
                    <a:pt x="19" y="90"/>
                  </a:lnTo>
                  <a:lnTo>
                    <a:pt x="24" y="93"/>
                  </a:lnTo>
                  <a:lnTo>
                    <a:pt x="29" y="96"/>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792" name="Freeform 276"/>
            <p:cNvSpPr>
              <a:spLocks/>
            </p:cNvSpPr>
            <p:nvPr/>
          </p:nvSpPr>
          <p:spPr bwMode="auto">
            <a:xfrm>
              <a:off x="1984" y="1706"/>
              <a:ext cx="57" cy="27"/>
            </a:xfrm>
            <a:custGeom>
              <a:avLst/>
              <a:gdLst>
                <a:gd name="T0" fmla="*/ 1860 w 1860"/>
                <a:gd name="T1" fmla="*/ 806 h 896"/>
                <a:gd name="T2" fmla="*/ 40 w 1860"/>
                <a:gd name="T3" fmla="*/ 0 h 896"/>
                <a:gd name="T4" fmla="*/ 0 w 1860"/>
                <a:gd name="T5" fmla="*/ 91 h 896"/>
                <a:gd name="T6" fmla="*/ 1821 w 1860"/>
                <a:gd name="T7" fmla="*/ 896 h 896"/>
                <a:gd name="T8" fmla="*/ 1860 w 1860"/>
                <a:gd name="T9" fmla="*/ 806 h 896"/>
                <a:gd name="T10" fmla="*/ 0 60000 65536"/>
                <a:gd name="T11" fmla="*/ 0 60000 65536"/>
                <a:gd name="T12" fmla="*/ 0 60000 65536"/>
                <a:gd name="T13" fmla="*/ 0 60000 65536"/>
                <a:gd name="T14" fmla="*/ 0 60000 65536"/>
                <a:gd name="T15" fmla="*/ 0 w 1860"/>
                <a:gd name="T16" fmla="*/ 0 h 896"/>
                <a:gd name="T17" fmla="*/ 1860 w 1860"/>
                <a:gd name="T18" fmla="*/ 896 h 896"/>
              </a:gdLst>
              <a:ahLst/>
              <a:cxnLst>
                <a:cxn ang="T10">
                  <a:pos x="T0" y="T1"/>
                </a:cxn>
                <a:cxn ang="T11">
                  <a:pos x="T2" y="T3"/>
                </a:cxn>
                <a:cxn ang="T12">
                  <a:pos x="T4" y="T5"/>
                </a:cxn>
                <a:cxn ang="T13">
                  <a:pos x="T6" y="T7"/>
                </a:cxn>
                <a:cxn ang="T14">
                  <a:pos x="T8" y="T9"/>
                </a:cxn>
              </a:cxnLst>
              <a:rect l="T15" t="T16" r="T17" b="T18"/>
              <a:pathLst>
                <a:path w="1860" h="896">
                  <a:moveTo>
                    <a:pt x="1860" y="806"/>
                  </a:moveTo>
                  <a:lnTo>
                    <a:pt x="40" y="0"/>
                  </a:lnTo>
                  <a:lnTo>
                    <a:pt x="0" y="91"/>
                  </a:lnTo>
                  <a:lnTo>
                    <a:pt x="1821" y="896"/>
                  </a:lnTo>
                  <a:lnTo>
                    <a:pt x="1860" y="806"/>
                  </a:lnTo>
                  <a:close/>
                </a:path>
              </a:pathLst>
            </a:custGeom>
            <a:solidFill>
              <a:srgbClr val="714049"/>
            </a:solidFill>
            <a:ln w="9525">
              <a:noFill/>
              <a:round/>
              <a:headEnd/>
              <a:tailEnd/>
            </a:ln>
          </p:spPr>
          <p:txBody>
            <a:bodyPr>
              <a:prstTxWarp prst="textNoShape">
                <a:avLst/>
              </a:prstTxWarp>
            </a:bodyPr>
            <a:lstStyle/>
            <a:p>
              <a:endParaRPr lang="en-US"/>
            </a:p>
          </p:txBody>
        </p:sp>
        <p:sp>
          <p:nvSpPr>
            <p:cNvPr id="20793" name="Freeform 277"/>
            <p:cNvSpPr>
              <a:spLocks/>
            </p:cNvSpPr>
            <p:nvPr/>
          </p:nvSpPr>
          <p:spPr bwMode="auto">
            <a:xfrm>
              <a:off x="2041" y="1730"/>
              <a:ext cx="1" cy="4"/>
            </a:xfrm>
            <a:custGeom>
              <a:avLst/>
              <a:gdLst>
                <a:gd name="T0" fmla="*/ 0 w 69"/>
                <a:gd name="T1" fmla="*/ 90 h 95"/>
                <a:gd name="T2" fmla="*/ 5 w 69"/>
                <a:gd name="T3" fmla="*/ 92 h 95"/>
                <a:gd name="T4" fmla="*/ 11 w 69"/>
                <a:gd name="T5" fmla="*/ 94 h 95"/>
                <a:gd name="T6" fmla="*/ 16 w 69"/>
                <a:gd name="T7" fmla="*/ 95 h 95"/>
                <a:gd name="T8" fmla="*/ 21 w 69"/>
                <a:gd name="T9" fmla="*/ 95 h 95"/>
                <a:gd name="T10" fmla="*/ 26 w 69"/>
                <a:gd name="T11" fmla="*/ 95 h 95"/>
                <a:gd name="T12" fmla="*/ 31 w 69"/>
                <a:gd name="T13" fmla="*/ 94 h 95"/>
                <a:gd name="T14" fmla="*/ 35 w 69"/>
                <a:gd name="T15" fmla="*/ 93 h 95"/>
                <a:gd name="T16" fmla="*/ 39 w 69"/>
                <a:gd name="T17" fmla="*/ 91 h 95"/>
                <a:gd name="T18" fmla="*/ 47 w 69"/>
                <a:gd name="T19" fmla="*/ 86 h 95"/>
                <a:gd name="T20" fmla="*/ 55 w 69"/>
                <a:gd name="T21" fmla="*/ 80 h 95"/>
                <a:gd name="T22" fmla="*/ 61 w 69"/>
                <a:gd name="T23" fmla="*/ 73 h 95"/>
                <a:gd name="T24" fmla="*/ 65 w 69"/>
                <a:gd name="T25" fmla="*/ 65 h 95"/>
                <a:gd name="T26" fmla="*/ 68 w 69"/>
                <a:gd name="T27" fmla="*/ 57 h 95"/>
                <a:gd name="T28" fmla="*/ 69 w 69"/>
                <a:gd name="T29" fmla="*/ 48 h 95"/>
                <a:gd name="T30" fmla="*/ 69 w 69"/>
                <a:gd name="T31" fmla="*/ 38 h 95"/>
                <a:gd name="T32" fmla="*/ 67 w 69"/>
                <a:gd name="T33" fmla="*/ 29 h 95"/>
                <a:gd name="T34" fmla="*/ 66 w 69"/>
                <a:gd name="T35" fmla="*/ 25 h 95"/>
                <a:gd name="T36" fmla="*/ 64 w 69"/>
                <a:gd name="T37" fmla="*/ 21 h 95"/>
                <a:gd name="T38" fmla="*/ 61 w 69"/>
                <a:gd name="T39" fmla="*/ 17 h 95"/>
                <a:gd name="T40" fmla="*/ 58 w 69"/>
                <a:gd name="T41" fmla="*/ 13 h 95"/>
                <a:gd name="T42" fmla="*/ 54 w 69"/>
                <a:gd name="T43" fmla="*/ 9 h 95"/>
                <a:gd name="T44" fmla="*/ 49 w 69"/>
                <a:gd name="T45" fmla="*/ 6 h 95"/>
                <a:gd name="T46" fmla="*/ 44 w 69"/>
                <a:gd name="T47" fmla="*/ 3 h 95"/>
                <a:gd name="T48" fmla="*/ 39 w 69"/>
                <a:gd name="T49" fmla="*/ 0 h 95"/>
                <a:gd name="T50" fmla="*/ 0 w 69"/>
                <a:gd name="T51" fmla="*/ 9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0"/>
                  </a:moveTo>
                  <a:lnTo>
                    <a:pt x="5" y="92"/>
                  </a:lnTo>
                  <a:lnTo>
                    <a:pt x="11" y="94"/>
                  </a:lnTo>
                  <a:lnTo>
                    <a:pt x="16" y="95"/>
                  </a:lnTo>
                  <a:lnTo>
                    <a:pt x="21" y="95"/>
                  </a:lnTo>
                  <a:lnTo>
                    <a:pt x="26" y="95"/>
                  </a:lnTo>
                  <a:lnTo>
                    <a:pt x="31" y="94"/>
                  </a:lnTo>
                  <a:lnTo>
                    <a:pt x="35" y="93"/>
                  </a:lnTo>
                  <a:lnTo>
                    <a:pt x="39" y="91"/>
                  </a:lnTo>
                  <a:lnTo>
                    <a:pt x="47" y="86"/>
                  </a:lnTo>
                  <a:lnTo>
                    <a:pt x="55" y="80"/>
                  </a:lnTo>
                  <a:lnTo>
                    <a:pt x="61" y="73"/>
                  </a:lnTo>
                  <a:lnTo>
                    <a:pt x="65" y="65"/>
                  </a:lnTo>
                  <a:lnTo>
                    <a:pt x="68" y="57"/>
                  </a:lnTo>
                  <a:lnTo>
                    <a:pt x="69" y="48"/>
                  </a:lnTo>
                  <a:lnTo>
                    <a:pt x="69" y="38"/>
                  </a:lnTo>
                  <a:lnTo>
                    <a:pt x="67" y="29"/>
                  </a:lnTo>
                  <a:lnTo>
                    <a:pt x="66" y="25"/>
                  </a:lnTo>
                  <a:lnTo>
                    <a:pt x="64" y="21"/>
                  </a:lnTo>
                  <a:lnTo>
                    <a:pt x="61" y="17"/>
                  </a:lnTo>
                  <a:lnTo>
                    <a:pt x="58" y="13"/>
                  </a:lnTo>
                  <a:lnTo>
                    <a:pt x="54" y="9"/>
                  </a:lnTo>
                  <a:lnTo>
                    <a:pt x="49" y="6"/>
                  </a:lnTo>
                  <a:lnTo>
                    <a:pt x="44" y="3"/>
                  </a:lnTo>
                  <a:lnTo>
                    <a:pt x="39" y="0"/>
                  </a:lnTo>
                  <a:lnTo>
                    <a:pt x="0" y="90"/>
                  </a:lnTo>
                  <a:close/>
                </a:path>
              </a:pathLst>
            </a:custGeom>
            <a:solidFill>
              <a:srgbClr val="714049"/>
            </a:solidFill>
            <a:ln w="9525">
              <a:noFill/>
              <a:round/>
              <a:headEnd/>
              <a:tailEnd/>
            </a:ln>
          </p:spPr>
          <p:txBody>
            <a:bodyPr>
              <a:prstTxWarp prst="textNoShape">
                <a:avLst/>
              </a:prstTxWarp>
            </a:bodyPr>
            <a:lstStyle/>
            <a:p>
              <a:endParaRPr lang="en-US"/>
            </a:p>
          </p:txBody>
        </p:sp>
        <p:sp>
          <p:nvSpPr>
            <p:cNvPr id="20794" name="Freeform 278"/>
            <p:cNvSpPr>
              <a:spLocks/>
            </p:cNvSpPr>
            <p:nvPr/>
          </p:nvSpPr>
          <p:spPr bwMode="auto">
            <a:xfrm>
              <a:off x="2087" y="1663"/>
              <a:ext cx="3" cy="3"/>
            </a:xfrm>
            <a:custGeom>
              <a:avLst/>
              <a:gdLst>
                <a:gd name="T0" fmla="*/ 70 w 70"/>
                <a:gd name="T1" fmla="*/ 5 h 96"/>
                <a:gd name="T2" fmla="*/ 64 w 70"/>
                <a:gd name="T3" fmla="*/ 3 h 96"/>
                <a:gd name="T4" fmla="*/ 59 w 70"/>
                <a:gd name="T5" fmla="*/ 2 h 96"/>
                <a:gd name="T6" fmla="*/ 53 w 70"/>
                <a:gd name="T7" fmla="*/ 1 h 96"/>
                <a:gd name="T8" fmla="*/ 47 w 70"/>
                <a:gd name="T9" fmla="*/ 0 h 96"/>
                <a:gd name="T10" fmla="*/ 43 w 70"/>
                <a:gd name="T11" fmla="*/ 1 h 96"/>
                <a:gd name="T12" fmla="*/ 38 w 70"/>
                <a:gd name="T13" fmla="*/ 1 h 96"/>
                <a:gd name="T14" fmla="*/ 33 w 70"/>
                <a:gd name="T15" fmla="*/ 3 h 96"/>
                <a:gd name="T16" fmla="*/ 29 w 70"/>
                <a:gd name="T17" fmla="*/ 4 h 96"/>
                <a:gd name="T18" fmla="*/ 21 w 70"/>
                <a:gd name="T19" fmla="*/ 9 h 96"/>
                <a:gd name="T20" fmla="*/ 15 w 70"/>
                <a:gd name="T21" fmla="*/ 15 h 96"/>
                <a:gd name="T22" fmla="*/ 9 w 70"/>
                <a:gd name="T23" fmla="*/ 23 h 96"/>
                <a:gd name="T24" fmla="*/ 5 w 70"/>
                <a:gd name="T25" fmla="*/ 31 h 96"/>
                <a:gd name="T26" fmla="*/ 2 w 70"/>
                <a:gd name="T27" fmla="*/ 40 h 96"/>
                <a:gd name="T28" fmla="*/ 0 w 70"/>
                <a:gd name="T29" fmla="*/ 48 h 96"/>
                <a:gd name="T30" fmla="*/ 0 w 70"/>
                <a:gd name="T31" fmla="*/ 58 h 96"/>
                <a:gd name="T32" fmla="*/ 2 w 70"/>
                <a:gd name="T33" fmla="*/ 66 h 96"/>
                <a:gd name="T34" fmla="*/ 4 w 70"/>
                <a:gd name="T35" fmla="*/ 72 h 96"/>
                <a:gd name="T36" fmla="*/ 6 w 70"/>
                <a:gd name="T37" fmla="*/ 76 h 96"/>
                <a:gd name="T38" fmla="*/ 9 w 70"/>
                <a:gd name="T39" fmla="*/ 80 h 96"/>
                <a:gd name="T40" fmla="*/ 12 w 70"/>
                <a:gd name="T41" fmla="*/ 84 h 96"/>
                <a:gd name="T42" fmla="*/ 15 w 70"/>
                <a:gd name="T43" fmla="*/ 87 h 96"/>
                <a:gd name="T44" fmla="*/ 19 w 70"/>
                <a:gd name="T45" fmla="*/ 90 h 96"/>
                <a:gd name="T46" fmla="*/ 24 w 70"/>
                <a:gd name="T47" fmla="*/ 93 h 96"/>
                <a:gd name="T48" fmla="*/ 29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9" y="2"/>
                  </a:lnTo>
                  <a:lnTo>
                    <a:pt x="53" y="1"/>
                  </a:lnTo>
                  <a:lnTo>
                    <a:pt x="47" y="0"/>
                  </a:lnTo>
                  <a:lnTo>
                    <a:pt x="43" y="1"/>
                  </a:lnTo>
                  <a:lnTo>
                    <a:pt x="38" y="1"/>
                  </a:lnTo>
                  <a:lnTo>
                    <a:pt x="33" y="3"/>
                  </a:lnTo>
                  <a:lnTo>
                    <a:pt x="29" y="4"/>
                  </a:lnTo>
                  <a:lnTo>
                    <a:pt x="21" y="9"/>
                  </a:lnTo>
                  <a:lnTo>
                    <a:pt x="15" y="15"/>
                  </a:lnTo>
                  <a:lnTo>
                    <a:pt x="9" y="23"/>
                  </a:lnTo>
                  <a:lnTo>
                    <a:pt x="5" y="31"/>
                  </a:lnTo>
                  <a:lnTo>
                    <a:pt x="2" y="40"/>
                  </a:lnTo>
                  <a:lnTo>
                    <a:pt x="0" y="48"/>
                  </a:lnTo>
                  <a:lnTo>
                    <a:pt x="0" y="58"/>
                  </a:lnTo>
                  <a:lnTo>
                    <a:pt x="2" y="66"/>
                  </a:lnTo>
                  <a:lnTo>
                    <a:pt x="4" y="72"/>
                  </a:lnTo>
                  <a:lnTo>
                    <a:pt x="6" y="76"/>
                  </a:lnTo>
                  <a:lnTo>
                    <a:pt x="9" y="80"/>
                  </a:lnTo>
                  <a:lnTo>
                    <a:pt x="12" y="84"/>
                  </a:lnTo>
                  <a:lnTo>
                    <a:pt x="15" y="87"/>
                  </a:lnTo>
                  <a:lnTo>
                    <a:pt x="19" y="90"/>
                  </a:lnTo>
                  <a:lnTo>
                    <a:pt x="24" y="93"/>
                  </a:lnTo>
                  <a:lnTo>
                    <a:pt x="29" y="96"/>
                  </a:lnTo>
                  <a:lnTo>
                    <a:pt x="70" y="5"/>
                  </a:lnTo>
                  <a:close/>
                </a:path>
              </a:pathLst>
            </a:custGeom>
            <a:solidFill>
              <a:srgbClr val="714049"/>
            </a:solidFill>
            <a:ln w="9525">
              <a:noFill/>
              <a:round/>
              <a:headEnd/>
              <a:tailEnd/>
            </a:ln>
          </p:spPr>
          <p:txBody>
            <a:bodyPr>
              <a:prstTxWarp prst="textNoShape">
                <a:avLst/>
              </a:prstTxWarp>
            </a:bodyPr>
            <a:lstStyle/>
            <a:p>
              <a:endParaRPr lang="en-US"/>
            </a:p>
          </p:txBody>
        </p:sp>
        <p:sp>
          <p:nvSpPr>
            <p:cNvPr id="20795" name="Freeform 279"/>
            <p:cNvSpPr>
              <a:spLocks/>
            </p:cNvSpPr>
            <p:nvPr/>
          </p:nvSpPr>
          <p:spPr bwMode="auto">
            <a:xfrm>
              <a:off x="2088" y="1663"/>
              <a:ext cx="59" cy="28"/>
            </a:xfrm>
            <a:custGeom>
              <a:avLst/>
              <a:gdLst>
                <a:gd name="T0" fmla="*/ 1870 w 1870"/>
                <a:gd name="T1" fmla="*/ 810 h 900"/>
                <a:gd name="T2" fmla="*/ 41 w 1870"/>
                <a:gd name="T3" fmla="*/ 0 h 900"/>
                <a:gd name="T4" fmla="*/ 0 w 1870"/>
                <a:gd name="T5" fmla="*/ 91 h 900"/>
                <a:gd name="T6" fmla="*/ 1830 w 1870"/>
                <a:gd name="T7" fmla="*/ 900 h 900"/>
                <a:gd name="T8" fmla="*/ 1870 w 1870"/>
                <a:gd name="T9" fmla="*/ 810 h 900"/>
                <a:gd name="T10" fmla="*/ 0 60000 65536"/>
                <a:gd name="T11" fmla="*/ 0 60000 65536"/>
                <a:gd name="T12" fmla="*/ 0 60000 65536"/>
                <a:gd name="T13" fmla="*/ 0 60000 65536"/>
                <a:gd name="T14" fmla="*/ 0 60000 65536"/>
                <a:gd name="T15" fmla="*/ 0 w 1870"/>
                <a:gd name="T16" fmla="*/ 0 h 900"/>
                <a:gd name="T17" fmla="*/ 1870 w 1870"/>
                <a:gd name="T18" fmla="*/ 900 h 900"/>
              </a:gdLst>
              <a:ahLst/>
              <a:cxnLst>
                <a:cxn ang="T10">
                  <a:pos x="T0" y="T1"/>
                </a:cxn>
                <a:cxn ang="T11">
                  <a:pos x="T2" y="T3"/>
                </a:cxn>
                <a:cxn ang="T12">
                  <a:pos x="T4" y="T5"/>
                </a:cxn>
                <a:cxn ang="T13">
                  <a:pos x="T6" y="T7"/>
                </a:cxn>
                <a:cxn ang="T14">
                  <a:pos x="T8" y="T9"/>
                </a:cxn>
              </a:cxnLst>
              <a:rect l="T15" t="T16" r="T17" b="T18"/>
              <a:pathLst>
                <a:path w="1870" h="900">
                  <a:moveTo>
                    <a:pt x="1870" y="810"/>
                  </a:moveTo>
                  <a:lnTo>
                    <a:pt x="41" y="0"/>
                  </a:lnTo>
                  <a:lnTo>
                    <a:pt x="0" y="91"/>
                  </a:lnTo>
                  <a:lnTo>
                    <a:pt x="1830" y="900"/>
                  </a:lnTo>
                  <a:lnTo>
                    <a:pt x="1870" y="810"/>
                  </a:lnTo>
                  <a:close/>
                </a:path>
              </a:pathLst>
            </a:custGeom>
            <a:solidFill>
              <a:srgbClr val="714049"/>
            </a:solidFill>
            <a:ln w="9525">
              <a:noFill/>
              <a:round/>
              <a:headEnd/>
              <a:tailEnd/>
            </a:ln>
          </p:spPr>
          <p:txBody>
            <a:bodyPr>
              <a:prstTxWarp prst="textNoShape">
                <a:avLst/>
              </a:prstTxWarp>
            </a:bodyPr>
            <a:lstStyle/>
            <a:p>
              <a:endParaRPr lang="en-US"/>
            </a:p>
          </p:txBody>
        </p:sp>
        <p:sp>
          <p:nvSpPr>
            <p:cNvPr id="20796" name="Freeform 280"/>
            <p:cNvSpPr>
              <a:spLocks/>
            </p:cNvSpPr>
            <p:nvPr/>
          </p:nvSpPr>
          <p:spPr bwMode="auto">
            <a:xfrm>
              <a:off x="2146" y="1688"/>
              <a:ext cx="3" cy="3"/>
            </a:xfrm>
            <a:custGeom>
              <a:avLst/>
              <a:gdLst>
                <a:gd name="T0" fmla="*/ 0 w 69"/>
                <a:gd name="T1" fmla="*/ 90 h 96"/>
                <a:gd name="T2" fmla="*/ 6 w 69"/>
                <a:gd name="T3" fmla="*/ 92 h 96"/>
                <a:gd name="T4" fmla="*/ 11 w 69"/>
                <a:gd name="T5" fmla="*/ 95 h 96"/>
                <a:gd name="T6" fmla="*/ 16 w 69"/>
                <a:gd name="T7" fmla="*/ 96 h 96"/>
                <a:gd name="T8" fmla="*/ 21 w 69"/>
                <a:gd name="T9" fmla="*/ 96 h 96"/>
                <a:gd name="T10" fmla="*/ 26 w 69"/>
                <a:gd name="T11" fmla="*/ 96 h 96"/>
                <a:gd name="T12" fmla="*/ 31 w 69"/>
                <a:gd name="T13" fmla="*/ 95 h 96"/>
                <a:gd name="T14" fmla="*/ 36 w 69"/>
                <a:gd name="T15" fmla="*/ 94 h 96"/>
                <a:gd name="T16" fmla="*/ 40 w 69"/>
                <a:gd name="T17" fmla="*/ 91 h 96"/>
                <a:gd name="T18" fmla="*/ 48 w 69"/>
                <a:gd name="T19" fmla="*/ 86 h 96"/>
                <a:gd name="T20" fmla="*/ 55 w 69"/>
                <a:gd name="T21" fmla="*/ 80 h 96"/>
                <a:gd name="T22" fmla="*/ 61 w 69"/>
                <a:gd name="T23" fmla="*/ 73 h 96"/>
                <a:gd name="T24" fmla="*/ 65 w 69"/>
                <a:gd name="T25" fmla="*/ 65 h 96"/>
                <a:gd name="T26" fmla="*/ 68 w 69"/>
                <a:gd name="T27" fmla="*/ 57 h 96"/>
                <a:gd name="T28" fmla="*/ 69 w 69"/>
                <a:gd name="T29" fmla="*/ 48 h 96"/>
                <a:gd name="T30" fmla="*/ 69 w 69"/>
                <a:gd name="T31" fmla="*/ 38 h 96"/>
                <a:gd name="T32" fmla="*/ 67 w 69"/>
                <a:gd name="T33" fmla="*/ 29 h 96"/>
                <a:gd name="T34" fmla="*/ 66 w 69"/>
                <a:gd name="T35" fmla="*/ 25 h 96"/>
                <a:gd name="T36" fmla="*/ 64 w 69"/>
                <a:gd name="T37" fmla="*/ 21 h 96"/>
                <a:gd name="T38" fmla="*/ 61 w 69"/>
                <a:gd name="T39" fmla="*/ 17 h 96"/>
                <a:gd name="T40" fmla="*/ 58 w 69"/>
                <a:gd name="T41" fmla="*/ 13 h 96"/>
                <a:gd name="T42" fmla="*/ 54 w 69"/>
                <a:gd name="T43" fmla="*/ 9 h 96"/>
                <a:gd name="T44" fmla="*/ 50 w 69"/>
                <a:gd name="T45" fmla="*/ 6 h 96"/>
                <a:gd name="T46" fmla="*/ 45 w 69"/>
                <a:gd name="T47" fmla="*/ 3 h 96"/>
                <a:gd name="T48" fmla="*/ 40 w 69"/>
                <a:gd name="T49" fmla="*/ 0 h 96"/>
                <a:gd name="T50" fmla="*/ 0 w 69"/>
                <a:gd name="T51" fmla="*/ 9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0"/>
                  </a:moveTo>
                  <a:lnTo>
                    <a:pt x="6" y="92"/>
                  </a:lnTo>
                  <a:lnTo>
                    <a:pt x="11" y="95"/>
                  </a:lnTo>
                  <a:lnTo>
                    <a:pt x="16" y="96"/>
                  </a:lnTo>
                  <a:lnTo>
                    <a:pt x="21" y="96"/>
                  </a:lnTo>
                  <a:lnTo>
                    <a:pt x="26" y="96"/>
                  </a:lnTo>
                  <a:lnTo>
                    <a:pt x="31" y="95"/>
                  </a:lnTo>
                  <a:lnTo>
                    <a:pt x="36" y="94"/>
                  </a:lnTo>
                  <a:lnTo>
                    <a:pt x="40" y="91"/>
                  </a:lnTo>
                  <a:lnTo>
                    <a:pt x="48" y="86"/>
                  </a:lnTo>
                  <a:lnTo>
                    <a:pt x="55" y="80"/>
                  </a:lnTo>
                  <a:lnTo>
                    <a:pt x="61" y="73"/>
                  </a:lnTo>
                  <a:lnTo>
                    <a:pt x="65" y="65"/>
                  </a:lnTo>
                  <a:lnTo>
                    <a:pt x="68" y="57"/>
                  </a:lnTo>
                  <a:lnTo>
                    <a:pt x="69" y="48"/>
                  </a:lnTo>
                  <a:lnTo>
                    <a:pt x="69" y="38"/>
                  </a:lnTo>
                  <a:lnTo>
                    <a:pt x="67" y="29"/>
                  </a:lnTo>
                  <a:lnTo>
                    <a:pt x="66" y="25"/>
                  </a:lnTo>
                  <a:lnTo>
                    <a:pt x="64" y="21"/>
                  </a:lnTo>
                  <a:lnTo>
                    <a:pt x="61" y="17"/>
                  </a:lnTo>
                  <a:lnTo>
                    <a:pt x="58" y="13"/>
                  </a:lnTo>
                  <a:lnTo>
                    <a:pt x="54" y="9"/>
                  </a:lnTo>
                  <a:lnTo>
                    <a:pt x="50" y="6"/>
                  </a:lnTo>
                  <a:lnTo>
                    <a:pt x="45" y="3"/>
                  </a:lnTo>
                  <a:lnTo>
                    <a:pt x="40" y="0"/>
                  </a:lnTo>
                  <a:lnTo>
                    <a:pt x="0" y="90"/>
                  </a:lnTo>
                  <a:close/>
                </a:path>
              </a:pathLst>
            </a:custGeom>
            <a:solidFill>
              <a:srgbClr val="714049"/>
            </a:solidFill>
            <a:ln w="9525">
              <a:noFill/>
              <a:round/>
              <a:headEnd/>
              <a:tailEnd/>
            </a:ln>
          </p:spPr>
          <p:txBody>
            <a:bodyPr>
              <a:prstTxWarp prst="textNoShape">
                <a:avLst/>
              </a:prstTxWarp>
            </a:bodyPr>
            <a:lstStyle/>
            <a:p>
              <a:endParaRPr lang="en-US"/>
            </a:p>
          </p:txBody>
        </p:sp>
        <p:sp>
          <p:nvSpPr>
            <p:cNvPr id="20797" name="Freeform 281"/>
            <p:cNvSpPr>
              <a:spLocks/>
            </p:cNvSpPr>
            <p:nvPr/>
          </p:nvSpPr>
          <p:spPr bwMode="auto">
            <a:xfrm>
              <a:off x="2192" y="1619"/>
              <a:ext cx="2" cy="4"/>
            </a:xfrm>
            <a:custGeom>
              <a:avLst/>
              <a:gdLst>
                <a:gd name="T0" fmla="*/ 70 w 70"/>
                <a:gd name="T1" fmla="*/ 6 h 96"/>
                <a:gd name="T2" fmla="*/ 65 w 70"/>
                <a:gd name="T3" fmla="*/ 4 h 96"/>
                <a:gd name="T4" fmla="*/ 59 w 70"/>
                <a:gd name="T5" fmla="*/ 2 h 96"/>
                <a:gd name="T6" fmla="*/ 53 w 70"/>
                <a:gd name="T7" fmla="*/ 0 h 96"/>
                <a:gd name="T8" fmla="*/ 48 w 70"/>
                <a:gd name="T9" fmla="*/ 0 h 96"/>
                <a:gd name="T10" fmla="*/ 43 w 70"/>
                <a:gd name="T11" fmla="*/ 0 h 96"/>
                <a:gd name="T12" fmla="*/ 39 w 70"/>
                <a:gd name="T13" fmla="*/ 2 h 96"/>
                <a:gd name="T14" fmla="*/ 34 w 70"/>
                <a:gd name="T15" fmla="*/ 3 h 96"/>
                <a:gd name="T16" fmla="*/ 30 w 70"/>
                <a:gd name="T17" fmla="*/ 5 h 96"/>
                <a:gd name="T18" fmla="*/ 22 w 70"/>
                <a:gd name="T19" fmla="*/ 10 h 96"/>
                <a:gd name="T20" fmla="*/ 15 w 70"/>
                <a:gd name="T21" fmla="*/ 16 h 96"/>
                <a:gd name="T22" fmla="*/ 10 w 70"/>
                <a:gd name="T23" fmla="*/ 23 h 96"/>
                <a:gd name="T24" fmla="*/ 6 w 70"/>
                <a:gd name="T25" fmla="*/ 31 h 96"/>
                <a:gd name="T26" fmla="*/ 3 w 70"/>
                <a:gd name="T27" fmla="*/ 39 h 96"/>
                <a:gd name="T28" fmla="*/ 0 w 70"/>
                <a:gd name="T29" fmla="*/ 48 h 96"/>
                <a:gd name="T30" fmla="*/ 0 w 70"/>
                <a:gd name="T31" fmla="*/ 58 h 96"/>
                <a:gd name="T32" fmla="*/ 3 w 70"/>
                <a:gd name="T33" fmla="*/ 67 h 96"/>
                <a:gd name="T34" fmla="*/ 5 w 70"/>
                <a:gd name="T35" fmla="*/ 71 h 96"/>
                <a:gd name="T36" fmla="*/ 7 w 70"/>
                <a:gd name="T37" fmla="*/ 75 h 96"/>
                <a:gd name="T38" fmla="*/ 9 w 70"/>
                <a:gd name="T39" fmla="*/ 79 h 96"/>
                <a:gd name="T40" fmla="*/ 13 w 70"/>
                <a:gd name="T41" fmla="*/ 83 h 96"/>
                <a:gd name="T42" fmla="*/ 16 w 70"/>
                <a:gd name="T43" fmla="*/ 87 h 96"/>
                <a:gd name="T44" fmla="*/ 20 w 70"/>
                <a:gd name="T45" fmla="*/ 90 h 96"/>
                <a:gd name="T46" fmla="*/ 25 w 70"/>
                <a:gd name="T47" fmla="*/ 93 h 96"/>
                <a:gd name="T48" fmla="*/ 30 w 70"/>
                <a:gd name="T49" fmla="*/ 96 h 96"/>
                <a:gd name="T50" fmla="*/ 70 w 70"/>
                <a:gd name="T51" fmla="*/ 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6"/>
                  </a:moveTo>
                  <a:lnTo>
                    <a:pt x="65" y="4"/>
                  </a:lnTo>
                  <a:lnTo>
                    <a:pt x="59" y="2"/>
                  </a:lnTo>
                  <a:lnTo>
                    <a:pt x="53" y="0"/>
                  </a:lnTo>
                  <a:lnTo>
                    <a:pt x="48" y="0"/>
                  </a:lnTo>
                  <a:lnTo>
                    <a:pt x="43" y="0"/>
                  </a:lnTo>
                  <a:lnTo>
                    <a:pt x="39" y="2"/>
                  </a:lnTo>
                  <a:lnTo>
                    <a:pt x="34" y="3"/>
                  </a:lnTo>
                  <a:lnTo>
                    <a:pt x="30" y="5"/>
                  </a:lnTo>
                  <a:lnTo>
                    <a:pt x="22" y="10"/>
                  </a:lnTo>
                  <a:lnTo>
                    <a:pt x="15" y="16"/>
                  </a:lnTo>
                  <a:lnTo>
                    <a:pt x="10" y="23"/>
                  </a:lnTo>
                  <a:lnTo>
                    <a:pt x="6" y="31"/>
                  </a:lnTo>
                  <a:lnTo>
                    <a:pt x="3" y="39"/>
                  </a:lnTo>
                  <a:lnTo>
                    <a:pt x="0" y="48"/>
                  </a:lnTo>
                  <a:lnTo>
                    <a:pt x="0" y="58"/>
                  </a:lnTo>
                  <a:lnTo>
                    <a:pt x="3" y="67"/>
                  </a:lnTo>
                  <a:lnTo>
                    <a:pt x="5" y="71"/>
                  </a:lnTo>
                  <a:lnTo>
                    <a:pt x="7" y="75"/>
                  </a:lnTo>
                  <a:lnTo>
                    <a:pt x="9" y="79"/>
                  </a:lnTo>
                  <a:lnTo>
                    <a:pt x="13" y="83"/>
                  </a:lnTo>
                  <a:lnTo>
                    <a:pt x="16" y="87"/>
                  </a:lnTo>
                  <a:lnTo>
                    <a:pt x="20" y="90"/>
                  </a:lnTo>
                  <a:lnTo>
                    <a:pt x="25" y="93"/>
                  </a:lnTo>
                  <a:lnTo>
                    <a:pt x="30" y="96"/>
                  </a:lnTo>
                  <a:lnTo>
                    <a:pt x="70" y="6"/>
                  </a:lnTo>
                  <a:close/>
                </a:path>
              </a:pathLst>
            </a:custGeom>
            <a:solidFill>
              <a:srgbClr val="714049"/>
            </a:solidFill>
            <a:ln w="9525">
              <a:noFill/>
              <a:round/>
              <a:headEnd/>
              <a:tailEnd/>
            </a:ln>
          </p:spPr>
          <p:txBody>
            <a:bodyPr>
              <a:prstTxWarp prst="textNoShape">
                <a:avLst/>
              </a:prstTxWarp>
            </a:bodyPr>
            <a:lstStyle/>
            <a:p>
              <a:endParaRPr lang="en-US"/>
            </a:p>
          </p:txBody>
        </p:sp>
        <p:sp>
          <p:nvSpPr>
            <p:cNvPr id="20798" name="Freeform 282"/>
            <p:cNvSpPr>
              <a:spLocks/>
            </p:cNvSpPr>
            <p:nvPr/>
          </p:nvSpPr>
          <p:spPr bwMode="auto">
            <a:xfrm>
              <a:off x="2192" y="1619"/>
              <a:ext cx="60" cy="28"/>
            </a:xfrm>
            <a:custGeom>
              <a:avLst/>
              <a:gdLst>
                <a:gd name="T0" fmla="*/ 1881 w 1881"/>
                <a:gd name="T1" fmla="*/ 814 h 905"/>
                <a:gd name="T2" fmla="*/ 40 w 1881"/>
                <a:gd name="T3" fmla="*/ 0 h 905"/>
                <a:gd name="T4" fmla="*/ 0 w 1881"/>
                <a:gd name="T5" fmla="*/ 90 h 905"/>
                <a:gd name="T6" fmla="*/ 1841 w 1881"/>
                <a:gd name="T7" fmla="*/ 905 h 905"/>
                <a:gd name="T8" fmla="*/ 1881 w 1881"/>
                <a:gd name="T9" fmla="*/ 814 h 905"/>
                <a:gd name="T10" fmla="*/ 0 60000 65536"/>
                <a:gd name="T11" fmla="*/ 0 60000 65536"/>
                <a:gd name="T12" fmla="*/ 0 60000 65536"/>
                <a:gd name="T13" fmla="*/ 0 60000 65536"/>
                <a:gd name="T14" fmla="*/ 0 60000 65536"/>
                <a:gd name="T15" fmla="*/ 0 w 1881"/>
                <a:gd name="T16" fmla="*/ 0 h 905"/>
                <a:gd name="T17" fmla="*/ 1881 w 1881"/>
                <a:gd name="T18" fmla="*/ 905 h 905"/>
              </a:gdLst>
              <a:ahLst/>
              <a:cxnLst>
                <a:cxn ang="T10">
                  <a:pos x="T0" y="T1"/>
                </a:cxn>
                <a:cxn ang="T11">
                  <a:pos x="T2" y="T3"/>
                </a:cxn>
                <a:cxn ang="T12">
                  <a:pos x="T4" y="T5"/>
                </a:cxn>
                <a:cxn ang="T13">
                  <a:pos x="T6" y="T7"/>
                </a:cxn>
                <a:cxn ang="T14">
                  <a:pos x="T8" y="T9"/>
                </a:cxn>
              </a:cxnLst>
              <a:rect l="T15" t="T16" r="T17" b="T18"/>
              <a:pathLst>
                <a:path w="1881" h="905">
                  <a:moveTo>
                    <a:pt x="1881" y="814"/>
                  </a:moveTo>
                  <a:lnTo>
                    <a:pt x="40" y="0"/>
                  </a:lnTo>
                  <a:lnTo>
                    <a:pt x="0" y="90"/>
                  </a:lnTo>
                  <a:lnTo>
                    <a:pt x="1841" y="905"/>
                  </a:lnTo>
                  <a:lnTo>
                    <a:pt x="1881" y="814"/>
                  </a:lnTo>
                  <a:close/>
                </a:path>
              </a:pathLst>
            </a:custGeom>
            <a:solidFill>
              <a:srgbClr val="714049"/>
            </a:solidFill>
            <a:ln w="9525">
              <a:noFill/>
              <a:round/>
              <a:headEnd/>
              <a:tailEnd/>
            </a:ln>
          </p:spPr>
          <p:txBody>
            <a:bodyPr>
              <a:prstTxWarp prst="textNoShape">
                <a:avLst/>
              </a:prstTxWarp>
            </a:bodyPr>
            <a:lstStyle/>
            <a:p>
              <a:endParaRPr lang="en-US"/>
            </a:p>
          </p:txBody>
        </p:sp>
        <p:sp>
          <p:nvSpPr>
            <p:cNvPr id="20799" name="Freeform 283"/>
            <p:cNvSpPr>
              <a:spLocks/>
            </p:cNvSpPr>
            <p:nvPr/>
          </p:nvSpPr>
          <p:spPr bwMode="auto">
            <a:xfrm>
              <a:off x="2251" y="1644"/>
              <a:ext cx="2" cy="3"/>
            </a:xfrm>
            <a:custGeom>
              <a:avLst/>
              <a:gdLst>
                <a:gd name="T0" fmla="*/ 0 w 69"/>
                <a:gd name="T1" fmla="*/ 91 h 95"/>
                <a:gd name="T2" fmla="*/ 5 w 69"/>
                <a:gd name="T3" fmla="*/ 93 h 95"/>
                <a:gd name="T4" fmla="*/ 11 w 69"/>
                <a:gd name="T5" fmla="*/ 94 h 95"/>
                <a:gd name="T6" fmla="*/ 16 w 69"/>
                <a:gd name="T7" fmla="*/ 95 h 95"/>
                <a:gd name="T8" fmla="*/ 21 w 69"/>
                <a:gd name="T9" fmla="*/ 95 h 95"/>
                <a:gd name="T10" fmla="*/ 26 w 69"/>
                <a:gd name="T11" fmla="*/ 95 h 95"/>
                <a:gd name="T12" fmla="*/ 30 w 69"/>
                <a:gd name="T13" fmla="*/ 94 h 95"/>
                <a:gd name="T14" fmla="*/ 36 w 69"/>
                <a:gd name="T15" fmla="*/ 93 h 95"/>
                <a:gd name="T16" fmla="*/ 40 w 69"/>
                <a:gd name="T17" fmla="*/ 91 h 95"/>
                <a:gd name="T18" fmla="*/ 48 w 69"/>
                <a:gd name="T19" fmla="*/ 87 h 95"/>
                <a:gd name="T20" fmla="*/ 55 w 69"/>
                <a:gd name="T21" fmla="*/ 81 h 95"/>
                <a:gd name="T22" fmla="*/ 60 w 69"/>
                <a:gd name="T23" fmla="*/ 73 h 95"/>
                <a:gd name="T24" fmla="*/ 65 w 69"/>
                <a:gd name="T25" fmla="*/ 65 h 95"/>
                <a:gd name="T26" fmla="*/ 68 w 69"/>
                <a:gd name="T27" fmla="*/ 56 h 95"/>
                <a:gd name="T28" fmla="*/ 69 w 69"/>
                <a:gd name="T29" fmla="*/ 47 h 95"/>
                <a:gd name="T30" fmla="*/ 69 w 69"/>
                <a:gd name="T31" fmla="*/ 38 h 95"/>
                <a:gd name="T32" fmla="*/ 67 w 69"/>
                <a:gd name="T33" fmla="*/ 29 h 95"/>
                <a:gd name="T34" fmla="*/ 65 w 69"/>
                <a:gd name="T35" fmla="*/ 25 h 95"/>
                <a:gd name="T36" fmla="*/ 63 w 69"/>
                <a:gd name="T37" fmla="*/ 20 h 95"/>
                <a:gd name="T38" fmla="*/ 61 w 69"/>
                <a:gd name="T39" fmla="*/ 16 h 95"/>
                <a:gd name="T40" fmla="*/ 58 w 69"/>
                <a:gd name="T41" fmla="*/ 12 h 95"/>
                <a:gd name="T42" fmla="*/ 54 w 69"/>
                <a:gd name="T43" fmla="*/ 9 h 95"/>
                <a:gd name="T44" fmla="*/ 50 w 69"/>
                <a:gd name="T45" fmla="*/ 5 h 95"/>
                <a:gd name="T46" fmla="*/ 45 w 69"/>
                <a:gd name="T47" fmla="*/ 2 h 95"/>
                <a:gd name="T48" fmla="*/ 40 w 69"/>
                <a:gd name="T49" fmla="*/ 0 h 95"/>
                <a:gd name="T50" fmla="*/ 0 w 69"/>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1"/>
                  </a:moveTo>
                  <a:lnTo>
                    <a:pt x="5" y="93"/>
                  </a:lnTo>
                  <a:lnTo>
                    <a:pt x="11" y="94"/>
                  </a:lnTo>
                  <a:lnTo>
                    <a:pt x="16" y="95"/>
                  </a:lnTo>
                  <a:lnTo>
                    <a:pt x="21" y="95"/>
                  </a:lnTo>
                  <a:lnTo>
                    <a:pt x="26" y="95"/>
                  </a:lnTo>
                  <a:lnTo>
                    <a:pt x="30" y="94"/>
                  </a:lnTo>
                  <a:lnTo>
                    <a:pt x="36" y="93"/>
                  </a:lnTo>
                  <a:lnTo>
                    <a:pt x="40" y="91"/>
                  </a:lnTo>
                  <a:lnTo>
                    <a:pt x="48" y="87"/>
                  </a:lnTo>
                  <a:lnTo>
                    <a:pt x="55" y="81"/>
                  </a:lnTo>
                  <a:lnTo>
                    <a:pt x="60" y="73"/>
                  </a:lnTo>
                  <a:lnTo>
                    <a:pt x="65" y="65"/>
                  </a:lnTo>
                  <a:lnTo>
                    <a:pt x="68" y="56"/>
                  </a:lnTo>
                  <a:lnTo>
                    <a:pt x="69" y="47"/>
                  </a:lnTo>
                  <a:lnTo>
                    <a:pt x="69" y="38"/>
                  </a:lnTo>
                  <a:lnTo>
                    <a:pt x="67" y="29"/>
                  </a:lnTo>
                  <a:lnTo>
                    <a:pt x="65" y="25"/>
                  </a:lnTo>
                  <a:lnTo>
                    <a:pt x="63" y="20"/>
                  </a:lnTo>
                  <a:lnTo>
                    <a:pt x="61" y="16"/>
                  </a:lnTo>
                  <a:lnTo>
                    <a:pt x="58" y="12"/>
                  </a:lnTo>
                  <a:lnTo>
                    <a:pt x="54" y="9"/>
                  </a:lnTo>
                  <a:lnTo>
                    <a:pt x="50" y="5"/>
                  </a:lnTo>
                  <a:lnTo>
                    <a:pt x="45" y="2"/>
                  </a:lnTo>
                  <a:lnTo>
                    <a:pt x="40"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800" name="Freeform 284"/>
            <p:cNvSpPr>
              <a:spLocks/>
            </p:cNvSpPr>
            <p:nvPr/>
          </p:nvSpPr>
          <p:spPr bwMode="auto">
            <a:xfrm>
              <a:off x="2202" y="1668"/>
              <a:ext cx="2" cy="3"/>
            </a:xfrm>
            <a:custGeom>
              <a:avLst/>
              <a:gdLst>
                <a:gd name="T0" fmla="*/ 70 w 70"/>
                <a:gd name="T1" fmla="*/ 5 h 96"/>
                <a:gd name="T2" fmla="*/ 64 w 70"/>
                <a:gd name="T3" fmla="*/ 3 h 96"/>
                <a:gd name="T4" fmla="*/ 59 w 70"/>
                <a:gd name="T5" fmla="*/ 1 h 96"/>
                <a:gd name="T6" fmla="*/ 53 w 70"/>
                <a:gd name="T7" fmla="*/ 1 h 96"/>
                <a:gd name="T8" fmla="*/ 48 w 70"/>
                <a:gd name="T9" fmla="*/ 0 h 96"/>
                <a:gd name="T10" fmla="*/ 43 w 70"/>
                <a:gd name="T11" fmla="*/ 1 h 96"/>
                <a:gd name="T12" fmla="*/ 38 w 70"/>
                <a:gd name="T13" fmla="*/ 1 h 96"/>
                <a:gd name="T14" fmla="*/ 34 w 70"/>
                <a:gd name="T15" fmla="*/ 3 h 96"/>
                <a:gd name="T16" fmla="*/ 29 w 70"/>
                <a:gd name="T17" fmla="*/ 4 h 96"/>
                <a:gd name="T18" fmla="*/ 21 w 70"/>
                <a:gd name="T19" fmla="*/ 9 h 96"/>
                <a:gd name="T20" fmla="*/ 15 w 70"/>
                <a:gd name="T21" fmla="*/ 15 h 96"/>
                <a:gd name="T22" fmla="*/ 9 w 70"/>
                <a:gd name="T23" fmla="*/ 22 h 96"/>
                <a:gd name="T24" fmla="*/ 5 w 70"/>
                <a:gd name="T25" fmla="*/ 30 h 96"/>
                <a:gd name="T26" fmla="*/ 2 w 70"/>
                <a:gd name="T27" fmla="*/ 38 h 96"/>
                <a:gd name="T28" fmla="*/ 0 w 70"/>
                <a:gd name="T29" fmla="*/ 48 h 96"/>
                <a:gd name="T30" fmla="*/ 0 w 70"/>
                <a:gd name="T31" fmla="*/ 57 h 96"/>
                <a:gd name="T32" fmla="*/ 2 w 70"/>
                <a:gd name="T33" fmla="*/ 66 h 96"/>
                <a:gd name="T34" fmla="*/ 4 w 70"/>
                <a:gd name="T35" fmla="*/ 71 h 96"/>
                <a:gd name="T36" fmla="*/ 6 w 70"/>
                <a:gd name="T37" fmla="*/ 75 h 96"/>
                <a:gd name="T38" fmla="*/ 9 w 70"/>
                <a:gd name="T39" fmla="*/ 79 h 96"/>
                <a:gd name="T40" fmla="*/ 12 w 70"/>
                <a:gd name="T41" fmla="*/ 82 h 96"/>
                <a:gd name="T42" fmla="*/ 15 w 70"/>
                <a:gd name="T43" fmla="*/ 86 h 96"/>
                <a:gd name="T44" fmla="*/ 20 w 70"/>
                <a:gd name="T45" fmla="*/ 89 h 96"/>
                <a:gd name="T46" fmla="*/ 24 w 70"/>
                <a:gd name="T47" fmla="*/ 92 h 96"/>
                <a:gd name="T48" fmla="*/ 30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9" y="1"/>
                  </a:lnTo>
                  <a:lnTo>
                    <a:pt x="53" y="1"/>
                  </a:lnTo>
                  <a:lnTo>
                    <a:pt x="48" y="0"/>
                  </a:lnTo>
                  <a:lnTo>
                    <a:pt x="43" y="1"/>
                  </a:lnTo>
                  <a:lnTo>
                    <a:pt x="38" y="1"/>
                  </a:lnTo>
                  <a:lnTo>
                    <a:pt x="34" y="3"/>
                  </a:lnTo>
                  <a:lnTo>
                    <a:pt x="29" y="4"/>
                  </a:lnTo>
                  <a:lnTo>
                    <a:pt x="21" y="9"/>
                  </a:lnTo>
                  <a:lnTo>
                    <a:pt x="15" y="15"/>
                  </a:lnTo>
                  <a:lnTo>
                    <a:pt x="9" y="22"/>
                  </a:lnTo>
                  <a:lnTo>
                    <a:pt x="5" y="30"/>
                  </a:lnTo>
                  <a:lnTo>
                    <a:pt x="2" y="38"/>
                  </a:lnTo>
                  <a:lnTo>
                    <a:pt x="0" y="48"/>
                  </a:lnTo>
                  <a:lnTo>
                    <a:pt x="0" y="57"/>
                  </a:lnTo>
                  <a:lnTo>
                    <a:pt x="2" y="66"/>
                  </a:lnTo>
                  <a:lnTo>
                    <a:pt x="4" y="71"/>
                  </a:lnTo>
                  <a:lnTo>
                    <a:pt x="6" y="75"/>
                  </a:lnTo>
                  <a:lnTo>
                    <a:pt x="9" y="79"/>
                  </a:lnTo>
                  <a:lnTo>
                    <a:pt x="12" y="82"/>
                  </a:lnTo>
                  <a:lnTo>
                    <a:pt x="15" y="86"/>
                  </a:lnTo>
                  <a:lnTo>
                    <a:pt x="20" y="89"/>
                  </a:lnTo>
                  <a:lnTo>
                    <a:pt x="24" y="92"/>
                  </a:lnTo>
                  <a:lnTo>
                    <a:pt x="30" y="96"/>
                  </a:lnTo>
                  <a:lnTo>
                    <a:pt x="70" y="5"/>
                  </a:lnTo>
                  <a:close/>
                </a:path>
              </a:pathLst>
            </a:custGeom>
            <a:solidFill>
              <a:srgbClr val="714049"/>
            </a:solidFill>
            <a:ln w="9525">
              <a:noFill/>
              <a:round/>
              <a:headEnd/>
              <a:tailEnd/>
            </a:ln>
          </p:spPr>
          <p:txBody>
            <a:bodyPr>
              <a:prstTxWarp prst="textNoShape">
                <a:avLst/>
              </a:prstTxWarp>
            </a:bodyPr>
            <a:lstStyle/>
            <a:p>
              <a:endParaRPr lang="en-US"/>
            </a:p>
          </p:txBody>
        </p:sp>
        <p:sp>
          <p:nvSpPr>
            <p:cNvPr id="20801" name="Freeform 285"/>
            <p:cNvSpPr>
              <a:spLocks/>
            </p:cNvSpPr>
            <p:nvPr/>
          </p:nvSpPr>
          <p:spPr bwMode="auto">
            <a:xfrm>
              <a:off x="2203" y="1669"/>
              <a:ext cx="54" cy="26"/>
            </a:xfrm>
            <a:custGeom>
              <a:avLst/>
              <a:gdLst>
                <a:gd name="T0" fmla="*/ 1710 w 1710"/>
                <a:gd name="T1" fmla="*/ 740 h 830"/>
                <a:gd name="T2" fmla="*/ 40 w 1710"/>
                <a:gd name="T3" fmla="*/ 0 h 830"/>
                <a:gd name="T4" fmla="*/ 0 w 1710"/>
                <a:gd name="T5" fmla="*/ 91 h 830"/>
                <a:gd name="T6" fmla="*/ 1670 w 1710"/>
                <a:gd name="T7" fmla="*/ 830 h 830"/>
                <a:gd name="T8" fmla="*/ 1710 w 1710"/>
                <a:gd name="T9" fmla="*/ 740 h 830"/>
                <a:gd name="T10" fmla="*/ 0 60000 65536"/>
                <a:gd name="T11" fmla="*/ 0 60000 65536"/>
                <a:gd name="T12" fmla="*/ 0 60000 65536"/>
                <a:gd name="T13" fmla="*/ 0 60000 65536"/>
                <a:gd name="T14" fmla="*/ 0 60000 65536"/>
                <a:gd name="T15" fmla="*/ 0 w 1710"/>
                <a:gd name="T16" fmla="*/ 0 h 830"/>
                <a:gd name="T17" fmla="*/ 1710 w 1710"/>
                <a:gd name="T18" fmla="*/ 830 h 830"/>
              </a:gdLst>
              <a:ahLst/>
              <a:cxnLst>
                <a:cxn ang="T10">
                  <a:pos x="T0" y="T1"/>
                </a:cxn>
                <a:cxn ang="T11">
                  <a:pos x="T2" y="T3"/>
                </a:cxn>
                <a:cxn ang="T12">
                  <a:pos x="T4" y="T5"/>
                </a:cxn>
                <a:cxn ang="T13">
                  <a:pos x="T6" y="T7"/>
                </a:cxn>
                <a:cxn ang="T14">
                  <a:pos x="T8" y="T9"/>
                </a:cxn>
              </a:cxnLst>
              <a:rect l="T15" t="T16" r="T17" b="T18"/>
              <a:pathLst>
                <a:path w="1710" h="830">
                  <a:moveTo>
                    <a:pt x="1710" y="740"/>
                  </a:moveTo>
                  <a:lnTo>
                    <a:pt x="40" y="0"/>
                  </a:lnTo>
                  <a:lnTo>
                    <a:pt x="0" y="91"/>
                  </a:lnTo>
                  <a:lnTo>
                    <a:pt x="1670" y="830"/>
                  </a:lnTo>
                  <a:lnTo>
                    <a:pt x="1710" y="740"/>
                  </a:lnTo>
                  <a:close/>
                </a:path>
              </a:pathLst>
            </a:custGeom>
            <a:solidFill>
              <a:srgbClr val="714049"/>
            </a:solidFill>
            <a:ln w="9525">
              <a:noFill/>
              <a:round/>
              <a:headEnd/>
              <a:tailEnd/>
            </a:ln>
          </p:spPr>
          <p:txBody>
            <a:bodyPr>
              <a:prstTxWarp prst="textNoShape">
                <a:avLst/>
              </a:prstTxWarp>
            </a:bodyPr>
            <a:lstStyle/>
            <a:p>
              <a:endParaRPr lang="en-US"/>
            </a:p>
          </p:txBody>
        </p:sp>
        <p:sp>
          <p:nvSpPr>
            <p:cNvPr id="20802" name="Freeform 286"/>
            <p:cNvSpPr>
              <a:spLocks/>
            </p:cNvSpPr>
            <p:nvPr/>
          </p:nvSpPr>
          <p:spPr bwMode="auto">
            <a:xfrm>
              <a:off x="2255" y="1692"/>
              <a:ext cx="3" cy="3"/>
            </a:xfrm>
            <a:custGeom>
              <a:avLst/>
              <a:gdLst>
                <a:gd name="T0" fmla="*/ 0 w 70"/>
                <a:gd name="T1" fmla="*/ 90 h 95"/>
                <a:gd name="T2" fmla="*/ 6 w 70"/>
                <a:gd name="T3" fmla="*/ 93 h 95"/>
                <a:gd name="T4" fmla="*/ 12 w 70"/>
                <a:gd name="T5" fmla="*/ 94 h 95"/>
                <a:gd name="T6" fmla="*/ 17 w 70"/>
                <a:gd name="T7" fmla="*/ 95 h 95"/>
                <a:gd name="T8" fmla="*/ 22 w 70"/>
                <a:gd name="T9" fmla="*/ 95 h 95"/>
                <a:gd name="T10" fmla="*/ 27 w 70"/>
                <a:gd name="T11" fmla="*/ 95 h 95"/>
                <a:gd name="T12" fmla="*/ 32 w 70"/>
                <a:gd name="T13" fmla="*/ 94 h 95"/>
                <a:gd name="T14" fmla="*/ 36 w 70"/>
                <a:gd name="T15" fmla="*/ 93 h 95"/>
                <a:gd name="T16" fmla="*/ 41 w 70"/>
                <a:gd name="T17" fmla="*/ 91 h 95"/>
                <a:gd name="T18" fmla="*/ 48 w 70"/>
                <a:gd name="T19" fmla="*/ 87 h 95"/>
                <a:gd name="T20" fmla="*/ 55 w 70"/>
                <a:gd name="T21" fmla="*/ 80 h 95"/>
                <a:gd name="T22" fmla="*/ 61 w 70"/>
                <a:gd name="T23" fmla="*/ 73 h 95"/>
                <a:gd name="T24" fmla="*/ 65 w 70"/>
                <a:gd name="T25" fmla="*/ 65 h 95"/>
                <a:gd name="T26" fmla="*/ 68 w 70"/>
                <a:gd name="T27" fmla="*/ 56 h 95"/>
                <a:gd name="T28" fmla="*/ 70 w 70"/>
                <a:gd name="T29" fmla="*/ 47 h 95"/>
                <a:gd name="T30" fmla="*/ 69 w 70"/>
                <a:gd name="T31" fmla="*/ 38 h 95"/>
                <a:gd name="T32" fmla="*/ 68 w 70"/>
                <a:gd name="T33" fmla="*/ 28 h 95"/>
                <a:gd name="T34" fmla="*/ 66 w 70"/>
                <a:gd name="T35" fmla="*/ 24 h 95"/>
                <a:gd name="T36" fmla="*/ 64 w 70"/>
                <a:gd name="T37" fmla="*/ 20 h 95"/>
                <a:gd name="T38" fmla="*/ 61 w 70"/>
                <a:gd name="T39" fmla="*/ 16 h 95"/>
                <a:gd name="T40" fmla="*/ 58 w 70"/>
                <a:gd name="T41" fmla="*/ 12 h 95"/>
                <a:gd name="T42" fmla="*/ 55 w 70"/>
                <a:gd name="T43" fmla="*/ 9 h 95"/>
                <a:gd name="T44" fmla="*/ 50 w 70"/>
                <a:gd name="T45" fmla="*/ 5 h 95"/>
                <a:gd name="T46" fmla="*/ 46 w 70"/>
                <a:gd name="T47" fmla="*/ 2 h 95"/>
                <a:gd name="T48" fmla="*/ 40 w 70"/>
                <a:gd name="T49" fmla="*/ 0 h 95"/>
                <a:gd name="T50" fmla="*/ 0 w 70"/>
                <a:gd name="T51" fmla="*/ 9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0"/>
                  </a:moveTo>
                  <a:lnTo>
                    <a:pt x="6" y="93"/>
                  </a:lnTo>
                  <a:lnTo>
                    <a:pt x="12" y="94"/>
                  </a:lnTo>
                  <a:lnTo>
                    <a:pt x="17" y="95"/>
                  </a:lnTo>
                  <a:lnTo>
                    <a:pt x="22" y="95"/>
                  </a:lnTo>
                  <a:lnTo>
                    <a:pt x="27" y="95"/>
                  </a:lnTo>
                  <a:lnTo>
                    <a:pt x="32" y="94"/>
                  </a:lnTo>
                  <a:lnTo>
                    <a:pt x="36" y="93"/>
                  </a:lnTo>
                  <a:lnTo>
                    <a:pt x="41" y="91"/>
                  </a:lnTo>
                  <a:lnTo>
                    <a:pt x="48" y="87"/>
                  </a:lnTo>
                  <a:lnTo>
                    <a:pt x="55" y="80"/>
                  </a:lnTo>
                  <a:lnTo>
                    <a:pt x="61" y="73"/>
                  </a:lnTo>
                  <a:lnTo>
                    <a:pt x="65" y="65"/>
                  </a:lnTo>
                  <a:lnTo>
                    <a:pt x="68" y="56"/>
                  </a:lnTo>
                  <a:lnTo>
                    <a:pt x="70" y="47"/>
                  </a:lnTo>
                  <a:lnTo>
                    <a:pt x="69" y="38"/>
                  </a:lnTo>
                  <a:lnTo>
                    <a:pt x="68" y="28"/>
                  </a:lnTo>
                  <a:lnTo>
                    <a:pt x="66" y="24"/>
                  </a:lnTo>
                  <a:lnTo>
                    <a:pt x="64" y="20"/>
                  </a:lnTo>
                  <a:lnTo>
                    <a:pt x="61" y="16"/>
                  </a:lnTo>
                  <a:lnTo>
                    <a:pt x="58" y="12"/>
                  </a:lnTo>
                  <a:lnTo>
                    <a:pt x="55" y="9"/>
                  </a:lnTo>
                  <a:lnTo>
                    <a:pt x="50" y="5"/>
                  </a:lnTo>
                  <a:lnTo>
                    <a:pt x="46" y="2"/>
                  </a:lnTo>
                  <a:lnTo>
                    <a:pt x="40" y="0"/>
                  </a:lnTo>
                  <a:lnTo>
                    <a:pt x="0" y="90"/>
                  </a:lnTo>
                  <a:close/>
                </a:path>
              </a:pathLst>
            </a:custGeom>
            <a:solidFill>
              <a:srgbClr val="714049"/>
            </a:solidFill>
            <a:ln w="9525">
              <a:noFill/>
              <a:round/>
              <a:headEnd/>
              <a:tailEnd/>
            </a:ln>
          </p:spPr>
          <p:txBody>
            <a:bodyPr>
              <a:prstTxWarp prst="textNoShape">
                <a:avLst/>
              </a:prstTxWarp>
            </a:bodyPr>
            <a:lstStyle/>
            <a:p>
              <a:endParaRPr lang="en-US"/>
            </a:p>
          </p:txBody>
        </p:sp>
        <p:sp>
          <p:nvSpPr>
            <p:cNvPr id="20803" name="Freeform 287"/>
            <p:cNvSpPr>
              <a:spLocks/>
            </p:cNvSpPr>
            <p:nvPr/>
          </p:nvSpPr>
          <p:spPr bwMode="auto">
            <a:xfrm>
              <a:off x="2099" y="1756"/>
              <a:ext cx="2" cy="3"/>
            </a:xfrm>
            <a:custGeom>
              <a:avLst/>
              <a:gdLst>
                <a:gd name="T0" fmla="*/ 69 w 69"/>
                <a:gd name="T1" fmla="*/ 5 h 95"/>
                <a:gd name="T2" fmla="*/ 64 w 69"/>
                <a:gd name="T3" fmla="*/ 3 h 95"/>
                <a:gd name="T4" fmla="*/ 59 w 69"/>
                <a:gd name="T5" fmla="*/ 1 h 95"/>
                <a:gd name="T6" fmla="*/ 53 w 69"/>
                <a:gd name="T7" fmla="*/ 0 h 95"/>
                <a:gd name="T8" fmla="*/ 47 w 69"/>
                <a:gd name="T9" fmla="*/ 0 h 95"/>
                <a:gd name="T10" fmla="*/ 42 w 69"/>
                <a:gd name="T11" fmla="*/ 0 h 95"/>
                <a:gd name="T12" fmla="*/ 38 w 69"/>
                <a:gd name="T13" fmla="*/ 1 h 95"/>
                <a:gd name="T14" fmla="*/ 33 w 69"/>
                <a:gd name="T15" fmla="*/ 2 h 95"/>
                <a:gd name="T16" fmla="*/ 29 w 69"/>
                <a:gd name="T17" fmla="*/ 4 h 95"/>
                <a:gd name="T18" fmla="*/ 21 w 69"/>
                <a:gd name="T19" fmla="*/ 9 h 95"/>
                <a:gd name="T20" fmla="*/ 14 w 69"/>
                <a:gd name="T21" fmla="*/ 15 h 95"/>
                <a:gd name="T22" fmla="*/ 9 w 69"/>
                <a:gd name="T23" fmla="*/ 23 h 95"/>
                <a:gd name="T24" fmla="*/ 5 w 69"/>
                <a:gd name="T25" fmla="*/ 31 h 95"/>
                <a:gd name="T26" fmla="*/ 2 w 69"/>
                <a:gd name="T27" fmla="*/ 39 h 95"/>
                <a:gd name="T28" fmla="*/ 0 w 69"/>
                <a:gd name="T29" fmla="*/ 48 h 95"/>
                <a:gd name="T30" fmla="*/ 0 w 69"/>
                <a:gd name="T31" fmla="*/ 57 h 95"/>
                <a:gd name="T32" fmla="*/ 2 w 69"/>
                <a:gd name="T33" fmla="*/ 67 h 95"/>
                <a:gd name="T34" fmla="*/ 4 w 69"/>
                <a:gd name="T35" fmla="*/ 71 h 95"/>
                <a:gd name="T36" fmla="*/ 6 w 69"/>
                <a:gd name="T37" fmla="*/ 75 h 95"/>
                <a:gd name="T38" fmla="*/ 8 w 69"/>
                <a:gd name="T39" fmla="*/ 79 h 95"/>
                <a:gd name="T40" fmla="*/ 12 w 69"/>
                <a:gd name="T41" fmla="*/ 83 h 95"/>
                <a:gd name="T42" fmla="*/ 15 w 69"/>
                <a:gd name="T43" fmla="*/ 87 h 95"/>
                <a:gd name="T44" fmla="*/ 19 w 69"/>
                <a:gd name="T45" fmla="*/ 90 h 95"/>
                <a:gd name="T46" fmla="*/ 24 w 69"/>
                <a:gd name="T47" fmla="*/ 93 h 95"/>
                <a:gd name="T48" fmla="*/ 29 w 69"/>
                <a:gd name="T49" fmla="*/ 95 h 95"/>
                <a:gd name="T50" fmla="*/ 69 w 69"/>
                <a:gd name="T51" fmla="*/ 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69" y="5"/>
                  </a:moveTo>
                  <a:lnTo>
                    <a:pt x="64" y="3"/>
                  </a:lnTo>
                  <a:lnTo>
                    <a:pt x="59" y="1"/>
                  </a:lnTo>
                  <a:lnTo>
                    <a:pt x="53" y="0"/>
                  </a:lnTo>
                  <a:lnTo>
                    <a:pt x="47" y="0"/>
                  </a:lnTo>
                  <a:lnTo>
                    <a:pt x="42" y="0"/>
                  </a:lnTo>
                  <a:lnTo>
                    <a:pt x="38" y="1"/>
                  </a:lnTo>
                  <a:lnTo>
                    <a:pt x="33" y="2"/>
                  </a:lnTo>
                  <a:lnTo>
                    <a:pt x="29" y="4"/>
                  </a:lnTo>
                  <a:lnTo>
                    <a:pt x="21" y="9"/>
                  </a:lnTo>
                  <a:lnTo>
                    <a:pt x="14" y="15"/>
                  </a:lnTo>
                  <a:lnTo>
                    <a:pt x="9" y="23"/>
                  </a:lnTo>
                  <a:lnTo>
                    <a:pt x="5" y="31"/>
                  </a:lnTo>
                  <a:lnTo>
                    <a:pt x="2" y="39"/>
                  </a:lnTo>
                  <a:lnTo>
                    <a:pt x="0" y="48"/>
                  </a:lnTo>
                  <a:lnTo>
                    <a:pt x="0" y="57"/>
                  </a:lnTo>
                  <a:lnTo>
                    <a:pt x="2" y="67"/>
                  </a:lnTo>
                  <a:lnTo>
                    <a:pt x="4" y="71"/>
                  </a:lnTo>
                  <a:lnTo>
                    <a:pt x="6" y="75"/>
                  </a:lnTo>
                  <a:lnTo>
                    <a:pt x="8" y="79"/>
                  </a:lnTo>
                  <a:lnTo>
                    <a:pt x="12" y="83"/>
                  </a:lnTo>
                  <a:lnTo>
                    <a:pt x="15" y="87"/>
                  </a:lnTo>
                  <a:lnTo>
                    <a:pt x="19" y="90"/>
                  </a:lnTo>
                  <a:lnTo>
                    <a:pt x="24" y="93"/>
                  </a:lnTo>
                  <a:lnTo>
                    <a:pt x="29" y="95"/>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804" name="Freeform 288"/>
            <p:cNvSpPr>
              <a:spLocks/>
            </p:cNvSpPr>
            <p:nvPr/>
          </p:nvSpPr>
          <p:spPr bwMode="auto">
            <a:xfrm>
              <a:off x="2100" y="1756"/>
              <a:ext cx="37" cy="19"/>
            </a:xfrm>
            <a:custGeom>
              <a:avLst/>
              <a:gdLst>
                <a:gd name="T0" fmla="*/ 1178 w 1178"/>
                <a:gd name="T1" fmla="*/ 504 h 595"/>
                <a:gd name="T2" fmla="*/ 40 w 1178"/>
                <a:gd name="T3" fmla="*/ 0 h 595"/>
                <a:gd name="T4" fmla="*/ 0 w 1178"/>
                <a:gd name="T5" fmla="*/ 90 h 595"/>
                <a:gd name="T6" fmla="*/ 1138 w 1178"/>
                <a:gd name="T7" fmla="*/ 595 h 595"/>
                <a:gd name="T8" fmla="*/ 1178 w 1178"/>
                <a:gd name="T9" fmla="*/ 504 h 595"/>
                <a:gd name="T10" fmla="*/ 0 60000 65536"/>
                <a:gd name="T11" fmla="*/ 0 60000 65536"/>
                <a:gd name="T12" fmla="*/ 0 60000 65536"/>
                <a:gd name="T13" fmla="*/ 0 60000 65536"/>
                <a:gd name="T14" fmla="*/ 0 60000 65536"/>
                <a:gd name="T15" fmla="*/ 0 w 1178"/>
                <a:gd name="T16" fmla="*/ 0 h 595"/>
                <a:gd name="T17" fmla="*/ 1178 w 1178"/>
                <a:gd name="T18" fmla="*/ 595 h 595"/>
              </a:gdLst>
              <a:ahLst/>
              <a:cxnLst>
                <a:cxn ang="T10">
                  <a:pos x="T0" y="T1"/>
                </a:cxn>
                <a:cxn ang="T11">
                  <a:pos x="T2" y="T3"/>
                </a:cxn>
                <a:cxn ang="T12">
                  <a:pos x="T4" y="T5"/>
                </a:cxn>
                <a:cxn ang="T13">
                  <a:pos x="T6" y="T7"/>
                </a:cxn>
                <a:cxn ang="T14">
                  <a:pos x="T8" y="T9"/>
                </a:cxn>
              </a:cxnLst>
              <a:rect l="T15" t="T16" r="T17" b="T18"/>
              <a:pathLst>
                <a:path w="1178" h="595">
                  <a:moveTo>
                    <a:pt x="1178" y="504"/>
                  </a:moveTo>
                  <a:lnTo>
                    <a:pt x="40" y="0"/>
                  </a:lnTo>
                  <a:lnTo>
                    <a:pt x="0" y="90"/>
                  </a:lnTo>
                  <a:lnTo>
                    <a:pt x="1138" y="595"/>
                  </a:lnTo>
                  <a:lnTo>
                    <a:pt x="1178" y="504"/>
                  </a:lnTo>
                  <a:close/>
                </a:path>
              </a:pathLst>
            </a:custGeom>
            <a:solidFill>
              <a:srgbClr val="714049"/>
            </a:solidFill>
            <a:ln w="9525">
              <a:noFill/>
              <a:round/>
              <a:headEnd/>
              <a:tailEnd/>
            </a:ln>
          </p:spPr>
          <p:txBody>
            <a:bodyPr>
              <a:prstTxWarp prst="textNoShape">
                <a:avLst/>
              </a:prstTxWarp>
            </a:bodyPr>
            <a:lstStyle/>
            <a:p>
              <a:endParaRPr lang="en-US"/>
            </a:p>
          </p:txBody>
        </p:sp>
        <p:sp>
          <p:nvSpPr>
            <p:cNvPr id="20805" name="Freeform 289"/>
            <p:cNvSpPr>
              <a:spLocks/>
            </p:cNvSpPr>
            <p:nvPr/>
          </p:nvSpPr>
          <p:spPr bwMode="auto">
            <a:xfrm>
              <a:off x="2135" y="1772"/>
              <a:ext cx="3" cy="3"/>
            </a:xfrm>
            <a:custGeom>
              <a:avLst/>
              <a:gdLst>
                <a:gd name="T0" fmla="*/ 0 w 70"/>
                <a:gd name="T1" fmla="*/ 91 h 95"/>
                <a:gd name="T2" fmla="*/ 6 w 70"/>
                <a:gd name="T3" fmla="*/ 93 h 95"/>
                <a:gd name="T4" fmla="*/ 11 w 70"/>
                <a:gd name="T5" fmla="*/ 94 h 95"/>
                <a:gd name="T6" fmla="*/ 16 w 70"/>
                <a:gd name="T7" fmla="*/ 95 h 95"/>
                <a:gd name="T8" fmla="*/ 21 w 70"/>
                <a:gd name="T9" fmla="*/ 95 h 95"/>
                <a:gd name="T10" fmla="*/ 26 w 70"/>
                <a:gd name="T11" fmla="*/ 95 h 95"/>
                <a:gd name="T12" fmla="*/ 32 w 70"/>
                <a:gd name="T13" fmla="*/ 94 h 95"/>
                <a:gd name="T14" fmla="*/ 36 w 70"/>
                <a:gd name="T15" fmla="*/ 93 h 95"/>
                <a:gd name="T16" fmla="*/ 41 w 70"/>
                <a:gd name="T17" fmla="*/ 91 h 95"/>
                <a:gd name="T18" fmla="*/ 48 w 70"/>
                <a:gd name="T19" fmla="*/ 87 h 95"/>
                <a:gd name="T20" fmla="*/ 55 w 70"/>
                <a:gd name="T21" fmla="*/ 81 h 95"/>
                <a:gd name="T22" fmla="*/ 61 w 70"/>
                <a:gd name="T23" fmla="*/ 73 h 95"/>
                <a:gd name="T24" fmla="*/ 65 w 70"/>
                <a:gd name="T25" fmla="*/ 65 h 95"/>
                <a:gd name="T26" fmla="*/ 68 w 70"/>
                <a:gd name="T27" fmla="*/ 56 h 95"/>
                <a:gd name="T28" fmla="*/ 70 w 70"/>
                <a:gd name="T29" fmla="*/ 47 h 95"/>
                <a:gd name="T30" fmla="*/ 69 w 70"/>
                <a:gd name="T31" fmla="*/ 38 h 95"/>
                <a:gd name="T32" fmla="*/ 67 w 70"/>
                <a:gd name="T33" fmla="*/ 29 h 95"/>
                <a:gd name="T34" fmla="*/ 66 w 70"/>
                <a:gd name="T35" fmla="*/ 25 h 95"/>
                <a:gd name="T36" fmla="*/ 64 w 70"/>
                <a:gd name="T37" fmla="*/ 20 h 95"/>
                <a:gd name="T38" fmla="*/ 61 w 70"/>
                <a:gd name="T39" fmla="*/ 16 h 95"/>
                <a:gd name="T40" fmla="*/ 58 w 70"/>
                <a:gd name="T41" fmla="*/ 12 h 95"/>
                <a:gd name="T42" fmla="*/ 54 w 70"/>
                <a:gd name="T43" fmla="*/ 9 h 95"/>
                <a:gd name="T44" fmla="*/ 50 w 70"/>
                <a:gd name="T45" fmla="*/ 5 h 95"/>
                <a:gd name="T46" fmla="*/ 46 w 70"/>
                <a:gd name="T47" fmla="*/ 2 h 95"/>
                <a:gd name="T48" fmla="*/ 40 w 70"/>
                <a:gd name="T49" fmla="*/ 0 h 95"/>
                <a:gd name="T50" fmla="*/ 0 w 70"/>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1"/>
                  </a:moveTo>
                  <a:lnTo>
                    <a:pt x="6" y="93"/>
                  </a:lnTo>
                  <a:lnTo>
                    <a:pt x="11" y="94"/>
                  </a:lnTo>
                  <a:lnTo>
                    <a:pt x="16" y="95"/>
                  </a:lnTo>
                  <a:lnTo>
                    <a:pt x="21" y="95"/>
                  </a:lnTo>
                  <a:lnTo>
                    <a:pt x="26" y="95"/>
                  </a:lnTo>
                  <a:lnTo>
                    <a:pt x="32" y="94"/>
                  </a:lnTo>
                  <a:lnTo>
                    <a:pt x="36" y="93"/>
                  </a:lnTo>
                  <a:lnTo>
                    <a:pt x="41" y="91"/>
                  </a:lnTo>
                  <a:lnTo>
                    <a:pt x="48" y="87"/>
                  </a:lnTo>
                  <a:lnTo>
                    <a:pt x="55" y="81"/>
                  </a:lnTo>
                  <a:lnTo>
                    <a:pt x="61" y="73"/>
                  </a:lnTo>
                  <a:lnTo>
                    <a:pt x="65" y="65"/>
                  </a:lnTo>
                  <a:lnTo>
                    <a:pt x="68" y="56"/>
                  </a:lnTo>
                  <a:lnTo>
                    <a:pt x="70" y="47"/>
                  </a:lnTo>
                  <a:lnTo>
                    <a:pt x="69" y="38"/>
                  </a:lnTo>
                  <a:lnTo>
                    <a:pt x="67" y="29"/>
                  </a:lnTo>
                  <a:lnTo>
                    <a:pt x="66" y="25"/>
                  </a:lnTo>
                  <a:lnTo>
                    <a:pt x="64" y="20"/>
                  </a:lnTo>
                  <a:lnTo>
                    <a:pt x="61" y="16"/>
                  </a:lnTo>
                  <a:lnTo>
                    <a:pt x="58" y="12"/>
                  </a:lnTo>
                  <a:lnTo>
                    <a:pt x="54" y="9"/>
                  </a:lnTo>
                  <a:lnTo>
                    <a:pt x="50" y="5"/>
                  </a:lnTo>
                  <a:lnTo>
                    <a:pt x="46" y="2"/>
                  </a:lnTo>
                  <a:lnTo>
                    <a:pt x="40"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806" name="Freeform 290"/>
            <p:cNvSpPr>
              <a:spLocks/>
            </p:cNvSpPr>
            <p:nvPr/>
          </p:nvSpPr>
          <p:spPr bwMode="auto">
            <a:xfrm>
              <a:off x="2204" y="1714"/>
              <a:ext cx="2" cy="3"/>
            </a:xfrm>
            <a:custGeom>
              <a:avLst/>
              <a:gdLst>
                <a:gd name="T0" fmla="*/ 70 w 70"/>
                <a:gd name="T1" fmla="*/ 6 h 95"/>
                <a:gd name="T2" fmla="*/ 64 w 70"/>
                <a:gd name="T3" fmla="*/ 2 h 95"/>
                <a:gd name="T4" fmla="*/ 58 w 70"/>
                <a:gd name="T5" fmla="*/ 1 h 95"/>
                <a:gd name="T6" fmla="*/ 53 w 70"/>
                <a:gd name="T7" fmla="*/ 0 h 95"/>
                <a:gd name="T8" fmla="*/ 48 w 70"/>
                <a:gd name="T9" fmla="*/ 0 h 95"/>
                <a:gd name="T10" fmla="*/ 43 w 70"/>
                <a:gd name="T11" fmla="*/ 0 h 95"/>
                <a:gd name="T12" fmla="*/ 38 w 70"/>
                <a:gd name="T13" fmla="*/ 1 h 95"/>
                <a:gd name="T14" fmla="*/ 33 w 70"/>
                <a:gd name="T15" fmla="*/ 2 h 95"/>
                <a:gd name="T16" fmla="*/ 29 w 70"/>
                <a:gd name="T17" fmla="*/ 5 h 95"/>
                <a:gd name="T18" fmla="*/ 21 w 70"/>
                <a:gd name="T19" fmla="*/ 9 h 95"/>
                <a:gd name="T20" fmla="*/ 15 w 70"/>
                <a:gd name="T21" fmla="*/ 15 h 95"/>
                <a:gd name="T22" fmla="*/ 9 w 70"/>
                <a:gd name="T23" fmla="*/ 22 h 95"/>
                <a:gd name="T24" fmla="*/ 5 w 70"/>
                <a:gd name="T25" fmla="*/ 30 h 95"/>
                <a:gd name="T26" fmla="*/ 2 w 70"/>
                <a:gd name="T27" fmla="*/ 39 h 95"/>
                <a:gd name="T28" fmla="*/ 0 w 70"/>
                <a:gd name="T29" fmla="*/ 48 h 95"/>
                <a:gd name="T30" fmla="*/ 0 w 70"/>
                <a:gd name="T31" fmla="*/ 58 h 95"/>
                <a:gd name="T32" fmla="*/ 2 w 70"/>
                <a:gd name="T33" fmla="*/ 67 h 95"/>
                <a:gd name="T34" fmla="*/ 4 w 70"/>
                <a:gd name="T35" fmla="*/ 71 h 95"/>
                <a:gd name="T36" fmla="*/ 6 w 70"/>
                <a:gd name="T37" fmla="*/ 75 h 95"/>
                <a:gd name="T38" fmla="*/ 9 w 70"/>
                <a:gd name="T39" fmla="*/ 79 h 95"/>
                <a:gd name="T40" fmla="*/ 12 w 70"/>
                <a:gd name="T41" fmla="*/ 83 h 95"/>
                <a:gd name="T42" fmla="*/ 15 w 70"/>
                <a:gd name="T43" fmla="*/ 87 h 95"/>
                <a:gd name="T44" fmla="*/ 20 w 70"/>
                <a:gd name="T45" fmla="*/ 90 h 95"/>
                <a:gd name="T46" fmla="*/ 24 w 70"/>
                <a:gd name="T47" fmla="*/ 93 h 95"/>
                <a:gd name="T48" fmla="*/ 30 w 70"/>
                <a:gd name="T49" fmla="*/ 95 h 95"/>
                <a:gd name="T50" fmla="*/ 70 w 70"/>
                <a:gd name="T51" fmla="*/ 6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70" y="6"/>
                  </a:moveTo>
                  <a:lnTo>
                    <a:pt x="64" y="2"/>
                  </a:lnTo>
                  <a:lnTo>
                    <a:pt x="58" y="1"/>
                  </a:lnTo>
                  <a:lnTo>
                    <a:pt x="53" y="0"/>
                  </a:lnTo>
                  <a:lnTo>
                    <a:pt x="48" y="0"/>
                  </a:lnTo>
                  <a:lnTo>
                    <a:pt x="43" y="0"/>
                  </a:lnTo>
                  <a:lnTo>
                    <a:pt x="38" y="1"/>
                  </a:lnTo>
                  <a:lnTo>
                    <a:pt x="33" y="2"/>
                  </a:lnTo>
                  <a:lnTo>
                    <a:pt x="29" y="5"/>
                  </a:lnTo>
                  <a:lnTo>
                    <a:pt x="21" y="9"/>
                  </a:lnTo>
                  <a:lnTo>
                    <a:pt x="15" y="15"/>
                  </a:lnTo>
                  <a:lnTo>
                    <a:pt x="9" y="22"/>
                  </a:lnTo>
                  <a:lnTo>
                    <a:pt x="5" y="30"/>
                  </a:lnTo>
                  <a:lnTo>
                    <a:pt x="2" y="39"/>
                  </a:lnTo>
                  <a:lnTo>
                    <a:pt x="0" y="48"/>
                  </a:lnTo>
                  <a:lnTo>
                    <a:pt x="0" y="58"/>
                  </a:lnTo>
                  <a:lnTo>
                    <a:pt x="2" y="67"/>
                  </a:lnTo>
                  <a:lnTo>
                    <a:pt x="4" y="71"/>
                  </a:lnTo>
                  <a:lnTo>
                    <a:pt x="6" y="75"/>
                  </a:lnTo>
                  <a:lnTo>
                    <a:pt x="9" y="79"/>
                  </a:lnTo>
                  <a:lnTo>
                    <a:pt x="12" y="83"/>
                  </a:lnTo>
                  <a:lnTo>
                    <a:pt x="15" y="87"/>
                  </a:lnTo>
                  <a:lnTo>
                    <a:pt x="20" y="90"/>
                  </a:lnTo>
                  <a:lnTo>
                    <a:pt x="24" y="93"/>
                  </a:lnTo>
                  <a:lnTo>
                    <a:pt x="30" y="95"/>
                  </a:lnTo>
                  <a:lnTo>
                    <a:pt x="70" y="6"/>
                  </a:lnTo>
                  <a:close/>
                </a:path>
              </a:pathLst>
            </a:custGeom>
            <a:solidFill>
              <a:srgbClr val="714049"/>
            </a:solidFill>
            <a:ln w="9525">
              <a:noFill/>
              <a:round/>
              <a:headEnd/>
              <a:tailEnd/>
            </a:ln>
          </p:spPr>
          <p:txBody>
            <a:bodyPr>
              <a:prstTxWarp prst="textNoShape">
                <a:avLst/>
              </a:prstTxWarp>
            </a:bodyPr>
            <a:lstStyle/>
            <a:p>
              <a:endParaRPr lang="en-US"/>
            </a:p>
          </p:txBody>
        </p:sp>
        <p:sp>
          <p:nvSpPr>
            <p:cNvPr id="20807" name="Freeform 291"/>
            <p:cNvSpPr>
              <a:spLocks/>
            </p:cNvSpPr>
            <p:nvPr/>
          </p:nvSpPr>
          <p:spPr bwMode="auto">
            <a:xfrm>
              <a:off x="2206" y="1714"/>
              <a:ext cx="62" cy="29"/>
            </a:xfrm>
            <a:custGeom>
              <a:avLst/>
              <a:gdLst>
                <a:gd name="T0" fmla="*/ 2018 w 2018"/>
                <a:gd name="T1" fmla="*/ 875 h 965"/>
                <a:gd name="T2" fmla="*/ 40 w 2018"/>
                <a:gd name="T3" fmla="*/ 0 h 965"/>
                <a:gd name="T4" fmla="*/ 0 w 2018"/>
                <a:gd name="T5" fmla="*/ 89 h 965"/>
                <a:gd name="T6" fmla="*/ 1977 w 2018"/>
                <a:gd name="T7" fmla="*/ 965 h 965"/>
                <a:gd name="T8" fmla="*/ 2018 w 2018"/>
                <a:gd name="T9" fmla="*/ 875 h 965"/>
                <a:gd name="T10" fmla="*/ 0 60000 65536"/>
                <a:gd name="T11" fmla="*/ 0 60000 65536"/>
                <a:gd name="T12" fmla="*/ 0 60000 65536"/>
                <a:gd name="T13" fmla="*/ 0 60000 65536"/>
                <a:gd name="T14" fmla="*/ 0 60000 65536"/>
                <a:gd name="T15" fmla="*/ 0 w 2018"/>
                <a:gd name="T16" fmla="*/ 0 h 965"/>
                <a:gd name="T17" fmla="*/ 2018 w 2018"/>
                <a:gd name="T18" fmla="*/ 965 h 965"/>
              </a:gdLst>
              <a:ahLst/>
              <a:cxnLst>
                <a:cxn ang="T10">
                  <a:pos x="T0" y="T1"/>
                </a:cxn>
                <a:cxn ang="T11">
                  <a:pos x="T2" y="T3"/>
                </a:cxn>
                <a:cxn ang="T12">
                  <a:pos x="T4" y="T5"/>
                </a:cxn>
                <a:cxn ang="T13">
                  <a:pos x="T6" y="T7"/>
                </a:cxn>
                <a:cxn ang="T14">
                  <a:pos x="T8" y="T9"/>
                </a:cxn>
              </a:cxnLst>
              <a:rect l="T15" t="T16" r="T17" b="T18"/>
              <a:pathLst>
                <a:path w="2018" h="965">
                  <a:moveTo>
                    <a:pt x="2018" y="875"/>
                  </a:moveTo>
                  <a:lnTo>
                    <a:pt x="40" y="0"/>
                  </a:lnTo>
                  <a:lnTo>
                    <a:pt x="0" y="89"/>
                  </a:lnTo>
                  <a:lnTo>
                    <a:pt x="1977" y="965"/>
                  </a:lnTo>
                  <a:lnTo>
                    <a:pt x="2018" y="875"/>
                  </a:lnTo>
                  <a:close/>
                </a:path>
              </a:pathLst>
            </a:custGeom>
            <a:solidFill>
              <a:srgbClr val="714049"/>
            </a:solidFill>
            <a:ln w="9525">
              <a:noFill/>
              <a:round/>
              <a:headEnd/>
              <a:tailEnd/>
            </a:ln>
          </p:spPr>
          <p:txBody>
            <a:bodyPr>
              <a:prstTxWarp prst="textNoShape">
                <a:avLst/>
              </a:prstTxWarp>
            </a:bodyPr>
            <a:lstStyle/>
            <a:p>
              <a:endParaRPr lang="en-US"/>
            </a:p>
          </p:txBody>
        </p:sp>
        <p:sp>
          <p:nvSpPr>
            <p:cNvPr id="20808" name="Freeform 292"/>
            <p:cNvSpPr>
              <a:spLocks/>
            </p:cNvSpPr>
            <p:nvPr/>
          </p:nvSpPr>
          <p:spPr bwMode="auto">
            <a:xfrm>
              <a:off x="2267" y="1741"/>
              <a:ext cx="1" cy="2"/>
            </a:xfrm>
            <a:custGeom>
              <a:avLst/>
              <a:gdLst>
                <a:gd name="T0" fmla="*/ 0 w 70"/>
                <a:gd name="T1" fmla="*/ 90 h 95"/>
                <a:gd name="T2" fmla="*/ 6 w 70"/>
                <a:gd name="T3" fmla="*/ 93 h 95"/>
                <a:gd name="T4" fmla="*/ 11 w 70"/>
                <a:gd name="T5" fmla="*/ 94 h 95"/>
                <a:gd name="T6" fmla="*/ 16 w 70"/>
                <a:gd name="T7" fmla="*/ 95 h 95"/>
                <a:gd name="T8" fmla="*/ 21 w 70"/>
                <a:gd name="T9" fmla="*/ 95 h 95"/>
                <a:gd name="T10" fmla="*/ 27 w 70"/>
                <a:gd name="T11" fmla="*/ 95 h 95"/>
                <a:gd name="T12" fmla="*/ 32 w 70"/>
                <a:gd name="T13" fmla="*/ 94 h 95"/>
                <a:gd name="T14" fmla="*/ 36 w 70"/>
                <a:gd name="T15" fmla="*/ 93 h 95"/>
                <a:gd name="T16" fmla="*/ 41 w 70"/>
                <a:gd name="T17" fmla="*/ 91 h 95"/>
                <a:gd name="T18" fmla="*/ 49 w 70"/>
                <a:gd name="T19" fmla="*/ 87 h 95"/>
                <a:gd name="T20" fmla="*/ 55 w 70"/>
                <a:gd name="T21" fmla="*/ 81 h 95"/>
                <a:gd name="T22" fmla="*/ 61 w 70"/>
                <a:gd name="T23" fmla="*/ 74 h 95"/>
                <a:gd name="T24" fmla="*/ 65 w 70"/>
                <a:gd name="T25" fmla="*/ 65 h 95"/>
                <a:gd name="T26" fmla="*/ 68 w 70"/>
                <a:gd name="T27" fmla="*/ 56 h 95"/>
                <a:gd name="T28" fmla="*/ 70 w 70"/>
                <a:gd name="T29" fmla="*/ 47 h 95"/>
                <a:gd name="T30" fmla="*/ 70 w 70"/>
                <a:gd name="T31" fmla="*/ 38 h 95"/>
                <a:gd name="T32" fmla="*/ 68 w 70"/>
                <a:gd name="T33" fmla="*/ 29 h 95"/>
                <a:gd name="T34" fmla="*/ 66 w 70"/>
                <a:gd name="T35" fmla="*/ 25 h 95"/>
                <a:gd name="T36" fmla="*/ 64 w 70"/>
                <a:gd name="T37" fmla="*/ 21 h 95"/>
                <a:gd name="T38" fmla="*/ 61 w 70"/>
                <a:gd name="T39" fmla="*/ 17 h 95"/>
                <a:gd name="T40" fmla="*/ 58 w 70"/>
                <a:gd name="T41" fmla="*/ 12 h 95"/>
                <a:gd name="T42" fmla="*/ 55 w 70"/>
                <a:gd name="T43" fmla="*/ 9 h 95"/>
                <a:gd name="T44" fmla="*/ 50 w 70"/>
                <a:gd name="T45" fmla="*/ 5 h 95"/>
                <a:gd name="T46" fmla="*/ 46 w 70"/>
                <a:gd name="T47" fmla="*/ 2 h 95"/>
                <a:gd name="T48" fmla="*/ 41 w 70"/>
                <a:gd name="T49" fmla="*/ 0 h 95"/>
                <a:gd name="T50" fmla="*/ 0 w 70"/>
                <a:gd name="T51" fmla="*/ 9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0"/>
                  </a:moveTo>
                  <a:lnTo>
                    <a:pt x="6" y="93"/>
                  </a:lnTo>
                  <a:lnTo>
                    <a:pt x="11" y="94"/>
                  </a:lnTo>
                  <a:lnTo>
                    <a:pt x="16" y="95"/>
                  </a:lnTo>
                  <a:lnTo>
                    <a:pt x="21" y="95"/>
                  </a:lnTo>
                  <a:lnTo>
                    <a:pt x="27" y="95"/>
                  </a:lnTo>
                  <a:lnTo>
                    <a:pt x="32" y="94"/>
                  </a:lnTo>
                  <a:lnTo>
                    <a:pt x="36" y="93"/>
                  </a:lnTo>
                  <a:lnTo>
                    <a:pt x="41" y="91"/>
                  </a:lnTo>
                  <a:lnTo>
                    <a:pt x="49" y="87"/>
                  </a:lnTo>
                  <a:lnTo>
                    <a:pt x="55" y="81"/>
                  </a:lnTo>
                  <a:lnTo>
                    <a:pt x="61" y="74"/>
                  </a:lnTo>
                  <a:lnTo>
                    <a:pt x="65" y="65"/>
                  </a:lnTo>
                  <a:lnTo>
                    <a:pt x="68" y="56"/>
                  </a:lnTo>
                  <a:lnTo>
                    <a:pt x="70" y="47"/>
                  </a:lnTo>
                  <a:lnTo>
                    <a:pt x="70" y="38"/>
                  </a:lnTo>
                  <a:lnTo>
                    <a:pt x="68" y="29"/>
                  </a:lnTo>
                  <a:lnTo>
                    <a:pt x="66" y="25"/>
                  </a:lnTo>
                  <a:lnTo>
                    <a:pt x="64" y="21"/>
                  </a:lnTo>
                  <a:lnTo>
                    <a:pt x="61" y="17"/>
                  </a:lnTo>
                  <a:lnTo>
                    <a:pt x="58" y="12"/>
                  </a:lnTo>
                  <a:lnTo>
                    <a:pt x="55" y="9"/>
                  </a:lnTo>
                  <a:lnTo>
                    <a:pt x="50" y="5"/>
                  </a:lnTo>
                  <a:lnTo>
                    <a:pt x="46" y="2"/>
                  </a:lnTo>
                  <a:lnTo>
                    <a:pt x="41" y="0"/>
                  </a:lnTo>
                  <a:lnTo>
                    <a:pt x="0" y="90"/>
                  </a:lnTo>
                  <a:close/>
                </a:path>
              </a:pathLst>
            </a:custGeom>
            <a:solidFill>
              <a:srgbClr val="714049"/>
            </a:solidFill>
            <a:ln w="9525">
              <a:noFill/>
              <a:round/>
              <a:headEnd/>
              <a:tailEnd/>
            </a:ln>
          </p:spPr>
          <p:txBody>
            <a:bodyPr>
              <a:prstTxWarp prst="textNoShape">
                <a:avLst/>
              </a:prstTxWarp>
            </a:bodyPr>
            <a:lstStyle/>
            <a:p>
              <a:endParaRPr lang="en-US"/>
            </a:p>
          </p:txBody>
        </p:sp>
        <p:sp>
          <p:nvSpPr>
            <p:cNvPr id="20809" name="Freeform 293"/>
            <p:cNvSpPr>
              <a:spLocks/>
            </p:cNvSpPr>
            <p:nvPr/>
          </p:nvSpPr>
          <p:spPr bwMode="auto">
            <a:xfrm>
              <a:off x="2311" y="1671"/>
              <a:ext cx="3" cy="3"/>
            </a:xfrm>
            <a:custGeom>
              <a:avLst/>
              <a:gdLst>
                <a:gd name="T0" fmla="*/ 69 w 69"/>
                <a:gd name="T1" fmla="*/ 5 h 96"/>
                <a:gd name="T2" fmla="*/ 64 w 69"/>
                <a:gd name="T3" fmla="*/ 3 h 96"/>
                <a:gd name="T4" fmla="*/ 58 w 69"/>
                <a:gd name="T5" fmla="*/ 2 h 96"/>
                <a:gd name="T6" fmla="*/ 53 w 69"/>
                <a:gd name="T7" fmla="*/ 1 h 96"/>
                <a:gd name="T8" fmla="*/ 48 w 69"/>
                <a:gd name="T9" fmla="*/ 0 h 96"/>
                <a:gd name="T10" fmla="*/ 43 w 69"/>
                <a:gd name="T11" fmla="*/ 1 h 96"/>
                <a:gd name="T12" fmla="*/ 39 w 69"/>
                <a:gd name="T13" fmla="*/ 1 h 96"/>
                <a:gd name="T14" fmla="*/ 34 w 69"/>
                <a:gd name="T15" fmla="*/ 3 h 96"/>
                <a:gd name="T16" fmla="*/ 30 w 69"/>
                <a:gd name="T17" fmla="*/ 4 h 96"/>
                <a:gd name="T18" fmla="*/ 21 w 69"/>
                <a:gd name="T19" fmla="*/ 9 h 96"/>
                <a:gd name="T20" fmla="*/ 14 w 69"/>
                <a:gd name="T21" fmla="*/ 15 h 96"/>
                <a:gd name="T22" fmla="*/ 9 w 69"/>
                <a:gd name="T23" fmla="*/ 23 h 96"/>
                <a:gd name="T24" fmla="*/ 4 w 69"/>
                <a:gd name="T25" fmla="*/ 31 h 96"/>
                <a:gd name="T26" fmla="*/ 1 w 69"/>
                <a:gd name="T27" fmla="*/ 40 h 96"/>
                <a:gd name="T28" fmla="*/ 0 w 69"/>
                <a:gd name="T29" fmla="*/ 49 h 96"/>
                <a:gd name="T30" fmla="*/ 0 w 69"/>
                <a:gd name="T31" fmla="*/ 58 h 96"/>
                <a:gd name="T32" fmla="*/ 2 w 69"/>
                <a:gd name="T33" fmla="*/ 66 h 96"/>
                <a:gd name="T34" fmla="*/ 4 w 69"/>
                <a:gd name="T35" fmla="*/ 72 h 96"/>
                <a:gd name="T36" fmla="*/ 6 w 69"/>
                <a:gd name="T37" fmla="*/ 76 h 96"/>
                <a:gd name="T38" fmla="*/ 8 w 69"/>
                <a:gd name="T39" fmla="*/ 80 h 96"/>
                <a:gd name="T40" fmla="*/ 11 w 69"/>
                <a:gd name="T41" fmla="*/ 84 h 96"/>
                <a:gd name="T42" fmla="*/ 15 w 69"/>
                <a:gd name="T43" fmla="*/ 87 h 96"/>
                <a:gd name="T44" fmla="*/ 19 w 69"/>
                <a:gd name="T45" fmla="*/ 90 h 96"/>
                <a:gd name="T46" fmla="*/ 25 w 69"/>
                <a:gd name="T47" fmla="*/ 93 h 96"/>
                <a:gd name="T48" fmla="*/ 30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2"/>
                  </a:lnTo>
                  <a:lnTo>
                    <a:pt x="53" y="1"/>
                  </a:lnTo>
                  <a:lnTo>
                    <a:pt x="48" y="0"/>
                  </a:lnTo>
                  <a:lnTo>
                    <a:pt x="43" y="1"/>
                  </a:lnTo>
                  <a:lnTo>
                    <a:pt x="39" y="1"/>
                  </a:lnTo>
                  <a:lnTo>
                    <a:pt x="34" y="3"/>
                  </a:lnTo>
                  <a:lnTo>
                    <a:pt x="30" y="4"/>
                  </a:lnTo>
                  <a:lnTo>
                    <a:pt x="21" y="9"/>
                  </a:lnTo>
                  <a:lnTo>
                    <a:pt x="14" y="15"/>
                  </a:lnTo>
                  <a:lnTo>
                    <a:pt x="9" y="23"/>
                  </a:lnTo>
                  <a:lnTo>
                    <a:pt x="4" y="31"/>
                  </a:lnTo>
                  <a:lnTo>
                    <a:pt x="1" y="40"/>
                  </a:lnTo>
                  <a:lnTo>
                    <a:pt x="0" y="49"/>
                  </a:lnTo>
                  <a:lnTo>
                    <a:pt x="0" y="58"/>
                  </a:lnTo>
                  <a:lnTo>
                    <a:pt x="2" y="66"/>
                  </a:lnTo>
                  <a:lnTo>
                    <a:pt x="4" y="72"/>
                  </a:lnTo>
                  <a:lnTo>
                    <a:pt x="6" y="76"/>
                  </a:lnTo>
                  <a:lnTo>
                    <a:pt x="8" y="80"/>
                  </a:lnTo>
                  <a:lnTo>
                    <a:pt x="11" y="84"/>
                  </a:lnTo>
                  <a:lnTo>
                    <a:pt x="15" y="87"/>
                  </a:lnTo>
                  <a:lnTo>
                    <a:pt x="19" y="90"/>
                  </a:lnTo>
                  <a:lnTo>
                    <a:pt x="25" y="93"/>
                  </a:lnTo>
                  <a:lnTo>
                    <a:pt x="30" y="96"/>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810" name="Freeform 294"/>
            <p:cNvSpPr>
              <a:spLocks/>
            </p:cNvSpPr>
            <p:nvPr/>
          </p:nvSpPr>
          <p:spPr bwMode="auto">
            <a:xfrm>
              <a:off x="2311" y="1671"/>
              <a:ext cx="27" cy="16"/>
            </a:xfrm>
            <a:custGeom>
              <a:avLst/>
              <a:gdLst>
                <a:gd name="T0" fmla="*/ 895 w 895"/>
                <a:gd name="T1" fmla="*/ 380 h 469"/>
                <a:gd name="T2" fmla="*/ 39 w 895"/>
                <a:gd name="T3" fmla="*/ 0 h 469"/>
                <a:gd name="T4" fmla="*/ 0 w 895"/>
                <a:gd name="T5" fmla="*/ 91 h 469"/>
                <a:gd name="T6" fmla="*/ 855 w 895"/>
                <a:gd name="T7" fmla="*/ 469 h 469"/>
                <a:gd name="T8" fmla="*/ 895 w 895"/>
                <a:gd name="T9" fmla="*/ 380 h 469"/>
                <a:gd name="T10" fmla="*/ 0 60000 65536"/>
                <a:gd name="T11" fmla="*/ 0 60000 65536"/>
                <a:gd name="T12" fmla="*/ 0 60000 65536"/>
                <a:gd name="T13" fmla="*/ 0 60000 65536"/>
                <a:gd name="T14" fmla="*/ 0 60000 65536"/>
                <a:gd name="T15" fmla="*/ 0 w 895"/>
                <a:gd name="T16" fmla="*/ 0 h 469"/>
                <a:gd name="T17" fmla="*/ 895 w 895"/>
                <a:gd name="T18" fmla="*/ 469 h 469"/>
              </a:gdLst>
              <a:ahLst/>
              <a:cxnLst>
                <a:cxn ang="T10">
                  <a:pos x="T0" y="T1"/>
                </a:cxn>
                <a:cxn ang="T11">
                  <a:pos x="T2" y="T3"/>
                </a:cxn>
                <a:cxn ang="T12">
                  <a:pos x="T4" y="T5"/>
                </a:cxn>
                <a:cxn ang="T13">
                  <a:pos x="T6" y="T7"/>
                </a:cxn>
                <a:cxn ang="T14">
                  <a:pos x="T8" y="T9"/>
                </a:cxn>
              </a:cxnLst>
              <a:rect l="T15" t="T16" r="T17" b="T18"/>
              <a:pathLst>
                <a:path w="895" h="469">
                  <a:moveTo>
                    <a:pt x="895" y="380"/>
                  </a:moveTo>
                  <a:lnTo>
                    <a:pt x="39" y="0"/>
                  </a:lnTo>
                  <a:lnTo>
                    <a:pt x="0" y="91"/>
                  </a:lnTo>
                  <a:lnTo>
                    <a:pt x="855" y="469"/>
                  </a:lnTo>
                  <a:lnTo>
                    <a:pt x="895" y="380"/>
                  </a:lnTo>
                  <a:close/>
                </a:path>
              </a:pathLst>
            </a:custGeom>
            <a:solidFill>
              <a:srgbClr val="714049"/>
            </a:solidFill>
            <a:ln w="9525">
              <a:noFill/>
              <a:round/>
              <a:headEnd/>
              <a:tailEnd/>
            </a:ln>
          </p:spPr>
          <p:txBody>
            <a:bodyPr>
              <a:prstTxWarp prst="textNoShape">
                <a:avLst/>
              </a:prstTxWarp>
            </a:bodyPr>
            <a:lstStyle/>
            <a:p>
              <a:endParaRPr lang="en-US"/>
            </a:p>
          </p:txBody>
        </p:sp>
        <p:sp>
          <p:nvSpPr>
            <p:cNvPr id="20811" name="Freeform 295"/>
            <p:cNvSpPr>
              <a:spLocks/>
            </p:cNvSpPr>
            <p:nvPr/>
          </p:nvSpPr>
          <p:spPr bwMode="auto">
            <a:xfrm>
              <a:off x="2338" y="1683"/>
              <a:ext cx="2" cy="4"/>
            </a:xfrm>
            <a:custGeom>
              <a:avLst/>
              <a:gdLst>
                <a:gd name="T0" fmla="*/ 0 w 70"/>
                <a:gd name="T1" fmla="*/ 89 h 94"/>
                <a:gd name="T2" fmla="*/ 6 w 70"/>
                <a:gd name="T3" fmla="*/ 92 h 94"/>
                <a:gd name="T4" fmla="*/ 11 w 70"/>
                <a:gd name="T5" fmla="*/ 93 h 94"/>
                <a:gd name="T6" fmla="*/ 16 w 70"/>
                <a:gd name="T7" fmla="*/ 94 h 94"/>
                <a:gd name="T8" fmla="*/ 21 w 70"/>
                <a:gd name="T9" fmla="*/ 94 h 94"/>
                <a:gd name="T10" fmla="*/ 26 w 70"/>
                <a:gd name="T11" fmla="*/ 94 h 94"/>
                <a:gd name="T12" fmla="*/ 32 w 70"/>
                <a:gd name="T13" fmla="*/ 93 h 94"/>
                <a:gd name="T14" fmla="*/ 36 w 70"/>
                <a:gd name="T15" fmla="*/ 92 h 94"/>
                <a:gd name="T16" fmla="*/ 41 w 70"/>
                <a:gd name="T17" fmla="*/ 90 h 94"/>
                <a:gd name="T18" fmla="*/ 48 w 70"/>
                <a:gd name="T19" fmla="*/ 86 h 94"/>
                <a:gd name="T20" fmla="*/ 55 w 70"/>
                <a:gd name="T21" fmla="*/ 80 h 94"/>
                <a:gd name="T22" fmla="*/ 61 w 70"/>
                <a:gd name="T23" fmla="*/ 73 h 94"/>
                <a:gd name="T24" fmla="*/ 65 w 70"/>
                <a:gd name="T25" fmla="*/ 65 h 94"/>
                <a:gd name="T26" fmla="*/ 68 w 70"/>
                <a:gd name="T27" fmla="*/ 56 h 94"/>
                <a:gd name="T28" fmla="*/ 70 w 70"/>
                <a:gd name="T29" fmla="*/ 46 h 94"/>
                <a:gd name="T30" fmla="*/ 69 w 70"/>
                <a:gd name="T31" fmla="*/ 37 h 94"/>
                <a:gd name="T32" fmla="*/ 67 w 70"/>
                <a:gd name="T33" fmla="*/ 28 h 94"/>
                <a:gd name="T34" fmla="*/ 66 w 70"/>
                <a:gd name="T35" fmla="*/ 24 h 94"/>
                <a:gd name="T36" fmla="*/ 64 w 70"/>
                <a:gd name="T37" fmla="*/ 20 h 94"/>
                <a:gd name="T38" fmla="*/ 61 w 70"/>
                <a:gd name="T39" fmla="*/ 16 h 94"/>
                <a:gd name="T40" fmla="*/ 58 w 70"/>
                <a:gd name="T41" fmla="*/ 12 h 94"/>
                <a:gd name="T42" fmla="*/ 54 w 70"/>
                <a:gd name="T43" fmla="*/ 9 h 94"/>
                <a:gd name="T44" fmla="*/ 50 w 70"/>
                <a:gd name="T45" fmla="*/ 5 h 94"/>
                <a:gd name="T46" fmla="*/ 46 w 70"/>
                <a:gd name="T47" fmla="*/ 2 h 94"/>
                <a:gd name="T48" fmla="*/ 40 w 70"/>
                <a:gd name="T49" fmla="*/ 0 h 94"/>
                <a:gd name="T50" fmla="*/ 0 w 70"/>
                <a:gd name="T51" fmla="*/ 89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4"/>
                <a:gd name="T80" fmla="*/ 70 w 70"/>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4">
                  <a:moveTo>
                    <a:pt x="0" y="89"/>
                  </a:moveTo>
                  <a:lnTo>
                    <a:pt x="6" y="92"/>
                  </a:lnTo>
                  <a:lnTo>
                    <a:pt x="11" y="93"/>
                  </a:lnTo>
                  <a:lnTo>
                    <a:pt x="16" y="94"/>
                  </a:lnTo>
                  <a:lnTo>
                    <a:pt x="21" y="94"/>
                  </a:lnTo>
                  <a:lnTo>
                    <a:pt x="26" y="94"/>
                  </a:lnTo>
                  <a:lnTo>
                    <a:pt x="32" y="93"/>
                  </a:lnTo>
                  <a:lnTo>
                    <a:pt x="36" y="92"/>
                  </a:lnTo>
                  <a:lnTo>
                    <a:pt x="41" y="90"/>
                  </a:lnTo>
                  <a:lnTo>
                    <a:pt x="48" y="86"/>
                  </a:lnTo>
                  <a:lnTo>
                    <a:pt x="55" y="80"/>
                  </a:lnTo>
                  <a:lnTo>
                    <a:pt x="61" y="73"/>
                  </a:lnTo>
                  <a:lnTo>
                    <a:pt x="65" y="65"/>
                  </a:lnTo>
                  <a:lnTo>
                    <a:pt x="68" y="56"/>
                  </a:lnTo>
                  <a:lnTo>
                    <a:pt x="70" y="46"/>
                  </a:lnTo>
                  <a:lnTo>
                    <a:pt x="69" y="37"/>
                  </a:lnTo>
                  <a:lnTo>
                    <a:pt x="67" y="28"/>
                  </a:lnTo>
                  <a:lnTo>
                    <a:pt x="66" y="24"/>
                  </a:lnTo>
                  <a:lnTo>
                    <a:pt x="64" y="20"/>
                  </a:lnTo>
                  <a:lnTo>
                    <a:pt x="61" y="16"/>
                  </a:lnTo>
                  <a:lnTo>
                    <a:pt x="58" y="12"/>
                  </a:lnTo>
                  <a:lnTo>
                    <a:pt x="54" y="9"/>
                  </a:lnTo>
                  <a:lnTo>
                    <a:pt x="50" y="5"/>
                  </a:lnTo>
                  <a:lnTo>
                    <a:pt x="46" y="2"/>
                  </a:lnTo>
                  <a:lnTo>
                    <a:pt x="40" y="0"/>
                  </a:lnTo>
                  <a:lnTo>
                    <a:pt x="0" y="89"/>
                  </a:lnTo>
                  <a:close/>
                </a:path>
              </a:pathLst>
            </a:custGeom>
            <a:solidFill>
              <a:srgbClr val="714049"/>
            </a:solidFill>
            <a:ln w="9525">
              <a:noFill/>
              <a:round/>
              <a:headEnd/>
              <a:tailEnd/>
            </a:ln>
          </p:spPr>
          <p:txBody>
            <a:bodyPr>
              <a:prstTxWarp prst="textNoShape">
                <a:avLst/>
              </a:prstTxWarp>
            </a:bodyPr>
            <a:lstStyle/>
            <a:p>
              <a:endParaRPr lang="en-US"/>
            </a:p>
          </p:txBody>
        </p:sp>
        <p:sp>
          <p:nvSpPr>
            <p:cNvPr id="20812" name="Freeform 296"/>
            <p:cNvSpPr>
              <a:spLocks/>
            </p:cNvSpPr>
            <p:nvPr/>
          </p:nvSpPr>
          <p:spPr bwMode="auto">
            <a:xfrm>
              <a:off x="2086" y="1711"/>
              <a:ext cx="3" cy="4"/>
            </a:xfrm>
            <a:custGeom>
              <a:avLst/>
              <a:gdLst>
                <a:gd name="T0" fmla="*/ 85 w 85"/>
                <a:gd name="T1" fmla="*/ 19 h 110"/>
                <a:gd name="T2" fmla="*/ 40 w 85"/>
                <a:gd name="T3" fmla="*/ 0 h 110"/>
                <a:gd name="T4" fmla="*/ 0 w 85"/>
                <a:gd name="T5" fmla="*/ 90 h 110"/>
                <a:gd name="T6" fmla="*/ 46 w 85"/>
                <a:gd name="T7" fmla="*/ 110 h 110"/>
                <a:gd name="T8" fmla="*/ 85 w 85"/>
                <a:gd name="T9" fmla="*/ 19 h 110"/>
                <a:gd name="T10" fmla="*/ 0 60000 65536"/>
                <a:gd name="T11" fmla="*/ 0 60000 65536"/>
                <a:gd name="T12" fmla="*/ 0 60000 65536"/>
                <a:gd name="T13" fmla="*/ 0 60000 65536"/>
                <a:gd name="T14" fmla="*/ 0 60000 65536"/>
                <a:gd name="T15" fmla="*/ 0 w 85"/>
                <a:gd name="T16" fmla="*/ 0 h 110"/>
                <a:gd name="T17" fmla="*/ 85 w 85"/>
                <a:gd name="T18" fmla="*/ 110 h 110"/>
              </a:gdLst>
              <a:ahLst/>
              <a:cxnLst>
                <a:cxn ang="T10">
                  <a:pos x="T0" y="T1"/>
                </a:cxn>
                <a:cxn ang="T11">
                  <a:pos x="T2" y="T3"/>
                </a:cxn>
                <a:cxn ang="T12">
                  <a:pos x="T4" y="T5"/>
                </a:cxn>
                <a:cxn ang="T13">
                  <a:pos x="T6" y="T7"/>
                </a:cxn>
                <a:cxn ang="T14">
                  <a:pos x="T8" y="T9"/>
                </a:cxn>
              </a:cxnLst>
              <a:rect l="T15" t="T16" r="T17" b="T18"/>
              <a:pathLst>
                <a:path w="85" h="110">
                  <a:moveTo>
                    <a:pt x="85" y="19"/>
                  </a:moveTo>
                  <a:lnTo>
                    <a:pt x="40" y="0"/>
                  </a:lnTo>
                  <a:lnTo>
                    <a:pt x="0" y="90"/>
                  </a:lnTo>
                  <a:lnTo>
                    <a:pt x="46" y="110"/>
                  </a:lnTo>
                  <a:lnTo>
                    <a:pt x="85" y="19"/>
                  </a:lnTo>
                  <a:close/>
                </a:path>
              </a:pathLst>
            </a:custGeom>
            <a:solidFill>
              <a:srgbClr val="EDAAB4"/>
            </a:solidFill>
            <a:ln w="9525">
              <a:noFill/>
              <a:round/>
              <a:headEnd/>
              <a:tailEnd/>
            </a:ln>
          </p:spPr>
          <p:txBody>
            <a:bodyPr>
              <a:prstTxWarp prst="textNoShape">
                <a:avLst/>
              </a:prstTxWarp>
            </a:bodyPr>
            <a:lstStyle/>
            <a:p>
              <a:endParaRPr lang="en-US"/>
            </a:p>
          </p:txBody>
        </p:sp>
        <p:sp>
          <p:nvSpPr>
            <p:cNvPr id="20813" name="Freeform 297"/>
            <p:cNvSpPr>
              <a:spLocks/>
            </p:cNvSpPr>
            <p:nvPr/>
          </p:nvSpPr>
          <p:spPr bwMode="auto">
            <a:xfrm>
              <a:off x="2088" y="1711"/>
              <a:ext cx="55" cy="27"/>
            </a:xfrm>
            <a:custGeom>
              <a:avLst/>
              <a:gdLst>
                <a:gd name="T0" fmla="*/ 1765 w 1765"/>
                <a:gd name="T1" fmla="*/ 765 h 854"/>
                <a:gd name="T2" fmla="*/ 39 w 1765"/>
                <a:gd name="T3" fmla="*/ 0 h 854"/>
                <a:gd name="T4" fmla="*/ 0 w 1765"/>
                <a:gd name="T5" fmla="*/ 91 h 854"/>
                <a:gd name="T6" fmla="*/ 1725 w 1765"/>
                <a:gd name="T7" fmla="*/ 854 h 854"/>
                <a:gd name="T8" fmla="*/ 1765 w 1765"/>
                <a:gd name="T9" fmla="*/ 765 h 854"/>
                <a:gd name="T10" fmla="*/ 0 60000 65536"/>
                <a:gd name="T11" fmla="*/ 0 60000 65536"/>
                <a:gd name="T12" fmla="*/ 0 60000 65536"/>
                <a:gd name="T13" fmla="*/ 0 60000 65536"/>
                <a:gd name="T14" fmla="*/ 0 60000 65536"/>
                <a:gd name="T15" fmla="*/ 0 w 1765"/>
                <a:gd name="T16" fmla="*/ 0 h 854"/>
                <a:gd name="T17" fmla="*/ 1765 w 1765"/>
                <a:gd name="T18" fmla="*/ 854 h 854"/>
              </a:gdLst>
              <a:ahLst/>
              <a:cxnLst>
                <a:cxn ang="T10">
                  <a:pos x="T0" y="T1"/>
                </a:cxn>
                <a:cxn ang="T11">
                  <a:pos x="T2" y="T3"/>
                </a:cxn>
                <a:cxn ang="T12">
                  <a:pos x="T4" y="T5"/>
                </a:cxn>
                <a:cxn ang="T13">
                  <a:pos x="T6" y="T7"/>
                </a:cxn>
                <a:cxn ang="T14">
                  <a:pos x="T8" y="T9"/>
                </a:cxn>
              </a:cxnLst>
              <a:rect l="T15" t="T16" r="T17" b="T18"/>
              <a:pathLst>
                <a:path w="1765" h="854">
                  <a:moveTo>
                    <a:pt x="1765" y="765"/>
                  </a:moveTo>
                  <a:lnTo>
                    <a:pt x="39" y="0"/>
                  </a:lnTo>
                  <a:lnTo>
                    <a:pt x="0" y="91"/>
                  </a:lnTo>
                  <a:lnTo>
                    <a:pt x="1725" y="854"/>
                  </a:lnTo>
                  <a:lnTo>
                    <a:pt x="1765" y="765"/>
                  </a:lnTo>
                  <a:close/>
                </a:path>
              </a:pathLst>
            </a:custGeom>
            <a:solidFill>
              <a:srgbClr val="EDAAB4"/>
            </a:solidFill>
            <a:ln w="9525">
              <a:noFill/>
              <a:round/>
              <a:headEnd/>
              <a:tailEnd/>
            </a:ln>
          </p:spPr>
          <p:txBody>
            <a:bodyPr>
              <a:prstTxWarp prst="textNoShape">
                <a:avLst/>
              </a:prstTxWarp>
            </a:bodyPr>
            <a:lstStyle/>
            <a:p>
              <a:endParaRPr lang="en-US"/>
            </a:p>
          </p:txBody>
        </p:sp>
        <p:sp>
          <p:nvSpPr>
            <p:cNvPr id="20814" name="Freeform 298"/>
            <p:cNvSpPr>
              <a:spLocks/>
            </p:cNvSpPr>
            <p:nvPr/>
          </p:nvSpPr>
          <p:spPr bwMode="auto">
            <a:xfrm>
              <a:off x="2141" y="1736"/>
              <a:ext cx="3" cy="3"/>
            </a:xfrm>
            <a:custGeom>
              <a:avLst/>
              <a:gdLst>
                <a:gd name="T0" fmla="*/ 0 w 84"/>
                <a:gd name="T1" fmla="*/ 89 h 110"/>
                <a:gd name="T2" fmla="*/ 45 w 84"/>
                <a:gd name="T3" fmla="*/ 110 h 110"/>
                <a:gd name="T4" fmla="*/ 84 w 84"/>
                <a:gd name="T5" fmla="*/ 19 h 110"/>
                <a:gd name="T6" fmla="*/ 40 w 84"/>
                <a:gd name="T7" fmla="*/ 0 h 110"/>
                <a:gd name="T8" fmla="*/ 0 w 84"/>
                <a:gd name="T9" fmla="*/ 89 h 110"/>
                <a:gd name="T10" fmla="*/ 0 60000 65536"/>
                <a:gd name="T11" fmla="*/ 0 60000 65536"/>
                <a:gd name="T12" fmla="*/ 0 60000 65536"/>
                <a:gd name="T13" fmla="*/ 0 60000 65536"/>
                <a:gd name="T14" fmla="*/ 0 60000 65536"/>
                <a:gd name="T15" fmla="*/ 0 w 84"/>
                <a:gd name="T16" fmla="*/ 0 h 110"/>
                <a:gd name="T17" fmla="*/ 84 w 84"/>
                <a:gd name="T18" fmla="*/ 110 h 110"/>
              </a:gdLst>
              <a:ahLst/>
              <a:cxnLst>
                <a:cxn ang="T10">
                  <a:pos x="T0" y="T1"/>
                </a:cxn>
                <a:cxn ang="T11">
                  <a:pos x="T2" y="T3"/>
                </a:cxn>
                <a:cxn ang="T12">
                  <a:pos x="T4" y="T5"/>
                </a:cxn>
                <a:cxn ang="T13">
                  <a:pos x="T6" y="T7"/>
                </a:cxn>
                <a:cxn ang="T14">
                  <a:pos x="T8" y="T9"/>
                </a:cxn>
              </a:cxnLst>
              <a:rect l="T15" t="T16" r="T17" b="T18"/>
              <a:pathLst>
                <a:path w="84" h="110">
                  <a:moveTo>
                    <a:pt x="0" y="89"/>
                  </a:moveTo>
                  <a:lnTo>
                    <a:pt x="45" y="110"/>
                  </a:lnTo>
                  <a:lnTo>
                    <a:pt x="84" y="19"/>
                  </a:lnTo>
                  <a:lnTo>
                    <a:pt x="40" y="0"/>
                  </a:lnTo>
                  <a:lnTo>
                    <a:pt x="0" y="89"/>
                  </a:lnTo>
                  <a:close/>
                </a:path>
              </a:pathLst>
            </a:custGeom>
            <a:solidFill>
              <a:srgbClr val="EDAAB4"/>
            </a:solidFill>
            <a:ln w="9525">
              <a:noFill/>
              <a:round/>
              <a:headEnd/>
              <a:tailEnd/>
            </a:ln>
          </p:spPr>
          <p:txBody>
            <a:bodyPr>
              <a:prstTxWarp prst="textNoShape">
                <a:avLst/>
              </a:prstTxWarp>
            </a:bodyPr>
            <a:lstStyle/>
            <a:p>
              <a:endParaRPr lang="en-US"/>
            </a:p>
          </p:txBody>
        </p:sp>
        <p:sp>
          <p:nvSpPr>
            <p:cNvPr id="20815" name="Freeform 299"/>
            <p:cNvSpPr>
              <a:spLocks/>
            </p:cNvSpPr>
            <p:nvPr/>
          </p:nvSpPr>
          <p:spPr bwMode="auto">
            <a:xfrm>
              <a:off x="1843" y="1708"/>
              <a:ext cx="2" cy="3"/>
            </a:xfrm>
            <a:custGeom>
              <a:avLst/>
              <a:gdLst>
                <a:gd name="T0" fmla="*/ 30 w 68"/>
                <a:gd name="T1" fmla="*/ 0 h 95"/>
                <a:gd name="T2" fmla="*/ 25 w 68"/>
                <a:gd name="T3" fmla="*/ 2 h 95"/>
                <a:gd name="T4" fmla="*/ 20 w 68"/>
                <a:gd name="T5" fmla="*/ 5 h 95"/>
                <a:gd name="T6" fmla="*/ 16 w 68"/>
                <a:gd name="T7" fmla="*/ 8 h 95"/>
                <a:gd name="T8" fmla="*/ 12 w 68"/>
                <a:gd name="T9" fmla="*/ 12 h 95"/>
                <a:gd name="T10" fmla="*/ 9 w 68"/>
                <a:gd name="T11" fmla="*/ 15 h 95"/>
                <a:gd name="T12" fmla="*/ 6 w 68"/>
                <a:gd name="T13" fmla="*/ 19 h 95"/>
                <a:gd name="T14" fmla="*/ 4 w 68"/>
                <a:gd name="T15" fmla="*/ 23 h 95"/>
                <a:gd name="T16" fmla="*/ 2 w 68"/>
                <a:gd name="T17" fmla="*/ 28 h 95"/>
                <a:gd name="T18" fmla="*/ 0 w 68"/>
                <a:gd name="T19" fmla="*/ 36 h 95"/>
                <a:gd name="T20" fmla="*/ 0 w 68"/>
                <a:gd name="T21" fmla="*/ 46 h 95"/>
                <a:gd name="T22" fmla="*/ 1 w 68"/>
                <a:gd name="T23" fmla="*/ 55 h 95"/>
                <a:gd name="T24" fmla="*/ 3 w 68"/>
                <a:gd name="T25" fmla="*/ 64 h 95"/>
                <a:gd name="T26" fmla="*/ 7 w 68"/>
                <a:gd name="T27" fmla="*/ 72 h 95"/>
                <a:gd name="T28" fmla="*/ 13 w 68"/>
                <a:gd name="T29" fmla="*/ 79 h 95"/>
                <a:gd name="T30" fmla="*/ 19 w 68"/>
                <a:gd name="T31" fmla="*/ 86 h 95"/>
                <a:gd name="T32" fmla="*/ 27 w 68"/>
                <a:gd name="T33" fmla="*/ 90 h 95"/>
                <a:gd name="T34" fmla="*/ 31 w 68"/>
                <a:gd name="T35" fmla="*/ 92 h 95"/>
                <a:gd name="T36" fmla="*/ 36 w 68"/>
                <a:gd name="T37" fmla="*/ 94 h 95"/>
                <a:gd name="T38" fmla="*/ 40 w 68"/>
                <a:gd name="T39" fmla="*/ 95 h 95"/>
                <a:gd name="T40" fmla="*/ 45 w 68"/>
                <a:gd name="T41" fmla="*/ 95 h 95"/>
                <a:gd name="T42" fmla="*/ 50 w 68"/>
                <a:gd name="T43" fmla="*/ 95 h 95"/>
                <a:gd name="T44" fmla="*/ 57 w 68"/>
                <a:gd name="T45" fmla="*/ 94 h 95"/>
                <a:gd name="T46" fmla="*/ 62 w 68"/>
                <a:gd name="T47" fmla="*/ 93 h 95"/>
                <a:gd name="T48" fmla="*/ 68 w 68"/>
                <a:gd name="T49" fmla="*/ 91 h 95"/>
                <a:gd name="T50" fmla="*/ 30 w 68"/>
                <a:gd name="T51" fmla="*/ 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5"/>
                <a:gd name="T80" fmla="*/ 68 w 68"/>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5">
                  <a:moveTo>
                    <a:pt x="30" y="0"/>
                  </a:moveTo>
                  <a:lnTo>
                    <a:pt x="25" y="2"/>
                  </a:lnTo>
                  <a:lnTo>
                    <a:pt x="20" y="5"/>
                  </a:lnTo>
                  <a:lnTo>
                    <a:pt x="16" y="8"/>
                  </a:lnTo>
                  <a:lnTo>
                    <a:pt x="12" y="12"/>
                  </a:lnTo>
                  <a:lnTo>
                    <a:pt x="9" y="15"/>
                  </a:lnTo>
                  <a:lnTo>
                    <a:pt x="6" y="19"/>
                  </a:lnTo>
                  <a:lnTo>
                    <a:pt x="4" y="23"/>
                  </a:lnTo>
                  <a:lnTo>
                    <a:pt x="2" y="28"/>
                  </a:lnTo>
                  <a:lnTo>
                    <a:pt x="0" y="36"/>
                  </a:lnTo>
                  <a:lnTo>
                    <a:pt x="0" y="46"/>
                  </a:lnTo>
                  <a:lnTo>
                    <a:pt x="1" y="55"/>
                  </a:lnTo>
                  <a:lnTo>
                    <a:pt x="3" y="64"/>
                  </a:lnTo>
                  <a:lnTo>
                    <a:pt x="7" y="72"/>
                  </a:lnTo>
                  <a:lnTo>
                    <a:pt x="13" y="79"/>
                  </a:lnTo>
                  <a:lnTo>
                    <a:pt x="19" y="86"/>
                  </a:lnTo>
                  <a:lnTo>
                    <a:pt x="27" y="90"/>
                  </a:lnTo>
                  <a:lnTo>
                    <a:pt x="31" y="92"/>
                  </a:lnTo>
                  <a:lnTo>
                    <a:pt x="36" y="94"/>
                  </a:lnTo>
                  <a:lnTo>
                    <a:pt x="40" y="95"/>
                  </a:lnTo>
                  <a:lnTo>
                    <a:pt x="45" y="95"/>
                  </a:lnTo>
                  <a:lnTo>
                    <a:pt x="50" y="95"/>
                  </a:lnTo>
                  <a:lnTo>
                    <a:pt x="57" y="94"/>
                  </a:lnTo>
                  <a:lnTo>
                    <a:pt x="62" y="93"/>
                  </a:lnTo>
                  <a:lnTo>
                    <a:pt x="68" y="91"/>
                  </a:lnTo>
                  <a:lnTo>
                    <a:pt x="30" y="0"/>
                  </a:lnTo>
                  <a:close/>
                </a:path>
              </a:pathLst>
            </a:custGeom>
            <a:solidFill>
              <a:srgbClr val="EDAAB4"/>
            </a:solidFill>
            <a:ln w="9525">
              <a:noFill/>
              <a:round/>
              <a:headEnd/>
              <a:tailEnd/>
            </a:ln>
          </p:spPr>
          <p:txBody>
            <a:bodyPr>
              <a:prstTxWarp prst="textNoShape">
                <a:avLst/>
              </a:prstTxWarp>
            </a:bodyPr>
            <a:lstStyle/>
            <a:p>
              <a:endParaRPr lang="en-US"/>
            </a:p>
          </p:txBody>
        </p:sp>
        <p:sp>
          <p:nvSpPr>
            <p:cNvPr id="20816" name="Freeform 300"/>
            <p:cNvSpPr>
              <a:spLocks/>
            </p:cNvSpPr>
            <p:nvPr/>
          </p:nvSpPr>
          <p:spPr bwMode="auto">
            <a:xfrm>
              <a:off x="1843" y="1601"/>
              <a:ext cx="264" cy="110"/>
            </a:xfrm>
            <a:custGeom>
              <a:avLst/>
              <a:gdLst>
                <a:gd name="T0" fmla="*/ 8384 w 8421"/>
                <a:gd name="T1" fmla="*/ 0 h 3513"/>
                <a:gd name="T2" fmla="*/ 0 w 8421"/>
                <a:gd name="T3" fmla="*/ 3422 h 3513"/>
                <a:gd name="T4" fmla="*/ 38 w 8421"/>
                <a:gd name="T5" fmla="*/ 3513 h 3513"/>
                <a:gd name="T6" fmla="*/ 8421 w 8421"/>
                <a:gd name="T7" fmla="*/ 92 h 3513"/>
                <a:gd name="T8" fmla="*/ 8384 w 8421"/>
                <a:gd name="T9" fmla="*/ 0 h 3513"/>
                <a:gd name="T10" fmla="*/ 0 60000 65536"/>
                <a:gd name="T11" fmla="*/ 0 60000 65536"/>
                <a:gd name="T12" fmla="*/ 0 60000 65536"/>
                <a:gd name="T13" fmla="*/ 0 60000 65536"/>
                <a:gd name="T14" fmla="*/ 0 60000 65536"/>
                <a:gd name="T15" fmla="*/ 0 w 8421"/>
                <a:gd name="T16" fmla="*/ 0 h 3513"/>
                <a:gd name="T17" fmla="*/ 8421 w 8421"/>
                <a:gd name="T18" fmla="*/ 3513 h 3513"/>
              </a:gdLst>
              <a:ahLst/>
              <a:cxnLst>
                <a:cxn ang="T10">
                  <a:pos x="T0" y="T1"/>
                </a:cxn>
                <a:cxn ang="T11">
                  <a:pos x="T2" y="T3"/>
                </a:cxn>
                <a:cxn ang="T12">
                  <a:pos x="T4" y="T5"/>
                </a:cxn>
                <a:cxn ang="T13">
                  <a:pos x="T6" y="T7"/>
                </a:cxn>
                <a:cxn ang="T14">
                  <a:pos x="T8" y="T9"/>
                </a:cxn>
              </a:cxnLst>
              <a:rect l="T15" t="T16" r="T17" b="T18"/>
              <a:pathLst>
                <a:path w="8421" h="3513">
                  <a:moveTo>
                    <a:pt x="8384" y="0"/>
                  </a:moveTo>
                  <a:lnTo>
                    <a:pt x="0" y="3422"/>
                  </a:lnTo>
                  <a:lnTo>
                    <a:pt x="38" y="3513"/>
                  </a:lnTo>
                  <a:lnTo>
                    <a:pt x="8421" y="92"/>
                  </a:lnTo>
                  <a:lnTo>
                    <a:pt x="8384" y="0"/>
                  </a:lnTo>
                  <a:close/>
                </a:path>
              </a:pathLst>
            </a:custGeom>
            <a:solidFill>
              <a:srgbClr val="EDAAB4"/>
            </a:solidFill>
            <a:ln w="9525">
              <a:noFill/>
              <a:round/>
              <a:headEnd/>
              <a:tailEnd/>
            </a:ln>
          </p:spPr>
          <p:txBody>
            <a:bodyPr>
              <a:prstTxWarp prst="textNoShape">
                <a:avLst/>
              </a:prstTxWarp>
            </a:bodyPr>
            <a:lstStyle/>
            <a:p>
              <a:endParaRPr lang="en-US"/>
            </a:p>
          </p:txBody>
        </p:sp>
        <p:sp>
          <p:nvSpPr>
            <p:cNvPr id="20817" name="Freeform 301"/>
            <p:cNvSpPr>
              <a:spLocks/>
            </p:cNvSpPr>
            <p:nvPr/>
          </p:nvSpPr>
          <p:spPr bwMode="auto">
            <a:xfrm>
              <a:off x="2106" y="1601"/>
              <a:ext cx="2" cy="3"/>
            </a:xfrm>
            <a:custGeom>
              <a:avLst/>
              <a:gdLst>
                <a:gd name="T0" fmla="*/ 37 w 68"/>
                <a:gd name="T1" fmla="*/ 96 h 96"/>
                <a:gd name="T2" fmla="*/ 42 w 68"/>
                <a:gd name="T3" fmla="*/ 93 h 96"/>
                <a:gd name="T4" fmla="*/ 47 w 68"/>
                <a:gd name="T5" fmla="*/ 91 h 96"/>
                <a:gd name="T6" fmla="*/ 51 w 68"/>
                <a:gd name="T7" fmla="*/ 87 h 96"/>
                <a:gd name="T8" fmla="*/ 55 w 68"/>
                <a:gd name="T9" fmla="*/ 84 h 96"/>
                <a:gd name="T10" fmla="*/ 58 w 68"/>
                <a:gd name="T11" fmla="*/ 80 h 96"/>
                <a:gd name="T12" fmla="*/ 61 w 68"/>
                <a:gd name="T13" fmla="*/ 76 h 96"/>
                <a:gd name="T14" fmla="*/ 63 w 68"/>
                <a:gd name="T15" fmla="*/ 72 h 96"/>
                <a:gd name="T16" fmla="*/ 65 w 68"/>
                <a:gd name="T17" fmla="*/ 68 h 96"/>
                <a:gd name="T18" fmla="*/ 67 w 68"/>
                <a:gd name="T19" fmla="*/ 58 h 96"/>
                <a:gd name="T20" fmla="*/ 68 w 68"/>
                <a:gd name="T21" fmla="*/ 49 h 96"/>
                <a:gd name="T22" fmla="*/ 66 w 68"/>
                <a:gd name="T23" fmla="*/ 40 h 96"/>
                <a:gd name="T24" fmla="*/ 64 w 68"/>
                <a:gd name="T25" fmla="*/ 32 h 96"/>
                <a:gd name="T26" fmla="*/ 60 w 68"/>
                <a:gd name="T27" fmla="*/ 24 h 96"/>
                <a:gd name="T28" fmla="*/ 54 w 68"/>
                <a:gd name="T29" fmla="*/ 16 h 96"/>
                <a:gd name="T30" fmla="*/ 48 w 68"/>
                <a:gd name="T31" fmla="*/ 10 h 96"/>
                <a:gd name="T32" fmla="*/ 40 w 68"/>
                <a:gd name="T33" fmla="*/ 4 h 96"/>
                <a:gd name="T34" fmla="*/ 36 w 68"/>
                <a:gd name="T35" fmla="*/ 2 h 96"/>
                <a:gd name="T36" fmla="*/ 31 w 68"/>
                <a:gd name="T37" fmla="*/ 1 h 96"/>
                <a:gd name="T38" fmla="*/ 27 w 68"/>
                <a:gd name="T39" fmla="*/ 0 h 96"/>
                <a:gd name="T40" fmla="*/ 21 w 68"/>
                <a:gd name="T41" fmla="*/ 0 h 96"/>
                <a:gd name="T42" fmla="*/ 16 w 68"/>
                <a:gd name="T43" fmla="*/ 0 h 96"/>
                <a:gd name="T44" fmla="*/ 11 w 68"/>
                <a:gd name="T45" fmla="*/ 1 h 96"/>
                <a:gd name="T46" fmla="*/ 5 w 68"/>
                <a:gd name="T47" fmla="*/ 2 h 96"/>
                <a:gd name="T48" fmla="*/ 0 w 68"/>
                <a:gd name="T49" fmla="*/ 4 h 96"/>
                <a:gd name="T50" fmla="*/ 37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7" y="96"/>
                  </a:moveTo>
                  <a:lnTo>
                    <a:pt x="42" y="93"/>
                  </a:lnTo>
                  <a:lnTo>
                    <a:pt x="47" y="91"/>
                  </a:lnTo>
                  <a:lnTo>
                    <a:pt x="51" y="87"/>
                  </a:lnTo>
                  <a:lnTo>
                    <a:pt x="55" y="84"/>
                  </a:lnTo>
                  <a:lnTo>
                    <a:pt x="58" y="80"/>
                  </a:lnTo>
                  <a:lnTo>
                    <a:pt x="61" y="76"/>
                  </a:lnTo>
                  <a:lnTo>
                    <a:pt x="63" y="72"/>
                  </a:lnTo>
                  <a:lnTo>
                    <a:pt x="65" y="68"/>
                  </a:lnTo>
                  <a:lnTo>
                    <a:pt x="67" y="58"/>
                  </a:lnTo>
                  <a:lnTo>
                    <a:pt x="68" y="49"/>
                  </a:lnTo>
                  <a:lnTo>
                    <a:pt x="66" y="40"/>
                  </a:lnTo>
                  <a:lnTo>
                    <a:pt x="64" y="32"/>
                  </a:lnTo>
                  <a:lnTo>
                    <a:pt x="60" y="24"/>
                  </a:lnTo>
                  <a:lnTo>
                    <a:pt x="54" y="16"/>
                  </a:lnTo>
                  <a:lnTo>
                    <a:pt x="48" y="10"/>
                  </a:lnTo>
                  <a:lnTo>
                    <a:pt x="40" y="4"/>
                  </a:lnTo>
                  <a:lnTo>
                    <a:pt x="36" y="2"/>
                  </a:lnTo>
                  <a:lnTo>
                    <a:pt x="31" y="1"/>
                  </a:lnTo>
                  <a:lnTo>
                    <a:pt x="27" y="0"/>
                  </a:lnTo>
                  <a:lnTo>
                    <a:pt x="21" y="0"/>
                  </a:lnTo>
                  <a:lnTo>
                    <a:pt x="16" y="0"/>
                  </a:lnTo>
                  <a:lnTo>
                    <a:pt x="11" y="1"/>
                  </a:lnTo>
                  <a:lnTo>
                    <a:pt x="5" y="2"/>
                  </a:lnTo>
                  <a:lnTo>
                    <a:pt x="0" y="4"/>
                  </a:lnTo>
                  <a:lnTo>
                    <a:pt x="37" y="96"/>
                  </a:lnTo>
                  <a:close/>
                </a:path>
              </a:pathLst>
            </a:custGeom>
            <a:solidFill>
              <a:srgbClr val="EDAAB4"/>
            </a:solidFill>
            <a:ln w="9525">
              <a:noFill/>
              <a:round/>
              <a:headEnd/>
              <a:tailEnd/>
            </a:ln>
          </p:spPr>
          <p:txBody>
            <a:bodyPr>
              <a:prstTxWarp prst="textNoShape">
                <a:avLst/>
              </a:prstTxWarp>
            </a:bodyPr>
            <a:lstStyle/>
            <a:p>
              <a:endParaRPr lang="en-US"/>
            </a:p>
          </p:txBody>
        </p:sp>
        <p:sp>
          <p:nvSpPr>
            <p:cNvPr id="20818" name="Freeform 302"/>
            <p:cNvSpPr>
              <a:spLocks/>
            </p:cNvSpPr>
            <p:nvPr/>
          </p:nvSpPr>
          <p:spPr bwMode="auto">
            <a:xfrm>
              <a:off x="1887" y="1741"/>
              <a:ext cx="4" cy="2"/>
            </a:xfrm>
            <a:custGeom>
              <a:avLst/>
              <a:gdLst>
                <a:gd name="T0" fmla="*/ 32 w 69"/>
                <a:gd name="T1" fmla="*/ 0 h 96"/>
                <a:gd name="T2" fmla="*/ 27 w 69"/>
                <a:gd name="T3" fmla="*/ 3 h 96"/>
                <a:gd name="T4" fmla="*/ 22 w 69"/>
                <a:gd name="T5" fmla="*/ 5 h 96"/>
                <a:gd name="T6" fmla="*/ 18 w 69"/>
                <a:gd name="T7" fmla="*/ 8 h 96"/>
                <a:gd name="T8" fmla="*/ 14 w 69"/>
                <a:gd name="T9" fmla="*/ 12 h 96"/>
                <a:gd name="T10" fmla="*/ 11 w 69"/>
                <a:gd name="T11" fmla="*/ 16 h 96"/>
                <a:gd name="T12" fmla="*/ 8 w 69"/>
                <a:gd name="T13" fmla="*/ 19 h 96"/>
                <a:gd name="T14" fmla="*/ 6 w 69"/>
                <a:gd name="T15" fmla="*/ 24 h 96"/>
                <a:gd name="T16" fmla="*/ 4 w 69"/>
                <a:gd name="T17" fmla="*/ 28 h 96"/>
                <a:gd name="T18" fmla="*/ 1 w 69"/>
                <a:gd name="T19" fmla="*/ 37 h 96"/>
                <a:gd name="T20" fmla="*/ 0 w 69"/>
                <a:gd name="T21" fmla="*/ 47 h 96"/>
                <a:gd name="T22" fmla="*/ 1 w 69"/>
                <a:gd name="T23" fmla="*/ 56 h 96"/>
                <a:gd name="T24" fmla="*/ 5 w 69"/>
                <a:gd name="T25" fmla="*/ 64 h 96"/>
                <a:gd name="T26" fmla="*/ 9 w 69"/>
                <a:gd name="T27" fmla="*/ 72 h 96"/>
                <a:gd name="T28" fmla="*/ 15 w 69"/>
                <a:gd name="T29" fmla="*/ 80 h 96"/>
                <a:gd name="T30" fmla="*/ 21 w 69"/>
                <a:gd name="T31" fmla="*/ 86 h 96"/>
                <a:gd name="T32" fmla="*/ 29 w 69"/>
                <a:gd name="T33" fmla="*/ 91 h 96"/>
                <a:gd name="T34" fmla="*/ 33 w 69"/>
                <a:gd name="T35" fmla="*/ 92 h 96"/>
                <a:gd name="T36" fmla="*/ 38 w 69"/>
                <a:gd name="T37" fmla="*/ 95 h 96"/>
                <a:gd name="T38" fmla="*/ 42 w 69"/>
                <a:gd name="T39" fmla="*/ 96 h 96"/>
                <a:gd name="T40" fmla="*/ 47 w 69"/>
                <a:gd name="T41" fmla="*/ 96 h 96"/>
                <a:gd name="T42" fmla="*/ 52 w 69"/>
                <a:gd name="T43" fmla="*/ 96 h 96"/>
                <a:gd name="T44" fmla="*/ 57 w 69"/>
                <a:gd name="T45" fmla="*/ 95 h 96"/>
                <a:gd name="T46" fmla="*/ 63 w 69"/>
                <a:gd name="T47" fmla="*/ 93 h 96"/>
                <a:gd name="T48" fmla="*/ 69 w 69"/>
                <a:gd name="T49" fmla="*/ 91 h 96"/>
                <a:gd name="T50" fmla="*/ 32 w 69"/>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32" y="0"/>
                  </a:moveTo>
                  <a:lnTo>
                    <a:pt x="27" y="3"/>
                  </a:lnTo>
                  <a:lnTo>
                    <a:pt x="22" y="5"/>
                  </a:lnTo>
                  <a:lnTo>
                    <a:pt x="18" y="8"/>
                  </a:lnTo>
                  <a:lnTo>
                    <a:pt x="14" y="12"/>
                  </a:lnTo>
                  <a:lnTo>
                    <a:pt x="11" y="16"/>
                  </a:lnTo>
                  <a:lnTo>
                    <a:pt x="8" y="19"/>
                  </a:lnTo>
                  <a:lnTo>
                    <a:pt x="6" y="24"/>
                  </a:lnTo>
                  <a:lnTo>
                    <a:pt x="4" y="28"/>
                  </a:lnTo>
                  <a:lnTo>
                    <a:pt x="1" y="37"/>
                  </a:lnTo>
                  <a:lnTo>
                    <a:pt x="0" y="47"/>
                  </a:lnTo>
                  <a:lnTo>
                    <a:pt x="1" y="56"/>
                  </a:lnTo>
                  <a:lnTo>
                    <a:pt x="5" y="64"/>
                  </a:lnTo>
                  <a:lnTo>
                    <a:pt x="9" y="72"/>
                  </a:lnTo>
                  <a:lnTo>
                    <a:pt x="15" y="80"/>
                  </a:lnTo>
                  <a:lnTo>
                    <a:pt x="21" y="86"/>
                  </a:lnTo>
                  <a:lnTo>
                    <a:pt x="29" y="91"/>
                  </a:lnTo>
                  <a:lnTo>
                    <a:pt x="33" y="92"/>
                  </a:lnTo>
                  <a:lnTo>
                    <a:pt x="38" y="95"/>
                  </a:lnTo>
                  <a:lnTo>
                    <a:pt x="42" y="96"/>
                  </a:lnTo>
                  <a:lnTo>
                    <a:pt x="47" y="96"/>
                  </a:lnTo>
                  <a:lnTo>
                    <a:pt x="52" y="96"/>
                  </a:lnTo>
                  <a:lnTo>
                    <a:pt x="57" y="95"/>
                  </a:lnTo>
                  <a:lnTo>
                    <a:pt x="63" y="93"/>
                  </a:lnTo>
                  <a:lnTo>
                    <a:pt x="69" y="91"/>
                  </a:lnTo>
                  <a:lnTo>
                    <a:pt x="32" y="0"/>
                  </a:lnTo>
                  <a:close/>
                </a:path>
              </a:pathLst>
            </a:custGeom>
            <a:solidFill>
              <a:srgbClr val="EDAAB4"/>
            </a:solidFill>
            <a:ln w="9525">
              <a:noFill/>
              <a:round/>
              <a:headEnd/>
              <a:tailEnd/>
            </a:ln>
          </p:spPr>
          <p:txBody>
            <a:bodyPr>
              <a:prstTxWarp prst="textNoShape">
                <a:avLst/>
              </a:prstTxWarp>
            </a:bodyPr>
            <a:lstStyle/>
            <a:p>
              <a:endParaRPr lang="en-US"/>
            </a:p>
          </p:txBody>
        </p:sp>
        <p:sp>
          <p:nvSpPr>
            <p:cNvPr id="20819" name="Freeform 303"/>
            <p:cNvSpPr>
              <a:spLocks/>
            </p:cNvSpPr>
            <p:nvPr/>
          </p:nvSpPr>
          <p:spPr bwMode="auto">
            <a:xfrm>
              <a:off x="1889" y="1611"/>
              <a:ext cx="319" cy="132"/>
            </a:xfrm>
            <a:custGeom>
              <a:avLst/>
              <a:gdLst>
                <a:gd name="T0" fmla="*/ 10145 w 10181"/>
                <a:gd name="T1" fmla="*/ 0 h 4231"/>
                <a:gd name="T2" fmla="*/ 0 w 10181"/>
                <a:gd name="T3" fmla="*/ 4140 h 4231"/>
                <a:gd name="T4" fmla="*/ 37 w 10181"/>
                <a:gd name="T5" fmla="*/ 4231 h 4231"/>
                <a:gd name="T6" fmla="*/ 10181 w 10181"/>
                <a:gd name="T7" fmla="*/ 92 h 4231"/>
                <a:gd name="T8" fmla="*/ 10145 w 10181"/>
                <a:gd name="T9" fmla="*/ 0 h 4231"/>
                <a:gd name="T10" fmla="*/ 0 60000 65536"/>
                <a:gd name="T11" fmla="*/ 0 60000 65536"/>
                <a:gd name="T12" fmla="*/ 0 60000 65536"/>
                <a:gd name="T13" fmla="*/ 0 60000 65536"/>
                <a:gd name="T14" fmla="*/ 0 60000 65536"/>
                <a:gd name="T15" fmla="*/ 0 w 10181"/>
                <a:gd name="T16" fmla="*/ 0 h 4231"/>
                <a:gd name="T17" fmla="*/ 10181 w 10181"/>
                <a:gd name="T18" fmla="*/ 4231 h 4231"/>
              </a:gdLst>
              <a:ahLst/>
              <a:cxnLst>
                <a:cxn ang="T10">
                  <a:pos x="T0" y="T1"/>
                </a:cxn>
                <a:cxn ang="T11">
                  <a:pos x="T2" y="T3"/>
                </a:cxn>
                <a:cxn ang="T12">
                  <a:pos x="T4" y="T5"/>
                </a:cxn>
                <a:cxn ang="T13">
                  <a:pos x="T6" y="T7"/>
                </a:cxn>
                <a:cxn ang="T14">
                  <a:pos x="T8" y="T9"/>
                </a:cxn>
              </a:cxnLst>
              <a:rect l="T15" t="T16" r="T17" b="T18"/>
              <a:pathLst>
                <a:path w="10181" h="4231">
                  <a:moveTo>
                    <a:pt x="10145" y="0"/>
                  </a:moveTo>
                  <a:lnTo>
                    <a:pt x="0" y="4140"/>
                  </a:lnTo>
                  <a:lnTo>
                    <a:pt x="37" y="4231"/>
                  </a:lnTo>
                  <a:lnTo>
                    <a:pt x="10181" y="92"/>
                  </a:lnTo>
                  <a:lnTo>
                    <a:pt x="10145" y="0"/>
                  </a:lnTo>
                  <a:close/>
                </a:path>
              </a:pathLst>
            </a:custGeom>
            <a:solidFill>
              <a:srgbClr val="EDAAB4"/>
            </a:solidFill>
            <a:ln w="9525">
              <a:noFill/>
              <a:round/>
              <a:headEnd/>
              <a:tailEnd/>
            </a:ln>
          </p:spPr>
          <p:txBody>
            <a:bodyPr>
              <a:prstTxWarp prst="textNoShape">
                <a:avLst/>
              </a:prstTxWarp>
            </a:bodyPr>
            <a:lstStyle/>
            <a:p>
              <a:endParaRPr lang="en-US"/>
            </a:p>
          </p:txBody>
        </p:sp>
        <p:sp>
          <p:nvSpPr>
            <p:cNvPr id="20820" name="Freeform 304"/>
            <p:cNvSpPr>
              <a:spLocks/>
            </p:cNvSpPr>
            <p:nvPr/>
          </p:nvSpPr>
          <p:spPr bwMode="auto">
            <a:xfrm>
              <a:off x="2206" y="1611"/>
              <a:ext cx="3" cy="3"/>
            </a:xfrm>
            <a:custGeom>
              <a:avLst/>
              <a:gdLst>
                <a:gd name="T0" fmla="*/ 36 w 68"/>
                <a:gd name="T1" fmla="*/ 96 h 96"/>
                <a:gd name="T2" fmla="*/ 41 w 68"/>
                <a:gd name="T3" fmla="*/ 94 h 96"/>
                <a:gd name="T4" fmla="*/ 46 w 68"/>
                <a:gd name="T5" fmla="*/ 90 h 96"/>
                <a:gd name="T6" fmla="*/ 51 w 68"/>
                <a:gd name="T7" fmla="*/ 87 h 96"/>
                <a:gd name="T8" fmla="*/ 55 w 68"/>
                <a:gd name="T9" fmla="*/ 83 h 96"/>
                <a:gd name="T10" fmla="*/ 58 w 68"/>
                <a:gd name="T11" fmla="*/ 80 h 96"/>
                <a:gd name="T12" fmla="*/ 61 w 68"/>
                <a:gd name="T13" fmla="*/ 76 h 96"/>
                <a:gd name="T14" fmla="*/ 63 w 68"/>
                <a:gd name="T15" fmla="*/ 72 h 96"/>
                <a:gd name="T16" fmla="*/ 65 w 68"/>
                <a:gd name="T17" fmla="*/ 67 h 96"/>
                <a:gd name="T18" fmla="*/ 67 w 68"/>
                <a:gd name="T19" fmla="*/ 59 h 96"/>
                <a:gd name="T20" fmla="*/ 68 w 68"/>
                <a:gd name="T21" fmla="*/ 49 h 96"/>
                <a:gd name="T22" fmla="*/ 66 w 68"/>
                <a:gd name="T23" fmla="*/ 39 h 96"/>
                <a:gd name="T24" fmla="*/ 64 w 68"/>
                <a:gd name="T25" fmla="*/ 31 h 96"/>
                <a:gd name="T26" fmla="*/ 60 w 68"/>
                <a:gd name="T27" fmla="*/ 23 h 96"/>
                <a:gd name="T28" fmla="*/ 54 w 68"/>
                <a:gd name="T29" fmla="*/ 15 h 96"/>
                <a:gd name="T30" fmla="*/ 47 w 68"/>
                <a:gd name="T31" fmla="*/ 9 h 96"/>
                <a:gd name="T32" fmla="*/ 39 w 68"/>
                <a:gd name="T33" fmla="*/ 4 h 96"/>
                <a:gd name="T34" fmla="*/ 35 w 68"/>
                <a:gd name="T35" fmla="*/ 3 h 96"/>
                <a:gd name="T36" fmla="*/ 30 w 68"/>
                <a:gd name="T37" fmla="*/ 1 h 96"/>
                <a:gd name="T38" fmla="*/ 26 w 68"/>
                <a:gd name="T39" fmla="*/ 0 h 96"/>
                <a:gd name="T40" fmla="*/ 21 w 68"/>
                <a:gd name="T41" fmla="*/ 0 h 96"/>
                <a:gd name="T42" fmla="*/ 16 w 68"/>
                <a:gd name="T43" fmla="*/ 0 h 96"/>
                <a:gd name="T44" fmla="*/ 11 w 68"/>
                <a:gd name="T45" fmla="*/ 1 h 96"/>
                <a:gd name="T46" fmla="*/ 5 w 68"/>
                <a:gd name="T47" fmla="*/ 2 h 96"/>
                <a:gd name="T48" fmla="*/ 0 w 68"/>
                <a:gd name="T49" fmla="*/ 4 h 96"/>
                <a:gd name="T50" fmla="*/ 36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6" y="96"/>
                  </a:moveTo>
                  <a:lnTo>
                    <a:pt x="41" y="94"/>
                  </a:lnTo>
                  <a:lnTo>
                    <a:pt x="46" y="90"/>
                  </a:lnTo>
                  <a:lnTo>
                    <a:pt x="51" y="87"/>
                  </a:lnTo>
                  <a:lnTo>
                    <a:pt x="55" y="83"/>
                  </a:lnTo>
                  <a:lnTo>
                    <a:pt x="58" y="80"/>
                  </a:lnTo>
                  <a:lnTo>
                    <a:pt x="61" y="76"/>
                  </a:lnTo>
                  <a:lnTo>
                    <a:pt x="63" y="72"/>
                  </a:lnTo>
                  <a:lnTo>
                    <a:pt x="65" y="67"/>
                  </a:lnTo>
                  <a:lnTo>
                    <a:pt x="67" y="59"/>
                  </a:lnTo>
                  <a:lnTo>
                    <a:pt x="68" y="49"/>
                  </a:lnTo>
                  <a:lnTo>
                    <a:pt x="66" y="39"/>
                  </a:lnTo>
                  <a:lnTo>
                    <a:pt x="64" y="31"/>
                  </a:lnTo>
                  <a:lnTo>
                    <a:pt x="60" y="23"/>
                  </a:lnTo>
                  <a:lnTo>
                    <a:pt x="54" y="15"/>
                  </a:lnTo>
                  <a:lnTo>
                    <a:pt x="47" y="9"/>
                  </a:lnTo>
                  <a:lnTo>
                    <a:pt x="39" y="4"/>
                  </a:lnTo>
                  <a:lnTo>
                    <a:pt x="35" y="3"/>
                  </a:lnTo>
                  <a:lnTo>
                    <a:pt x="30" y="1"/>
                  </a:lnTo>
                  <a:lnTo>
                    <a:pt x="26" y="0"/>
                  </a:lnTo>
                  <a:lnTo>
                    <a:pt x="21" y="0"/>
                  </a:lnTo>
                  <a:lnTo>
                    <a:pt x="16" y="0"/>
                  </a:lnTo>
                  <a:lnTo>
                    <a:pt x="11" y="1"/>
                  </a:lnTo>
                  <a:lnTo>
                    <a:pt x="5" y="2"/>
                  </a:lnTo>
                  <a:lnTo>
                    <a:pt x="0" y="4"/>
                  </a:lnTo>
                  <a:lnTo>
                    <a:pt x="36" y="96"/>
                  </a:lnTo>
                  <a:close/>
                </a:path>
              </a:pathLst>
            </a:custGeom>
            <a:solidFill>
              <a:srgbClr val="EDAAB4"/>
            </a:solidFill>
            <a:ln w="9525">
              <a:noFill/>
              <a:round/>
              <a:headEnd/>
              <a:tailEnd/>
            </a:ln>
          </p:spPr>
          <p:txBody>
            <a:bodyPr>
              <a:prstTxWarp prst="textNoShape">
                <a:avLst/>
              </a:prstTxWarp>
            </a:bodyPr>
            <a:lstStyle/>
            <a:p>
              <a:endParaRPr lang="en-US"/>
            </a:p>
          </p:txBody>
        </p:sp>
        <p:sp>
          <p:nvSpPr>
            <p:cNvPr id="20821" name="Freeform 305"/>
            <p:cNvSpPr>
              <a:spLocks/>
            </p:cNvSpPr>
            <p:nvPr/>
          </p:nvSpPr>
          <p:spPr bwMode="auto">
            <a:xfrm>
              <a:off x="1961" y="1762"/>
              <a:ext cx="2" cy="3"/>
            </a:xfrm>
            <a:custGeom>
              <a:avLst/>
              <a:gdLst>
                <a:gd name="T0" fmla="*/ 30 w 68"/>
                <a:gd name="T1" fmla="*/ 0 h 96"/>
                <a:gd name="T2" fmla="*/ 25 w 68"/>
                <a:gd name="T3" fmla="*/ 3 h 96"/>
                <a:gd name="T4" fmla="*/ 20 w 68"/>
                <a:gd name="T5" fmla="*/ 6 h 96"/>
                <a:gd name="T6" fmla="*/ 16 w 68"/>
                <a:gd name="T7" fmla="*/ 9 h 96"/>
                <a:gd name="T8" fmla="*/ 12 w 68"/>
                <a:gd name="T9" fmla="*/ 12 h 96"/>
                <a:gd name="T10" fmla="*/ 9 w 68"/>
                <a:gd name="T11" fmla="*/ 16 h 96"/>
                <a:gd name="T12" fmla="*/ 6 w 68"/>
                <a:gd name="T13" fmla="*/ 20 h 96"/>
                <a:gd name="T14" fmla="*/ 4 w 68"/>
                <a:gd name="T15" fmla="*/ 24 h 96"/>
                <a:gd name="T16" fmla="*/ 2 w 68"/>
                <a:gd name="T17" fmla="*/ 28 h 96"/>
                <a:gd name="T18" fmla="*/ 0 w 68"/>
                <a:gd name="T19" fmla="*/ 37 h 96"/>
                <a:gd name="T20" fmla="*/ 0 w 68"/>
                <a:gd name="T21" fmla="*/ 46 h 96"/>
                <a:gd name="T22" fmla="*/ 1 w 68"/>
                <a:gd name="T23" fmla="*/ 56 h 96"/>
                <a:gd name="T24" fmla="*/ 4 w 68"/>
                <a:gd name="T25" fmla="*/ 65 h 96"/>
                <a:gd name="T26" fmla="*/ 8 w 68"/>
                <a:gd name="T27" fmla="*/ 73 h 96"/>
                <a:gd name="T28" fmla="*/ 13 w 68"/>
                <a:gd name="T29" fmla="*/ 80 h 96"/>
                <a:gd name="T30" fmla="*/ 20 w 68"/>
                <a:gd name="T31" fmla="*/ 86 h 96"/>
                <a:gd name="T32" fmla="*/ 27 w 68"/>
                <a:gd name="T33" fmla="*/ 91 h 96"/>
                <a:gd name="T34" fmla="*/ 32 w 68"/>
                <a:gd name="T35" fmla="*/ 93 h 96"/>
                <a:gd name="T36" fmla="*/ 37 w 68"/>
                <a:gd name="T37" fmla="*/ 94 h 96"/>
                <a:gd name="T38" fmla="*/ 42 w 68"/>
                <a:gd name="T39" fmla="*/ 95 h 96"/>
                <a:gd name="T40" fmla="*/ 47 w 68"/>
                <a:gd name="T41" fmla="*/ 96 h 96"/>
                <a:gd name="T42" fmla="*/ 52 w 68"/>
                <a:gd name="T43" fmla="*/ 95 h 96"/>
                <a:gd name="T44" fmla="*/ 57 w 68"/>
                <a:gd name="T45" fmla="*/ 95 h 96"/>
                <a:gd name="T46" fmla="*/ 62 w 68"/>
                <a:gd name="T47" fmla="*/ 93 h 96"/>
                <a:gd name="T48" fmla="*/ 68 w 68"/>
                <a:gd name="T49" fmla="*/ 91 h 96"/>
                <a:gd name="T50" fmla="*/ 30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0" y="0"/>
                  </a:moveTo>
                  <a:lnTo>
                    <a:pt x="25" y="3"/>
                  </a:lnTo>
                  <a:lnTo>
                    <a:pt x="20" y="6"/>
                  </a:lnTo>
                  <a:lnTo>
                    <a:pt x="16" y="9"/>
                  </a:lnTo>
                  <a:lnTo>
                    <a:pt x="12" y="12"/>
                  </a:lnTo>
                  <a:lnTo>
                    <a:pt x="9" y="16"/>
                  </a:lnTo>
                  <a:lnTo>
                    <a:pt x="6" y="20"/>
                  </a:lnTo>
                  <a:lnTo>
                    <a:pt x="4" y="24"/>
                  </a:lnTo>
                  <a:lnTo>
                    <a:pt x="2" y="28"/>
                  </a:lnTo>
                  <a:lnTo>
                    <a:pt x="0" y="37"/>
                  </a:lnTo>
                  <a:lnTo>
                    <a:pt x="0" y="46"/>
                  </a:lnTo>
                  <a:lnTo>
                    <a:pt x="1" y="56"/>
                  </a:lnTo>
                  <a:lnTo>
                    <a:pt x="4" y="65"/>
                  </a:lnTo>
                  <a:lnTo>
                    <a:pt x="8" y="73"/>
                  </a:lnTo>
                  <a:lnTo>
                    <a:pt x="13" y="80"/>
                  </a:lnTo>
                  <a:lnTo>
                    <a:pt x="20" y="86"/>
                  </a:lnTo>
                  <a:lnTo>
                    <a:pt x="27" y="91"/>
                  </a:lnTo>
                  <a:lnTo>
                    <a:pt x="32" y="93"/>
                  </a:lnTo>
                  <a:lnTo>
                    <a:pt x="37" y="94"/>
                  </a:lnTo>
                  <a:lnTo>
                    <a:pt x="42" y="95"/>
                  </a:lnTo>
                  <a:lnTo>
                    <a:pt x="47" y="96"/>
                  </a:lnTo>
                  <a:lnTo>
                    <a:pt x="52" y="95"/>
                  </a:lnTo>
                  <a:lnTo>
                    <a:pt x="57" y="95"/>
                  </a:lnTo>
                  <a:lnTo>
                    <a:pt x="62" y="93"/>
                  </a:lnTo>
                  <a:lnTo>
                    <a:pt x="68" y="91"/>
                  </a:lnTo>
                  <a:lnTo>
                    <a:pt x="30" y="0"/>
                  </a:lnTo>
                  <a:close/>
                </a:path>
              </a:pathLst>
            </a:custGeom>
            <a:solidFill>
              <a:srgbClr val="EDAAB4"/>
            </a:solidFill>
            <a:ln w="9525">
              <a:noFill/>
              <a:round/>
              <a:headEnd/>
              <a:tailEnd/>
            </a:ln>
          </p:spPr>
          <p:txBody>
            <a:bodyPr>
              <a:prstTxWarp prst="textNoShape">
                <a:avLst/>
              </a:prstTxWarp>
            </a:bodyPr>
            <a:lstStyle/>
            <a:p>
              <a:endParaRPr lang="en-US"/>
            </a:p>
          </p:txBody>
        </p:sp>
        <p:sp>
          <p:nvSpPr>
            <p:cNvPr id="20822" name="Freeform 306"/>
            <p:cNvSpPr>
              <a:spLocks/>
            </p:cNvSpPr>
            <p:nvPr/>
          </p:nvSpPr>
          <p:spPr bwMode="auto">
            <a:xfrm>
              <a:off x="1962" y="1632"/>
              <a:ext cx="319" cy="132"/>
            </a:xfrm>
            <a:custGeom>
              <a:avLst/>
              <a:gdLst>
                <a:gd name="T0" fmla="*/ 10193 w 10230"/>
                <a:gd name="T1" fmla="*/ 0 h 4250"/>
                <a:gd name="T2" fmla="*/ 0 w 10230"/>
                <a:gd name="T3" fmla="*/ 4159 h 4250"/>
                <a:gd name="T4" fmla="*/ 38 w 10230"/>
                <a:gd name="T5" fmla="*/ 4250 h 4250"/>
                <a:gd name="T6" fmla="*/ 10230 w 10230"/>
                <a:gd name="T7" fmla="*/ 92 h 4250"/>
                <a:gd name="T8" fmla="*/ 10193 w 10230"/>
                <a:gd name="T9" fmla="*/ 0 h 4250"/>
                <a:gd name="T10" fmla="*/ 0 60000 65536"/>
                <a:gd name="T11" fmla="*/ 0 60000 65536"/>
                <a:gd name="T12" fmla="*/ 0 60000 65536"/>
                <a:gd name="T13" fmla="*/ 0 60000 65536"/>
                <a:gd name="T14" fmla="*/ 0 60000 65536"/>
                <a:gd name="T15" fmla="*/ 0 w 10230"/>
                <a:gd name="T16" fmla="*/ 0 h 4250"/>
                <a:gd name="T17" fmla="*/ 10230 w 10230"/>
                <a:gd name="T18" fmla="*/ 4250 h 4250"/>
              </a:gdLst>
              <a:ahLst/>
              <a:cxnLst>
                <a:cxn ang="T10">
                  <a:pos x="T0" y="T1"/>
                </a:cxn>
                <a:cxn ang="T11">
                  <a:pos x="T2" y="T3"/>
                </a:cxn>
                <a:cxn ang="T12">
                  <a:pos x="T4" y="T5"/>
                </a:cxn>
                <a:cxn ang="T13">
                  <a:pos x="T6" y="T7"/>
                </a:cxn>
                <a:cxn ang="T14">
                  <a:pos x="T8" y="T9"/>
                </a:cxn>
              </a:cxnLst>
              <a:rect l="T15" t="T16" r="T17" b="T18"/>
              <a:pathLst>
                <a:path w="10230" h="4250">
                  <a:moveTo>
                    <a:pt x="10193" y="0"/>
                  </a:moveTo>
                  <a:lnTo>
                    <a:pt x="0" y="4159"/>
                  </a:lnTo>
                  <a:lnTo>
                    <a:pt x="38" y="4250"/>
                  </a:lnTo>
                  <a:lnTo>
                    <a:pt x="10230" y="92"/>
                  </a:lnTo>
                  <a:lnTo>
                    <a:pt x="10193" y="0"/>
                  </a:lnTo>
                  <a:close/>
                </a:path>
              </a:pathLst>
            </a:custGeom>
            <a:solidFill>
              <a:srgbClr val="EDAAB4"/>
            </a:solidFill>
            <a:ln w="9525">
              <a:noFill/>
              <a:round/>
              <a:headEnd/>
              <a:tailEnd/>
            </a:ln>
          </p:spPr>
          <p:txBody>
            <a:bodyPr>
              <a:prstTxWarp prst="textNoShape">
                <a:avLst/>
              </a:prstTxWarp>
            </a:bodyPr>
            <a:lstStyle/>
            <a:p>
              <a:endParaRPr lang="en-US"/>
            </a:p>
          </p:txBody>
        </p:sp>
        <p:sp>
          <p:nvSpPr>
            <p:cNvPr id="20823" name="Freeform 307"/>
            <p:cNvSpPr>
              <a:spLocks/>
            </p:cNvSpPr>
            <p:nvPr/>
          </p:nvSpPr>
          <p:spPr bwMode="auto">
            <a:xfrm>
              <a:off x="2280" y="1631"/>
              <a:ext cx="3" cy="3"/>
            </a:xfrm>
            <a:custGeom>
              <a:avLst/>
              <a:gdLst>
                <a:gd name="T0" fmla="*/ 37 w 68"/>
                <a:gd name="T1" fmla="*/ 96 h 96"/>
                <a:gd name="T2" fmla="*/ 43 w 68"/>
                <a:gd name="T3" fmla="*/ 93 h 96"/>
                <a:gd name="T4" fmla="*/ 47 w 68"/>
                <a:gd name="T5" fmla="*/ 90 h 96"/>
                <a:gd name="T6" fmla="*/ 52 w 68"/>
                <a:gd name="T7" fmla="*/ 87 h 96"/>
                <a:gd name="T8" fmla="*/ 55 w 68"/>
                <a:gd name="T9" fmla="*/ 84 h 96"/>
                <a:gd name="T10" fmla="*/ 59 w 68"/>
                <a:gd name="T11" fmla="*/ 80 h 96"/>
                <a:gd name="T12" fmla="*/ 61 w 68"/>
                <a:gd name="T13" fmla="*/ 76 h 96"/>
                <a:gd name="T14" fmla="*/ 64 w 68"/>
                <a:gd name="T15" fmla="*/ 72 h 96"/>
                <a:gd name="T16" fmla="*/ 65 w 68"/>
                <a:gd name="T17" fmla="*/ 67 h 96"/>
                <a:gd name="T18" fmla="*/ 67 w 68"/>
                <a:gd name="T19" fmla="*/ 58 h 96"/>
                <a:gd name="T20" fmla="*/ 68 w 68"/>
                <a:gd name="T21" fmla="*/ 49 h 96"/>
                <a:gd name="T22" fmla="*/ 67 w 68"/>
                <a:gd name="T23" fmla="*/ 40 h 96"/>
                <a:gd name="T24" fmla="*/ 64 w 68"/>
                <a:gd name="T25" fmla="*/ 31 h 96"/>
                <a:gd name="T26" fmla="*/ 60 w 68"/>
                <a:gd name="T27" fmla="*/ 23 h 96"/>
                <a:gd name="T28" fmla="*/ 55 w 68"/>
                <a:gd name="T29" fmla="*/ 15 h 96"/>
                <a:gd name="T30" fmla="*/ 48 w 68"/>
                <a:gd name="T31" fmla="*/ 9 h 96"/>
                <a:gd name="T32" fmla="*/ 40 w 68"/>
                <a:gd name="T33" fmla="*/ 4 h 96"/>
                <a:gd name="T34" fmla="*/ 36 w 68"/>
                <a:gd name="T35" fmla="*/ 2 h 96"/>
                <a:gd name="T36" fmla="*/ 31 w 68"/>
                <a:gd name="T37" fmla="*/ 1 h 96"/>
                <a:gd name="T38" fmla="*/ 26 w 68"/>
                <a:gd name="T39" fmla="*/ 0 h 96"/>
                <a:gd name="T40" fmla="*/ 21 w 68"/>
                <a:gd name="T41" fmla="*/ 0 h 96"/>
                <a:gd name="T42" fmla="*/ 16 w 68"/>
                <a:gd name="T43" fmla="*/ 0 h 96"/>
                <a:gd name="T44" fmla="*/ 11 w 68"/>
                <a:gd name="T45" fmla="*/ 0 h 96"/>
                <a:gd name="T46" fmla="*/ 5 w 68"/>
                <a:gd name="T47" fmla="*/ 2 h 96"/>
                <a:gd name="T48" fmla="*/ 0 w 68"/>
                <a:gd name="T49" fmla="*/ 4 h 96"/>
                <a:gd name="T50" fmla="*/ 37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7" y="96"/>
                  </a:moveTo>
                  <a:lnTo>
                    <a:pt x="43" y="93"/>
                  </a:lnTo>
                  <a:lnTo>
                    <a:pt x="47" y="90"/>
                  </a:lnTo>
                  <a:lnTo>
                    <a:pt x="52" y="87"/>
                  </a:lnTo>
                  <a:lnTo>
                    <a:pt x="55" y="84"/>
                  </a:lnTo>
                  <a:lnTo>
                    <a:pt x="59" y="80"/>
                  </a:lnTo>
                  <a:lnTo>
                    <a:pt x="61" y="76"/>
                  </a:lnTo>
                  <a:lnTo>
                    <a:pt x="64" y="72"/>
                  </a:lnTo>
                  <a:lnTo>
                    <a:pt x="65" y="67"/>
                  </a:lnTo>
                  <a:lnTo>
                    <a:pt x="67" y="58"/>
                  </a:lnTo>
                  <a:lnTo>
                    <a:pt x="68" y="49"/>
                  </a:lnTo>
                  <a:lnTo>
                    <a:pt x="67" y="40"/>
                  </a:lnTo>
                  <a:lnTo>
                    <a:pt x="64" y="31"/>
                  </a:lnTo>
                  <a:lnTo>
                    <a:pt x="60" y="23"/>
                  </a:lnTo>
                  <a:lnTo>
                    <a:pt x="55" y="15"/>
                  </a:lnTo>
                  <a:lnTo>
                    <a:pt x="48" y="9"/>
                  </a:lnTo>
                  <a:lnTo>
                    <a:pt x="40" y="4"/>
                  </a:lnTo>
                  <a:lnTo>
                    <a:pt x="36" y="2"/>
                  </a:lnTo>
                  <a:lnTo>
                    <a:pt x="31" y="1"/>
                  </a:lnTo>
                  <a:lnTo>
                    <a:pt x="26" y="0"/>
                  </a:lnTo>
                  <a:lnTo>
                    <a:pt x="21" y="0"/>
                  </a:lnTo>
                  <a:lnTo>
                    <a:pt x="16" y="0"/>
                  </a:lnTo>
                  <a:lnTo>
                    <a:pt x="11" y="0"/>
                  </a:lnTo>
                  <a:lnTo>
                    <a:pt x="5" y="2"/>
                  </a:lnTo>
                  <a:lnTo>
                    <a:pt x="0" y="4"/>
                  </a:lnTo>
                  <a:lnTo>
                    <a:pt x="37" y="96"/>
                  </a:lnTo>
                  <a:close/>
                </a:path>
              </a:pathLst>
            </a:custGeom>
            <a:solidFill>
              <a:srgbClr val="EDAAB4"/>
            </a:solidFill>
            <a:ln w="9525">
              <a:noFill/>
              <a:round/>
              <a:headEnd/>
              <a:tailEnd/>
            </a:ln>
          </p:spPr>
          <p:txBody>
            <a:bodyPr>
              <a:prstTxWarp prst="textNoShape">
                <a:avLst/>
              </a:prstTxWarp>
            </a:bodyPr>
            <a:lstStyle/>
            <a:p>
              <a:endParaRPr lang="en-US"/>
            </a:p>
          </p:txBody>
        </p:sp>
        <p:sp>
          <p:nvSpPr>
            <p:cNvPr id="20824" name="Freeform 308"/>
            <p:cNvSpPr>
              <a:spLocks/>
            </p:cNvSpPr>
            <p:nvPr/>
          </p:nvSpPr>
          <p:spPr bwMode="auto">
            <a:xfrm>
              <a:off x="1846" y="1660"/>
              <a:ext cx="2" cy="4"/>
            </a:xfrm>
            <a:custGeom>
              <a:avLst/>
              <a:gdLst>
                <a:gd name="T0" fmla="*/ 32 w 68"/>
                <a:gd name="T1" fmla="*/ 0 h 96"/>
                <a:gd name="T2" fmla="*/ 25 w 68"/>
                <a:gd name="T3" fmla="*/ 3 h 96"/>
                <a:gd name="T4" fmla="*/ 21 w 68"/>
                <a:gd name="T5" fmla="*/ 6 h 96"/>
                <a:gd name="T6" fmla="*/ 16 w 68"/>
                <a:gd name="T7" fmla="*/ 9 h 96"/>
                <a:gd name="T8" fmla="*/ 13 w 68"/>
                <a:gd name="T9" fmla="*/ 13 h 96"/>
                <a:gd name="T10" fmla="*/ 10 w 68"/>
                <a:gd name="T11" fmla="*/ 17 h 96"/>
                <a:gd name="T12" fmla="*/ 7 w 68"/>
                <a:gd name="T13" fmla="*/ 20 h 96"/>
                <a:gd name="T14" fmla="*/ 5 w 68"/>
                <a:gd name="T15" fmla="*/ 25 h 96"/>
                <a:gd name="T16" fmla="*/ 3 w 68"/>
                <a:gd name="T17" fmla="*/ 29 h 96"/>
                <a:gd name="T18" fmla="*/ 1 w 68"/>
                <a:gd name="T19" fmla="*/ 38 h 96"/>
                <a:gd name="T20" fmla="*/ 0 w 68"/>
                <a:gd name="T21" fmla="*/ 47 h 96"/>
                <a:gd name="T22" fmla="*/ 1 w 68"/>
                <a:gd name="T23" fmla="*/ 57 h 96"/>
                <a:gd name="T24" fmla="*/ 4 w 68"/>
                <a:gd name="T25" fmla="*/ 65 h 96"/>
                <a:gd name="T26" fmla="*/ 8 w 68"/>
                <a:gd name="T27" fmla="*/ 73 h 96"/>
                <a:gd name="T28" fmla="*/ 14 w 68"/>
                <a:gd name="T29" fmla="*/ 81 h 96"/>
                <a:gd name="T30" fmla="*/ 20 w 68"/>
                <a:gd name="T31" fmla="*/ 87 h 96"/>
                <a:gd name="T32" fmla="*/ 29 w 68"/>
                <a:gd name="T33" fmla="*/ 92 h 96"/>
                <a:gd name="T34" fmla="*/ 33 w 68"/>
                <a:gd name="T35" fmla="*/ 93 h 96"/>
                <a:gd name="T36" fmla="*/ 38 w 68"/>
                <a:gd name="T37" fmla="*/ 95 h 96"/>
                <a:gd name="T38" fmla="*/ 42 w 68"/>
                <a:gd name="T39" fmla="*/ 96 h 96"/>
                <a:gd name="T40" fmla="*/ 47 w 68"/>
                <a:gd name="T41" fmla="*/ 96 h 96"/>
                <a:gd name="T42" fmla="*/ 52 w 68"/>
                <a:gd name="T43" fmla="*/ 96 h 96"/>
                <a:gd name="T44" fmla="*/ 57 w 68"/>
                <a:gd name="T45" fmla="*/ 95 h 96"/>
                <a:gd name="T46" fmla="*/ 63 w 68"/>
                <a:gd name="T47" fmla="*/ 94 h 96"/>
                <a:gd name="T48" fmla="*/ 68 w 68"/>
                <a:gd name="T49" fmla="*/ 92 h 96"/>
                <a:gd name="T50" fmla="*/ 32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2" y="0"/>
                  </a:moveTo>
                  <a:lnTo>
                    <a:pt x="25" y="3"/>
                  </a:lnTo>
                  <a:lnTo>
                    <a:pt x="21" y="6"/>
                  </a:lnTo>
                  <a:lnTo>
                    <a:pt x="16" y="9"/>
                  </a:lnTo>
                  <a:lnTo>
                    <a:pt x="13" y="13"/>
                  </a:lnTo>
                  <a:lnTo>
                    <a:pt x="10" y="17"/>
                  </a:lnTo>
                  <a:lnTo>
                    <a:pt x="7" y="20"/>
                  </a:lnTo>
                  <a:lnTo>
                    <a:pt x="5" y="25"/>
                  </a:lnTo>
                  <a:lnTo>
                    <a:pt x="3" y="29"/>
                  </a:lnTo>
                  <a:lnTo>
                    <a:pt x="1" y="38"/>
                  </a:lnTo>
                  <a:lnTo>
                    <a:pt x="0" y="47"/>
                  </a:lnTo>
                  <a:lnTo>
                    <a:pt x="1" y="57"/>
                  </a:lnTo>
                  <a:lnTo>
                    <a:pt x="4" y="65"/>
                  </a:lnTo>
                  <a:lnTo>
                    <a:pt x="8" y="73"/>
                  </a:lnTo>
                  <a:lnTo>
                    <a:pt x="14" y="81"/>
                  </a:lnTo>
                  <a:lnTo>
                    <a:pt x="20" y="87"/>
                  </a:lnTo>
                  <a:lnTo>
                    <a:pt x="29" y="92"/>
                  </a:lnTo>
                  <a:lnTo>
                    <a:pt x="33" y="93"/>
                  </a:lnTo>
                  <a:lnTo>
                    <a:pt x="38" y="95"/>
                  </a:lnTo>
                  <a:lnTo>
                    <a:pt x="42" y="96"/>
                  </a:lnTo>
                  <a:lnTo>
                    <a:pt x="47" y="96"/>
                  </a:lnTo>
                  <a:lnTo>
                    <a:pt x="52" y="96"/>
                  </a:lnTo>
                  <a:lnTo>
                    <a:pt x="57" y="95"/>
                  </a:lnTo>
                  <a:lnTo>
                    <a:pt x="63" y="94"/>
                  </a:lnTo>
                  <a:lnTo>
                    <a:pt x="68" y="92"/>
                  </a:lnTo>
                  <a:lnTo>
                    <a:pt x="32" y="0"/>
                  </a:lnTo>
                  <a:close/>
                </a:path>
              </a:pathLst>
            </a:custGeom>
            <a:solidFill>
              <a:srgbClr val="EDAAB4"/>
            </a:solidFill>
            <a:ln w="9525">
              <a:noFill/>
              <a:round/>
              <a:headEnd/>
              <a:tailEnd/>
            </a:ln>
          </p:spPr>
          <p:txBody>
            <a:bodyPr>
              <a:prstTxWarp prst="textNoShape">
                <a:avLst/>
              </a:prstTxWarp>
            </a:bodyPr>
            <a:lstStyle/>
            <a:p>
              <a:endParaRPr lang="en-US"/>
            </a:p>
          </p:txBody>
        </p:sp>
        <p:sp>
          <p:nvSpPr>
            <p:cNvPr id="20825" name="Freeform 309"/>
            <p:cNvSpPr>
              <a:spLocks/>
            </p:cNvSpPr>
            <p:nvPr/>
          </p:nvSpPr>
          <p:spPr bwMode="auto">
            <a:xfrm>
              <a:off x="1847" y="1609"/>
              <a:ext cx="127" cy="55"/>
            </a:xfrm>
            <a:custGeom>
              <a:avLst/>
              <a:gdLst>
                <a:gd name="T0" fmla="*/ 4015 w 4051"/>
                <a:gd name="T1" fmla="*/ 0 h 1730"/>
                <a:gd name="T2" fmla="*/ 0 w 4051"/>
                <a:gd name="T3" fmla="*/ 1638 h 1730"/>
                <a:gd name="T4" fmla="*/ 36 w 4051"/>
                <a:gd name="T5" fmla="*/ 1730 h 1730"/>
                <a:gd name="T6" fmla="*/ 4051 w 4051"/>
                <a:gd name="T7" fmla="*/ 92 h 1730"/>
                <a:gd name="T8" fmla="*/ 4015 w 4051"/>
                <a:gd name="T9" fmla="*/ 0 h 1730"/>
                <a:gd name="T10" fmla="*/ 0 60000 65536"/>
                <a:gd name="T11" fmla="*/ 0 60000 65536"/>
                <a:gd name="T12" fmla="*/ 0 60000 65536"/>
                <a:gd name="T13" fmla="*/ 0 60000 65536"/>
                <a:gd name="T14" fmla="*/ 0 60000 65536"/>
                <a:gd name="T15" fmla="*/ 0 w 4051"/>
                <a:gd name="T16" fmla="*/ 0 h 1730"/>
                <a:gd name="T17" fmla="*/ 4051 w 4051"/>
                <a:gd name="T18" fmla="*/ 1730 h 1730"/>
              </a:gdLst>
              <a:ahLst/>
              <a:cxnLst>
                <a:cxn ang="T10">
                  <a:pos x="T0" y="T1"/>
                </a:cxn>
                <a:cxn ang="T11">
                  <a:pos x="T2" y="T3"/>
                </a:cxn>
                <a:cxn ang="T12">
                  <a:pos x="T4" y="T5"/>
                </a:cxn>
                <a:cxn ang="T13">
                  <a:pos x="T6" y="T7"/>
                </a:cxn>
                <a:cxn ang="T14">
                  <a:pos x="T8" y="T9"/>
                </a:cxn>
              </a:cxnLst>
              <a:rect l="T15" t="T16" r="T17" b="T18"/>
              <a:pathLst>
                <a:path w="4051" h="1730">
                  <a:moveTo>
                    <a:pt x="4015" y="0"/>
                  </a:moveTo>
                  <a:lnTo>
                    <a:pt x="0" y="1638"/>
                  </a:lnTo>
                  <a:lnTo>
                    <a:pt x="36" y="1730"/>
                  </a:lnTo>
                  <a:lnTo>
                    <a:pt x="4051" y="92"/>
                  </a:lnTo>
                  <a:lnTo>
                    <a:pt x="4015" y="0"/>
                  </a:lnTo>
                  <a:close/>
                </a:path>
              </a:pathLst>
            </a:custGeom>
            <a:solidFill>
              <a:srgbClr val="EDAAB4"/>
            </a:solidFill>
            <a:ln w="9525">
              <a:noFill/>
              <a:round/>
              <a:headEnd/>
              <a:tailEnd/>
            </a:ln>
          </p:spPr>
          <p:txBody>
            <a:bodyPr>
              <a:prstTxWarp prst="textNoShape">
                <a:avLst/>
              </a:prstTxWarp>
            </a:bodyPr>
            <a:lstStyle/>
            <a:p>
              <a:endParaRPr lang="en-US"/>
            </a:p>
          </p:txBody>
        </p:sp>
        <p:sp>
          <p:nvSpPr>
            <p:cNvPr id="20826" name="Freeform 310"/>
            <p:cNvSpPr>
              <a:spLocks/>
            </p:cNvSpPr>
            <p:nvPr/>
          </p:nvSpPr>
          <p:spPr bwMode="auto">
            <a:xfrm>
              <a:off x="1973" y="1609"/>
              <a:ext cx="2" cy="4"/>
            </a:xfrm>
            <a:custGeom>
              <a:avLst/>
              <a:gdLst>
                <a:gd name="T0" fmla="*/ 36 w 68"/>
                <a:gd name="T1" fmla="*/ 96 h 96"/>
                <a:gd name="T2" fmla="*/ 41 w 68"/>
                <a:gd name="T3" fmla="*/ 93 h 96"/>
                <a:gd name="T4" fmla="*/ 47 w 68"/>
                <a:gd name="T5" fmla="*/ 90 h 96"/>
                <a:gd name="T6" fmla="*/ 51 w 68"/>
                <a:gd name="T7" fmla="*/ 87 h 96"/>
                <a:gd name="T8" fmla="*/ 55 w 68"/>
                <a:gd name="T9" fmla="*/ 84 h 96"/>
                <a:gd name="T10" fmla="*/ 58 w 68"/>
                <a:gd name="T11" fmla="*/ 80 h 96"/>
                <a:gd name="T12" fmla="*/ 61 w 68"/>
                <a:gd name="T13" fmla="*/ 76 h 96"/>
                <a:gd name="T14" fmla="*/ 63 w 68"/>
                <a:gd name="T15" fmla="*/ 71 h 96"/>
                <a:gd name="T16" fmla="*/ 65 w 68"/>
                <a:gd name="T17" fmla="*/ 67 h 96"/>
                <a:gd name="T18" fmla="*/ 67 w 68"/>
                <a:gd name="T19" fmla="*/ 58 h 96"/>
                <a:gd name="T20" fmla="*/ 68 w 68"/>
                <a:gd name="T21" fmla="*/ 49 h 96"/>
                <a:gd name="T22" fmla="*/ 66 w 68"/>
                <a:gd name="T23" fmla="*/ 40 h 96"/>
                <a:gd name="T24" fmla="*/ 64 w 68"/>
                <a:gd name="T25" fmla="*/ 31 h 96"/>
                <a:gd name="T26" fmla="*/ 60 w 68"/>
                <a:gd name="T27" fmla="*/ 23 h 96"/>
                <a:gd name="T28" fmla="*/ 54 w 68"/>
                <a:gd name="T29" fmla="*/ 15 h 96"/>
                <a:gd name="T30" fmla="*/ 48 w 68"/>
                <a:gd name="T31" fmla="*/ 9 h 96"/>
                <a:gd name="T32" fmla="*/ 39 w 68"/>
                <a:gd name="T33" fmla="*/ 4 h 96"/>
                <a:gd name="T34" fmla="*/ 35 w 68"/>
                <a:gd name="T35" fmla="*/ 2 h 96"/>
                <a:gd name="T36" fmla="*/ 30 w 68"/>
                <a:gd name="T37" fmla="*/ 1 h 96"/>
                <a:gd name="T38" fmla="*/ 26 w 68"/>
                <a:gd name="T39" fmla="*/ 0 h 96"/>
                <a:gd name="T40" fmla="*/ 21 w 68"/>
                <a:gd name="T41" fmla="*/ 0 h 96"/>
                <a:gd name="T42" fmla="*/ 16 w 68"/>
                <a:gd name="T43" fmla="*/ 0 h 96"/>
                <a:gd name="T44" fmla="*/ 11 w 68"/>
                <a:gd name="T45" fmla="*/ 1 h 96"/>
                <a:gd name="T46" fmla="*/ 5 w 68"/>
                <a:gd name="T47" fmla="*/ 2 h 96"/>
                <a:gd name="T48" fmla="*/ 0 w 68"/>
                <a:gd name="T49" fmla="*/ 4 h 96"/>
                <a:gd name="T50" fmla="*/ 36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6" y="96"/>
                  </a:moveTo>
                  <a:lnTo>
                    <a:pt x="41" y="93"/>
                  </a:lnTo>
                  <a:lnTo>
                    <a:pt x="47" y="90"/>
                  </a:lnTo>
                  <a:lnTo>
                    <a:pt x="51" y="87"/>
                  </a:lnTo>
                  <a:lnTo>
                    <a:pt x="55" y="84"/>
                  </a:lnTo>
                  <a:lnTo>
                    <a:pt x="58" y="80"/>
                  </a:lnTo>
                  <a:lnTo>
                    <a:pt x="61" y="76"/>
                  </a:lnTo>
                  <a:lnTo>
                    <a:pt x="63" y="71"/>
                  </a:lnTo>
                  <a:lnTo>
                    <a:pt x="65" y="67"/>
                  </a:lnTo>
                  <a:lnTo>
                    <a:pt x="67" y="58"/>
                  </a:lnTo>
                  <a:lnTo>
                    <a:pt x="68" y="49"/>
                  </a:lnTo>
                  <a:lnTo>
                    <a:pt x="66" y="40"/>
                  </a:lnTo>
                  <a:lnTo>
                    <a:pt x="64" y="31"/>
                  </a:lnTo>
                  <a:lnTo>
                    <a:pt x="60" y="23"/>
                  </a:lnTo>
                  <a:lnTo>
                    <a:pt x="54" y="15"/>
                  </a:lnTo>
                  <a:lnTo>
                    <a:pt x="48" y="9"/>
                  </a:lnTo>
                  <a:lnTo>
                    <a:pt x="39" y="4"/>
                  </a:lnTo>
                  <a:lnTo>
                    <a:pt x="35" y="2"/>
                  </a:lnTo>
                  <a:lnTo>
                    <a:pt x="30" y="1"/>
                  </a:lnTo>
                  <a:lnTo>
                    <a:pt x="26" y="0"/>
                  </a:lnTo>
                  <a:lnTo>
                    <a:pt x="21" y="0"/>
                  </a:lnTo>
                  <a:lnTo>
                    <a:pt x="16" y="0"/>
                  </a:lnTo>
                  <a:lnTo>
                    <a:pt x="11" y="1"/>
                  </a:lnTo>
                  <a:lnTo>
                    <a:pt x="5" y="2"/>
                  </a:lnTo>
                  <a:lnTo>
                    <a:pt x="0" y="4"/>
                  </a:lnTo>
                  <a:lnTo>
                    <a:pt x="36" y="96"/>
                  </a:lnTo>
                  <a:close/>
                </a:path>
              </a:pathLst>
            </a:custGeom>
            <a:solidFill>
              <a:srgbClr val="EDAAB4"/>
            </a:solidFill>
            <a:ln w="9525">
              <a:noFill/>
              <a:round/>
              <a:headEnd/>
              <a:tailEnd/>
            </a:ln>
          </p:spPr>
          <p:txBody>
            <a:bodyPr>
              <a:prstTxWarp prst="textNoShape">
                <a:avLst/>
              </a:prstTxWarp>
            </a:bodyPr>
            <a:lstStyle/>
            <a:p>
              <a:endParaRPr lang="en-US"/>
            </a:p>
          </p:txBody>
        </p:sp>
        <p:sp>
          <p:nvSpPr>
            <p:cNvPr id="20827" name="Freeform 311"/>
            <p:cNvSpPr>
              <a:spLocks/>
            </p:cNvSpPr>
            <p:nvPr/>
          </p:nvSpPr>
          <p:spPr bwMode="auto">
            <a:xfrm>
              <a:off x="2055" y="1772"/>
              <a:ext cx="2" cy="3"/>
            </a:xfrm>
            <a:custGeom>
              <a:avLst/>
              <a:gdLst>
                <a:gd name="T0" fmla="*/ 31 w 68"/>
                <a:gd name="T1" fmla="*/ 0 h 96"/>
                <a:gd name="T2" fmla="*/ 26 w 68"/>
                <a:gd name="T3" fmla="*/ 2 h 96"/>
                <a:gd name="T4" fmla="*/ 21 w 68"/>
                <a:gd name="T5" fmla="*/ 5 h 96"/>
                <a:gd name="T6" fmla="*/ 16 w 68"/>
                <a:gd name="T7" fmla="*/ 8 h 96"/>
                <a:gd name="T8" fmla="*/ 12 w 68"/>
                <a:gd name="T9" fmla="*/ 12 h 96"/>
                <a:gd name="T10" fmla="*/ 9 w 68"/>
                <a:gd name="T11" fmla="*/ 15 h 96"/>
                <a:gd name="T12" fmla="*/ 6 w 68"/>
                <a:gd name="T13" fmla="*/ 19 h 96"/>
                <a:gd name="T14" fmla="*/ 4 w 68"/>
                <a:gd name="T15" fmla="*/ 23 h 96"/>
                <a:gd name="T16" fmla="*/ 2 w 68"/>
                <a:gd name="T17" fmla="*/ 28 h 96"/>
                <a:gd name="T18" fmla="*/ 0 w 68"/>
                <a:gd name="T19" fmla="*/ 37 h 96"/>
                <a:gd name="T20" fmla="*/ 0 w 68"/>
                <a:gd name="T21" fmla="*/ 46 h 96"/>
                <a:gd name="T22" fmla="*/ 1 w 68"/>
                <a:gd name="T23" fmla="*/ 55 h 96"/>
                <a:gd name="T24" fmla="*/ 3 w 68"/>
                <a:gd name="T25" fmla="*/ 64 h 96"/>
                <a:gd name="T26" fmla="*/ 8 w 68"/>
                <a:gd name="T27" fmla="*/ 72 h 96"/>
                <a:gd name="T28" fmla="*/ 13 w 68"/>
                <a:gd name="T29" fmla="*/ 80 h 96"/>
                <a:gd name="T30" fmla="*/ 21 w 68"/>
                <a:gd name="T31" fmla="*/ 86 h 96"/>
                <a:gd name="T32" fmla="*/ 28 w 68"/>
                <a:gd name="T33" fmla="*/ 91 h 96"/>
                <a:gd name="T34" fmla="*/ 32 w 68"/>
                <a:gd name="T35" fmla="*/ 93 h 96"/>
                <a:gd name="T36" fmla="*/ 37 w 68"/>
                <a:gd name="T37" fmla="*/ 94 h 96"/>
                <a:gd name="T38" fmla="*/ 42 w 68"/>
                <a:gd name="T39" fmla="*/ 95 h 96"/>
                <a:gd name="T40" fmla="*/ 46 w 68"/>
                <a:gd name="T41" fmla="*/ 96 h 96"/>
                <a:gd name="T42" fmla="*/ 51 w 68"/>
                <a:gd name="T43" fmla="*/ 96 h 96"/>
                <a:gd name="T44" fmla="*/ 57 w 68"/>
                <a:gd name="T45" fmla="*/ 95 h 96"/>
                <a:gd name="T46" fmla="*/ 62 w 68"/>
                <a:gd name="T47" fmla="*/ 94 h 96"/>
                <a:gd name="T48" fmla="*/ 68 w 68"/>
                <a:gd name="T49" fmla="*/ 92 h 96"/>
                <a:gd name="T50" fmla="*/ 31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1" y="0"/>
                  </a:moveTo>
                  <a:lnTo>
                    <a:pt x="26" y="2"/>
                  </a:lnTo>
                  <a:lnTo>
                    <a:pt x="21" y="5"/>
                  </a:lnTo>
                  <a:lnTo>
                    <a:pt x="16" y="8"/>
                  </a:lnTo>
                  <a:lnTo>
                    <a:pt x="12" y="12"/>
                  </a:lnTo>
                  <a:lnTo>
                    <a:pt x="9" y="15"/>
                  </a:lnTo>
                  <a:lnTo>
                    <a:pt x="6" y="19"/>
                  </a:lnTo>
                  <a:lnTo>
                    <a:pt x="4" y="23"/>
                  </a:lnTo>
                  <a:lnTo>
                    <a:pt x="2" y="28"/>
                  </a:lnTo>
                  <a:lnTo>
                    <a:pt x="0" y="37"/>
                  </a:lnTo>
                  <a:lnTo>
                    <a:pt x="0" y="46"/>
                  </a:lnTo>
                  <a:lnTo>
                    <a:pt x="1" y="55"/>
                  </a:lnTo>
                  <a:lnTo>
                    <a:pt x="3" y="64"/>
                  </a:lnTo>
                  <a:lnTo>
                    <a:pt x="8" y="72"/>
                  </a:lnTo>
                  <a:lnTo>
                    <a:pt x="13" y="80"/>
                  </a:lnTo>
                  <a:lnTo>
                    <a:pt x="21" y="86"/>
                  </a:lnTo>
                  <a:lnTo>
                    <a:pt x="28" y="91"/>
                  </a:lnTo>
                  <a:lnTo>
                    <a:pt x="32" y="93"/>
                  </a:lnTo>
                  <a:lnTo>
                    <a:pt x="37" y="94"/>
                  </a:lnTo>
                  <a:lnTo>
                    <a:pt x="42" y="95"/>
                  </a:lnTo>
                  <a:lnTo>
                    <a:pt x="46" y="96"/>
                  </a:lnTo>
                  <a:lnTo>
                    <a:pt x="51" y="96"/>
                  </a:lnTo>
                  <a:lnTo>
                    <a:pt x="57" y="95"/>
                  </a:lnTo>
                  <a:lnTo>
                    <a:pt x="62" y="94"/>
                  </a:lnTo>
                  <a:lnTo>
                    <a:pt x="68" y="92"/>
                  </a:lnTo>
                  <a:lnTo>
                    <a:pt x="31" y="0"/>
                  </a:lnTo>
                  <a:close/>
                </a:path>
              </a:pathLst>
            </a:custGeom>
            <a:solidFill>
              <a:srgbClr val="EDAAB4"/>
            </a:solidFill>
            <a:ln w="9525">
              <a:noFill/>
              <a:round/>
              <a:headEnd/>
              <a:tailEnd/>
            </a:ln>
          </p:spPr>
          <p:txBody>
            <a:bodyPr>
              <a:prstTxWarp prst="textNoShape">
                <a:avLst/>
              </a:prstTxWarp>
            </a:bodyPr>
            <a:lstStyle/>
            <a:p>
              <a:endParaRPr lang="en-US"/>
            </a:p>
          </p:txBody>
        </p:sp>
        <p:sp>
          <p:nvSpPr>
            <p:cNvPr id="20828" name="Freeform 312"/>
            <p:cNvSpPr>
              <a:spLocks/>
            </p:cNvSpPr>
            <p:nvPr/>
          </p:nvSpPr>
          <p:spPr bwMode="auto">
            <a:xfrm>
              <a:off x="2056" y="1660"/>
              <a:ext cx="272" cy="115"/>
            </a:xfrm>
            <a:custGeom>
              <a:avLst/>
              <a:gdLst>
                <a:gd name="T0" fmla="*/ 8686 w 8723"/>
                <a:gd name="T1" fmla="*/ 0 h 3638"/>
                <a:gd name="T2" fmla="*/ 0 w 8723"/>
                <a:gd name="T3" fmla="*/ 3546 h 3638"/>
                <a:gd name="T4" fmla="*/ 37 w 8723"/>
                <a:gd name="T5" fmla="*/ 3638 h 3638"/>
                <a:gd name="T6" fmla="*/ 8723 w 8723"/>
                <a:gd name="T7" fmla="*/ 92 h 3638"/>
                <a:gd name="T8" fmla="*/ 8686 w 8723"/>
                <a:gd name="T9" fmla="*/ 0 h 3638"/>
                <a:gd name="T10" fmla="*/ 0 60000 65536"/>
                <a:gd name="T11" fmla="*/ 0 60000 65536"/>
                <a:gd name="T12" fmla="*/ 0 60000 65536"/>
                <a:gd name="T13" fmla="*/ 0 60000 65536"/>
                <a:gd name="T14" fmla="*/ 0 60000 65536"/>
                <a:gd name="T15" fmla="*/ 0 w 8723"/>
                <a:gd name="T16" fmla="*/ 0 h 3638"/>
                <a:gd name="T17" fmla="*/ 8723 w 8723"/>
                <a:gd name="T18" fmla="*/ 3638 h 3638"/>
              </a:gdLst>
              <a:ahLst/>
              <a:cxnLst>
                <a:cxn ang="T10">
                  <a:pos x="T0" y="T1"/>
                </a:cxn>
                <a:cxn ang="T11">
                  <a:pos x="T2" y="T3"/>
                </a:cxn>
                <a:cxn ang="T12">
                  <a:pos x="T4" y="T5"/>
                </a:cxn>
                <a:cxn ang="T13">
                  <a:pos x="T6" y="T7"/>
                </a:cxn>
                <a:cxn ang="T14">
                  <a:pos x="T8" y="T9"/>
                </a:cxn>
              </a:cxnLst>
              <a:rect l="T15" t="T16" r="T17" b="T18"/>
              <a:pathLst>
                <a:path w="8723" h="3638">
                  <a:moveTo>
                    <a:pt x="8686" y="0"/>
                  </a:moveTo>
                  <a:lnTo>
                    <a:pt x="0" y="3546"/>
                  </a:lnTo>
                  <a:lnTo>
                    <a:pt x="37" y="3638"/>
                  </a:lnTo>
                  <a:lnTo>
                    <a:pt x="8723" y="92"/>
                  </a:lnTo>
                  <a:lnTo>
                    <a:pt x="8686" y="0"/>
                  </a:lnTo>
                  <a:close/>
                </a:path>
              </a:pathLst>
            </a:custGeom>
            <a:solidFill>
              <a:srgbClr val="EDAAB4"/>
            </a:solidFill>
            <a:ln w="9525">
              <a:noFill/>
              <a:round/>
              <a:headEnd/>
              <a:tailEnd/>
            </a:ln>
          </p:spPr>
          <p:txBody>
            <a:bodyPr>
              <a:prstTxWarp prst="textNoShape">
                <a:avLst/>
              </a:prstTxWarp>
            </a:bodyPr>
            <a:lstStyle/>
            <a:p>
              <a:endParaRPr lang="en-US"/>
            </a:p>
          </p:txBody>
        </p:sp>
        <p:sp>
          <p:nvSpPr>
            <p:cNvPr id="20829" name="Freeform 313"/>
            <p:cNvSpPr>
              <a:spLocks/>
            </p:cNvSpPr>
            <p:nvPr/>
          </p:nvSpPr>
          <p:spPr bwMode="auto">
            <a:xfrm>
              <a:off x="2327" y="1660"/>
              <a:ext cx="2" cy="4"/>
            </a:xfrm>
            <a:custGeom>
              <a:avLst/>
              <a:gdLst>
                <a:gd name="T0" fmla="*/ 37 w 69"/>
                <a:gd name="T1" fmla="*/ 96 h 96"/>
                <a:gd name="T2" fmla="*/ 43 w 69"/>
                <a:gd name="T3" fmla="*/ 94 h 96"/>
                <a:gd name="T4" fmla="*/ 48 w 69"/>
                <a:gd name="T5" fmla="*/ 91 h 96"/>
                <a:gd name="T6" fmla="*/ 52 w 69"/>
                <a:gd name="T7" fmla="*/ 88 h 96"/>
                <a:gd name="T8" fmla="*/ 56 w 69"/>
                <a:gd name="T9" fmla="*/ 84 h 96"/>
                <a:gd name="T10" fmla="*/ 59 w 69"/>
                <a:gd name="T11" fmla="*/ 81 h 96"/>
                <a:gd name="T12" fmla="*/ 61 w 69"/>
                <a:gd name="T13" fmla="*/ 77 h 96"/>
                <a:gd name="T14" fmla="*/ 64 w 69"/>
                <a:gd name="T15" fmla="*/ 73 h 96"/>
                <a:gd name="T16" fmla="*/ 65 w 69"/>
                <a:gd name="T17" fmla="*/ 68 h 96"/>
                <a:gd name="T18" fmla="*/ 69 w 69"/>
                <a:gd name="T19" fmla="*/ 60 h 96"/>
                <a:gd name="T20" fmla="*/ 69 w 69"/>
                <a:gd name="T21" fmla="*/ 50 h 96"/>
                <a:gd name="T22" fmla="*/ 68 w 69"/>
                <a:gd name="T23" fmla="*/ 41 h 96"/>
                <a:gd name="T24" fmla="*/ 64 w 69"/>
                <a:gd name="T25" fmla="*/ 32 h 96"/>
                <a:gd name="T26" fmla="*/ 60 w 69"/>
                <a:gd name="T27" fmla="*/ 24 h 96"/>
                <a:gd name="T28" fmla="*/ 55 w 69"/>
                <a:gd name="T29" fmla="*/ 17 h 96"/>
                <a:gd name="T30" fmla="*/ 48 w 69"/>
                <a:gd name="T31" fmla="*/ 10 h 96"/>
                <a:gd name="T32" fmla="*/ 40 w 69"/>
                <a:gd name="T33" fmla="*/ 5 h 96"/>
                <a:gd name="T34" fmla="*/ 36 w 69"/>
                <a:gd name="T35" fmla="*/ 3 h 96"/>
                <a:gd name="T36" fmla="*/ 32 w 69"/>
                <a:gd name="T37" fmla="*/ 1 h 96"/>
                <a:gd name="T38" fmla="*/ 27 w 69"/>
                <a:gd name="T39" fmla="*/ 1 h 96"/>
                <a:gd name="T40" fmla="*/ 22 w 69"/>
                <a:gd name="T41" fmla="*/ 0 h 96"/>
                <a:gd name="T42" fmla="*/ 17 w 69"/>
                <a:gd name="T43" fmla="*/ 0 h 96"/>
                <a:gd name="T44" fmla="*/ 12 w 69"/>
                <a:gd name="T45" fmla="*/ 1 h 96"/>
                <a:gd name="T46" fmla="*/ 7 w 69"/>
                <a:gd name="T47" fmla="*/ 2 h 96"/>
                <a:gd name="T48" fmla="*/ 0 w 69"/>
                <a:gd name="T49" fmla="*/ 4 h 96"/>
                <a:gd name="T50" fmla="*/ 37 w 69"/>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37" y="96"/>
                  </a:moveTo>
                  <a:lnTo>
                    <a:pt x="43" y="94"/>
                  </a:lnTo>
                  <a:lnTo>
                    <a:pt x="48" y="91"/>
                  </a:lnTo>
                  <a:lnTo>
                    <a:pt x="52" y="88"/>
                  </a:lnTo>
                  <a:lnTo>
                    <a:pt x="56" y="84"/>
                  </a:lnTo>
                  <a:lnTo>
                    <a:pt x="59" y="81"/>
                  </a:lnTo>
                  <a:lnTo>
                    <a:pt x="61" y="77"/>
                  </a:lnTo>
                  <a:lnTo>
                    <a:pt x="64" y="73"/>
                  </a:lnTo>
                  <a:lnTo>
                    <a:pt x="65" y="68"/>
                  </a:lnTo>
                  <a:lnTo>
                    <a:pt x="69" y="60"/>
                  </a:lnTo>
                  <a:lnTo>
                    <a:pt x="69" y="50"/>
                  </a:lnTo>
                  <a:lnTo>
                    <a:pt x="68" y="41"/>
                  </a:lnTo>
                  <a:lnTo>
                    <a:pt x="64" y="32"/>
                  </a:lnTo>
                  <a:lnTo>
                    <a:pt x="60" y="24"/>
                  </a:lnTo>
                  <a:lnTo>
                    <a:pt x="55" y="17"/>
                  </a:lnTo>
                  <a:lnTo>
                    <a:pt x="48" y="10"/>
                  </a:lnTo>
                  <a:lnTo>
                    <a:pt x="40" y="5"/>
                  </a:lnTo>
                  <a:lnTo>
                    <a:pt x="36" y="3"/>
                  </a:lnTo>
                  <a:lnTo>
                    <a:pt x="32" y="1"/>
                  </a:lnTo>
                  <a:lnTo>
                    <a:pt x="27" y="1"/>
                  </a:lnTo>
                  <a:lnTo>
                    <a:pt x="22" y="0"/>
                  </a:lnTo>
                  <a:lnTo>
                    <a:pt x="17" y="0"/>
                  </a:lnTo>
                  <a:lnTo>
                    <a:pt x="12" y="1"/>
                  </a:lnTo>
                  <a:lnTo>
                    <a:pt x="7" y="2"/>
                  </a:lnTo>
                  <a:lnTo>
                    <a:pt x="0" y="4"/>
                  </a:lnTo>
                  <a:lnTo>
                    <a:pt x="37" y="96"/>
                  </a:lnTo>
                  <a:close/>
                </a:path>
              </a:pathLst>
            </a:custGeom>
            <a:solidFill>
              <a:srgbClr val="EDAAB4"/>
            </a:solidFill>
            <a:ln w="9525">
              <a:noFill/>
              <a:round/>
              <a:headEnd/>
              <a:tailEnd/>
            </a:ln>
          </p:spPr>
          <p:txBody>
            <a:bodyPr>
              <a:prstTxWarp prst="textNoShape">
                <a:avLst/>
              </a:prstTxWarp>
            </a:bodyPr>
            <a:lstStyle/>
            <a:p>
              <a:endParaRPr lang="en-US"/>
            </a:p>
          </p:txBody>
        </p:sp>
        <p:sp>
          <p:nvSpPr>
            <p:cNvPr id="20830" name="Freeform 314"/>
            <p:cNvSpPr>
              <a:spLocks/>
            </p:cNvSpPr>
            <p:nvPr/>
          </p:nvSpPr>
          <p:spPr bwMode="auto">
            <a:xfrm>
              <a:off x="2224" y="1759"/>
              <a:ext cx="3" cy="3"/>
            </a:xfrm>
            <a:custGeom>
              <a:avLst/>
              <a:gdLst>
                <a:gd name="T0" fmla="*/ 29 w 69"/>
                <a:gd name="T1" fmla="*/ 0 h 96"/>
                <a:gd name="T2" fmla="*/ 24 w 69"/>
                <a:gd name="T3" fmla="*/ 3 h 96"/>
                <a:gd name="T4" fmla="*/ 19 w 69"/>
                <a:gd name="T5" fmla="*/ 6 h 96"/>
                <a:gd name="T6" fmla="*/ 15 w 69"/>
                <a:gd name="T7" fmla="*/ 9 h 96"/>
                <a:gd name="T8" fmla="*/ 11 w 69"/>
                <a:gd name="T9" fmla="*/ 13 h 96"/>
                <a:gd name="T10" fmla="*/ 8 w 69"/>
                <a:gd name="T11" fmla="*/ 16 h 96"/>
                <a:gd name="T12" fmla="*/ 5 w 69"/>
                <a:gd name="T13" fmla="*/ 20 h 96"/>
                <a:gd name="T14" fmla="*/ 3 w 69"/>
                <a:gd name="T15" fmla="*/ 25 h 96"/>
                <a:gd name="T16" fmla="*/ 2 w 69"/>
                <a:gd name="T17" fmla="*/ 29 h 96"/>
                <a:gd name="T18" fmla="*/ 0 w 69"/>
                <a:gd name="T19" fmla="*/ 39 h 96"/>
                <a:gd name="T20" fmla="*/ 0 w 69"/>
                <a:gd name="T21" fmla="*/ 48 h 96"/>
                <a:gd name="T22" fmla="*/ 1 w 69"/>
                <a:gd name="T23" fmla="*/ 57 h 96"/>
                <a:gd name="T24" fmla="*/ 4 w 69"/>
                <a:gd name="T25" fmla="*/ 65 h 96"/>
                <a:gd name="T26" fmla="*/ 8 w 69"/>
                <a:gd name="T27" fmla="*/ 73 h 96"/>
                <a:gd name="T28" fmla="*/ 14 w 69"/>
                <a:gd name="T29" fmla="*/ 80 h 96"/>
                <a:gd name="T30" fmla="*/ 21 w 69"/>
                <a:gd name="T31" fmla="*/ 86 h 96"/>
                <a:gd name="T32" fmla="*/ 28 w 69"/>
                <a:gd name="T33" fmla="*/ 92 h 96"/>
                <a:gd name="T34" fmla="*/ 33 w 69"/>
                <a:gd name="T35" fmla="*/ 94 h 96"/>
                <a:gd name="T36" fmla="*/ 37 w 69"/>
                <a:gd name="T37" fmla="*/ 95 h 96"/>
                <a:gd name="T38" fmla="*/ 42 w 69"/>
                <a:gd name="T39" fmla="*/ 96 h 96"/>
                <a:gd name="T40" fmla="*/ 48 w 69"/>
                <a:gd name="T41" fmla="*/ 96 h 96"/>
                <a:gd name="T42" fmla="*/ 53 w 69"/>
                <a:gd name="T43" fmla="*/ 96 h 96"/>
                <a:gd name="T44" fmla="*/ 58 w 69"/>
                <a:gd name="T45" fmla="*/ 95 h 96"/>
                <a:gd name="T46" fmla="*/ 63 w 69"/>
                <a:gd name="T47" fmla="*/ 93 h 96"/>
                <a:gd name="T48" fmla="*/ 69 w 69"/>
                <a:gd name="T49" fmla="*/ 90 h 96"/>
                <a:gd name="T50" fmla="*/ 29 w 69"/>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29" y="0"/>
                  </a:moveTo>
                  <a:lnTo>
                    <a:pt x="24" y="3"/>
                  </a:lnTo>
                  <a:lnTo>
                    <a:pt x="19" y="6"/>
                  </a:lnTo>
                  <a:lnTo>
                    <a:pt x="15" y="9"/>
                  </a:lnTo>
                  <a:lnTo>
                    <a:pt x="11" y="13"/>
                  </a:lnTo>
                  <a:lnTo>
                    <a:pt x="8" y="16"/>
                  </a:lnTo>
                  <a:lnTo>
                    <a:pt x="5" y="20"/>
                  </a:lnTo>
                  <a:lnTo>
                    <a:pt x="3" y="25"/>
                  </a:lnTo>
                  <a:lnTo>
                    <a:pt x="2" y="29"/>
                  </a:lnTo>
                  <a:lnTo>
                    <a:pt x="0" y="39"/>
                  </a:lnTo>
                  <a:lnTo>
                    <a:pt x="0" y="48"/>
                  </a:lnTo>
                  <a:lnTo>
                    <a:pt x="1" y="57"/>
                  </a:lnTo>
                  <a:lnTo>
                    <a:pt x="4" y="65"/>
                  </a:lnTo>
                  <a:lnTo>
                    <a:pt x="8" y="73"/>
                  </a:lnTo>
                  <a:lnTo>
                    <a:pt x="14" y="80"/>
                  </a:lnTo>
                  <a:lnTo>
                    <a:pt x="21" y="86"/>
                  </a:lnTo>
                  <a:lnTo>
                    <a:pt x="28" y="92"/>
                  </a:lnTo>
                  <a:lnTo>
                    <a:pt x="33" y="94"/>
                  </a:lnTo>
                  <a:lnTo>
                    <a:pt x="37" y="95"/>
                  </a:lnTo>
                  <a:lnTo>
                    <a:pt x="42" y="96"/>
                  </a:lnTo>
                  <a:lnTo>
                    <a:pt x="48" y="96"/>
                  </a:lnTo>
                  <a:lnTo>
                    <a:pt x="53" y="96"/>
                  </a:lnTo>
                  <a:lnTo>
                    <a:pt x="58" y="95"/>
                  </a:lnTo>
                  <a:lnTo>
                    <a:pt x="63" y="93"/>
                  </a:lnTo>
                  <a:lnTo>
                    <a:pt x="69" y="90"/>
                  </a:lnTo>
                  <a:lnTo>
                    <a:pt x="29" y="0"/>
                  </a:lnTo>
                  <a:close/>
                </a:path>
              </a:pathLst>
            </a:custGeom>
            <a:solidFill>
              <a:srgbClr val="EDAAB4"/>
            </a:solidFill>
            <a:ln w="9525">
              <a:noFill/>
              <a:round/>
              <a:headEnd/>
              <a:tailEnd/>
            </a:ln>
          </p:spPr>
          <p:txBody>
            <a:bodyPr>
              <a:prstTxWarp prst="textNoShape">
                <a:avLst/>
              </a:prstTxWarp>
            </a:bodyPr>
            <a:lstStyle/>
            <a:p>
              <a:endParaRPr lang="en-US"/>
            </a:p>
          </p:txBody>
        </p:sp>
        <p:sp>
          <p:nvSpPr>
            <p:cNvPr id="20831" name="Freeform 315"/>
            <p:cNvSpPr>
              <a:spLocks/>
            </p:cNvSpPr>
            <p:nvPr/>
          </p:nvSpPr>
          <p:spPr bwMode="auto">
            <a:xfrm>
              <a:off x="2224" y="1715"/>
              <a:ext cx="104" cy="47"/>
            </a:xfrm>
            <a:custGeom>
              <a:avLst/>
              <a:gdLst>
                <a:gd name="T0" fmla="*/ 3230 w 3270"/>
                <a:gd name="T1" fmla="*/ 0 h 1501"/>
                <a:gd name="T2" fmla="*/ 0 w 3270"/>
                <a:gd name="T3" fmla="*/ 1411 h 1501"/>
                <a:gd name="T4" fmla="*/ 40 w 3270"/>
                <a:gd name="T5" fmla="*/ 1501 h 1501"/>
                <a:gd name="T6" fmla="*/ 3270 w 3270"/>
                <a:gd name="T7" fmla="*/ 90 h 1501"/>
                <a:gd name="T8" fmla="*/ 3230 w 3270"/>
                <a:gd name="T9" fmla="*/ 0 h 1501"/>
                <a:gd name="T10" fmla="*/ 0 60000 65536"/>
                <a:gd name="T11" fmla="*/ 0 60000 65536"/>
                <a:gd name="T12" fmla="*/ 0 60000 65536"/>
                <a:gd name="T13" fmla="*/ 0 60000 65536"/>
                <a:gd name="T14" fmla="*/ 0 60000 65536"/>
                <a:gd name="T15" fmla="*/ 0 w 3270"/>
                <a:gd name="T16" fmla="*/ 0 h 1501"/>
                <a:gd name="T17" fmla="*/ 3270 w 3270"/>
                <a:gd name="T18" fmla="*/ 1501 h 1501"/>
              </a:gdLst>
              <a:ahLst/>
              <a:cxnLst>
                <a:cxn ang="T10">
                  <a:pos x="T0" y="T1"/>
                </a:cxn>
                <a:cxn ang="T11">
                  <a:pos x="T2" y="T3"/>
                </a:cxn>
                <a:cxn ang="T12">
                  <a:pos x="T4" y="T5"/>
                </a:cxn>
                <a:cxn ang="T13">
                  <a:pos x="T6" y="T7"/>
                </a:cxn>
                <a:cxn ang="T14">
                  <a:pos x="T8" y="T9"/>
                </a:cxn>
              </a:cxnLst>
              <a:rect l="T15" t="T16" r="T17" b="T18"/>
              <a:pathLst>
                <a:path w="3270" h="1501">
                  <a:moveTo>
                    <a:pt x="3230" y="0"/>
                  </a:moveTo>
                  <a:lnTo>
                    <a:pt x="0" y="1411"/>
                  </a:lnTo>
                  <a:lnTo>
                    <a:pt x="40" y="1501"/>
                  </a:lnTo>
                  <a:lnTo>
                    <a:pt x="3270" y="90"/>
                  </a:lnTo>
                  <a:lnTo>
                    <a:pt x="3230" y="0"/>
                  </a:lnTo>
                  <a:close/>
                </a:path>
              </a:pathLst>
            </a:custGeom>
            <a:solidFill>
              <a:srgbClr val="EDAAB4"/>
            </a:solidFill>
            <a:ln w="9525">
              <a:noFill/>
              <a:round/>
              <a:headEnd/>
              <a:tailEnd/>
            </a:ln>
          </p:spPr>
          <p:txBody>
            <a:bodyPr>
              <a:prstTxWarp prst="textNoShape">
                <a:avLst/>
              </a:prstTxWarp>
            </a:bodyPr>
            <a:lstStyle/>
            <a:p>
              <a:endParaRPr lang="en-US"/>
            </a:p>
          </p:txBody>
        </p:sp>
        <p:sp>
          <p:nvSpPr>
            <p:cNvPr id="20832" name="Freeform 316"/>
            <p:cNvSpPr>
              <a:spLocks/>
            </p:cNvSpPr>
            <p:nvPr/>
          </p:nvSpPr>
          <p:spPr bwMode="auto">
            <a:xfrm>
              <a:off x="2327" y="1714"/>
              <a:ext cx="2" cy="3"/>
            </a:xfrm>
            <a:custGeom>
              <a:avLst/>
              <a:gdLst>
                <a:gd name="T0" fmla="*/ 40 w 69"/>
                <a:gd name="T1" fmla="*/ 95 h 95"/>
                <a:gd name="T2" fmla="*/ 45 w 69"/>
                <a:gd name="T3" fmla="*/ 93 h 95"/>
                <a:gd name="T4" fmla="*/ 50 w 69"/>
                <a:gd name="T5" fmla="*/ 89 h 95"/>
                <a:gd name="T6" fmla="*/ 54 w 69"/>
                <a:gd name="T7" fmla="*/ 86 h 95"/>
                <a:gd name="T8" fmla="*/ 57 w 69"/>
                <a:gd name="T9" fmla="*/ 82 h 95"/>
                <a:gd name="T10" fmla="*/ 60 w 69"/>
                <a:gd name="T11" fmla="*/ 79 h 95"/>
                <a:gd name="T12" fmla="*/ 63 w 69"/>
                <a:gd name="T13" fmla="*/ 75 h 95"/>
                <a:gd name="T14" fmla="*/ 65 w 69"/>
                <a:gd name="T15" fmla="*/ 70 h 95"/>
                <a:gd name="T16" fmla="*/ 67 w 69"/>
                <a:gd name="T17" fmla="*/ 66 h 95"/>
                <a:gd name="T18" fmla="*/ 69 w 69"/>
                <a:gd name="T19" fmla="*/ 57 h 95"/>
                <a:gd name="T20" fmla="*/ 69 w 69"/>
                <a:gd name="T21" fmla="*/ 48 h 95"/>
                <a:gd name="T22" fmla="*/ 68 w 69"/>
                <a:gd name="T23" fmla="*/ 39 h 95"/>
                <a:gd name="T24" fmla="*/ 65 w 69"/>
                <a:gd name="T25" fmla="*/ 30 h 95"/>
                <a:gd name="T26" fmla="*/ 60 w 69"/>
                <a:gd name="T27" fmla="*/ 22 h 95"/>
                <a:gd name="T28" fmla="*/ 55 w 69"/>
                <a:gd name="T29" fmla="*/ 15 h 95"/>
                <a:gd name="T30" fmla="*/ 48 w 69"/>
                <a:gd name="T31" fmla="*/ 9 h 95"/>
                <a:gd name="T32" fmla="*/ 40 w 69"/>
                <a:gd name="T33" fmla="*/ 4 h 95"/>
                <a:gd name="T34" fmla="*/ 36 w 69"/>
                <a:gd name="T35" fmla="*/ 2 h 95"/>
                <a:gd name="T36" fmla="*/ 32 w 69"/>
                <a:gd name="T37" fmla="*/ 1 h 95"/>
                <a:gd name="T38" fmla="*/ 27 w 69"/>
                <a:gd name="T39" fmla="*/ 0 h 95"/>
                <a:gd name="T40" fmla="*/ 21 w 69"/>
                <a:gd name="T41" fmla="*/ 0 h 95"/>
                <a:gd name="T42" fmla="*/ 16 w 69"/>
                <a:gd name="T43" fmla="*/ 0 h 95"/>
                <a:gd name="T44" fmla="*/ 11 w 69"/>
                <a:gd name="T45" fmla="*/ 1 h 95"/>
                <a:gd name="T46" fmla="*/ 5 w 69"/>
                <a:gd name="T47" fmla="*/ 3 h 95"/>
                <a:gd name="T48" fmla="*/ 0 w 69"/>
                <a:gd name="T49" fmla="*/ 5 h 95"/>
                <a:gd name="T50" fmla="*/ 40 w 69"/>
                <a:gd name="T51" fmla="*/ 9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40" y="95"/>
                  </a:moveTo>
                  <a:lnTo>
                    <a:pt x="45" y="93"/>
                  </a:lnTo>
                  <a:lnTo>
                    <a:pt x="50" y="89"/>
                  </a:lnTo>
                  <a:lnTo>
                    <a:pt x="54" y="86"/>
                  </a:lnTo>
                  <a:lnTo>
                    <a:pt x="57" y="82"/>
                  </a:lnTo>
                  <a:lnTo>
                    <a:pt x="60" y="79"/>
                  </a:lnTo>
                  <a:lnTo>
                    <a:pt x="63" y="75"/>
                  </a:lnTo>
                  <a:lnTo>
                    <a:pt x="65" y="70"/>
                  </a:lnTo>
                  <a:lnTo>
                    <a:pt x="67" y="66"/>
                  </a:lnTo>
                  <a:lnTo>
                    <a:pt x="69" y="57"/>
                  </a:lnTo>
                  <a:lnTo>
                    <a:pt x="69" y="48"/>
                  </a:lnTo>
                  <a:lnTo>
                    <a:pt x="68" y="39"/>
                  </a:lnTo>
                  <a:lnTo>
                    <a:pt x="65" y="30"/>
                  </a:lnTo>
                  <a:lnTo>
                    <a:pt x="60" y="22"/>
                  </a:lnTo>
                  <a:lnTo>
                    <a:pt x="55" y="15"/>
                  </a:lnTo>
                  <a:lnTo>
                    <a:pt x="48" y="9"/>
                  </a:lnTo>
                  <a:lnTo>
                    <a:pt x="40" y="4"/>
                  </a:lnTo>
                  <a:lnTo>
                    <a:pt x="36" y="2"/>
                  </a:lnTo>
                  <a:lnTo>
                    <a:pt x="32" y="1"/>
                  </a:lnTo>
                  <a:lnTo>
                    <a:pt x="27" y="0"/>
                  </a:lnTo>
                  <a:lnTo>
                    <a:pt x="21" y="0"/>
                  </a:lnTo>
                  <a:lnTo>
                    <a:pt x="16" y="0"/>
                  </a:lnTo>
                  <a:lnTo>
                    <a:pt x="11" y="1"/>
                  </a:lnTo>
                  <a:lnTo>
                    <a:pt x="5" y="3"/>
                  </a:lnTo>
                  <a:lnTo>
                    <a:pt x="0" y="5"/>
                  </a:lnTo>
                  <a:lnTo>
                    <a:pt x="40" y="95"/>
                  </a:lnTo>
                  <a:close/>
                </a:path>
              </a:pathLst>
            </a:custGeom>
            <a:solidFill>
              <a:srgbClr val="EDAAB4"/>
            </a:solidFill>
            <a:ln w="9525">
              <a:noFill/>
              <a:round/>
              <a:headEnd/>
              <a:tailEnd/>
            </a:ln>
          </p:spPr>
          <p:txBody>
            <a:bodyPr>
              <a:prstTxWarp prst="textNoShape">
                <a:avLst/>
              </a:prstTxWarp>
            </a:bodyPr>
            <a:lstStyle/>
            <a:p>
              <a:endParaRPr lang="en-US"/>
            </a:p>
          </p:txBody>
        </p:sp>
        <p:sp>
          <p:nvSpPr>
            <p:cNvPr id="20833" name="Freeform 317"/>
            <p:cNvSpPr>
              <a:spLocks/>
            </p:cNvSpPr>
            <p:nvPr/>
          </p:nvSpPr>
          <p:spPr bwMode="auto">
            <a:xfrm>
              <a:off x="1868" y="1653"/>
              <a:ext cx="3" cy="3"/>
            </a:xfrm>
            <a:custGeom>
              <a:avLst/>
              <a:gdLst>
                <a:gd name="T0" fmla="*/ 70 w 70"/>
                <a:gd name="T1" fmla="*/ 5 h 96"/>
                <a:gd name="T2" fmla="*/ 64 w 70"/>
                <a:gd name="T3" fmla="*/ 3 h 96"/>
                <a:gd name="T4" fmla="*/ 59 w 70"/>
                <a:gd name="T5" fmla="*/ 1 h 96"/>
                <a:gd name="T6" fmla="*/ 52 w 70"/>
                <a:gd name="T7" fmla="*/ 1 h 96"/>
                <a:gd name="T8" fmla="*/ 47 w 70"/>
                <a:gd name="T9" fmla="*/ 0 h 96"/>
                <a:gd name="T10" fmla="*/ 43 w 70"/>
                <a:gd name="T11" fmla="*/ 1 h 96"/>
                <a:gd name="T12" fmla="*/ 38 w 70"/>
                <a:gd name="T13" fmla="*/ 1 h 96"/>
                <a:gd name="T14" fmla="*/ 33 w 70"/>
                <a:gd name="T15" fmla="*/ 3 h 96"/>
                <a:gd name="T16" fmla="*/ 29 w 70"/>
                <a:gd name="T17" fmla="*/ 4 h 96"/>
                <a:gd name="T18" fmla="*/ 21 w 70"/>
                <a:gd name="T19" fmla="*/ 10 h 96"/>
                <a:gd name="T20" fmla="*/ 15 w 70"/>
                <a:gd name="T21" fmla="*/ 16 h 96"/>
                <a:gd name="T22" fmla="*/ 9 w 70"/>
                <a:gd name="T23" fmla="*/ 23 h 96"/>
                <a:gd name="T24" fmla="*/ 5 w 70"/>
                <a:gd name="T25" fmla="*/ 31 h 96"/>
                <a:gd name="T26" fmla="*/ 2 w 70"/>
                <a:gd name="T27" fmla="*/ 39 h 96"/>
                <a:gd name="T28" fmla="*/ 0 w 70"/>
                <a:gd name="T29" fmla="*/ 48 h 96"/>
                <a:gd name="T30" fmla="*/ 0 w 70"/>
                <a:gd name="T31" fmla="*/ 57 h 96"/>
                <a:gd name="T32" fmla="*/ 2 w 70"/>
                <a:gd name="T33" fmla="*/ 67 h 96"/>
                <a:gd name="T34" fmla="*/ 4 w 70"/>
                <a:gd name="T35" fmla="*/ 72 h 96"/>
                <a:gd name="T36" fmla="*/ 6 w 70"/>
                <a:gd name="T37" fmla="*/ 76 h 96"/>
                <a:gd name="T38" fmla="*/ 9 w 70"/>
                <a:gd name="T39" fmla="*/ 80 h 96"/>
                <a:gd name="T40" fmla="*/ 12 w 70"/>
                <a:gd name="T41" fmla="*/ 83 h 96"/>
                <a:gd name="T42" fmla="*/ 15 w 70"/>
                <a:gd name="T43" fmla="*/ 87 h 96"/>
                <a:gd name="T44" fmla="*/ 19 w 70"/>
                <a:gd name="T45" fmla="*/ 90 h 96"/>
                <a:gd name="T46" fmla="*/ 24 w 70"/>
                <a:gd name="T47" fmla="*/ 93 h 96"/>
                <a:gd name="T48" fmla="*/ 29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9" y="1"/>
                  </a:lnTo>
                  <a:lnTo>
                    <a:pt x="52" y="1"/>
                  </a:lnTo>
                  <a:lnTo>
                    <a:pt x="47" y="0"/>
                  </a:lnTo>
                  <a:lnTo>
                    <a:pt x="43" y="1"/>
                  </a:lnTo>
                  <a:lnTo>
                    <a:pt x="38" y="1"/>
                  </a:lnTo>
                  <a:lnTo>
                    <a:pt x="33" y="3"/>
                  </a:lnTo>
                  <a:lnTo>
                    <a:pt x="29" y="4"/>
                  </a:lnTo>
                  <a:lnTo>
                    <a:pt x="21" y="10"/>
                  </a:lnTo>
                  <a:lnTo>
                    <a:pt x="15" y="16"/>
                  </a:lnTo>
                  <a:lnTo>
                    <a:pt x="9" y="23"/>
                  </a:lnTo>
                  <a:lnTo>
                    <a:pt x="5" y="31"/>
                  </a:lnTo>
                  <a:lnTo>
                    <a:pt x="2" y="39"/>
                  </a:lnTo>
                  <a:lnTo>
                    <a:pt x="0" y="48"/>
                  </a:lnTo>
                  <a:lnTo>
                    <a:pt x="0" y="57"/>
                  </a:lnTo>
                  <a:lnTo>
                    <a:pt x="2" y="67"/>
                  </a:lnTo>
                  <a:lnTo>
                    <a:pt x="4" y="72"/>
                  </a:lnTo>
                  <a:lnTo>
                    <a:pt x="6" y="76"/>
                  </a:lnTo>
                  <a:lnTo>
                    <a:pt x="9" y="80"/>
                  </a:lnTo>
                  <a:lnTo>
                    <a:pt x="12" y="83"/>
                  </a:lnTo>
                  <a:lnTo>
                    <a:pt x="15" y="87"/>
                  </a:lnTo>
                  <a:lnTo>
                    <a:pt x="19" y="90"/>
                  </a:lnTo>
                  <a:lnTo>
                    <a:pt x="24" y="93"/>
                  </a:lnTo>
                  <a:lnTo>
                    <a:pt x="29" y="96"/>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0834" name="Freeform 318"/>
            <p:cNvSpPr>
              <a:spLocks/>
            </p:cNvSpPr>
            <p:nvPr/>
          </p:nvSpPr>
          <p:spPr bwMode="auto">
            <a:xfrm>
              <a:off x="1870" y="1653"/>
              <a:ext cx="52" cy="26"/>
            </a:xfrm>
            <a:custGeom>
              <a:avLst/>
              <a:gdLst>
                <a:gd name="T0" fmla="*/ 1681 w 1681"/>
                <a:gd name="T1" fmla="*/ 726 h 817"/>
                <a:gd name="T2" fmla="*/ 41 w 1681"/>
                <a:gd name="T3" fmla="*/ 0 h 817"/>
                <a:gd name="T4" fmla="*/ 0 w 1681"/>
                <a:gd name="T5" fmla="*/ 91 h 817"/>
                <a:gd name="T6" fmla="*/ 1641 w 1681"/>
                <a:gd name="T7" fmla="*/ 817 h 817"/>
                <a:gd name="T8" fmla="*/ 1681 w 1681"/>
                <a:gd name="T9" fmla="*/ 726 h 817"/>
                <a:gd name="T10" fmla="*/ 0 60000 65536"/>
                <a:gd name="T11" fmla="*/ 0 60000 65536"/>
                <a:gd name="T12" fmla="*/ 0 60000 65536"/>
                <a:gd name="T13" fmla="*/ 0 60000 65536"/>
                <a:gd name="T14" fmla="*/ 0 60000 65536"/>
                <a:gd name="T15" fmla="*/ 0 w 1681"/>
                <a:gd name="T16" fmla="*/ 0 h 817"/>
                <a:gd name="T17" fmla="*/ 1681 w 1681"/>
                <a:gd name="T18" fmla="*/ 817 h 817"/>
              </a:gdLst>
              <a:ahLst/>
              <a:cxnLst>
                <a:cxn ang="T10">
                  <a:pos x="T0" y="T1"/>
                </a:cxn>
                <a:cxn ang="T11">
                  <a:pos x="T2" y="T3"/>
                </a:cxn>
                <a:cxn ang="T12">
                  <a:pos x="T4" y="T5"/>
                </a:cxn>
                <a:cxn ang="T13">
                  <a:pos x="T6" y="T7"/>
                </a:cxn>
                <a:cxn ang="T14">
                  <a:pos x="T8" y="T9"/>
                </a:cxn>
              </a:cxnLst>
              <a:rect l="T15" t="T16" r="T17" b="T18"/>
              <a:pathLst>
                <a:path w="1681" h="817">
                  <a:moveTo>
                    <a:pt x="1681" y="726"/>
                  </a:moveTo>
                  <a:lnTo>
                    <a:pt x="41" y="0"/>
                  </a:lnTo>
                  <a:lnTo>
                    <a:pt x="0" y="91"/>
                  </a:lnTo>
                  <a:lnTo>
                    <a:pt x="1641" y="817"/>
                  </a:lnTo>
                  <a:lnTo>
                    <a:pt x="1681" y="726"/>
                  </a:lnTo>
                  <a:close/>
                </a:path>
              </a:pathLst>
            </a:custGeom>
            <a:solidFill>
              <a:srgbClr val="EDAAB4"/>
            </a:solidFill>
            <a:ln w="9525">
              <a:noFill/>
              <a:round/>
              <a:headEnd/>
              <a:tailEnd/>
            </a:ln>
          </p:spPr>
          <p:txBody>
            <a:bodyPr>
              <a:prstTxWarp prst="textNoShape">
                <a:avLst/>
              </a:prstTxWarp>
            </a:bodyPr>
            <a:lstStyle/>
            <a:p>
              <a:endParaRPr lang="en-US"/>
            </a:p>
          </p:txBody>
        </p:sp>
        <p:sp>
          <p:nvSpPr>
            <p:cNvPr id="20835" name="Freeform 319"/>
            <p:cNvSpPr>
              <a:spLocks/>
            </p:cNvSpPr>
            <p:nvPr/>
          </p:nvSpPr>
          <p:spPr bwMode="auto">
            <a:xfrm>
              <a:off x="1921" y="1676"/>
              <a:ext cx="2" cy="3"/>
            </a:xfrm>
            <a:custGeom>
              <a:avLst/>
              <a:gdLst>
                <a:gd name="T0" fmla="*/ 0 w 69"/>
                <a:gd name="T1" fmla="*/ 91 h 96"/>
                <a:gd name="T2" fmla="*/ 5 w 69"/>
                <a:gd name="T3" fmla="*/ 93 h 96"/>
                <a:gd name="T4" fmla="*/ 10 w 69"/>
                <a:gd name="T5" fmla="*/ 95 h 96"/>
                <a:gd name="T6" fmla="*/ 16 w 69"/>
                <a:gd name="T7" fmla="*/ 95 h 96"/>
                <a:gd name="T8" fmla="*/ 21 w 69"/>
                <a:gd name="T9" fmla="*/ 96 h 96"/>
                <a:gd name="T10" fmla="*/ 25 w 69"/>
                <a:gd name="T11" fmla="*/ 95 h 96"/>
                <a:gd name="T12" fmla="*/ 30 w 69"/>
                <a:gd name="T13" fmla="*/ 95 h 96"/>
                <a:gd name="T14" fmla="*/ 35 w 69"/>
                <a:gd name="T15" fmla="*/ 93 h 96"/>
                <a:gd name="T16" fmla="*/ 40 w 69"/>
                <a:gd name="T17" fmla="*/ 92 h 96"/>
                <a:gd name="T18" fmla="*/ 48 w 69"/>
                <a:gd name="T19" fmla="*/ 87 h 96"/>
                <a:gd name="T20" fmla="*/ 54 w 69"/>
                <a:gd name="T21" fmla="*/ 81 h 96"/>
                <a:gd name="T22" fmla="*/ 60 w 69"/>
                <a:gd name="T23" fmla="*/ 74 h 96"/>
                <a:gd name="T24" fmla="*/ 64 w 69"/>
                <a:gd name="T25" fmla="*/ 66 h 96"/>
                <a:gd name="T26" fmla="*/ 67 w 69"/>
                <a:gd name="T27" fmla="*/ 57 h 96"/>
                <a:gd name="T28" fmla="*/ 69 w 69"/>
                <a:gd name="T29" fmla="*/ 48 h 96"/>
                <a:gd name="T30" fmla="*/ 69 w 69"/>
                <a:gd name="T31" fmla="*/ 39 h 96"/>
                <a:gd name="T32" fmla="*/ 67 w 69"/>
                <a:gd name="T33" fmla="*/ 30 h 96"/>
                <a:gd name="T34" fmla="*/ 65 w 69"/>
                <a:gd name="T35" fmla="*/ 25 h 96"/>
                <a:gd name="T36" fmla="*/ 63 w 69"/>
                <a:gd name="T37" fmla="*/ 21 h 96"/>
                <a:gd name="T38" fmla="*/ 60 w 69"/>
                <a:gd name="T39" fmla="*/ 17 h 96"/>
                <a:gd name="T40" fmla="*/ 57 w 69"/>
                <a:gd name="T41" fmla="*/ 14 h 96"/>
                <a:gd name="T42" fmla="*/ 54 w 69"/>
                <a:gd name="T43" fmla="*/ 9 h 96"/>
                <a:gd name="T44" fmla="*/ 50 w 69"/>
                <a:gd name="T45" fmla="*/ 6 h 96"/>
                <a:gd name="T46" fmla="*/ 45 w 69"/>
                <a:gd name="T47" fmla="*/ 3 h 96"/>
                <a:gd name="T48" fmla="*/ 40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0" y="95"/>
                  </a:lnTo>
                  <a:lnTo>
                    <a:pt x="16" y="95"/>
                  </a:lnTo>
                  <a:lnTo>
                    <a:pt x="21" y="96"/>
                  </a:lnTo>
                  <a:lnTo>
                    <a:pt x="25" y="95"/>
                  </a:lnTo>
                  <a:lnTo>
                    <a:pt x="30" y="95"/>
                  </a:lnTo>
                  <a:lnTo>
                    <a:pt x="35" y="93"/>
                  </a:lnTo>
                  <a:lnTo>
                    <a:pt x="40" y="92"/>
                  </a:lnTo>
                  <a:lnTo>
                    <a:pt x="48" y="87"/>
                  </a:lnTo>
                  <a:lnTo>
                    <a:pt x="54" y="81"/>
                  </a:lnTo>
                  <a:lnTo>
                    <a:pt x="60" y="74"/>
                  </a:lnTo>
                  <a:lnTo>
                    <a:pt x="64" y="66"/>
                  </a:lnTo>
                  <a:lnTo>
                    <a:pt x="67" y="57"/>
                  </a:lnTo>
                  <a:lnTo>
                    <a:pt x="69" y="48"/>
                  </a:lnTo>
                  <a:lnTo>
                    <a:pt x="69" y="39"/>
                  </a:lnTo>
                  <a:lnTo>
                    <a:pt x="67" y="30"/>
                  </a:lnTo>
                  <a:lnTo>
                    <a:pt x="65" y="25"/>
                  </a:lnTo>
                  <a:lnTo>
                    <a:pt x="63" y="21"/>
                  </a:lnTo>
                  <a:lnTo>
                    <a:pt x="60" y="17"/>
                  </a:lnTo>
                  <a:lnTo>
                    <a:pt x="57" y="14"/>
                  </a:lnTo>
                  <a:lnTo>
                    <a:pt x="54" y="9"/>
                  </a:lnTo>
                  <a:lnTo>
                    <a:pt x="50" y="6"/>
                  </a:lnTo>
                  <a:lnTo>
                    <a:pt x="45" y="3"/>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836" name="Freeform 320"/>
            <p:cNvSpPr>
              <a:spLocks/>
            </p:cNvSpPr>
            <p:nvPr/>
          </p:nvSpPr>
          <p:spPr bwMode="auto">
            <a:xfrm>
              <a:off x="1972" y="1611"/>
              <a:ext cx="2" cy="3"/>
            </a:xfrm>
            <a:custGeom>
              <a:avLst/>
              <a:gdLst>
                <a:gd name="T0" fmla="*/ 70 w 70"/>
                <a:gd name="T1" fmla="*/ 5 h 94"/>
                <a:gd name="T2" fmla="*/ 64 w 70"/>
                <a:gd name="T3" fmla="*/ 3 h 94"/>
                <a:gd name="T4" fmla="*/ 59 w 70"/>
                <a:gd name="T5" fmla="*/ 1 h 94"/>
                <a:gd name="T6" fmla="*/ 52 w 70"/>
                <a:gd name="T7" fmla="*/ 0 h 94"/>
                <a:gd name="T8" fmla="*/ 47 w 70"/>
                <a:gd name="T9" fmla="*/ 0 h 94"/>
                <a:gd name="T10" fmla="*/ 43 w 70"/>
                <a:gd name="T11" fmla="*/ 0 h 94"/>
                <a:gd name="T12" fmla="*/ 38 w 70"/>
                <a:gd name="T13" fmla="*/ 1 h 94"/>
                <a:gd name="T14" fmla="*/ 33 w 70"/>
                <a:gd name="T15" fmla="*/ 2 h 94"/>
                <a:gd name="T16" fmla="*/ 29 w 70"/>
                <a:gd name="T17" fmla="*/ 4 h 94"/>
                <a:gd name="T18" fmla="*/ 21 w 70"/>
                <a:gd name="T19" fmla="*/ 9 h 94"/>
                <a:gd name="T20" fmla="*/ 15 w 70"/>
                <a:gd name="T21" fmla="*/ 15 h 94"/>
                <a:gd name="T22" fmla="*/ 9 w 70"/>
                <a:gd name="T23" fmla="*/ 22 h 94"/>
                <a:gd name="T24" fmla="*/ 5 w 70"/>
                <a:gd name="T25" fmla="*/ 30 h 94"/>
                <a:gd name="T26" fmla="*/ 2 w 70"/>
                <a:gd name="T27" fmla="*/ 38 h 94"/>
                <a:gd name="T28" fmla="*/ 0 w 70"/>
                <a:gd name="T29" fmla="*/ 48 h 94"/>
                <a:gd name="T30" fmla="*/ 0 w 70"/>
                <a:gd name="T31" fmla="*/ 57 h 94"/>
                <a:gd name="T32" fmla="*/ 2 w 70"/>
                <a:gd name="T33" fmla="*/ 66 h 94"/>
                <a:gd name="T34" fmla="*/ 4 w 70"/>
                <a:gd name="T35" fmla="*/ 70 h 94"/>
                <a:gd name="T36" fmla="*/ 6 w 70"/>
                <a:gd name="T37" fmla="*/ 74 h 94"/>
                <a:gd name="T38" fmla="*/ 9 w 70"/>
                <a:gd name="T39" fmla="*/ 78 h 94"/>
                <a:gd name="T40" fmla="*/ 12 w 70"/>
                <a:gd name="T41" fmla="*/ 82 h 94"/>
                <a:gd name="T42" fmla="*/ 15 w 70"/>
                <a:gd name="T43" fmla="*/ 86 h 94"/>
                <a:gd name="T44" fmla="*/ 19 w 70"/>
                <a:gd name="T45" fmla="*/ 89 h 94"/>
                <a:gd name="T46" fmla="*/ 24 w 70"/>
                <a:gd name="T47" fmla="*/ 92 h 94"/>
                <a:gd name="T48" fmla="*/ 29 w 70"/>
                <a:gd name="T49" fmla="*/ 94 h 94"/>
                <a:gd name="T50" fmla="*/ 70 w 70"/>
                <a:gd name="T51" fmla="*/ 5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4"/>
                <a:gd name="T80" fmla="*/ 70 w 70"/>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4">
                  <a:moveTo>
                    <a:pt x="70" y="5"/>
                  </a:moveTo>
                  <a:lnTo>
                    <a:pt x="64" y="3"/>
                  </a:lnTo>
                  <a:lnTo>
                    <a:pt x="59" y="1"/>
                  </a:lnTo>
                  <a:lnTo>
                    <a:pt x="52" y="0"/>
                  </a:lnTo>
                  <a:lnTo>
                    <a:pt x="47" y="0"/>
                  </a:lnTo>
                  <a:lnTo>
                    <a:pt x="43" y="0"/>
                  </a:lnTo>
                  <a:lnTo>
                    <a:pt x="38" y="1"/>
                  </a:lnTo>
                  <a:lnTo>
                    <a:pt x="33" y="2"/>
                  </a:lnTo>
                  <a:lnTo>
                    <a:pt x="29" y="4"/>
                  </a:lnTo>
                  <a:lnTo>
                    <a:pt x="21" y="9"/>
                  </a:lnTo>
                  <a:lnTo>
                    <a:pt x="15" y="15"/>
                  </a:lnTo>
                  <a:lnTo>
                    <a:pt x="9" y="22"/>
                  </a:lnTo>
                  <a:lnTo>
                    <a:pt x="5" y="30"/>
                  </a:lnTo>
                  <a:lnTo>
                    <a:pt x="2" y="38"/>
                  </a:lnTo>
                  <a:lnTo>
                    <a:pt x="0" y="48"/>
                  </a:lnTo>
                  <a:lnTo>
                    <a:pt x="0" y="57"/>
                  </a:lnTo>
                  <a:lnTo>
                    <a:pt x="2" y="66"/>
                  </a:lnTo>
                  <a:lnTo>
                    <a:pt x="4" y="70"/>
                  </a:lnTo>
                  <a:lnTo>
                    <a:pt x="6" y="74"/>
                  </a:lnTo>
                  <a:lnTo>
                    <a:pt x="9" y="78"/>
                  </a:lnTo>
                  <a:lnTo>
                    <a:pt x="12" y="82"/>
                  </a:lnTo>
                  <a:lnTo>
                    <a:pt x="15" y="86"/>
                  </a:lnTo>
                  <a:lnTo>
                    <a:pt x="19" y="89"/>
                  </a:lnTo>
                  <a:lnTo>
                    <a:pt x="24" y="92"/>
                  </a:lnTo>
                  <a:lnTo>
                    <a:pt x="29" y="94"/>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0837" name="Freeform 321"/>
            <p:cNvSpPr>
              <a:spLocks/>
            </p:cNvSpPr>
            <p:nvPr/>
          </p:nvSpPr>
          <p:spPr bwMode="auto">
            <a:xfrm>
              <a:off x="1973" y="1611"/>
              <a:ext cx="51" cy="25"/>
            </a:xfrm>
            <a:custGeom>
              <a:avLst/>
              <a:gdLst>
                <a:gd name="T0" fmla="*/ 1635 w 1635"/>
                <a:gd name="T1" fmla="*/ 705 h 796"/>
                <a:gd name="T2" fmla="*/ 41 w 1635"/>
                <a:gd name="T3" fmla="*/ 0 h 796"/>
                <a:gd name="T4" fmla="*/ 0 w 1635"/>
                <a:gd name="T5" fmla="*/ 89 h 796"/>
                <a:gd name="T6" fmla="*/ 1595 w 1635"/>
                <a:gd name="T7" fmla="*/ 796 h 796"/>
                <a:gd name="T8" fmla="*/ 1635 w 1635"/>
                <a:gd name="T9" fmla="*/ 705 h 796"/>
                <a:gd name="T10" fmla="*/ 0 60000 65536"/>
                <a:gd name="T11" fmla="*/ 0 60000 65536"/>
                <a:gd name="T12" fmla="*/ 0 60000 65536"/>
                <a:gd name="T13" fmla="*/ 0 60000 65536"/>
                <a:gd name="T14" fmla="*/ 0 60000 65536"/>
                <a:gd name="T15" fmla="*/ 0 w 1635"/>
                <a:gd name="T16" fmla="*/ 0 h 796"/>
                <a:gd name="T17" fmla="*/ 1635 w 1635"/>
                <a:gd name="T18" fmla="*/ 796 h 796"/>
              </a:gdLst>
              <a:ahLst/>
              <a:cxnLst>
                <a:cxn ang="T10">
                  <a:pos x="T0" y="T1"/>
                </a:cxn>
                <a:cxn ang="T11">
                  <a:pos x="T2" y="T3"/>
                </a:cxn>
                <a:cxn ang="T12">
                  <a:pos x="T4" y="T5"/>
                </a:cxn>
                <a:cxn ang="T13">
                  <a:pos x="T6" y="T7"/>
                </a:cxn>
                <a:cxn ang="T14">
                  <a:pos x="T8" y="T9"/>
                </a:cxn>
              </a:cxnLst>
              <a:rect l="T15" t="T16" r="T17" b="T18"/>
              <a:pathLst>
                <a:path w="1635" h="796">
                  <a:moveTo>
                    <a:pt x="1635" y="705"/>
                  </a:moveTo>
                  <a:lnTo>
                    <a:pt x="41" y="0"/>
                  </a:lnTo>
                  <a:lnTo>
                    <a:pt x="0" y="89"/>
                  </a:lnTo>
                  <a:lnTo>
                    <a:pt x="1595" y="796"/>
                  </a:lnTo>
                  <a:lnTo>
                    <a:pt x="1635" y="705"/>
                  </a:lnTo>
                  <a:close/>
                </a:path>
              </a:pathLst>
            </a:custGeom>
            <a:solidFill>
              <a:srgbClr val="EDAAB4"/>
            </a:solidFill>
            <a:ln w="9525">
              <a:noFill/>
              <a:round/>
              <a:headEnd/>
              <a:tailEnd/>
            </a:ln>
          </p:spPr>
          <p:txBody>
            <a:bodyPr>
              <a:prstTxWarp prst="textNoShape">
                <a:avLst/>
              </a:prstTxWarp>
            </a:bodyPr>
            <a:lstStyle/>
            <a:p>
              <a:endParaRPr lang="en-US"/>
            </a:p>
          </p:txBody>
        </p:sp>
        <p:sp>
          <p:nvSpPr>
            <p:cNvPr id="20838" name="Freeform 322"/>
            <p:cNvSpPr>
              <a:spLocks/>
            </p:cNvSpPr>
            <p:nvPr/>
          </p:nvSpPr>
          <p:spPr bwMode="auto">
            <a:xfrm>
              <a:off x="2023" y="1633"/>
              <a:ext cx="2" cy="3"/>
            </a:xfrm>
            <a:custGeom>
              <a:avLst/>
              <a:gdLst>
                <a:gd name="T0" fmla="*/ 0 w 69"/>
                <a:gd name="T1" fmla="*/ 91 h 95"/>
                <a:gd name="T2" fmla="*/ 5 w 69"/>
                <a:gd name="T3" fmla="*/ 93 h 95"/>
                <a:gd name="T4" fmla="*/ 10 w 69"/>
                <a:gd name="T5" fmla="*/ 94 h 95"/>
                <a:gd name="T6" fmla="*/ 16 w 69"/>
                <a:gd name="T7" fmla="*/ 95 h 95"/>
                <a:gd name="T8" fmla="*/ 22 w 69"/>
                <a:gd name="T9" fmla="*/ 95 h 95"/>
                <a:gd name="T10" fmla="*/ 26 w 69"/>
                <a:gd name="T11" fmla="*/ 95 h 95"/>
                <a:gd name="T12" fmla="*/ 31 w 69"/>
                <a:gd name="T13" fmla="*/ 94 h 95"/>
                <a:gd name="T14" fmla="*/ 36 w 69"/>
                <a:gd name="T15" fmla="*/ 93 h 95"/>
                <a:gd name="T16" fmla="*/ 40 w 69"/>
                <a:gd name="T17" fmla="*/ 91 h 95"/>
                <a:gd name="T18" fmla="*/ 48 w 69"/>
                <a:gd name="T19" fmla="*/ 87 h 95"/>
                <a:gd name="T20" fmla="*/ 54 w 69"/>
                <a:gd name="T21" fmla="*/ 81 h 95"/>
                <a:gd name="T22" fmla="*/ 60 w 69"/>
                <a:gd name="T23" fmla="*/ 74 h 95"/>
                <a:gd name="T24" fmla="*/ 64 w 69"/>
                <a:gd name="T25" fmla="*/ 65 h 95"/>
                <a:gd name="T26" fmla="*/ 67 w 69"/>
                <a:gd name="T27" fmla="*/ 56 h 95"/>
                <a:gd name="T28" fmla="*/ 69 w 69"/>
                <a:gd name="T29" fmla="*/ 47 h 95"/>
                <a:gd name="T30" fmla="*/ 69 w 69"/>
                <a:gd name="T31" fmla="*/ 38 h 95"/>
                <a:gd name="T32" fmla="*/ 67 w 69"/>
                <a:gd name="T33" fmla="*/ 29 h 95"/>
                <a:gd name="T34" fmla="*/ 65 w 69"/>
                <a:gd name="T35" fmla="*/ 25 h 95"/>
                <a:gd name="T36" fmla="*/ 63 w 69"/>
                <a:gd name="T37" fmla="*/ 21 h 95"/>
                <a:gd name="T38" fmla="*/ 60 w 69"/>
                <a:gd name="T39" fmla="*/ 16 h 95"/>
                <a:gd name="T40" fmla="*/ 57 w 69"/>
                <a:gd name="T41" fmla="*/ 12 h 95"/>
                <a:gd name="T42" fmla="*/ 54 w 69"/>
                <a:gd name="T43" fmla="*/ 9 h 95"/>
                <a:gd name="T44" fmla="*/ 50 w 69"/>
                <a:gd name="T45" fmla="*/ 5 h 95"/>
                <a:gd name="T46" fmla="*/ 45 w 69"/>
                <a:gd name="T47" fmla="*/ 2 h 95"/>
                <a:gd name="T48" fmla="*/ 40 w 69"/>
                <a:gd name="T49" fmla="*/ 0 h 95"/>
                <a:gd name="T50" fmla="*/ 0 w 69"/>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1"/>
                  </a:moveTo>
                  <a:lnTo>
                    <a:pt x="5" y="93"/>
                  </a:lnTo>
                  <a:lnTo>
                    <a:pt x="10" y="94"/>
                  </a:lnTo>
                  <a:lnTo>
                    <a:pt x="16" y="95"/>
                  </a:lnTo>
                  <a:lnTo>
                    <a:pt x="22" y="95"/>
                  </a:lnTo>
                  <a:lnTo>
                    <a:pt x="26" y="95"/>
                  </a:lnTo>
                  <a:lnTo>
                    <a:pt x="31" y="94"/>
                  </a:lnTo>
                  <a:lnTo>
                    <a:pt x="36" y="93"/>
                  </a:lnTo>
                  <a:lnTo>
                    <a:pt x="40" y="91"/>
                  </a:lnTo>
                  <a:lnTo>
                    <a:pt x="48" y="87"/>
                  </a:lnTo>
                  <a:lnTo>
                    <a:pt x="54" y="81"/>
                  </a:lnTo>
                  <a:lnTo>
                    <a:pt x="60" y="74"/>
                  </a:lnTo>
                  <a:lnTo>
                    <a:pt x="64" y="65"/>
                  </a:lnTo>
                  <a:lnTo>
                    <a:pt x="67" y="56"/>
                  </a:lnTo>
                  <a:lnTo>
                    <a:pt x="69" y="47"/>
                  </a:lnTo>
                  <a:lnTo>
                    <a:pt x="69" y="38"/>
                  </a:lnTo>
                  <a:lnTo>
                    <a:pt x="67" y="29"/>
                  </a:lnTo>
                  <a:lnTo>
                    <a:pt x="65" y="25"/>
                  </a:lnTo>
                  <a:lnTo>
                    <a:pt x="63" y="21"/>
                  </a:lnTo>
                  <a:lnTo>
                    <a:pt x="60" y="16"/>
                  </a:lnTo>
                  <a:lnTo>
                    <a:pt x="57" y="12"/>
                  </a:lnTo>
                  <a:lnTo>
                    <a:pt x="54" y="9"/>
                  </a:lnTo>
                  <a:lnTo>
                    <a:pt x="50" y="5"/>
                  </a:lnTo>
                  <a:lnTo>
                    <a:pt x="45" y="2"/>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839" name="Freeform 323"/>
            <p:cNvSpPr>
              <a:spLocks/>
            </p:cNvSpPr>
            <p:nvPr/>
          </p:nvSpPr>
          <p:spPr bwMode="auto">
            <a:xfrm>
              <a:off x="1868" y="1698"/>
              <a:ext cx="2" cy="3"/>
            </a:xfrm>
            <a:custGeom>
              <a:avLst/>
              <a:gdLst>
                <a:gd name="T0" fmla="*/ 69 w 69"/>
                <a:gd name="T1" fmla="*/ 4 h 95"/>
                <a:gd name="T2" fmla="*/ 64 w 69"/>
                <a:gd name="T3" fmla="*/ 2 h 95"/>
                <a:gd name="T4" fmla="*/ 58 w 69"/>
                <a:gd name="T5" fmla="*/ 1 h 95"/>
                <a:gd name="T6" fmla="*/ 53 w 69"/>
                <a:gd name="T7" fmla="*/ 0 h 95"/>
                <a:gd name="T8" fmla="*/ 48 w 69"/>
                <a:gd name="T9" fmla="*/ 0 h 95"/>
                <a:gd name="T10" fmla="*/ 43 w 69"/>
                <a:gd name="T11" fmla="*/ 0 h 95"/>
                <a:gd name="T12" fmla="*/ 39 w 69"/>
                <a:gd name="T13" fmla="*/ 1 h 95"/>
                <a:gd name="T14" fmla="*/ 34 w 69"/>
                <a:gd name="T15" fmla="*/ 2 h 95"/>
                <a:gd name="T16" fmla="*/ 30 w 69"/>
                <a:gd name="T17" fmla="*/ 4 h 95"/>
                <a:gd name="T18" fmla="*/ 22 w 69"/>
                <a:gd name="T19" fmla="*/ 8 h 95"/>
                <a:gd name="T20" fmla="*/ 14 w 69"/>
                <a:gd name="T21" fmla="*/ 14 h 95"/>
                <a:gd name="T22" fmla="*/ 9 w 69"/>
                <a:gd name="T23" fmla="*/ 21 h 95"/>
                <a:gd name="T24" fmla="*/ 4 w 69"/>
                <a:gd name="T25" fmla="*/ 30 h 95"/>
                <a:gd name="T26" fmla="*/ 1 w 69"/>
                <a:gd name="T27" fmla="*/ 39 h 95"/>
                <a:gd name="T28" fmla="*/ 0 w 69"/>
                <a:gd name="T29" fmla="*/ 48 h 95"/>
                <a:gd name="T30" fmla="*/ 0 w 69"/>
                <a:gd name="T31" fmla="*/ 57 h 95"/>
                <a:gd name="T32" fmla="*/ 2 w 69"/>
                <a:gd name="T33" fmla="*/ 66 h 95"/>
                <a:gd name="T34" fmla="*/ 4 w 69"/>
                <a:gd name="T35" fmla="*/ 70 h 95"/>
                <a:gd name="T36" fmla="*/ 6 w 69"/>
                <a:gd name="T37" fmla="*/ 74 h 95"/>
                <a:gd name="T38" fmla="*/ 8 w 69"/>
                <a:gd name="T39" fmla="*/ 79 h 95"/>
                <a:gd name="T40" fmla="*/ 11 w 69"/>
                <a:gd name="T41" fmla="*/ 83 h 95"/>
                <a:gd name="T42" fmla="*/ 15 w 69"/>
                <a:gd name="T43" fmla="*/ 86 h 95"/>
                <a:gd name="T44" fmla="*/ 19 w 69"/>
                <a:gd name="T45" fmla="*/ 90 h 95"/>
                <a:gd name="T46" fmla="*/ 25 w 69"/>
                <a:gd name="T47" fmla="*/ 92 h 95"/>
                <a:gd name="T48" fmla="*/ 30 w 69"/>
                <a:gd name="T49" fmla="*/ 95 h 95"/>
                <a:gd name="T50" fmla="*/ 69 w 69"/>
                <a:gd name="T51" fmla="*/ 4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69" y="4"/>
                  </a:moveTo>
                  <a:lnTo>
                    <a:pt x="64" y="2"/>
                  </a:lnTo>
                  <a:lnTo>
                    <a:pt x="58" y="1"/>
                  </a:lnTo>
                  <a:lnTo>
                    <a:pt x="53" y="0"/>
                  </a:lnTo>
                  <a:lnTo>
                    <a:pt x="48" y="0"/>
                  </a:lnTo>
                  <a:lnTo>
                    <a:pt x="43" y="0"/>
                  </a:lnTo>
                  <a:lnTo>
                    <a:pt x="39" y="1"/>
                  </a:lnTo>
                  <a:lnTo>
                    <a:pt x="34" y="2"/>
                  </a:lnTo>
                  <a:lnTo>
                    <a:pt x="30" y="4"/>
                  </a:lnTo>
                  <a:lnTo>
                    <a:pt x="22" y="8"/>
                  </a:lnTo>
                  <a:lnTo>
                    <a:pt x="14" y="14"/>
                  </a:lnTo>
                  <a:lnTo>
                    <a:pt x="9" y="21"/>
                  </a:lnTo>
                  <a:lnTo>
                    <a:pt x="4" y="30"/>
                  </a:lnTo>
                  <a:lnTo>
                    <a:pt x="1" y="39"/>
                  </a:lnTo>
                  <a:lnTo>
                    <a:pt x="0" y="48"/>
                  </a:lnTo>
                  <a:lnTo>
                    <a:pt x="0" y="57"/>
                  </a:lnTo>
                  <a:lnTo>
                    <a:pt x="2" y="66"/>
                  </a:lnTo>
                  <a:lnTo>
                    <a:pt x="4" y="70"/>
                  </a:lnTo>
                  <a:lnTo>
                    <a:pt x="6" y="74"/>
                  </a:lnTo>
                  <a:lnTo>
                    <a:pt x="8" y="79"/>
                  </a:lnTo>
                  <a:lnTo>
                    <a:pt x="11" y="83"/>
                  </a:lnTo>
                  <a:lnTo>
                    <a:pt x="15" y="86"/>
                  </a:lnTo>
                  <a:lnTo>
                    <a:pt x="19" y="90"/>
                  </a:lnTo>
                  <a:lnTo>
                    <a:pt x="25" y="92"/>
                  </a:lnTo>
                  <a:lnTo>
                    <a:pt x="30" y="95"/>
                  </a:lnTo>
                  <a:lnTo>
                    <a:pt x="69" y="4"/>
                  </a:lnTo>
                  <a:close/>
                </a:path>
              </a:pathLst>
            </a:custGeom>
            <a:solidFill>
              <a:srgbClr val="EDAAB4"/>
            </a:solidFill>
            <a:ln w="9525">
              <a:noFill/>
              <a:round/>
              <a:headEnd/>
              <a:tailEnd/>
            </a:ln>
          </p:spPr>
          <p:txBody>
            <a:bodyPr>
              <a:prstTxWarp prst="textNoShape">
                <a:avLst/>
              </a:prstTxWarp>
            </a:bodyPr>
            <a:lstStyle/>
            <a:p>
              <a:endParaRPr lang="en-US"/>
            </a:p>
          </p:txBody>
        </p:sp>
        <p:sp>
          <p:nvSpPr>
            <p:cNvPr id="20840" name="Freeform 324"/>
            <p:cNvSpPr>
              <a:spLocks/>
            </p:cNvSpPr>
            <p:nvPr/>
          </p:nvSpPr>
          <p:spPr bwMode="auto">
            <a:xfrm>
              <a:off x="1868" y="1700"/>
              <a:ext cx="62" cy="28"/>
            </a:xfrm>
            <a:custGeom>
              <a:avLst/>
              <a:gdLst>
                <a:gd name="T0" fmla="*/ 1939 w 1939"/>
                <a:gd name="T1" fmla="*/ 841 h 932"/>
                <a:gd name="T2" fmla="*/ 39 w 1939"/>
                <a:gd name="T3" fmla="*/ 0 h 932"/>
                <a:gd name="T4" fmla="*/ 0 w 1939"/>
                <a:gd name="T5" fmla="*/ 91 h 932"/>
                <a:gd name="T6" fmla="*/ 1900 w 1939"/>
                <a:gd name="T7" fmla="*/ 932 h 932"/>
                <a:gd name="T8" fmla="*/ 1939 w 1939"/>
                <a:gd name="T9" fmla="*/ 841 h 932"/>
                <a:gd name="T10" fmla="*/ 0 60000 65536"/>
                <a:gd name="T11" fmla="*/ 0 60000 65536"/>
                <a:gd name="T12" fmla="*/ 0 60000 65536"/>
                <a:gd name="T13" fmla="*/ 0 60000 65536"/>
                <a:gd name="T14" fmla="*/ 0 60000 65536"/>
                <a:gd name="T15" fmla="*/ 0 w 1939"/>
                <a:gd name="T16" fmla="*/ 0 h 932"/>
                <a:gd name="T17" fmla="*/ 1939 w 1939"/>
                <a:gd name="T18" fmla="*/ 932 h 932"/>
              </a:gdLst>
              <a:ahLst/>
              <a:cxnLst>
                <a:cxn ang="T10">
                  <a:pos x="T0" y="T1"/>
                </a:cxn>
                <a:cxn ang="T11">
                  <a:pos x="T2" y="T3"/>
                </a:cxn>
                <a:cxn ang="T12">
                  <a:pos x="T4" y="T5"/>
                </a:cxn>
                <a:cxn ang="T13">
                  <a:pos x="T6" y="T7"/>
                </a:cxn>
                <a:cxn ang="T14">
                  <a:pos x="T8" y="T9"/>
                </a:cxn>
              </a:cxnLst>
              <a:rect l="T15" t="T16" r="T17" b="T18"/>
              <a:pathLst>
                <a:path w="1939" h="932">
                  <a:moveTo>
                    <a:pt x="1939" y="841"/>
                  </a:moveTo>
                  <a:lnTo>
                    <a:pt x="39" y="0"/>
                  </a:lnTo>
                  <a:lnTo>
                    <a:pt x="0" y="91"/>
                  </a:lnTo>
                  <a:lnTo>
                    <a:pt x="1900" y="932"/>
                  </a:lnTo>
                  <a:lnTo>
                    <a:pt x="1939" y="841"/>
                  </a:lnTo>
                  <a:close/>
                </a:path>
              </a:pathLst>
            </a:custGeom>
            <a:solidFill>
              <a:srgbClr val="EDAAB4"/>
            </a:solidFill>
            <a:ln w="9525">
              <a:noFill/>
              <a:round/>
              <a:headEnd/>
              <a:tailEnd/>
            </a:ln>
          </p:spPr>
          <p:txBody>
            <a:bodyPr>
              <a:prstTxWarp prst="textNoShape">
                <a:avLst/>
              </a:prstTxWarp>
            </a:bodyPr>
            <a:lstStyle/>
            <a:p>
              <a:endParaRPr lang="en-US"/>
            </a:p>
          </p:txBody>
        </p:sp>
        <p:sp>
          <p:nvSpPr>
            <p:cNvPr id="20841" name="Freeform 325"/>
            <p:cNvSpPr>
              <a:spLocks/>
            </p:cNvSpPr>
            <p:nvPr/>
          </p:nvSpPr>
          <p:spPr bwMode="auto">
            <a:xfrm>
              <a:off x="1928" y="1724"/>
              <a:ext cx="3" cy="4"/>
            </a:xfrm>
            <a:custGeom>
              <a:avLst/>
              <a:gdLst>
                <a:gd name="T0" fmla="*/ 0 w 69"/>
                <a:gd name="T1" fmla="*/ 91 h 96"/>
                <a:gd name="T2" fmla="*/ 5 w 69"/>
                <a:gd name="T3" fmla="*/ 93 h 96"/>
                <a:gd name="T4" fmla="*/ 10 w 69"/>
                <a:gd name="T5" fmla="*/ 94 h 96"/>
                <a:gd name="T6" fmla="*/ 16 w 69"/>
                <a:gd name="T7" fmla="*/ 95 h 96"/>
                <a:gd name="T8" fmla="*/ 21 w 69"/>
                <a:gd name="T9" fmla="*/ 96 h 96"/>
                <a:gd name="T10" fmla="*/ 26 w 69"/>
                <a:gd name="T11" fmla="*/ 95 h 96"/>
                <a:gd name="T12" fmla="*/ 30 w 69"/>
                <a:gd name="T13" fmla="*/ 95 h 96"/>
                <a:gd name="T14" fmla="*/ 35 w 69"/>
                <a:gd name="T15" fmla="*/ 93 h 96"/>
                <a:gd name="T16" fmla="*/ 39 w 69"/>
                <a:gd name="T17" fmla="*/ 92 h 96"/>
                <a:gd name="T18" fmla="*/ 47 w 69"/>
                <a:gd name="T19" fmla="*/ 87 h 96"/>
                <a:gd name="T20" fmla="*/ 54 w 69"/>
                <a:gd name="T21" fmla="*/ 81 h 96"/>
                <a:gd name="T22" fmla="*/ 59 w 69"/>
                <a:gd name="T23" fmla="*/ 74 h 96"/>
                <a:gd name="T24" fmla="*/ 65 w 69"/>
                <a:gd name="T25" fmla="*/ 65 h 96"/>
                <a:gd name="T26" fmla="*/ 67 w 69"/>
                <a:gd name="T27" fmla="*/ 56 h 96"/>
                <a:gd name="T28" fmla="*/ 69 w 69"/>
                <a:gd name="T29" fmla="*/ 47 h 96"/>
                <a:gd name="T30" fmla="*/ 69 w 69"/>
                <a:gd name="T31" fmla="*/ 38 h 96"/>
                <a:gd name="T32" fmla="*/ 67 w 69"/>
                <a:gd name="T33" fmla="*/ 30 h 96"/>
                <a:gd name="T34" fmla="*/ 65 w 69"/>
                <a:gd name="T35" fmla="*/ 25 h 96"/>
                <a:gd name="T36" fmla="*/ 63 w 69"/>
                <a:gd name="T37" fmla="*/ 21 h 96"/>
                <a:gd name="T38" fmla="*/ 59 w 69"/>
                <a:gd name="T39" fmla="*/ 16 h 96"/>
                <a:gd name="T40" fmla="*/ 56 w 69"/>
                <a:gd name="T41" fmla="*/ 12 h 96"/>
                <a:gd name="T42" fmla="*/ 53 w 69"/>
                <a:gd name="T43" fmla="*/ 9 h 96"/>
                <a:gd name="T44" fmla="*/ 49 w 69"/>
                <a:gd name="T45" fmla="*/ 6 h 96"/>
                <a:gd name="T46" fmla="*/ 44 w 69"/>
                <a:gd name="T47" fmla="*/ 3 h 96"/>
                <a:gd name="T48" fmla="*/ 39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0" y="94"/>
                  </a:lnTo>
                  <a:lnTo>
                    <a:pt x="16" y="95"/>
                  </a:lnTo>
                  <a:lnTo>
                    <a:pt x="21" y="96"/>
                  </a:lnTo>
                  <a:lnTo>
                    <a:pt x="26" y="95"/>
                  </a:lnTo>
                  <a:lnTo>
                    <a:pt x="30" y="95"/>
                  </a:lnTo>
                  <a:lnTo>
                    <a:pt x="35" y="93"/>
                  </a:lnTo>
                  <a:lnTo>
                    <a:pt x="39" y="92"/>
                  </a:lnTo>
                  <a:lnTo>
                    <a:pt x="47" y="87"/>
                  </a:lnTo>
                  <a:lnTo>
                    <a:pt x="54" y="81"/>
                  </a:lnTo>
                  <a:lnTo>
                    <a:pt x="59" y="74"/>
                  </a:lnTo>
                  <a:lnTo>
                    <a:pt x="65" y="65"/>
                  </a:lnTo>
                  <a:lnTo>
                    <a:pt x="67" y="56"/>
                  </a:lnTo>
                  <a:lnTo>
                    <a:pt x="69" y="47"/>
                  </a:lnTo>
                  <a:lnTo>
                    <a:pt x="69" y="38"/>
                  </a:lnTo>
                  <a:lnTo>
                    <a:pt x="67" y="30"/>
                  </a:lnTo>
                  <a:lnTo>
                    <a:pt x="65" y="25"/>
                  </a:lnTo>
                  <a:lnTo>
                    <a:pt x="63" y="21"/>
                  </a:lnTo>
                  <a:lnTo>
                    <a:pt x="59" y="16"/>
                  </a:lnTo>
                  <a:lnTo>
                    <a:pt x="56" y="12"/>
                  </a:lnTo>
                  <a:lnTo>
                    <a:pt x="53" y="9"/>
                  </a:lnTo>
                  <a:lnTo>
                    <a:pt x="49" y="6"/>
                  </a:lnTo>
                  <a:lnTo>
                    <a:pt x="44" y="3"/>
                  </a:lnTo>
                  <a:lnTo>
                    <a:pt x="39"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842" name="Freeform 326"/>
            <p:cNvSpPr>
              <a:spLocks/>
            </p:cNvSpPr>
            <p:nvPr/>
          </p:nvSpPr>
          <p:spPr bwMode="auto">
            <a:xfrm>
              <a:off x="1972" y="1656"/>
              <a:ext cx="3" cy="3"/>
            </a:xfrm>
            <a:custGeom>
              <a:avLst/>
              <a:gdLst>
                <a:gd name="T0" fmla="*/ 69 w 69"/>
                <a:gd name="T1" fmla="*/ 5 h 96"/>
                <a:gd name="T2" fmla="*/ 64 w 69"/>
                <a:gd name="T3" fmla="*/ 3 h 96"/>
                <a:gd name="T4" fmla="*/ 58 w 69"/>
                <a:gd name="T5" fmla="*/ 1 h 96"/>
                <a:gd name="T6" fmla="*/ 53 w 69"/>
                <a:gd name="T7" fmla="*/ 1 h 96"/>
                <a:gd name="T8" fmla="*/ 48 w 69"/>
                <a:gd name="T9" fmla="*/ 0 h 96"/>
                <a:gd name="T10" fmla="*/ 42 w 69"/>
                <a:gd name="T11" fmla="*/ 1 h 96"/>
                <a:gd name="T12" fmla="*/ 37 w 69"/>
                <a:gd name="T13" fmla="*/ 1 h 96"/>
                <a:gd name="T14" fmla="*/ 33 w 69"/>
                <a:gd name="T15" fmla="*/ 3 h 96"/>
                <a:gd name="T16" fmla="*/ 29 w 69"/>
                <a:gd name="T17" fmla="*/ 4 h 96"/>
                <a:gd name="T18" fmla="*/ 21 w 69"/>
                <a:gd name="T19" fmla="*/ 9 h 96"/>
                <a:gd name="T20" fmla="*/ 14 w 69"/>
                <a:gd name="T21" fmla="*/ 15 h 96"/>
                <a:gd name="T22" fmla="*/ 8 w 69"/>
                <a:gd name="T23" fmla="*/ 23 h 96"/>
                <a:gd name="T24" fmla="*/ 4 w 69"/>
                <a:gd name="T25" fmla="*/ 31 h 96"/>
                <a:gd name="T26" fmla="*/ 1 w 69"/>
                <a:gd name="T27" fmla="*/ 39 h 96"/>
                <a:gd name="T28" fmla="*/ 0 w 69"/>
                <a:gd name="T29" fmla="*/ 48 h 96"/>
                <a:gd name="T30" fmla="*/ 0 w 69"/>
                <a:gd name="T31" fmla="*/ 57 h 96"/>
                <a:gd name="T32" fmla="*/ 2 w 69"/>
                <a:gd name="T33" fmla="*/ 66 h 96"/>
                <a:gd name="T34" fmla="*/ 3 w 69"/>
                <a:gd name="T35" fmla="*/ 72 h 96"/>
                <a:gd name="T36" fmla="*/ 6 w 69"/>
                <a:gd name="T37" fmla="*/ 76 h 96"/>
                <a:gd name="T38" fmla="*/ 8 w 69"/>
                <a:gd name="T39" fmla="*/ 80 h 96"/>
                <a:gd name="T40" fmla="*/ 11 w 69"/>
                <a:gd name="T41" fmla="*/ 83 h 96"/>
                <a:gd name="T42" fmla="*/ 15 w 69"/>
                <a:gd name="T43" fmla="*/ 87 h 96"/>
                <a:gd name="T44" fmla="*/ 19 w 69"/>
                <a:gd name="T45" fmla="*/ 90 h 96"/>
                <a:gd name="T46" fmla="*/ 24 w 69"/>
                <a:gd name="T47" fmla="*/ 93 h 96"/>
                <a:gd name="T48" fmla="*/ 29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1"/>
                  </a:lnTo>
                  <a:lnTo>
                    <a:pt x="53" y="1"/>
                  </a:lnTo>
                  <a:lnTo>
                    <a:pt x="48" y="0"/>
                  </a:lnTo>
                  <a:lnTo>
                    <a:pt x="42" y="1"/>
                  </a:lnTo>
                  <a:lnTo>
                    <a:pt x="37" y="1"/>
                  </a:lnTo>
                  <a:lnTo>
                    <a:pt x="33" y="3"/>
                  </a:lnTo>
                  <a:lnTo>
                    <a:pt x="29" y="4"/>
                  </a:lnTo>
                  <a:lnTo>
                    <a:pt x="21" y="9"/>
                  </a:lnTo>
                  <a:lnTo>
                    <a:pt x="14" y="15"/>
                  </a:lnTo>
                  <a:lnTo>
                    <a:pt x="8" y="23"/>
                  </a:lnTo>
                  <a:lnTo>
                    <a:pt x="4" y="31"/>
                  </a:lnTo>
                  <a:lnTo>
                    <a:pt x="1" y="39"/>
                  </a:lnTo>
                  <a:lnTo>
                    <a:pt x="0" y="48"/>
                  </a:lnTo>
                  <a:lnTo>
                    <a:pt x="0" y="57"/>
                  </a:lnTo>
                  <a:lnTo>
                    <a:pt x="2" y="66"/>
                  </a:lnTo>
                  <a:lnTo>
                    <a:pt x="3" y="72"/>
                  </a:lnTo>
                  <a:lnTo>
                    <a:pt x="6" y="76"/>
                  </a:lnTo>
                  <a:lnTo>
                    <a:pt x="8" y="80"/>
                  </a:lnTo>
                  <a:lnTo>
                    <a:pt x="11" y="83"/>
                  </a:lnTo>
                  <a:lnTo>
                    <a:pt x="15" y="87"/>
                  </a:lnTo>
                  <a:lnTo>
                    <a:pt x="19" y="90"/>
                  </a:lnTo>
                  <a:lnTo>
                    <a:pt x="24" y="93"/>
                  </a:lnTo>
                  <a:lnTo>
                    <a:pt x="29" y="96"/>
                  </a:lnTo>
                  <a:lnTo>
                    <a:pt x="69" y="5"/>
                  </a:lnTo>
                  <a:close/>
                </a:path>
              </a:pathLst>
            </a:custGeom>
            <a:solidFill>
              <a:srgbClr val="EDAAB4"/>
            </a:solidFill>
            <a:ln w="9525">
              <a:noFill/>
              <a:round/>
              <a:headEnd/>
              <a:tailEnd/>
            </a:ln>
          </p:spPr>
          <p:txBody>
            <a:bodyPr>
              <a:prstTxWarp prst="textNoShape">
                <a:avLst/>
              </a:prstTxWarp>
            </a:bodyPr>
            <a:lstStyle/>
            <a:p>
              <a:endParaRPr lang="en-US"/>
            </a:p>
          </p:txBody>
        </p:sp>
        <p:sp>
          <p:nvSpPr>
            <p:cNvPr id="20843" name="Freeform 327"/>
            <p:cNvSpPr>
              <a:spLocks/>
            </p:cNvSpPr>
            <p:nvPr/>
          </p:nvSpPr>
          <p:spPr bwMode="auto">
            <a:xfrm>
              <a:off x="1973" y="1656"/>
              <a:ext cx="60" cy="29"/>
            </a:xfrm>
            <a:custGeom>
              <a:avLst/>
              <a:gdLst>
                <a:gd name="T0" fmla="*/ 1911 w 1911"/>
                <a:gd name="T1" fmla="*/ 828 h 919"/>
                <a:gd name="T2" fmla="*/ 40 w 1911"/>
                <a:gd name="T3" fmla="*/ 0 h 919"/>
                <a:gd name="T4" fmla="*/ 0 w 1911"/>
                <a:gd name="T5" fmla="*/ 91 h 919"/>
                <a:gd name="T6" fmla="*/ 1872 w 1911"/>
                <a:gd name="T7" fmla="*/ 919 h 919"/>
                <a:gd name="T8" fmla="*/ 1911 w 1911"/>
                <a:gd name="T9" fmla="*/ 828 h 919"/>
                <a:gd name="T10" fmla="*/ 0 60000 65536"/>
                <a:gd name="T11" fmla="*/ 0 60000 65536"/>
                <a:gd name="T12" fmla="*/ 0 60000 65536"/>
                <a:gd name="T13" fmla="*/ 0 60000 65536"/>
                <a:gd name="T14" fmla="*/ 0 60000 65536"/>
                <a:gd name="T15" fmla="*/ 0 w 1911"/>
                <a:gd name="T16" fmla="*/ 0 h 919"/>
                <a:gd name="T17" fmla="*/ 1911 w 1911"/>
                <a:gd name="T18" fmla="*/ 919 h 919"/>
              </a:gdLst>
              <a:ahLst/>
              <a:cxnLst>
                <a:cxn ang="T10">
                  <a:pos x="T0" y="T1"/>
                </a:cxn>
                <a:cxn ang="T11">
                  <a:pos x="T2" y="T3"/>
                </a:cxn>
                <a:cxn ang="T12">
                  <a:pos x="T4" y="T5"/>
                </a:cxn>
                <a:cxn ang="T13">
                  <a:pos x="T6" y="T7"/>
                </a:cxn>
                <a:cxn ang="T14">
                  <a:pos x="T8" y="T9"/>
                </a:cxn>
              </a:cxnLst>
              <a:rect l="T15" t="T16" r="T17" b="T18"/>
              <a:pathLst>
                <a:path w="1911" h="919">
                  <a:moveTo>
                    <a:pt x="1911" y="828"/>
                  </a:moveTo>
                  <a:lnTo>
                    <a:pt x="40" y="0"/>
                  </a:lnTo>
                  <a:lnTo>
                    <a:pt x="0" y="91"/>
                  </a:lnTo>
                  <a:lnTo>
                    <a:pt x="1872" y="919"/>
                  </a:lnTo>
                  <a:lnTo>
                    <a:pt x="1911" y="828"/>
                  </a:lnTo>
                  <a:close/>
                </a:path>
              </a:pathLst>
            </a:custGeom>
            <a:solidFill>
              <a:srgbClr val="EDAAB4"/>
            </a:solidFill>
            <a:ln w="9525">
              <a:noFill/>
              <a:round/>
              <a:headEnd/>
              <a:tailEnd/>
            </a:ln>
          </p:spPr>
          <p:txBody>
            <a:bodyPr>
              <a:prstTxWarp prst="textNoShape">
                <a:avLst/>
              </a:prstTxWarp>
            </a:bodyPr>
            <a:lstStyle/>
            <a:p>
              <a:endParaRPr lang="en-US"/>
            </a:p>
          </p:txBody>
        </p:sp>
        <p:sp>
          <p:nvSpPr>
            <p:cNvPr id="20844" name="Freeform 328"/>
            <p:cNvSpPr>
              <a:spLocks/>
            </p:cNvSpPr>
            <p:nvPr/>
          </p:nvSpPr>
          <p:spPr bwMode="auto">
            <a:xfrm>
              <a:off x="2032" y="1682"/>
              <a:ext cx="3" cy="3"/>
            </a:xfrm>
            <a:custGeom>
              <a:avLst/>
              <a:gdLst>
                <a:gd name="T0" fmla="*/ 0 w 69"/>
                <a:gd name="T1" fmla="*/ 91 h 96"/>
                <a:gd name="T2" fmla="*/ 5 w 69"/>
                <a:gd name="T3" fmla="*/ 93 h 96"/>
                <a:gd name="T4" fmla="*/ 11 w 69"/>
                <a:gd name="T5" fmla="*/ 95 h 96"/>
                <a:gd name="T6" fmla="*/ 16 w 69"/>
                <a:gd name="T7" fmla="*/ 96 h 96"/>
                <a:gd name="T8" fmla="*/ 21 w 69"/>
                <a:gd name="T9" fmla="*/ 96 h 96"/>
                <a:gd name="T10" fmla="*/ 26 w 69"/>
                <a:gd name="T11" fmla="*/ 96 h 96"/>
                <a:gd name="T12" fmla="*/ 30 w 69"/>
                <a:gd name="T13" fmla="*/ 95 h 96"/>
                <a:gd name="T14" fmla="*/ 35 w 69"/>
                <a:gd name="T15" fmla="*/ 94 h 96"/>
                <a:gd name="T16" fmla="*/ 39 w 69"/>
                <a:gd name="T17" fmla="*/ 92 h 96"/>
                <a:gd name="T18" fmla="*/ 47 w 69"/>
                <a:gd name="T19" fmla="*/ 87 h 96"/>
                <a:gd name="T20" fmla="*/ 55 w 69"/>
                <a:gd name="T21" fmla="*/ 82 h 96"/>
                <a:gd name="T22" fmla="*/ 60 w 69"/>
                <a:gd name="T23" fmla="*/ 73 h 96"/>
                <a:gd name="T24" fmla="*/ 65 w 69"/>
                <a:gd name="T25" fmla="*/ 65 h 96"/>
                <a:gd name="T26" fmla="*/ 68 w 69"/>
                <a:gd name="T27" fmla="*/ 57 h 96"/>
                <a:gd name="T28" fmla="*/ 69 w 69"/>
                <a:gd name="T29" fmla="*/ 48 h 96"/>
                <a:gd name="T30" fmla="*/ 69 w 69"/>
                <a:gd name="T31" fmla="*/ 39 h 96"/>
                <a:gd name="T32" fmla="*/ 67 w 69"/>
                <a:gd name="T33" fmla="*/ 30 h 96"/>
                <a:gd name="T34" fmla="*/ 65 w 69"/>
                <a:gd name="T35" fmla="*/ 26 h 96"/>
                <a:gd name="T36" fmla="*/ 63 w 69"/>
                <a:gd name="T37" fmla="*/ 21 h 96"/>
                <a:gd name="T38" fmla="*/ 61 w 69"/>
                <a:gd name="T39" fmla="*/ 17 h 96"/>
                <a:gd name="T40" fmla="*/ 58 w 69"/>
                <a:gd name="T41" fmla="*/ 13 h 96"/>
                <a:gd name="T42" fmla="*/ 54 w 69"/>
                <a:gd name="T43" fmla="*/ 9 h 96"/>
                <a:gd name="T44" fmla="*/ 50 w 69"/>
                <a:gd name="T45" fmla="*/ 6 h 96"/>
                <a:gd name="T46" fmla="*/ 44 w 69"/>
                <a:gd name="T47" fmla="*/ 3 h 96"/>
                <a:gd name="T48" fmla="*/ 39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1" y="95"/>
                  </a:lnTo>
                  <a:lnTo>
                    <a:pt x="16" y="96"/>
                  </a:lnTo>
                  <a:lnTo>
                    <a:pt x="21" y="96"/>
                  </a:lnTo>
                  <a:lnTo>
                    <a:pt x="26" y="96"/>
                  </a:lnTo>
                  <a:lnTo>
                    <a:pt x="30" y="95"/>
                  </a:lnTo>
                  <a:lnTo>
                    <a:pt x="35" y="94"/>
                  </a:lnTo>
                  <a:lnTo>
                    <a:pt x="39" y="92"/>
                  </a:lnTo>
                  <a:lnTo>
                    <a:pt x="47" y="87"/>
                  </a:lnTo>
                  <a:lnTo>
                    <a:pt x="55" y="82"/>
                  </a:lnTo>
                  <a:lnTo>
                    <a:pt x="60" y="73"/>
                  </a:lnTo>
                  <a:lnTo>
                    <a:pt x="65" y="65"/>
                  </a:lnTo>
                  <a:lnTo>
                    <a:pt x="68" y="57"/>
                  </a:lnTo>
                  <a:lnTo>
                    <a:pt x="69" y="48"/>
                  </a:lnTo>
                  <a:lnTo>
                    <a:pt x="69" y="39"/>
                  </a:lnTo>
                  <a:lnTo>
                    <a:pt x="67" y="30"/>
                  </a:lnTo>
                  <a:lnTo>
                    <a:pt x="65" y="26"/>
                  </a:lnTo>
                  <a:lnTo>
                    <a:pt x="63" y="21"/>
                  </a:lnTo>
                  <a:lnTo>
                    <a:pt x="61" y="17"/>
                  </a:lnTo>
                  <a:lnTo>
                    <a:pt x="58" y="13"/>
                  </a:lnTo>
                  <a:lnTo>
                    <a:pt x="54" y="9"/>
                  </a:lnTo>
                  <a:lnTo>
                    <a:pt x="50" y="6"/>
                  </a:lnTo>
                  <a:lnTo>
                    <a:pt x="44" y="3"/>
                  </a:lnTo>
                  <a:lnTo>
                    <a:pt x="39"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845" name="Freeform 329"/>
            <p:cNvSpPr>
              <a:spLocks/>
            </p:cNvSpPr>
            <p:nvPr/>
          </p:nvSpPr>
          <p:spPr bwMode="auto">
            <a:xfrm>
              <a:off x="2079" y="1613"/>
              <a:ext cx="1" cy="2"/>
            </a:xfrm>
            <a:custGeom>
              <a:avLst/>
              <a:gdLst>
                <a:gd name="T0" fmla="*/ 69 w 69"/>
                <a:gd name="T1" fmla="*/ 5 h 96"/>
                <a:gd name="T2" fmla="*/ 64 w 69"/>
                <a:gd name="T3" fmla="*/ 3 h 96"/>
                <a:gd name="T4" fmla="*/ 58 w 69"/>
                <a:gd name="T5" fmla="*/ 1 h 96"/>
                <a:gd name="T6" fmla="*/ 53 w 69"/>
                <a:gd name="T7" fmla="*/ 1 h 96"/>
                <a:gd name="T8" fmla="*/ 48 w 69"/>
                <a:gd name="T9" fmla="*/ 0 h 96"/>
                <a:gd name="T10" fmla="*/ 43 w 69"/>
                <a:gd name="T11" fmla="*/ 0 h 96"/>
                <a:gd name="T12" fmla="*/ 39 w 69"/>
                <a:gd name="T13" fmla="*/ 1 h 96"/>
                <a:gd name="T14" fmla="*/ 33 w 69"/>
                <a:gd name="T15" fmla="*/ 2 h 96"/>
                <a:gd name="T16" fmla="*/ 29 w 69"/>
                <a:gd name="T17" fmla="*/ 4 h 96"/>
                <a:gd name="T18" fmla="*/ 21 w 69"/>
                <a:gd name="T19" fmla="*/ 9 h 96"/>
                <a:gd name="T20" fmla="*/ 14 w 69"/>
                <a:gd name="T21" fmla="*/ 15 h 96"/>
                <a:gd name="T22" fmla="*/ 9 w 69"/>
                <a:gd name="T23" fmla="*/ 22 h 96"/>
                <a:gd name="T24" fmla="*/ 4 w 69"/>
                <a:gd name="T25" fmla="*/ 30 h 96"/>
                <a:gd name="T26" fmla="*/ 1 w 69"/>
                <a:gd name="T27" fmla="*/ 38 h 96"/>
                <a:gd name="T28" fmla="*/ 0 w 69"/>
                <a:gd name="T29" fmla="*/ 48 h 96"/>
                <a:gd name="T30" fmla="*/ 0 w 69"/>
                <a:gd name="T31" fmla="*/ 57 h 96"/>
                <a:gd name="T32" fmla="*/ 2 w 69"/>
                <a:gd name="T33" fmla="*/ 66 h 96"/>
                <a:gd name="T34" fmla="*/ 4 w 69"/>
                <a:gd name="T35" fmla="*/ 71 h 96"/>
                <a:gd name="T36" fmla="*/ 6 w 69"/>
                <a:gd name="T37" fmla="*/ 75 h 96"/>
                <a:gd name="T38" fmla="*/ 8 w 69"/>
                <a:gd name="T39" fmla="*/ 79 h 96"/>
                <a:gd name="T40" fmla="*/ 11 w 69"/>
                <a:gd name="T41" fmla="*/ 82 h 96"/>
                <a:gd name="T42" fmla="*/ 15 w 69"/>
                <a:gd name="T43" fmla="*/ 86 h 96"/>
                <a:gd name="T44" fmla="*/ 19 w 69"/>
                <a:gd name="T45" fmla="*/ 89 h 96"/>
                <a:gd name="T46" fmla="*/ 24 w 69"/>
                <a:gd name="T47" fmla="*/ 92 h 96"/>
                <a:gd name="T48" fmla="*/ 29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1"/>
                  </a:lnTo>
                  <a:lnTo>
                    <a:pt x="53" y="1"/>
                  </a:lnTo>
                  <a:lnTo>
                    <a:pt x="48" y="0"/>
                  </a:lnTo>
                  <a:lnTo>
                    <a:pt x="43" y="0"/>
                  </a:lnTo>
                  <a:lnTo>
                    <a:pt x="39" y="1"/>
                  </a:lnTo>
                  <a:lnTo>
                    <a:pt x="33" y="2"/>
                  </a:lnTo>
                  <a:lnTo>
                    <a:pt x="29" y="4"/>
                  </a:lnTo>
                  <a:lnTo>
                    <a:pt x="21" y="9"/>
                  </a:lnTo>
                  <a:lnTo>
                    <a:pt x="14" y="15"/>
                  </a:lnTo>
                  <a:lnTo>
                    <a:pt x="9" y="22"/>
                  </a:lnTo>
                  <a:lnTo>
                    <a:pt x="4" y="30"/>
                  </a:lnTo>
                  <a:lnTo>
                    <a:pt x="1" y="38"/>
                  </a:lnTo>
                  <a:lnTo>
                    <a:pt x="0" y="48"/>
                  </a:lnTo>
                  <a:lnTo>
                    <a:pt x="0" y="57"/>
                  </a:lnTo>
                  <a:lnTo>
                    <a:pt x="2" y="66"/>
                  </a:lnTo>
                  <a:lnTo>
                    <a:pt x="4" y="71"/>
                  </a:lnTo>
                  <a:lnTo>
                    <a:pt x="6" y="75"/>
                  </a:lnTo>
                  <a:lnTo>
                    <a:pt x="8" y="79"/>
                  </a:lnTo>
                  <a:lnTo>
                    <a:pt x="11" y="82"/>
                  </a:lnTo>
                  <a:lnTo>
                    <a:pt x="15" y="86"/>
                  </a:lnTo>
                  <a:lnTo>
                    <a:pt x="19" y="89"/>
                  </a:lnTo>
                  <a:lnTo>
                    <a:pt x="24" y="92"/>
                  </a:lnTo>
                  <a:lnTo>
                    <a:pt x="29" y="96"/>
                  </a:lnTo>
                  <a:lnTo>
                    <a:pt x="69" y="5"/>
                  </a:lnTo>
                  <a:close/>
                </a:path>
              </a:pathLst>
            </a:custGeom>
            <a:solidFill>
              <a:srgbClr val="EDAAB4"/>
            </a:solidFill>
            <a:ln w="9525">
              <a:noFill/>
              <a:round/>
              <a:headEnd/>
              <a:tailEnd/>
            </a:ln>
          </p:spPr>
          <p:txBody>
            <a:bodyPr>
              <a:prstTxWarp prst="textNoShape">
                <a:avLst/>
              </a:prstTxWarp>
            </a:bodyPr>
            <a:lstStyle/>
            <a:p>
              <a:endParaRPr lang="en-US"/>
            </a:p>
          </p:txBody>
        </p:sp>
        <p:sp>
          <p:nvSpPr>
            <p:cNvPr id="20846" name="Freeform 330"/>
            <p:cNvSpPr>
              <a:spLocks/>
            </p:cNvSpPr>
            <p:nvPr/>
          </p:nvSpPr>
          <p:spPr bwMode="auto">
            <a:xfrm>
              <a:off x="2079" y="1613"/>
              <a:ext cx="59" cy="28"/>
            </a:xfrm>
            <a:custGeom>
              <a:avLst/>
              <a:gdLst>
                <a:gd name="T0" fmla="*/ 1903 w 1903"/>
                <a:gd name="T1" fmla="*/ 825 h 915"/>
                <a:gd name="T2" fmla="*/ 40 w 1903"/>
                <a:gd name="T3" fmla="*/ 0 h 915"/>
                <a:gd name="T4" fmla="*/ 0 w 1903"/>
                <a:gd name="T5" fmla="*/ 91 h 915"/>
                <a:gd name="T6" fmla="*/ 1864 w 1903"/>
                <a:gd name="T7" fmla="*/ 915 h 915"/>
                <a:gd name="T8" fmla="*/ 1903 w 1903"/>
                <a:gd name="T9" fmla="*/ 825 h 915"/>
                <a:gd name="T10" fmla="*/ 0 60000 65536"/>
                <a:gd name="T11" fmla="*/ 0 60000 65536"/>
                <a:gd name="T12" fmla="*/ 0 60000 65536"/>
                <a:gd name="T13" fmla="*/ 0 60000 65536"/>
                <a:gd name="T14" fmla="*/ 0 60000 65536"/>
                <a:gd name="T15" fmla="*/ 0 w 1903"/>
                <a:gd name="T16" fmla="*/ 0 h 915"/>
                <a:gd name="T17" fmla="*/ 1903 w 1903"/>
                <a:gd name="T18" fmla="*/ 915 h 915"/>
              </a:gdLst>
              <a:ahLst/>
              <a:cxnLst>
                <a:cxn ang="T10">
                  <a:pos x="T0" y="T1"/>
                </a:cxn>
                <a:cxn ang="T11">
                  <a:pos x="T2" y="T3"/>
                </a:cxn>
                <a:cxn ang="T12">
                  <a:pos x="T4" y="T5"/>
                </a:cxn>
                <a:cxn ang="T13">
                  <a:pos x="T6" y="T7"/>
                </a:cxn>
                <a:cxn ang="T14">
                  <a:pos x="T8" y="T9"/>
                </a:cxn>
              </a:cxnLst>
              <a:rect l="T15" t="T16" r="T17" b="T18"/>
              <a:pathLst>
                <a:path w="1903" h="915">
                  <a:moveTo>
                    <a:pt x="1903" y="825"/>
                  </a:moveTo>
                  <a:lnTo>
                    <a:pt x="40" y="0"/>
                  </a:lnTo>
                  <a:lnTo>
                    <a:pt x="0" y="91"/>
                  </a:lnTo>
                  <a:lnTo>
                    <a:pt x="1864" y="915"/>
                  </a:lnTo>
                  <a:lnTo>
                    <a:pt x="1903" y="825"/>
                  </a:lnTo>
                  <a:close/>
                </a:path>
              </a:pathLst>
            </a:custGeom>
            <a:solidFill>
              <a:srgbClr val="EDAAB4"/>
            </a:solidFill>
            <a:ln w="9525">
              <a:noFill/>
              <a:round/>
              <a:headEnd/>
              <a:tailEnd/>
            </a:ln>
          </p:spPr>
          <p:txBody>
            <a:bodyPr>
              <a:prstTxWarp prst="textNoShape">
                <a:avLst/>
              </a:prstTxWarp>
            </a:bodyPr>
            <a:lstStyle/>
            <a:p>
              <a:endParaRPr lang="en-US"/>
            </a:p>
          </p:txBody>
        </p:sp>
        <p:sp>
          <p:nvSpPr>
            <p:cNvPr id="20847" name="Freeform 331"/>
            <p:cNvSpPr>
              <a:spLocks/>
            </p:cNvSpPr>
            <p:nvPr/>
          </p:nvSpPr>
          <p:spPr bwMode="auto">
            <a:xfrm>
              <a:off x="2137" y="1639"/>
              <a:ext cx="2" cy="2"/>
            </a:xfrm>
            <a:custGeom>
              <a:avLst/>
              <a:gdLst>
                <a:gd name="T0" fmla="*/ 0 w 70"/>
                <a:gd name="T1" fmla="*/ 90 h 95"/>
                <a:gd name="T2" fmla="*/ 6 w 70"/>
                <a:gd name="T3" fmla="*/ 92 h 95"/>
                <a:gd name="T4" fmla="*/ 11 w 70"/>
                <a:gd name="T5" fmla="*/ 94 h 95"/>
                <a:gd name="T6" fmla="*/ 16 w 70"/>
                <a:gd name="T7" fmla="*/ 95 h 95"/>
                <a:gd name="T8" fmla="*/ 21 w 70"/>
                <a:gd name="T9" fmla="*/ 95 h 95"/>
                <a:gd name="T10" fmla="*/ 26 w 70"/>
                <a:gd name="T11" fmla="*/ 95 h 95"/>
                <a:gd name="T12" fmla="*/ 31 w 70"/>
                <a:gd name="T13" fmla="*/ 94 h 95"/>
                <a:gd name="T14" fmla="*/ 35 w 70"/>
                <a:gd name="T15" fmla="*/ 93 h 95"/>
                <a:gd name="T16" fmla="*/ 40 w 70"/>
                <a:gd name="T17" fmla="*/ 91 h 95"/>
                <a:gd name="T18" fmla="*/ 48 w 70"/>
                <a:gd name="T19" fmla="*/ 86 h 95"/>
                <a:gd name="T20" fmla="*/ 55 w 70"/>
                <a:gd name="T21" fmla="*/ 80 h 95"/>
                <a:gd name="T22" fmla="*/ 61 w 70"/>
                <a:gd name="T23" fmla="*/ 73 h 95"/>
                <a:gd name="T24" fmla="*/ 65 w 70"/>
                <a:gd name="T25" fmla="*/ 65 h 95"/>
                <a:gd name="T26" fmla="*/ 68 w 70"/>
                <a:gd name="T27" fmla="*/ 57 h 95"/>
                <a:gd name="T28" fmla="*/ 70 w 70"/>
                <a:gd name="T29" fmla="*/ 47 h 95"/>
                <a:gd name="T30" fmla="*/ 69 w 70"/>
                <a:gd name="T31" fmla="*/ 38 h 95"/>
                <a:gd name="T32" fmla="*/ 68 w 70"/>
                <a:gd name="T33" fmla="*/ 29 h 95"/>
                <a:gd name="T34" fmla="*/ 66 w 70"/>
                <a:gd name="T35" fmla="*/ 25 h 95"/>
                <a:gd name="T36" fmla="*/ 64 w 70"/>
                <a:gd name="T37" fmla="*/ 20 h 95"/>
                <a:gd name="T38" fmla="*/ 61 w 70"/>
                <a:gd name="T39" fmla="*/ 16 h 95"/>
                <a:gd name="T40" fmla="*/ 58 w 70"/>
                <a:gd name="T41" fmla="*/ 13 h 95"/>
                <a:gd name="T42" fmla="*/ 54 w 70"/>
                <a:gd name="T43" fmla="*/ 9 h 95"/>
                <a:gd name="T44" fmla="*/ 50 w 70"/>
                <a:gd name="T45" fmla="*/ 6 h 95"/>
                <a:gd name="T46" fmla="*/ 45 w 70"/>
                <a:gd name="T47" fmla="*/ 3 h 95"/>
                <a:gd name="T48" fmla="*/ 39 w 70"/>
                <a:gd name="T49" fmla="*/ 0 h 95"/>
                <a:gd name="T50" fmla="*/ 0 w 70"/>
                <a:gd name="T51" fmla="*/ 9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0"/>
                  </a:moveTo>
                  <a:lnTo>
                    <a:pt x="6" y="92"/>
                  </a:lnTo>
                  <a:lnTo>
                    <a:pt x="11" y="94"/>
                  </a:lnTo>
                  <a:lnTo>
                    <a:pt x="16" y="95"/>
                  </a:lnTo>
                  <a:lnTo>
                    <a:pt x="21" y="95"/>
                  </a:lnTo>
                  <a:lnTo>
                    <a:pt x="26" y="95"/>
                  </a:lnTo>
                  <a:lnTo>
                    <a:pt x="31" y="94"/>
                  </a:lnTo>
                  <a:lnTo>
                    <a:pt x="35" y="93"/>
                  </a:lnTo>
                  <a:lnTo>
                    <a:pt x="40" y="91"/>
                  </a:lnTo>
                  <a:lnTo>
                    <a:pt x="48" y="86"/>
                  </a:lnTo>
                  <a:lnTo>
                    <a:pt x="55" y="80"/>
                  </a:lnTo>
                  <a:lnTo>
                    <a:pt x="61" y="73"/>
                  </a:lnTo>
                  <a:lnTo>
                    <a:pt x="65" y="65"/>
                  </a:lnTo>
                  <a:lnTo>
                    <a:pt x="68" y="57"/>
                  </a:lnTo>
                  <a:lnTo>
                    <a:pt x="70" y="47"/>
                  </a:lnTo>
                  <a:lnTo>
                    <a:pt x="69" y="38"/>
                  </a:lnTo>
                  <a:lnTo>
                    <a:pt x="68" y="29"/>
                  </a:lnTo>
                  <a:lnTo>
                    <a:pt x="66" y="25"/>
                  </a:lnTo>
                  <a:lnTo>
                    <a:pt x="64" y="20"/>
                  </a:lnTo>
                  <a:lnTo>
                    <a:pt x="61" y="16"/>
                  </a:lnTo>
                  <a:lnTo>
                    <a:pt x="58" y="13"/>
                  </a:lnTo>
                  <a:lnTo>
                    <a:pt x="54" y="9"/>
                  </a:lnTo>
                  <a:lnTo>
                    <a:pt x="50" y="6"/>
                  </a:lnTo>
                  <a:lnTo>
                    <a:pt x="45" y="3"/>
                  </a:lnTo>
                  <a:lnTo>
                    <a:pt x="39" y="0"/>
                  </a:lnTo>
                  <a:lnTo>
                    <a:pt x="0" y="90"/>
                  </a:lnTo>
                  <a:close/>
                </a:path>
              </a:pathLst>
            </a:custGeom>
            <a:solidFill>
              <a:srgbClr val="EDAAB4"/>
            </a:solidFill>
            <a:ln w="9525">
              <a:noFill/>
              <a:round/>
              <a:headEnd/>
              <a:tailEnd/>
            </a:ln>
          </p:spPr>
          <p:txBody>
            <a:bodyPr>
              <a:prstTxWarp prst="textNoShape">
                <a:avLst/>
              </a:prstTxWarp>
            </a:bodyPr>
            <a:lstStyle/>
            <a:p>
              <a:endParaRPr lang="en-US"/>
            </a:p>
          </p:txBody>
        </p:sp>
        <p:sp>
          <p:nvSpPr>
            <p:cNvPr id="20848" name="Freeform 332"/>
            <p:cNvSpPr>
              <a:spLocks/>
            </p:cNvSpPr>
            <p:nvPr/>
          </p:nvSpPr>
          <p:spPr bwMode="auto">
            <a:xfrm>
              <a:off x="1980" y="1704"/>
              <a:ext cx="2" cy="3"/>
            </a:xfrm>
            <a:custGeom>
              <a:avLst/>
              <a:gdLst>
                <a:gd name="T0" fmla="*/ 70 w 70"/>
                <a:gd name="T1" fmla="*/ 5 h 96"/>
                <a:gd name="T2" fmla="*/ 64 w 70"/>
                <a:gd name="T3" fmla="*/ 3 h 96"/>
                <a:gd name="T4" fmla="*/ 58 w 70"/>
                <a:gd name="T5" fmla="*/ 2 h 96"/>
                <a:gd name="T6" fmla="*/ 53 w 70"/>
                <a:gd name="T7" fmla="*/ 1 h 96"/>
                <a:gd name="T8" fmla="*/ 48 w 70"/>
                <a:gd name="T9" fmla="*/ 0 h 96"/>
                <a:gd name="T10" fmla="*/ 43 w 70"/>
                <a:gd name="T11" fmla="*/ 1 h 96"/>
                <a:gd name="T12" fmla="*/ 39 w 70"/>
                <a:gd name="T13" fmla="*/ 1 h 96"/>
                <a:gd name="T14" fmla="*/ 34 w 70"/>
                <a:gd name="T15" fmla="*/ 3 h 96"/>
                <a:gd name="T16" fmla="*/ 30 w 70"/>
                <a:gd name="T17" fmla="*/ 4 h 96"/>
                <a:gd name="T18" fmla="*/ 22 w 70"/>
                <a:gd name="T19" fmla="*/ 9 h 96"/>
                <a:gd name="T20" fmla="*/ 15 w 70"/>
                <a:gd name="T21" fmla="*/ 16 h 96"/>
                <a:gd name="T22" fmla="*/ 10 w 70"/>
                <a:gd name="T23" fmla="*/ 23 h 96"/>
                <a:gd name="T24" fmla="*/ 5 w 70"/>
                <a:gd name="T25" fmla="*/ 31 h 96"/>
                <a:gd name="T26" fmla="*/ 2 w 70"/>
                <a:gd name="T27" fmla="*/ 40 h 96"/>
                <a:gd name="T28" fmla="*/ 0 w 70"/>
                <a:gd name="T29" fmla="*/ 48 h 96"/>
                <a:gd name="T30" fmla="*/ 0 w 70"/>
                <a:gd name="T31" fmla="*/ 57 h 96"/>
                <a:gd name="T32" fmla="*/ 3 w 70"/>
                <a:gd name="T33" fmla="*/ 67 h 96"/>
                <a:gd name="T34" fmla="*/ 5 w 70"/>
                <a:gd name="T35" fmla="*/ 72 h 96"/>
                <a:gd name="T36" fmla="*/ 7 w 70"/>
                <a:gd name="T37" fmla="*/ 76 h 96"/>
                <a:gd name="T38" fmla="*/ 9 w 70"/>
                <a:gd name="T39" fmla="*/ 80 h 96"/>
                <a:gd name="T40" fmla="*/ 12 w 70"/>
                <a:gd name="T41" fmla="*/ 83 h 96"/>
                <a:gd name="T42" fmla="*/ 16 w 70"/>
                <a:gd name="T43" fmla="*/ 87 h 96"/>
                <a:gd name="T44" fmla="*/ 20 w 70"/>
                <a:gd name="T45" fmla="*/ 90 h 96"/>
                <a:gd name="T46" fmla="*/ 25 w 70"/>
                <a:gd name="T47" fmla="*/ 93 h 96"/>
                <a:gd name="T48" fmla="*/ 30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8" y="2"/>
                  </a:lnTo>
                  <a:lnTo>
                    <a:pt x="53" y="1"/>
                  </a:lnTo>
                  <a:lnTo>
                    <a:pt x="48" y="0"/>
                  </a:lnTo>
                  <a:lnTo>
                    <a:pt x="43" y="1"/>
                  </a:lnTo>
                  <a:lnTo>
                    <a:pt x="39" y="1"/>
                  </a:lnTo>
                  <a:lnTo>
                    <a:pt x="34" y="3"/>
                  </a:lnTo>
                  <a:lnTo>
                    <a:pt x="30" y="4"/>
                  </a:lnTo>
                  <a:lnTo>
                    <a:pt x="22" y="9"/>
                  </a:lnTo>
                  <a:lnTo>
                    <a:pt x="15" y="16"/>
                  </a:lnTo>
                  <a:lnTo>
                    <a:pt x="10" y="23"/>
                  </a:lnTo>
                  <a:lnTo>
                    <a:pt x="5" y="31"/>
                  </a:lnTo>
                  <a:lnTo>
                    <a:pt x="2" y="40"/>
                  </a:lnTo>
                  <a:lnTo>
                    <a:pt x="0" y="48"/>
                  </a:lnTo>
                  <a:lnTo>
                    <a:pt x="0" y="57"/>
                  </a:lnTo>
                  <a:lnTo>
                    <a:pt x="3" y="67"/>
                  </a:lnTo>
                  <a:lnTo>
                    <a:pt x="5" y="72"/>
                  </a:lnTo>
                  <a:lnTo>
                    <a:pt x="7" y="76"/>
                  </a:lnTo>
                  <a:lnTo>
                    <a:pt x="9" y="80"/>
                  </a:lnTo>
                  <a:lnTo>
                    <a:pt x="12" y="83"/>
                  </a:lnTo>
                  <a:lnTo>
                    <a:pt x="16" y="87"/>
                  </a:lnTo>
                  <a:lnTo>
                    <a:pt x="20" y="90"/>
                  </a:lnTo>
                  <a:lnTo>
                    <a:pt x="25" y="93"/>
                  </a:lnTo>
                  <a:lnTo>
                    <a:pt x="30" y="96"/>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0849" name="Freeform 333"/>
            <p:cNvSpPr>
              <a:spLocks/>
            </p:cNvSpPr>
            <p:nvPr/>
          </p:nvSpPr>
          <p:spPr bwMode="auto">
            <a:xfrm>
              <a:off x="1981" y="1704"/>
              <a:ext cx="58" cy="28"/>
            </a:xfrm>
            <a:custGeom>
              <a:avLst/>
              <a:gdLst>
                <a:gd name="T0" fmla="*/ 1860 w 1860"/>
                <a:gd name="T1" fmla="*/ 807 h 896"/>
                <a:gd name="T2" fmla="*/ 40 w 1860"/>
                <a:gd name="T3" fmla="*/ 0 h 896"/>
                <a:gd name="T4" fmla="*/ 0 w 1860"/>
                <a:gd name="T5" fmla="*/ 91 h 896"/>
                <a:gd name="T6" fmla="*/ 1821 w 1860"/>
                <a:gd name="T7" fmla="*/ 896 h 896"/>
                <a:gd name="T8" fmla="*/ 1860 w 1860"/>
                <a:gd name="T9" fmla="*/ 807 h 896"/>
                <a:gd name="T10" fmla="*/ 0 60000 65536"/>
                <a:gd name="T11" fmla="*/ 0 60000 65536"/>
                <a:gd name="T12" fmla="*/ 0 60000 65536"/>
                <a:gd name="T13" fmla="*/ 0 60000 65536"/>
                <a:gd name="T14" fmla="*/ 0 60000 65536"/>
                <a:gd name="T15" fmla="*/ 0 w 1860"/>
                <a:gd name="T16" fmla="*/ 0 h 896"/>
                <a:gd name="T17" fmla="*/ 1860 w 1860"/>
                <a:gd name="T18" fmla="*/ 896 h 896"/>
              </a:gdLst>
              <a:ahLst/>
              <a:cxnLst>
                <a:cxn ang="T10">
                  <a:pos x="T0" y="T1"/>
                </a:cxn>
                <a:cxn ang="T11">
                  <a:pos x="T2" y="T3"/>
                </a:cxn>
                <a:cxn ang="T12">
                  <a:pos x="T4" y="T5"/>
                </a:cxn>
                <a:cxn ang="T13">
                  <a:pos x="T6" y="T7"/>
                </a:cxn>
                <a:cxn ang="T14">
                  <a:pos x="T8" y="T9"/>
                </a:cxn>
              </a:cxnLst>
              <a:rect l="T15" t="T16" r="T17" b="T18"/>
              <a:pathLst>
                <a:path w="1860" h="896">
                  <a:moveTo>
                    <a:pt x="1860" y="807"/>
                  </a:moveTo>
                  <a:lnTo>
                    <a:pt x="40" y="0"/>
                  </a:lnTo>
                  <a:lnTo>
                    <a:pt x="0" y="91"/>
                  </a:lnTo>
                  <a:lnTo>
                    <a:pt x="1821" y="896"/>
                  </a:lnTo>
                  <a:lnTo>
                    <a:pt x="1860" y="807"/>
                  </a:lnTo>
                  <a:close/>
                </a:path>
              </a:pathLst>
            </a:custGeom>
            <a:solidFill>
              <a:srgbClr val="EDAAB4"/>
            </a:solidFill>
            <a:ln w="9525">
              <a:noFill/>
              <a:round/>
              <a:headEnd/>
              <a:tailEnd/>
            </a:ln>
          </p:spPr>
          <p:txBody>
            <a:bodyPr>
              <a:prstTxWarp prst="textNoShape">
                <a:avLst/>
              </a:prstTxWarp>
            </a:bodyPr>
            <a:lstStyle/>
            <a:p>
              <a:endParaRPr lang="en-US"/>
            </a:p>
          </p:txBody>
        </p:sp>
        <p:sp>
          <p:nvSpPr>
            <p:cNvPr id="20850" name="Freeform 334"/>
            <p:cNvSpPr>
              <a:spLocks/>
            </p:cNvSpPr>
            <p:nvPr/>
          </p:nvSpPr>
          <p:spPr bwMode="auto">
            <a:xfrm>
              <a:off x="2038" y="1729"/>
              <a:ext cx="3" cy="3"/>
            </a:xfrm>
            <a:custGeom>
              <a:avLst/>
              <a:gdLst>
                <a:gd name="T0" fmla="*/ 0 w 69"/>
                <a:gd name="T1" fmla="*/ 89 h 95"/>
                <a:gd name="T2" fmla="*/ 5 w 69"/>
                <a:gd name="T3" fmla="*/ 91 h 95"/>
                <a:gd name="T4" fmla="*/ 11 w 69"/>
                <a:gd name="T5" fmla="*/ 94 h 95"/>
                <a:gd name="T6" fmla="*/ 16 w 69"/>
                <a:gd name="T7" fmla="*/ 95 h 95"/>
                <a:gd name="T8" fmla="*/ 21 w 69"/>
                <a:gd name="T9" fmla="*/ 95 h 95"/>
                <a:gd name="T10" fmla="*/ 26 w 69"/>
                <a:gd name="T11" fmla="*/ 95 h 95"/>
                <a:gd name="T12" fmla="*/ 31 w 69"/>
                <a:gd name="T13" fmla="*/ 94 h 95"/>
                <a:gd name="T14" fmla="*/ 35 w 69"/>
                <a:gd name="T15" fmla="*/ 93 h 95"/>
                <a:gd name="T16" fmla="*/ 39 w 69"/>
                <a:gd name="T17" fmla="*/ 90 h 95"/>
                <a:gd name="T18" fmla="*/ 47 w 69"/>
                <a:gd name="T19" fmla="*/ 86 h 95"/>
                <a:gd name="T20" fmla="*/ 54 w 69"/>
                <a:gd name="T21" fmla="*/ 80 h 95"/>
                <a:gd name="T22" fmla="*/ 61 w 69"/>
                <a:gd name="T23" fmla="*/ 72 h 95"/>
                <a:gd name="T24" fmla="*/ 65 w 69"/>
                <a:gd name="T25" fmla="*/ 64 h 95"/>
                <a:gd name="T26" fmla="*/ 68 w 69"/>
                <a:gd name="T27" fmla="*/ 56 h 95"/>
                <a:gd name="T28" fmla="*/ 69 w 69"/>
                <a:gd name="T29" fmla="*/ 47 h 95"/>
                <a:gd name="T30" fmla="*/ 69 w 69"/>
                <a:gd name="T31" fmla="*/ 37 h 95"/>
                <a:gd name="T32" fmla="*/ 67 w 69"/>
                <a:gd name="T33" fmla="*/ 28 h 95"/>
                <a:gd name="T34" fmla="*/ 66 w 69"/>
                <a:gd name="T35" fmla="*/ 24 h 95"/>
                <a:gd name="T36" fmla="*/ 63 w 69"/>
                <a:gd name="T37" fmla="*/ 20 h 95"/>
                <a:gd name="T38" fmla="*/ 61 w 69"/>
                <a:gd name="T39" fmla="*/ 16 h 95"/>
                <a:gd name="T40" fmla="*/ 58 w 69"/>
                <a:gd name="T41" fmla="*/ 12 h 95"/>
                <a:gd name="T42" fmla="*/ 53 w 69"/>
                <a:gd name="T43" fmla="*/ 8 h 95"/>
                <a:gd name="T44" fmla="*/ 49 w 69"/>
                <a:gd name="T45" fmla="*/ 5 h 95"/>
                <a:gd name="T46" fmla="*/ 44 w 69"/>
                <a:gd name="T47" fmla="*/ 2 h 95"/>
                <a:gd name="T48" fmla="*/ 39 w 69"/>
                <a:gd name="T49" fmla="*/ 0 h 95"/>
                <a:gd name="T50" fmla="*/ 0 w 69"/>
                <a:gd name="T51" fmla="*/ 89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89"/>
                  </a:moveTo>
                  <a:lnTo>
                    <a:pt x="5" y="91"/>
                  </a:lnTo>
                  <a:lnTo>
                    <a:pt x="11" y="94"/>
                  </a:lnTo>
                  <a:lnTo>
                    <a:pt x="16" y="95"/>
                  </a:lnTo>
                  <a:lnTo>
                    <a:pt x="21" y="95"/>
                  </a:lnTo>
                  <a:lnTo>
                    <a:pt x="26" y="95"/>
                  </a:lnTo>
                  <a:lnTo>
                    <a:pt x="31" y="94"/>
                  </a:lnTo>
                  <a:lnTo>
                    <a:pt x="35" y="93"/>
                  </a:lnTo>
                  <a:lnTo>
                    <a:pt x="39" y="90"/>
                  </a:lnTo>
                  <a:lnTo>
                    <a:pt x="47" y="86"/>
                  </a:lnTo>
                  <a:lnTo>
                    <a:pt x="54" y="80"/>
                  </a:lnTo>
                  <a:lnTo>
                    <a:pt x="61" y="72"/>
                  </a:lnTo>
                  <a:lnTo>
                    <a:pt x="65" y="64"/>
                  </a:lnTo>
                  <a:lnTo>
                    <a:pt x="68" y="56"/>
                  </a:lnTo>
                  <a:lnTo>
                    <a:pt x="69" y="47"/>
                  </a:lnTo>
                  <a:lnTo>
                    <a:pt x="69" y="37"/>
                  </a:lnTo>
                  <a:lnTo>
                    <a:pt x="67" y="28"/>
                  </a:lnTo>
                  <a:lnTo>
                    <a:pt x="66" y="24"/>
                  </a:lnTo>
                  <a:lnTo>
                    <a:pt x="63" y="20"/>
                  </a:lnTo>
                  <a:lnTo>
                    <a:pt x="61" y="16"/>
                  </a:lnTo>
                  <a:lnTo>
                    <a:pt x="58" y="12"/>
                  </a:lnTo>
                  <a:lnTo>
                    <a:pt x="53" y="8"/>
                  </a:lnTo>
                  <a:lnTo>
                    <a:pt x="49" y="5"/>
                  </a:lnTo>
                  <a:lnTo>
                    <a:pt x="44" y="2"/>
                  </a:lnTo>
                  <a:lnTo>
                    <a:pt x="39" y="0"/>
                  </a:lnTo>
                  <a:lnTo>
                    <a:pt x="0" y="89"/>
                  </a:lnTo>
                  <a:close/>
                </a:path>
              </a:pathLst>
            </a:custGeom>
            <a:solidFill>
              <a:srgbClr val="EDAAB4"/>
            </a:solidFill>
            <a:ln w="9525">
              <a:noFill/>
              <a:round/>
              <a:headEnd/>
              <a:tailEnd/>
            </a:ln>
          </p:spPr>
          <p:txBody>
            <a:bodyPr>
              <a:prstTxWarp prst="textNoShape">
                <a:avLst/>
              </a:prstTxWarp>
            </a:bodyPr>
            <a:lstStyle/>
            <a:p>
              <a:endParaRPr lang="en-US"/>
            </a:p>
          </p:txBody>
        </p:sp>
        <p:sp>
          <p:nvSpPr>
            <p:cNvPr id="20851" name="Freeform 335"/>
            <p:cNvSpPr>
              <a:spLocks/>
            </p:cNvSpPr>
            <p:nvPr/>
          </p:nvSpPr>
          <p:spPr bwMode="auto">
            <a:xfrm>
              <a:off x="2084" y="1660"/>
              <a:ext cx="4" cy="4"/>
            </a:xfrm>
            <a:custGeom>
              <a:avLst/>
              <a:gdLst>
                <a:gd name="T0" fmla="*/ 70 w 70"/>
                <a:gd name="T1" fmla="*/ 5 h 96"/>
                <a:gd name="T2" fmla="*/ 64 w 70"/>
                <a:gd name="T3" fmla="*/ 3 h 96"/>
                <a:gd name="T4" fmla="*/ 59 w 70"/>
                <a:gd name="T5" fmla="*/ 2 h 96"/>
                <a:gd name="T6" fmla="*/ 53 w 70"/>
                <a:gd name="T7" fmla="*/ 1 h 96"/>
                <a:gd name="T8" fmla="*/ 47 w 70"/>
                <a:gd name="T9" fmla="*/ 0 h 96"/>
                <a:gd name="T10" fmla="*/ 43 w 70"/>
                <a:gd name="T11" fmla="*/ 1 h 96"/>
                <a:gd name="T12" fmla="*/ 38 w 70"/>
                <a:gd name="T13" fmla="*/ 2 h 96"/>
                <a:gd name="T14" fmla="*/ 33 w 70"/>
                <a:gd name="T15" fmla="*/ 3 h 96"/>
                <a:gd name="T16" fmla="*/ 29 w 70"/>
                <a:gd name="T17" fmla="*/ 4 h 96"/>
                <a:gd name="T18" fmla="*/ 21 w 70"/>
                <a:gd name="T19" fmla="*/ 9 h 96"/>
                <a:gd name="T20" fmla="*/ 15 w 70"/>
                <a:gd name="T21" fmla="*/ 16 h 96"/>
                <a:gd name="T22" fmla="*/ 9 w 70"/>
                <a:gd name="T23" fmla="*/ 23 h 96"/>
                <a:gd name="T24" fmla="*/ 5 w 70"/>
                <a:gd name="T25" fmla="*/ 31 h 96"/>
                <a:gd name="T26" fmla="*/ 2 w 70"/>
                <a:gd name="T27" fmla="*/ 40 h 96"/>
                <a:gd name="T28" fmla="*/ 0 w 70"/>
                <a:gd name="T29" fmla="*/ 49 h 96"/>
                <a:gd name="T30" fmla="*/ 0 w 70"/>
                <a:gd name="T31" fmla="*/ 58 h 96"/>
                <a:gd name="T32" fmla="*/ 2 w 70"/>
                <a:gd name="T33" fmla="*/ 67 h 96"/>
                <a:gd name="T34" fmla="*/ 4 w 70"/>
                <a:gd name="T35" fmla="*/ 72 h 96"/>
                <a:gd name="T36" fmla="*/ 6 w 70"/>
                <a:gd name="T37" fmla="*/ 76 h 96"/>
                <a:gd name="T38" fmla="*/ 9 w 70"/>
                <a:gd name="T39" fmla="*/ 80 h 96"/>
                <a:gd name="T40" fmla="*/ 12 w 70"/>
                <a:gd name="T41" fmla="*/ 84 h 96"/>
                <a:gd name="T42" fmla="*/ 15 w 70"/>
                <a:gd name="T43" fmla="*/ 87 h 96"/>
                <a:gd name="T44" fmla="*/ 19 w 70"/>
                <a:gd name="T45" fmla="*/ 90 h 96"/>
                <a:gd name="T46" fmla="*/ 24 w 70"/>
                <a:gd name="T47" fmla="*/ 93 h 96"/>
                <a:gd name="T48" fmla="*/ 29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9" y="2"/>
                  </a:lnTo>
                  <a:lnTo>
                    <a:pt x="53" y="1"/>
                  </a:lnTo>
                  <a:lnTo>
                    <a:pt x="47" y="0"/>
                  </a:lnTo>
                  <a:lnTo>
                    <a:pt x="43" y="1"/>
                  </a:lnTo>
                  <a:lnTo>
                    <a:pt x="38" y="2"/>
                  </a:lnTo>
                  <a:lnTo>
                    <a:pt x="33" y="3"/>
                  </a:lnTo>
                  <a:lnTo>
                    <a:pt x="29" y="4"/>
                  </a:lnTo>
                  <a:lnTo>
                    <a:pt x="21" y="9"/>
                  </a:lnTo>
                  <a:lnTo>
                    <a:pt x="15" y="16"/>
                  </a:lnTo>
                  <a:lnTo>
                    <a:pt x="9" y="23"/>
                  </a:lnTo>
                  <a:lnTo>
                    <a:pt x="5" y="31"/>
                  </a:lnTo>
                  <a:lnTo>
                    <a:pt x="2" y="40"/>
                  </a:lnTo>
                  <a:lnTo>
                    <a:pt x="0" y="49"/>
                  </a:lnTo>
                  <a:lnTo>
                    <a:pt x="0" y="58"/>
                  </a:lnTo>
                  <a:lnTo>
                    <a:pt x="2" y="67"/>
                  </a:lnTo>
                  <a:lnTo>
                    <a:pt x="4" y="72"/>
                  </a:lnTo>
                  <a:lnTo>
                    <a:pt x="6" y="76"/>
                  </a:lnTo>
                  <a:lnTo>
                    <a:pt x="9" y="80"/>
                  </a:lnTo>
                  <a:lnTo>
                    <a:pt x="12" y="84"/>
                  </a:lnTo>
                  <a:lnTo>
                    <a:pt x="15" y="87"/>
                  </a:lnTo>
                  <a:lnTo>
                    <a:pt x="19" y="90"/>
                  </a:lnTo>
                  <a:lnTo>
                    <a:pt x="24" y="93"/>
                  </a:lnTo>
                  <a:lnTo>
                    <a:pt x="29" y="96"/>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0852" name="Freeform 336"/>
            <p:cNvSpPr>
              <a:spLocks/>
            </p:cNvSpPr>
            <p:nvPr/>
          </p:nvSpPr>
          <p:spPr bwMode="auto">
            <a:xfrm>
              <a:off x="2086" y="1660"/>
              <a:ext cx="59" cy="29"/>
            </a:xfrm>
            <a:custGeom>
              <a:avLst/>
              <a:gdLst>
                <a:gd name="T0" fmla="*/ 1870 w 1870"/>
                <a:gd name="T1" fmla="*/ 810 h 901"/>
                <a:gd name="T2" fmla="*/ 41 w 1870"/>
                <a:gd name="T3" fmla="*/ 0 h 901"/>
                <a:gd name="T4" fmla="*/ 0 w 1870"/>
                <a:gd name="T5" fmla="*/ 91 h 901"/>
                <a:gd name="T6" fmla="*/ 1830 w 1870"/>
                <a:gd name="T7" fmla="*/ 901 h 901"/>
                <a:gd name="T8" fmla="*/ 1870 w 1870"/>
                <a:gd name="T9" fmla="*/ 810 h 901"/>
                <a:gd name="T10" fmla="*/ 0 60000 65536"/>
                <a:gd name="T11" fmla="*/ 0 60000 65536"/>
                <a:gd name="T12" fmla="*/ 0 60000 65536"/>
                <a:gd name="T13" fmla="*/ 0 60000 65536"/>
                <a:gd name="T14" fmla="*/ 0 60000 65536"/>
                <a:gd name="T15" fmla="*/ 0 w 1870"/>
                <a:gd name="T16" fmla="*/ 0 h 901"/>
                <a:gd name="T17" fmla="*/ 1870 w 1870"/>
                <a:gd name="T18" fmla="*/ 901 h 901"/>
              </a:gdLst>
              <a:ahLst/>
              <a:cxnLst>
                <a:cxn ang="T10">
                  <a:pos x="T0" y="T1"/>
                </a:cxn>
                <a:cxn ang="T11">
                  <a:pos x="T2" y="T3"/>
                </a:cxn>
                <a:cxn ang="T12">
                  <a:pos x="T4" y="T5"/>
                </a:cxn>
                <a:cxn ang="T13">
                  <a:pos x="T6" y="T7"/>
                </a:cxn>
                <a:cxn ang="T14">
                  <a:pos x="T8" y="T9"/>
                </a:cxn>
              </a:cxnLst>
              <a:rect l="T15" t="T16" r="T17" b="T18"/>
              <a:pathLst>
                <a:path w="1870" h="901">
                  <a:moveTo>
                    <a:pt x="1870" y="810"/>
                  </a:moveTo>
                  <a:lnTo>
                    <a:pt x="41" y="0"/>
                  </a:lnTo>
                  <a:lnTo>
                    <a:pt x="0" y="91"/>
                  </a:lnTo>
                  <a:lnTo>
                    <a:pt x="1830" y="901"/>
                  </a:lnTo>
                  <a:lnTo>
                    <a:pt x="1870" y="810"/>
                  </a:lnTo>
                  <a:close/>
                </a:path>
              </a:pathLst>
            </a:custGeom>
            <a:solidFill>
              <a:srgbClr val="EDAAB4"/>
            </a:solidFill>
            <a:ln w="9525">
              <a:noFill/>
              <a:round/>
              <a:headEnd/>
              <a:tailEnd/>
            </a:ln>
          </p:spPr>
          <p:txBody>
            <a:bodyPr>
              <a:prstTxWarp prst="textNoShape">
                <a:avLst/>
              </a:prstTxWarp>
            </a:bodyPr>
            <a:lstStyle/>
            <a:p>
              <a:endParaRPr lang="en-US"/>
            </a:p>
          </p:txBody>
        </p:sp>
        <p:sp>
          <p:nvSpPr>
            <p:cNvPr id="20853" name="Freeform 337"/>
            <p:cNvSpPr>
              <a:spLocks/>
            </p:cNvSpPr>
            <p:nvPr/>
          </p:nvSpPr>
          <p:spPr bwMode="auto">
            <a:xfrm>
              <a:off x="2143" y="1687"/>
              <a:ext cx="3" cy="3"/>
            </a:xfrm>
            <a:custGeom>
              <a:avLst/>
              <a:gdLst>
                <a:gd name="T0" fmla="*/ 0 w 69"/>
                <a:gd name="T1" fmla="*/ 91 h 96"/>
                <a:gd name="T2" fmla="*/ 5 w 69"/>
                <a:gd name="T3" fmla="*/ 93 h 96"/>
                <a:gd name="T4" fmla="*/ 11 w 69"/>
                <a:gd name="T5" fmla="*/ 95 h 96"/>
                <a:gd name="T6" fmla="*/ 16 w 69"/>
                <a:gd name="T7" fmla="*/ 96 h 96"/>
                <a:gd name="T8" fmla="*/ 21 w 69"/>
                <a:gd name="T9" fmla="*/ 96 h 96"/>
                <a:gd name="T10" fmla="*/ 26 w 69"/>
                <a:gd name="T11" fmla="*/ 96 h 96"/>
                <a:gd name="T12" fmla="*/ 31 w 69"/>
                <a:gd name="T13" fmla="*/ 95 h 96"/>
                <a:gd name="T14" fmla="*/ 36 w 69"/>
                <a:gd name="T15" fmla="*/ 94 h 96"/>
                <a:gd name="T16" fmla="*/ 40 w 69"/>
                <a:gd name="T17" fmla="*/ 92 h 96"/>
                <a:gd name="T18" fmla="*/ 48 w 69"/>
                <a:gd name="T19" fmla="*/ 86 h 96"/>
                <a:gd name="T20" fmla="*/ 55 w 69"/>
                <a:gd name="T21" fmla="*/ 80 h 96"/>
                <a:gd name="T22" fmla="*/ 60 w 69"/>
                <a:gd name="T23" fmla="*/ 73 h 96"/>
                <a:gd name="T24" fmla="*/ 65 w 69"/>
                <a:gd name="T25" fmla="*/ 65 h 96"/>
                <a:gd name="T26" fmla="*/ 68 w 69"/>
                <a:gd name="T27" fmla="*/ 57 h 96"/>
                <a:gd name="T28" fmla="*/ 69 w 69"/>
                <a:gd name="T29" fmla="*/ 48 h 96"/>
                <a:gd name="T30" fmla="*/ 69 w 69"/>
                <a:gd name="T31" fmla="*/ 39 h 96"/>
                <a:gd name="T32" fmla="*/ 67 w 69"/>
                <a:gd name="T33" fmla="*/ 29 h 96"/>
                <a:gd name="T34" fmla="*/ 66 w 69"/>
                <a:gd name="T35" fmla="*/ 25 h 96"/>
                <a:gd name="T36" fmla="*/ 63 w 69"/>
                <a:gd name="T37" fmla="*/ 21 h 96"/>
                <a:gd name="T38" fmla="*/ 61 w 69"/>
                <a:gd name="T39" fmla="*/ 17 h 96"/>
                <a:gd name="T40" fmla="*/ 58 w 69"/>
                <a:gd name="T41" fmla="*/ 13 h 96"/>
                <a:gd name="T42" fmla="*/ 54 w 69"/>
                <a:gd name="T43" fmla="*/ 9 h 96"/>
                <a:gd name="T44" fmla="*/ 50 w 69"/>
                <a:gd name="T45" fmla="*/ 6 h 96"/>
                <a:gd name="T46" fmla="*/ 45 w 69"/>
                <a:gd name="T47" fmla="*/ 3 h 96"/>
                <a:gd name="T48" fmla="*/ 40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1" y="95"/>
                  </a:lnTo>
                  <a:lnTo>
                    <a:pt x="16" y="96"/>
                  </a:lnTo>
                  <a:lnTo>
                    <a:pt x="21" y="96"/>
                  </a:lnTo>
                  <a:lnTo>
                    <a:pt x="26" y="96"/>
                  </a:lnTo>
                  <a:lnTo>
                    <a:pt x="31" y="95"/>
                  </a:lnTo>
                  <a:lnTo>
                    <a:pt x="36" y="94"/>
                  </a:lnTo>
                  <a:lnTo>
                    <a:pt x="40" y="92"/>
                  </a:lnTo>
                  <a:lnTo>
                    <a:pt x="48" y="86"/>
                  </a:lnTo>
                  <a:lnTo>
                    <a:pt x="55" y="80"/>
                  </a:lnTo>
                  <a:lnTo>
                    <a:pt x="60" y="73"/>
                  </a:lnTo>
                  <a:lnTo>
                    <a:pt x="65" y="65"/>
                  </a:lnTo>
                  <a:lnTo>
                    <a:pt x="68" y="57"/>
                  </a:lnTo>
                  <a:lnTo>
                    <a:pt x="69" y="48"/>
                  </a:lnTo>
                  <a:lnTo>
                    <a:pt x="69" y="39"/>
                  </a:lnTo>
                  <a:lnTo>
                    <a:pt x="67" y="29"/>
                  </a:lnTo>
                  <a:lnTo>
                    <a:pt x="66" y="25"/>
                  </a:lnTo>
                  <a:lnTo>
                    <a:pt x="63" y="21"/>
                  </a:lnTo>
                  <a:lnTo>
                    <a:pt x="61" y="17"/>
                  </a:lnTo>
                  <a:lnTo>
                    <a:pt x="58" y="13"/>
                  </a:lnTo>
                  <a:lnTo>
                    <a:pt x="54" y="9"/>
                  </a:lnTo>
                  <a:lnTo>
                    <a:pt x="50" y="6"/>
                  </a:lnTo>
                  <a:lnTo>
                    <a:pt x="45" y="3"/>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854" name="Freeform 338"/>
            <p:cNvSpPr>
              <a:spLocks/>
            </p:cNvSpPr>
            <p:nvPr/>
          </p:nvSpPr>
          <p:spPr bwMode="auto">
            <a:xfrm>
              <a:off x="2190" y="1617"/>
              <a:ext cx="2" cy="3"/>
            </a:xfrm>
            <a:custGeom>
              <a:avLst/>
              <a:gdLst>
                <a:gd name="T0" fmla="*/ 70 w 70"/>
                <a:gd name="T1" fmla="*/ 5 h 95"/>
                <a:gd name="T2" fmla="*/ 64 w 70"/>
                <a:gd name="T3" fmla="*/ 3 h 95"/>
                <a:gd name="T4" fmla="*/ 58 w 70"/>
                <a:gd name="T5" fmla="*/ 1 h 95"/>
                <a:gd name="T6" fmla="*/ 53 w 70"/>
                <a:gd name="T7" fmla="*/ 0 h 95"/>
                <a:gd name="T8" fmla="*/ 48 w 70"/>
                <a:gd name="T9" fmla="*/ 0 h 95"/>
                <a:gd name="T10" fmla="*/ 43 w 70"/>
                <a:gd name="T11" fmla="*/ 0 h 95"/>
                <a:gd name="T12" fmla="*/ 39 w 70"/>
                <a:gd name="T13" fmla="*/ 1 h 95"/>
                <a:gd name="T14" fmla="*/ 34 w 70"/>
                <a:gd name="T15" fmla="*/ 2 h 95"/>
                <a:gd name="T16" fmla="*/ 30 w 70"/>
                <a:gd name="T17" fmla="*/ 4 h 95"/>
                <a:gd name="T18" fmla="*/ 22 w 70"/>
                <a:gd name="T19" fmla="*/ 9 h 95"/>
                <a:gd name="T20" fmla="*/ 15 w 70"/>
                <a:gd name="T21" fmla="*/ 15 h 95"/>
                <a:gd name="T22" fmla="*/ 10 w 70"/>
                <a:gd name="T23" fmla="*/ 22 h 95"/>
                <a:gd name="T24" fmla="*/ 5 w 70"/>
                <a:gd name="T25" fmla="*/ 30 h 95"/>
                <a:gd name="T26" fmla="*/ 1 w 70"/>
                <a:gd name="T27" fmla="*/ 38 h 95"/>
                <a:gd name="T28" fmla="*/ 0 w 70"/>
                <a:gd name="T29" fmla="*/ 48 h 95"/>
                <a:gd name="T30" fmla="*/ 0 w 70"/>
                <a:gd name="T31" fmla="*/ 57 h 95"/>
                <a:gd name="T32" fmla="*/ 2 w 70"/>
                <a:gd name="T33" fmla="*/ 66 h 95"/>
                <a:gd name="T34" fmla="*/ 5 w 70"/>
                <a:gd name="T35" fmla="*/ 70 h 95"/>
                <a:gd name="T36" fmla="*/ 7 w 70"/>
                <a:gd name="T37" fmla="*/ 75 h 95"/>
                <a:gd name="T38" fmla="*/ 9 w 70"/>
                <a:gd name="T39" fmla="*/ 79 h 95"/>
                <a:gd name="T40" fmla="*/ 12 w 70"/>
                <a:gd name="T41" fmla="*/ 82 h 95"/>
                <a:gd name="T42" fmla="*/ 16 w 70"/>
                <a:gd name="T43" fmla="*/ 86 h 95"/>
                <a:gd name="T44" fmla="*/ 20 w 70"/>
                <a:gd name="T45" fmla="*/ 89 h 95"/>
                <a:gd name="T46" fmla="*/ 25 w 70"/>
                <a:gd name="T47" fmla="*/ 92 h 95"/>
                <a:gd name="T48" fmla="*/ 30 w 70"/>
                <a:gd name="T49" fmla="*/ 95 h 95"/>
                <a:gd name="T50" fmla="*/ 70 w 70"/>
                <a:gd name="T51" fmla="*/ 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70" y="5"/>
                  </a:moveTo>
                  <a:lnTo>
                    <a:pt x="64" y="3"/>
                  </a:lnTo>
                  <a:lnTo>
                    <a:pt x="58" y="1"/>
                  </a:lnTo>
                  <a:lnTo>
                    <a:pt x="53" y="0"/>
                  </a:lnTo>
                  <a:lnTo>
                    <a:pt x="48" y="0"/>
                  </a:lnTo>
                  <a:lnTo>
                    <a:pt x="43" y="0"/>
                  </a:lnTo>
                  <a:lnTo>
                    <a:pt x="39" y="1"/>
                  </a:lnTo>
                  <a:lnTo>
                    <a:pt x="34" y="2"/>
                  </a:lnTo>
                  <a:lnTo>
                    <a:pt x="30" y="4"/>
                  </a:lnTo>
                  <a:lnTo>
                    <a:pt x="22" y="9"/>
                  </a:lnTo>
                  <a:lnTo>
                    <a:pt x="15" y="15"/>
                  </a:lnTo>
                  <a:lnTo>
                    <a:pt x="10" y="22"/>
                  </a:lnTo>
                  <a:lnTo>
                    <a:pt x="5" y="30"/>
                  </a:lnTo>
                  <a:lnTo>
                    <a:pt x="1" y="38"/>
                  </a:lnTo>
                  <a:lnTo>
                    <a:pt x="0" y="48"/>
                  </a:lnTo>
                  <a:lnTo>
                    <a:pt x="0" y="57"/>
                  </a:lnTo>
                  <a:lnTo>
                    <a:pt x="2" y="66"/>
                  </a:lnTo>
                  <a:lnTo>
                    <a:pt x="5" y="70"/>
                  </a:lnTo>
                  <a:lnTo>
                    <a:pt x="7" y="75"/>
                  </a:lnTo>
                  <a:lnTo>
                    <a:pt x="9" y="79"/>
                  </a:lnTo>
                  <a:lnTo>
                    <a:pt x="12" y="82"/>
                  </a:lnTo>
                  <a:lnTo>
                    <a:pt x="16" y="86"/>
                  </a:lnTo>
                  <a:lnTo>
                    <a:pt x="20" y="89"/>
                  </a:lnTo>
                  <a:lnTo>
                    <a:pt x="25" y="92"/>
                  </a:lnTo>
                  <a:lnTo>
                    <a:pt x="30" y="95"/>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0855" name="Freeform 339"/>
            <p:cNvSpPr>
              <a:spLocks/>
            </p:cNvSpPr>
            <p:nvPr/>
          </p:nvSpPr>
          <p:spPr bwMode="auto">
            <a:xfrm>
              <a:off x="2191" y="1618"/>
              <a:ext cx="58" cy="28"/>
            </a:xfrm>
            <a:custGeom>
              <a:avLst/>
              <a:gdLst>
                <a:gd name="T0" fmla="*/ 1881 w 1881"/>
                <a:gd name="T1" fmla="*/ 814 h 905"/>
                <a:gd name="T2" fmla="*/ 40 w 1881"/>
                <a:gd name="T3" fmla="*/ 0 h 905"/>
                <a:gd name="T4" fmla="*/ 0 w 1881"/>
                <a:gd name="T5" fmla="*/ 90 h 905"/>
                <a:gd name="T6" fmla="*/ 1841 w 1881"/>
                <a:gd name="T7" fmla="*/ 905 h 905"/>
                <a:gd name="T8" fmla="*/ 1881 w 1881"/>
                <a:gd name="T9" fmla="*/ 814 h 905"/>
                <a:gd name="T10" fmla="*/ 0 60000 65536"/>
                <a:gd name="T11" fmla="*/ 0 60000 65536"/>
                <a:gd name="T12" fmla="*/ 0 60000 65536"/>
                <a:gd name="T13" fmla="*/ 0 60000 65536"/>
                <a:gd name="T14" fmla="*/ 0 60000 65536"/>
                <a:gd name="T15" fmla="*/ 0 w 1881"/>
                <a:gd name="T16" fmla="*/ 0 h 905"/>
                <a:gd name="T17" fmla="*/ 1881 w 1881"/>
                <a:gd name="T18" fmla="*/ 905 h 905"/>
              </a:gdLst>
              <a:ahLst/>
              <a:cxnLst>
                <a:cxn ang="T10">
                  <a:pos x="T0" y="T1"/>
                </a:cxn>
                <a:cxn ang="T11">
                  <a:pos x="T2" y="T3"/>
                </a:cxn>
                <a:cxn ang="T12">
                  <a:pos x="T4" y="T5"/>
                </a:cxn>
                <a:cxn ang="T13">
                  <a:pos x="T6" y="T7"/>
                </a:cxn>
                <a:cxn ang="T14">
                  <a:pos x="T8" y="T9"/>
                </a:cxn>
              </a:cxnLst>
              <a:rect l="T15" t="T16" r="T17" b="T18"/>
              <a:pathLst>
                <a:path w="1881" h="905">
                  <a:moveTo>
                    <a:pt x="1881" y="814"/>
                  </a:moveTo>
                  <a:lnTo>
                    <a:pt x="40" y="0"/>
                  </a:lnTo>
                  <a:lnTo>
                    <a:pt x="0" y="90"/>
                  </a:lnTo>
                  <a:lnTo>
                    <a:pt x="1841" y="905"/>
                  </a:lnTo>
                  <a:lnTo>
                    <a:pt x="1881" y="814"/>
                  </a:lnTo>
                  <a:close/>
                </a:path>
              </a:pathLst>
            </a:custGeom>
            <a:solidFill>
              <a:srgbClr val="EDAAB4"/>
            </a:solidFill>
            <a:ln w="9525">
              <a:noFill/>
              <a:round/>
              <a:headEnd/>
              <a:tailEnd/>
            </a:ln>
          </p:spPr>
          <p:txBody>
            <a:bodyPr>
              <a:prstTxWarp prst="textNoShape">
                <a:avLst/>
              </a:prstTxWarp>
            </a:bodyPr>
            <a:lstStyle/>
            <a:p>
              <a:endParaRPr lang="en-US"/>
            </a:p>
          </p:txBody>
        </p:sp>
        <p:sp>
          <p:nvSpPr>
            <p:cNvPr id="20856" name="Freeform 340"/>
            <p:cNvSpPr>
              <a:spLocks/>
            </p:cNvSpPr>
            <p:nvPr/>
          </p:nvSpPr>
          <p:spPr bwMode="auto">
            <a:xfrm>
              <a:off x="2249" y="1643"/>
              <a:ext cx="2" cy="3"/>
            </a:xfrm>
            <a:custGeom>
              <a:avLst/>
              <a:gdLst>
                <a:gd name="T0" fmla="*/ 0 w 69"/>
                <a:gd name="T1" fmla="*/ 91 h 95"/>
                <a:gd name="T2" fmla="*/ 5 w 69"/>
                <a:gd name="T3" fmla="*/ 93 h 95"/>
                <a:gd name="T4" fmla="*/ 11 w 69"/>
                <a:gd name="T5" fmla="*/ 94 h 95"/>
                <a:gd name="T6" fmla="*/ 16 w 69"/>
                <a:gd name="T7" fmla="*/ 95 h 95"/>
                <a:gd name="T8" fmla="*/ 21 w 69"/>
                <a:gd name="T9" fmla="*/ 95 h 95"/>
                <a:gd name="T10" fmla="*/ 26 w 69"/>
                <a:gd name="T11" fmla="*/ 95 h 95"/>
                <a:gd name="T12" fmla="*/ 30 w 69"/>
                <a:gd name="T13" fmla="*/ 94 h 95"/>
                <a:gd name="T14" fmla="*/ 35 w 69"/>
                <a:gd name="T15" fmla="*/ 93 h 95"/>
                <a:gd name="T16" fmla="*/ 40 w 69"/>
                <a:gd name="T17" fmla="*/ 91 h 95"/>
                <a:gd name="T18" fmla="*/ 48 w 69"/>
                <a:gd name="T19" fmla="*/ 87 h 95"/>
                <a:gd name="T20" fmla="*/ 55 w 69"/>
                <a:gd name="T21" fmla="*/ 81 h 95"/>
                <a:gd name="T22" fmla="*/ 60 w 69"/>
                <a:gd name="T23" fmla="*/ 74 h 95"/>
                <a:gd name="T24" fmla="*/ 65 w 69"/>
                <a:gd name="T25" fmla="*/ 65 h 95"/>
                <a:gd name="T26" fmla="*/ 68 w 69"/>
                <a:gd name="T27" fmla="*/ 56 h 95"/>
                <a:gd name="T28" fmla="*/ 69 w 69"/>
                <a:gd name="T29" fmla="*/ 47 h 95"/>
                <a:gd name="T30" fmla="*/ 69 w 69"/>
                <a:gd name="T31" fmla="*/ 38 h 95"/>
                <a:gd name="T32" fmla="*/ 67 w 69"/>
                <a:gd name="T33" fmla="*/ 29 h 95"/>
                <a:gd name="T34" fmla="*/ 65 w 69"/>
                <a:gd name="T35" fmla="*/ 25 h 95"/>
                <a:gd name="T36" fmla="*/ 63 w 69"/>
                <a:gd name="T37" fmla="*/ 21 h 95"/>
                <a:gd name="T38" fmla="*/ 61 w 69"/>
                <a:gd name="T39" fmla="*/ 17 h 95"/>
                <a:gd name="T40" fmla="*/ 58 w 69"/>
                <a:gd name="T41" fmla="*/ 12 h 95"/>
                <a:gd name="T42" fmla="*/ 54 w 69"/>
                <a:gd name="T43" fmla="*/ 9 h 95"/>
                <a:gd name="T44" fmla="*/ 50 w 69"/>
                <a:gd name="T45" fmla="*/ 6 h 95"/>
                <a:gd name="T46" fmla="*/ 45 w 69"/>
                <a:gd name="T47" fmla="*/ 3 h 95"/>
                <a:gd name="T48" fmla="*/ 40 w 69"/>
                <a:gd name="T49" fmla="*/ 0 h 95"/>
                <a:gd name="T50" fmla="*/ 0 w 69"/>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1"/>
                  </a:moveTo>
                  <a:lnTo>
                    <a:pt x="5" y="93"/>
                  </a:lnTo>
                  <a:lnTo>
                    <a:pt x="11" y="94"/>
                  </a:lnTo>
                  <a:lnTo>
                    <a:pt x="16" y="95"/>
                  </a:lnTo>
                  <a:lnTo>
                    <a:pt x="21" y="95"/>
                  </a:lnTo>
                  <a:lnTo>
                    <a:pt x="26" y="95"/>
                  </a:lnTo>
                  <a:lnTo>
                    <a:pt x="30" y="94"/>
                  </a:lnTo>
                  <a:lnTo>
                    <a:pt x="35" y="93"/>
                  </a:lnTo>
                  <a:lnTo>
                    <a:pt x="40" y="91"/>
                  </a:lnTo>
                  <a:lnTo>
                    <a:pt x="48" y="87"/>
                  </a:lnTo>
                  <a:lnTo>
                    <a:pt x="55" y="81"/>
                  </a:lnTo>
                  <a:lnTo>
                    <a:pt x="60" y="74"/>
                  </a:lnTo>
                  <a:lnTo>
                    <a:pt x="65" y="65"/>
                  </a:lnTo>
                  <a:lnTo>
                    <a:pt x="68" y="56"/>
                  </a:lnTo>
                  <a:lnTo>
                    <a:pt x="69" y="47"/>
                  </a:lnTo>
                  <a:lnTo>
                    <a:pt x="69" y="38"/>
                  </a:lnTo>
                  <a:lnTo>
                    <a:pt x="67" y="29"/>
                  </a:lnTo>
                  <a:lnTo>
                    <a:pt x="65" y="25"/>
                  </a:lnTo>
                  <a:lnTo>
                    <a:pt x="63" y="21"/>
                  </a:lnTo>
                  <a:lnTo>
                    <a:pt x="61" y="17"/>
                  </a:lnTo>
                  <a:lnTo>
                    <a:pt x="58" y="12"/>
                  </a:lnTo>
                  <a:lnTo>
                    <a:pt x="54" y="9"/>
                  </a:lnTo>
                  <a:lnTo>
                    <a:pt x="50" y="6"/>
                  </a:lnTo>
                  <a:lnTo>
                    <a:pt x="45" y="3"/>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857" name="Freeform 341"/>
            <p:cNvSpPr>
              <a:spLocks/>
            </p:cNvSpPr>
            <p:nvPr/>
          </p:nvSpPr>
          <p:spPr bwMode="auto">
            <a:xfrm>
              <a:off x="2200" y="1668"/>
              <a:ext cx="2" cy="2"/>
            </a:xfrm>
            <a:custGeom>
              <a:avLst/>
              <a:gdLst>
                <a:gd name="T0" fmla="*/ 70 w 70"/>
                <a:gd name="T1" fmla="*/ 5 h 96"/>
                <a:gd name="T2" fmla="*/ 64 w 70"/>
                <a:gd name="T3" fmla="*/ 3 h 96"/>
                <a:gd name="T4" fmla="*/ 58 w 70"/>
                <a:gd name="T5" fmla="*/ 2 h 96"/>
                <a:gd name="T6" fmla="*/ 53 w 70"/>
                <a:gd name="T7" fmla="*/ 1 h 96"/>
                <a:gd name="T8" fmla="*/ 48 w 70"/>
                <a:gd name="T9" fmla="*/ 0 h 96"/>
                <a:gd name="T10" fmla="*/ 43 w 70"/>
                <a:gd name="T11" fmla="*/ 1 h 96"/>
                <a:gd name="T12" fmla="*/ 38 w 70"/>
                <a:gd name="T13" fmla="*/ 1 h 96"/>
                <a:gd name="T14" fmla="*/ 33 w 70"/>
                <a:gd name="T15" fmla="*/ 3 h 96"/>
                <a:gd name="T16" fmla="*/ 29 w 70"/>
                <a:gd name="T17" fmla="*/ 4 h 96"/>
                <a:gd name="T18" fmla="*/ 21 w 70"/>
                <a:gd name="T19" fmla="*/ 9 h 96"/>
                <a:gd name="T20" fmla="*/ 15 w 70"/>
                <a:gd name="T21" fmla="*/ 15 h 96"/>
                <a:gd name="T22" fmla="*/ 9 w 70"/>
                <a:gd name="T23" fmla="*/ 22 h 96"/>
                <a:gd name="T24" fmla="*/ 5 w 70"/>
                <a:gd name="T25" fmla="*/ 30 h 96"/>
                <a:gd name="T26" fmla="*/ 2 w 70"/>
                <a:gd name="T27" fmla="*/ 40 h 96"/>
                <a:gd name="T28" fmla="*/ 0 w 70"/>
                <a:gd name="T29" fmla="*/ 48 h 96"/>
                <a:gd name="T30" fmla="*/ 0 w 70"/>
                <a:gd name="T31" fmla="*/ 57 h 96"/>
                <a:gd name="T32" fmla="*/ 2 w 70"/>
                <a:gd name="T33" fmla="*/ 66 h 96"/>
                <a:gd name="T34" fmla="*/ 4 w 70"/>
                <a:gd name="T35" fmla="*/ 71 h 96"/>
                <a:gd name="T36" fmla="*/ 6 w 70"/>
                <a:gd name="T37" fmla="*/ 75 h 96"/>
                <a:gd name="T38" fmla="*/ 9 w 70"/>
                <a:gd name="T39" fmla="*/ 79 h 96"/>
                <a:gd name="T40" fmla="*/ 12 w 70"/>
                <a:gd name="T41" fmla="*/ 82 h 96"/>
                <a:gd name="T42" fmla="*/ 15 w 70"/>
                <a:gd name="T43" fmla="*/ 87 h 96"/>
                <a:gd name="T44" fmla="*/ 20 w 70"/>
                <a:gd name="T45" fmla="*/ 90 h 96"/>
                <a:gd name="T46" fmla="*/ 24 w 70"/>
                <a:gd name="T47" fmla="*/ 93 h 96"/>
                <a:gd name="T48" fmla="*/ 30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8" y="2"/>
                  </a:lnTo>
                  <a:lnTo>
                    <a:pt x="53" y="1"/>
                  </a:lnTo>
                  <a:lnTo>
                    <a:pt x="48" y="0"/>
                  </a:lnTo>
                  <a:lnTo>
                    <a:pt x="43" y="1"/>
                  </a:lnTo>
                  <a:lnTo>
                    <a:pt x="38" y="1"/>
                  </a:lnTo>
                  <a:lnTo>
                    <a:pt x="33" y="3"/>
                  </a:lnTo>
                  <a:lnTo>
                    <a:pt x="29" y="4"/>
                  </a:lnTo>
                  <a:lnTo>
                    <a:pt x="21" y="9"/>
                  </a:lnTo>
                  <a:lnTo>
                    <a:pt x="15" y="15"/>
                  </a:lnTo>
                  <a:lnTo>
                    <a:pt x="9" y="22"/>
                  </a:lnTo>
                  <a:lnTo>
                    <a:pt x="5" y="30"/>
                  </a:lnTo>
                  <a:lnTo>
                    <a:pt x="2" y="40"/>
                  </a:lnTo>
                  <a:lnTo>
                    <a:pt x="0" y="48"/>
                  </a:lnTo>
                  <a:lnTo>
                    <a:pt x="0" y="57"/>
                  </a:lnTo>
                  <a:lnTo>
                    <a:pt x="2" y="66"/>
                  </a:lnTo>
                  <a:lnTo>
                    <a:pt x="4" y="71"/>
                  </a:lnTo>
                  <a:lnTo>
                    <a:pt x="6" y="75"/>
                  </a:lnTo>
                  <a:lnTo>
                    <a:pt x="9" y="79"/>
                  </a:lnTo>
                  <a:lnTo>
                    <a:pt x="12" y="82"/>
                  </a:lnTo>
                  <a:lnTo>
                    <a:pt x="15" y="87"/>
                  </a:lnTo>
                  <a:lnTo>
                    <a:pt x="20" y="90"/>
                  </a:lnTo>
                  <a:lnTo>
                    <a:pt x="24" y="93"/>
                  </a:lnTo>
                  <a:lnTo>
                    <a:pt x="30" y="96"/>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0858" name="Freeform 342"/>
            <p:cNvSpPr>
              <a:spLocks/>
            </p:cNvSpPr>
            <p:nvPr/>
          </p:nvSpPr>
          <p:spPr bwMode="auto">
            <a:xfrm>
              <a:off x="2201" y="1668"/>
              <a:ext cx="54" cy="24"/>
            </a:xfrm>
            <a:custGeom>
              <a:avLst/>
              <a:gdLst>
                <a:gd name="T0" fmla="*/ 1710 w 1710"/>
                <a:gd name="T1" fmla="*/ 740 h 831"/>
                <a:gd name="T2" fmla="*/ 40 w 1710"/>
                <a:gd name="T3" fmla="*/ 0 h 831"/>
                <a:gd name="T4" fmla="*/ 0 w 1710"/>
                <a:gd name="T5" fmla="*/ 91 h 831"/>
                <a:gd name="T6" fmla="*/ 1670 w 1710"/>
                <a:gd name="T7" fmla="*/ 831 h 831"/>
                <a:gd name="T8" fmla="*/ 1710 w 1710"/>
                <a:gd name="T9" fmla="*/ 740 h 831"/>
                <a:gd name="T10" fmla="*/ 0 60000 65536"/>
                <a:gd name="T11" fmla="*/ 0 60000 65536"/>
                <a:gd name="T12" fmla="*/ 0 60000 65536"/>
                <a:gd name="T13" fmla="*/ 0 60000 65536"/>
                <a:gd name="T14" fmla="*/ 0 60000 65536"/>
                <a:gd name="T15" fmla="*/ 0 w 1710"/>
                <a:gd name="T16" fmla="*/ 0 h 831"/>
                <a:gd name="T17" fmla="*/ 1710 w 1710"/>
                <a:gd name="T18" fmla="*/ 831 h 831"/>
              </a:gdLst>
              <a:ahLst/>
              <a:cxnLst>
                <a:cxn ang="T10">
                  <a:pos x="T0" y="T1"/>
                </a:cxn>
                <a:cxn ang="T11">
                  <a:pos x="T2" y="T3"/>
                </a:cxn>
                <a:cxn ang="T12">
                  <a:pos x="T4" y="T5"/>
                </a:cxn>
                <a:cxn ang="T13">
                  <a:pos x="T6" y="T7"/>
                </a:cxn>
                <a:cxn ang="T14">
                  <a:pos x="T8" y="T9"/>
                </a:cxn>
              </a:cxnLst>
              <a:rect l="T15" t="T16" r="T17" b="T18"/>
              <a:pathLst>
                <a:path w="1710" h="831">
                  <a:moveTo>
                    <a:pt x="1710" y="740"/>
                  </a:moveTo>
                  <a:lnTo>
                    <a:pt x="40" y="0"/>
                  </a:lnTo>
                  <a:lnTo>
                    <a:pt x="0" y="91"/>
                  </a:lnTo>
                  <a:lnTo>
                    <a:pt x="1670" y="831"/>
                  </a:lnTo>
                  <a:lnTo>
                    <a:pt x="1710" y="740"/>
                  </a:lnTo>
                  <a:close/>
                </a:path>
              </a:pathLst>
            </a:custGeom>
            <a:solidFill>
              <a:srgbClr val="EDAAB4"/>
            </a:solidFill>
            <a:ln w="9525">
              <a:noFill/>
              <a:round/>
              <a:headEnd/>
              <a:tailEnd/>
            </a:ln>
          </p:spPr>
          <p:txBody>
            <a:bodyPr>
              <a:prstTxWarp prst="textNoShape">
                <a:avLst/>
              </a:prstTxWarp>
            </a:bodyPr>
            <a:lstStyle/>
            <a:p>
              <a:endParaRPr lang="en-US"/>
            </a:p>
          </p:txBody>
        </p:sp>
        <p:sp>
          <p:nvSpPr>
            <p:cNvPr id="20859" name="Freeform 343"/>
            <p:cNvSpPr>
              <a:spLocks/>
            </p:cNvSpPr>
            <p:nvPr/>
          </p:nvSpPr>
          <p:spPr bwMode="auto">
            <a:xfrm>
              <a:off x="2253" y="1690"/>
              <a:ext cx="4" cy="2"/>
            </a:xfrm>
            <a:custGeom>
              <a:avLst/>
              <a:gdLst>
                <a:gd name="T0" fmla="*/ 0 w 70"/>
                <a:gd name="T1" fmla="*/ 91 h 95"/>
                <a:gd name="T2" fmla="*/ 6 w 70"/>
                <a:gd name="T3" fmla="*/ 93 h 95"/>
                <a:gd name="T4" fmla="*/ 12 w 70"/>
                <a:gd name="T5" fmla="*/ 94 h 95"/>
                <a:gd name="T6" fmla="*/ 17 w 70"/>
                <a:gd name="T7" fmla="*/ 95 h 95"/>
                <a:gd name="T8" fmla="*/ 22 w 70"/>
                <a:gd name="T9" fmla="*/ 95 h 95"/>
                <a:gd name="T10" fmla="*/ 27 w 70"/>
                <a:gd name="T11" fmla="*/ 95 h 95"/>
                <a:gd name="T12" fmla="*/ 32 w 70"/>
                <a:gd name="T13" fmla="*/ 94 h 95"/>
                <a:gd name="T14" fmla="*/ 36 w 70"/>
                <a:gd name="T15" fmla="*/ 93 h 95"/>
                <a:gd name="T16" fmla="*/ 41 w 70"/>
                <a:gd name="T17" fmla="*/ 91 h 95"/>
                <a:gd name="T18" fmla="*/ 48 w 70"/>
                <a:gd name="T19" fmla="*/ 87 h 95"/>
                <a:gd name="T20" fmla="*/ 55 w 70"/>
                <a:gd name="T21" fmla="*/ 81 h 95"/>
                <a:gd name="T22" fmla="*/ 61 w 70"/>
                <a:gd name="T23" fmla="*/ 73 h 95"/>
                <a:gd name="T24" fmla="*/ 65 w 70"/>
                <a:gd name="T25" fmla="*/ 65 h 95"/>
                <a:gd name="T26" fmla="*/ 68 w 70"/>
                <a:gd name="T27" fmla="*/ 56 h 95"/>
                <a:gd name="T28" fmla="*/ 70 w 70"/>
                <a:gd name="T29" fmla="*/ 47 h 95"/>
                <a:gd name="T30" fmla="*/ 69 w 70"/>
                <a:gd name="T31" fmla="*/ 38 h 95"/>
                <a:gd name="T32" fmla="*/ 68 w 70"/>
                <a:gd name="T33" fmla="*/ 29 h 95"/>
                <a:gd name="T34" fmla="*/ 66 w 70"/>
                <a:gd name="T35" fmla="*/ 25 h 95"/>
                <a:gd name="T36" fmla="*/ 64 w 70"/>
                <a:gd name="T37" fmla="*/ 20 h 95"/>
                <a:gd name="T38" fmla="*/ 61 w 70"/>
                <a:gd name="T39" fmla="*/ 16 h 95"/>
                <a:gd name="T40" fmla="*/ 58 w 70"/>
                <a:gd name="T41" fmla="*/ 12 h 95"/>
                <a:gd name="T42" fmla="*/ 54 w 70"/>
                <a:gd name="T43" fmla="*/ 9 h 95"/>
                <a:gd name="T44" fmla="*/ 50 w 70"/>
                <a:gd name="T45" fmla="*/ 5 h 95"/>
                <a:gd name="T46" fmla="*/ 46 w 70"/>
                <a:gd name="T47" fmla="*/ 2 h 95"/>
                <a:gd name="T48" fmla="*/ 40 w 70"/>
                <a:gd name="T49" fmla="*/ 0 h 95"/>
                <a:gd name="T50" fmla="*/ 0 w 70"/>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1"/>
                  </a:moveTo>
                  <a:lnTo>
                    <a:pt x="6" y="93"/>
                  </a:lnTo>
                  <a:lnTo>
                    <a:pt x="12" y="94"/>
                  </a:lnTo>
                  <a:lnTo>
                    <a:pt x="17" y="95"/>
                  </a:lnTo>
                  <a:lnTo>
                    <a:pt x="22" y="95"/>
                  </a:lnTo>
                  <a:lnTo>
                    <a:pt x="27" y="95"/>
                  </a:lnTo>
                  <a:lnTo>
                    <a:pt x="32" y="94"/>
                  </a:lnTo>
                  <a:lnTo>
                    <a:pt x="36" y="93"/>
                  </a:lnTo>
                  <a:lnTo>
                    <a:pt x="41" y="91"/>
                  </a:lnTo>
                  <a:lnTo>
                    <a:pt x="48" y="87"/>
                  </a:lnTo>
                  <a:lnTo>
                    <a:pt x="55" y="81"/>
                  </a:lnTo>
                  <a:lnTo>
                    <a:pt x="61" y="73"/>
                  </a:lnTo>
                  <a:lnTo>
                    <a:pt x="65" y="65"/>
                  </a:lnTo>
                  <a:lnTo>
                    <a:pt x="68" y="56"/>
                  </a:lnTo>
                  <a:lnTo>
                    <a:pt x="70" y="47"/>
                  </a:lnTo>
                  <a:lnTo>
                    <a:pt x="69" y="38"/>
                  </a:lnTo>
                  <a:lnTo>
                    <a:pt x="68" y="29"/>
                  </a:lnTo>
                  <a:lnTo>
                    <a:pt x="66" y="25"/>
                  </a:lnTo>
                  <a:lnTo>
                    <a:pt x="64" y="20"/>
                  </a:lnTo>
                  <a:lnTo>
                    <a:pt x="61" y="16"/>
                  </a:lnTo>
                  <a:lnTo>
                    <a:pt x="58" y="12"/>
                  </a:lnTo>
                  <a:lnTo>
                    <a:pt x="54" y="9"/>
                  </a:lnTo>
                  <a:lnTo>
                    <a:pt x="50" y="5"/>
                  </a:lnTo>
                  <a:lnTo>
                    <a:pt x="46" y="2"/>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860" name="Freeform 344"/>
            <p:cNvSpPr>
              <a:spLocks/>
            </p:cNvSpPr>
            <p:nvPr/>
          </p:nvSpPr>
          <p:spPr bwMode="auto">
            <a:xfrm>
              <a:off x="2097" y="1755"/>
              <a:ext cx="2" cy="3"/>
            </a:xfrm>
            <a:custGeom>
              <a:avLst/>
              <a:gdLst>
                <a:gd name="T0" fmla="*/ 69 w 69"/>
                <a:gd name="T1" fmla="*/ 5 h 94"/>
                <a:gd name="T2" fmla="*/ 64 w 69"/>
                <a:gd name="T3" fmla="*/ 3 h 94"/>
                <a:gd name="T4" fmla="*/ 58 w 69"/>
                <a:gd name="T5" fmla="*/ 1 h 94"/>
                <a:gd name="T6" fmla="*/ 52 w 69"/>
                <a:gd name="T7" fmla="*/ 0 h 94"/>
                <a:gd name="T8" fmla="*/ 47 w 69"/>
                <a:gd name="T9" fmla="*/ 0 h 94"/>
                <a:gd name="T10" fmla="*/ 42 w 69"/>
                <a:gd name="T11" fmla="*/ 0 h 94"/>
                <a:gd name="T12" fmla="*/ 38 w 69"/>
                <a:gd name="T13" fmla="*/ 1 h 94"/>
                <a:gd name="T14" fmla="*/ 33 w 69"/>
                <a:gd name="T15" fmla="*/ 2 h 94"/>
                <a:gd name="T16" fmla="*/ 29 w 69"/>
                <a:gd name="T17" fmla="*/ 4 h 94"/>
                <a:gd name="T18" fmla="*/ 21 w 69"/>
                <a:gd name="T19" fmla="*/ 9 h 94"/>
                <a:gd name="T20" fmla="*/ 14 w 69"/>
                <a:gd name="T21" fmla="*/ 14 h 94"/>
                <a:gd name="T22" fmla="*/ 9 w 69"/>
                <a:gd name="T23" fmla="*/ 22 h 94"/>
                <a:gd name="T24" fmla="*/ 4 w 69"/>
                <a:gd name="T25" fmla="*/ 30 h 94"/>
                <a:gd name="T26" fmla="*/ 1 w 69"/>
                <a:gd name="T27" fmla="*/ 38 h 94"/>
                <a:gd name="T28" fmla="*/ 0 w 69"/>
                <a:gd name="T29" fmla="*/ 47 h 94"/>
                <a:gd name="T30" fmla="*/ 0 w 69"/>
                <a:gd name="T31" fmla="*/ 57 h 94"/>
                <a:gd name="T32" fmla="*/ 2 w 69"/>
                <a:gd name="T33" fmla="*/ 66 h 94"/>
                <a:gd name="T34" fmla="*/ 4 w 69"/>
                <a:gd name="T35" fmla="*/ 70 h 94"/>
                <a:gd name="T36" fmla="*/ 6 w 69"/>
                <a:gd name="T37" fmla="*/ 74 h 94"/>
                <a:gd name="T38" fmla="*/ 8 w 69"/>
                <a:gd name="T39" fmla="*/ 78 h 94"/>
                <a:gd name="T40" fmla="*/ 11 w 69"/>
                <a:gd name="T41" fmla="*/ 82 h 94"/>
                <a:gd name="T42" fmla="*/ 15 w 69"/>
                <a:gd name="T43" fmla="*/ 86 h 94"/>
                <a:gd name="T44" fmla="*/ 19 w 69"/>
                <a:gd name="T45" fmla="*/ 89 h 94"/>
                <a:gd name="T46" fmla="*/ 24 w 69"/>
                <a:gd name="T47" fmla="*/ 92 h 94"/>
                <a:gd name="T48" fmla="*/ 29 w 69"/>
                <a:gd name="T49" fmla="*/ 94 h 94"/>
                <a:gd name="T50" fmla="*/ 69 w 69"/>
                <a:gd name="T51" fmla="*/ 5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4"/>
                <a:gd name="T80" fmla="*/ 69 w 69"/>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4">
                  <a:moveTo>
                    <a:pt x="69" y="5"/>
                  </a:moveTo>
                  <a:lnTo>
                    <a:pt x="64" y="3"/>
                  </a:lnTo>
                  <a:lnTo>
                    <a:pt x="58" y="1"/>
                  </a:lnTo>
                  <a:lnTo>
                    <a:pt x="52" y="0"/>
                  </a:lnTo>
                  <a:lnTo>
                    <a:pt x="47" y="0"/>
                  </a:lnTo>
                  <a:lnTo>
                    <a:pt x="42" y="0"/>
                  </a:lnTo>
                  <a:lnTo>
                    <a:pt x="38" y="1"/>
                  </a:lnTo>
                  <a:lnTo>
                    <a:pt x="33" y="2"/>
                  </a:lnTo>
                  <a:lnTo>
                    <a:pt x="29" y="4"/>
                  </a:lnTo>
                  <a:lnTo>
                    <a:pt x="21" y="9"/>
                  </a:lnTo>
                  <a:lnTo>
                    <a:pt x="14" y="14"/>
                  </a:lnTo>
                  <a:lnTo>
                    <a:pt x="9" y="22"/>
                  </a:lnTo>
                  <a:lnTo>
                    <a:pt x="4" y="30"/>
                  </a:lnTo>
                  <a:lnTo>
                    <a:pt x="1" y="38"/>
                  </a:lnTo>
                  <a:lnTo>
                    <a:pt x="0" y="47"/>
                  </a:lnTo>
                  <a:lnTo>
                    <a:pt x="0" y="57"/>
                  </a:lnTo>
                  <a:lnTo>
                    <a:pt x="2" y="66"/>
                  </a:lnTo>
                  <a:lnTo>
                    <a:pt x="4" y="70"/>
                  </a:lnTo>
                  <a:lnTo>
                    <a:pt x="6" y="74"/>
                  </a:lnTo>
                  <a:lnTo>
                    <a:pt x="8" y="78"/>
                  </a:lnTo>
                  <a:lnTo>
                    <a:pt x="11" y="82"/>
                  </a:lnTo>
                  <a:lnTo>
                    <a:pt x="15" y="86"/>
                  </a:lnTo>
                  <a:lnTo>
                    <a:pt x="19" y="89"/>
                  </a:lnTo>
                  <a:lnTo>
                    <a:pt x="24" y="92"/>
                  </a:lnTo>
                  <a:lnTo>
                    <a:pt x="29" y="94"/>
                  </a:lnTo>
                  <a:lnTo>
                    <a:pt x="69" y="5"/>
                  </a:lnTo>
                  <a:close/>
                </a:path>
              </a:pathLst>
            </a:custGeom>
            <a:solidFill>
              <a:srgbClr val="EDAAB4"/>
            </a:solidFill>
            <a:ln w="9525">
              <a:noFill/>
              <a:round/>
              <a:headEnd/>
              <a:tailEnd/>
            </a:ln>
          </p:spPr>
          <p:txBody>
            <a:bodyPr>
              <a:prstTxWarp prst="textNoShape">
                <a:avLst/>
              </a:prstTxWarp>
            </a:bodyPr>
            <a:lstStyle/>
            <a:p>
              <a:endParaRPr lang="en-US"/>
            </a:p>
          </p:txBody>
        </p:sp>
        <p:sp>
          <p:nvSpPr>
            <p:cNvPr id="20861" name="Freeform 345"/>
            <p:cNvSpPr>
              <a:spLocks/>
            </p:cNvSpPr>
            <p:nvPr/>
          </p:nvSpPr>
          <p:spPr bwMode="auto">
            <a:xfrm>
              <a:off x="2097" y="1755"/>
              <a:ext cx="38" cy="19"/>
            </a:xfrm>
            <a:custGeom>
              <a:avLst/>
              <a:gdLst>
                <a:gd name="T0" fmla="*/ 1178 w 1178"/>
                <a:gd name="T1" fmla="*/ 503 h 594"/>
                <a:gd name="T2" fmla="*/ 40 w 1178"/>
                <a:gd name="T3" fmla="*/ 0 h 594"/>
                <a:gd name="T4" fmla="*/ 0 w 1178"/>
                <a:gd name="T5" fmla="*/ 89 h 594"/>
                <a:gd name="T6" fmla="*/ 1138 w 1178"/>
                <a:gd name="T7" fmla="*/ 594 h 594"/>
                <a:gd name="T8" fmla="*/ 1178 w 1178"/>
                <a:gd name="T9" fmla="*/ 503 h 594"/>
                <a:gd name="T10" fmla="*/ 0 60000 65536"/>
                <a:gd name="T11" fmla="*/ 0 60000 65536"/>
                <a:gd name="T12" fmla="*/ 0 60000 65536"/>
                <a:gd name="T13" fmla="*/ 0 60000 65536"/>
                <a:gd name="T14" fmla="*/ 0 60000 65536"/>
                <a:gd name="T15" fmla="*/ 0 w 1178"/>
                <a:gd name="T16" fmla="*/ 0 h 594"/>
                <a:gd name="T17" fmla="*/ 1178 w 1178"/>
                <a:gd name="T18" fmla="*/ 594 h 594"/>
              </a:gdLst>
              <a:ahLst/>
              <a:cxnLst>
                <a:cxn ang="T10">
                  <a:pos x="T0" y="T1"/>
                </a:cxn>
                <a:cxn ang="T11">
                  <a:pos x="T2" y="T3"/>
                </a:cxn>
                <a:cxn ang="T12">
                  <a:pos x="T4" y="T5"/>
                </a:cxn>
                <a:cxn ang="T13">
                  <a:pos x="T6" y="T7"/>
                </a:cxn>
                <a:cxn ang="T14">
                  <a:pos x="T8" y="T9"/>
                </a:cxn>
              </a:cxnLst>
              <a:rect l="T15" t="T16" r="T17" b="T18"/>
              <a:pathLst>
                <a:path w="1178" h="594">
                  <a:moveTo>
                    <a:pt x="1178" y="503"/>
                  </a:moveTo>
                  <a:lnTo>
                    <a:pt x="40" y="0"/>
                  </a:lnTo>
                  <a:lnTo>
                    <a:pt x="0" y="89"/>
                  </a:lnTo>
                  <a:lnTo>
                    <a:pt x="1138" y="594"/>
                  </a:lnTo>
                  <a:lnTo>
                    <a:pt x="1178" y="503"/>
                  </a:lnTo>
                  <a:close/>
                </a:path>
              </a:pathLst>
            </a:custGeom>
            <a:solidFill>
              <a:srgbClr val="EDAAB4"/>
            </a:solidFill>
            <a:ln w="9525">
              <a:noFill/>
              <a:round/>
              <a:headEnd/>
              <a:tailEnd/>
            </a:ln>
          </p:spPr>
          <p:txBody>
            <a:bodyPr>
              <a:prstTxWarp prst="textNoShape">
                <a:avLst/>
              </a:prstTxWarp>
            </a:bodyPr>
            <a:lstStyle/>
            <a:p>
              <a:endParaRPr lang="en-US"/>
            </a:p>
          </p:txBody>
        </p:sp>
        <p:sp>
          <p:nvSpPr>
            <p:cNvPr id="20862" name="Freeform 346"/>
            <p:cNvSpPr>
              <a:spLocks/>
            </p:cNvSpPr>
            <p:nvPr/>
          </p:nvSpPr>
          <p:spPr bwMode="auto">
            <a:xfrm>
              <a:off x="2134" y="1771"/>
              <a:ext cx="1" cy="3"/>
            </a:xfrm>
            <a:custGeom>
              <a:avLst/>
              <a:gdLst>
                <a:gd name="T0" fmla="*/ 0 w 69"/>
                <a:gd name="T1" fmla="*/ 91 h 95"/>
                <a:gd name="T2" fmla="*/ 6 w 69"/>
                <a:gd name="T3" fmla="*/ 93 h 95"/>
                <a:gd name="T4" fmla="*/ 11 w 69"/>
                <a:gd name="T5" fmla="*/ 94 h 95"/>
                <a:gd name="T6" fmla="*/ 16 w 69"/>
                <a:gd name="T7" fmla="*/ 95 h 95"/>
                <a:gd name="T8" fmla="*/ 21 w 69"/>
                <a:gd name="T9" fmla="*/ 95 h 95"/>
                <a:gd name="T10" fmla="*/ 26 w 69"/>
                <a:gd name="T11" fmla="*/ 95 h 95"/>
                <a:gd name="T12" fmla="*/ 32 w 69"/>
                <a:gd name="T13" fmla="*/ 94 h 95"/>
                <a:gd name="T14" fmla="*/ 36 w 69"/>
                <a:gd name="T15" fmla="*/ 93 h 95"/>
                <a:gd name="T16" fmla="*/ 41 w 69"/>
                <a:gd name="T17" fmla="*/ 91 h 95"/>
                <a:gd name="T18" fmla="*/ 48 w 69"/>
                <a:gd name="T19" fmla="*/ 87 h 95"/>
                <a:gd name="T20" fmla="*/ 55 w 69"/>
                <a:gd name="T21" fmla="*/ 81 h 95"/>
                <a:gd name="T22" fmla="*/ 61 w 69"/>
                <a:gd name="T23" fmla="*/ 74 h 95"/>
                <a:gd name="T24" fmla="*/ 65 w 69"/>
                <a:gd name="T25" fmla="*/ 65 h 95"/>
                <a:gd name="T26" fmla="*/ 68 w 69"/>
                <a:gd name="T27" fmla="*/ 56 h 95"/>
                <a:gd name="T28" fmla="*/ 69 w 69"/>
                <a:gd name="T29" fmla="*/ 47 h 95"/>
                <a:gd name="T30" fmla="*/ 69 w 69"/>
                <a:gd name="T31" fmla="*/ 38 h 95"/>
                <a:gd name="T32" fmla="*/ 67 w 69"/>
                <a:gd name="T33" fmla="*/ 29 h 95"/>
                <a:gd name="T34" fmla="*/ 66 w 69"/>
                <a:gd name="T35" fmla="*/ 25 h 95"/>
                <a:gd name="T36" fmla="*/ 64 w 69"/>
                <a:gd name="T37" fmla="*/ 21 h 95"/>
                <a:gd name="T38" fmla="*/ 61 w 69"/>
                <a:gd name="T39" fmla="*/ 17 h 95"/>
                <a:gd name="T40" fmla="*/ 58 w 69"/>
                <a:gd name="T41" fmla="*/ 12 h 95"/>
                <a:gd name="T42" fmla="*/ 54 w 69"/>
                <a:gd name="T43" fmla="*/ 9 h 95"/>
                <a:gd name="T44" fmla="*/ 50 w 69"/>
                <a:gd name="T45" fmla="*/ 5 h 95"/>
                <a:gd name="T46" fmla="*/ 45 w 69"/>
                <a:gd name="T47" fmla="*/ 2 h 95"/>
                <a:gd name="T48" fmla="*/ 40 w 69"/>
                <a:gd name="T49" fmla="*/ 0 h 95"/>
                <a:gd name="T50" fmla="*/ 0 w 69"/>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1"/>
                  </a:moveTo>
                  <a:lnTo>
                    <a:pt x="6" y="93"/>
                  </a:lnTo>
                  <a:lnTo>
                    <a:pt x="11" y="94"/>
                  </a:lnTo>
                  <a:lnTo>
                    <a:pt x="16" y="95"/>
                  </a:lnTo>
                  <a:lnTo>
                    <a:pt x="21" y="95"/>
                  </a:lnTo>
                  <a:lnTo>
                    <a:pt x="26" y="95"/>
                  </a:lnTo>
                  <a:lnTo>
                    <a:pt x="32" y="94"/>
                  </a:lnTo>
                  <a:lnTo>
                    <a:pt x="36" y="93"/>
                  </a:lnTo>
                  <a:lnTo>
                    <a:pt x="41" y="91"/>
                  </a:lnTo>
                  <a:lnTo>
                    <a:pt x="48" y="87"/>
                  </a:lnTo>
                  <a:lnTo>
                    <a:pt x="55" y="81"/>
                  </a:lnTo>
                  <a:lnTo>
                    <a:pt x="61" y="74"/>
                  </a:lnTo>
                  <a:lnTo>
                    <a:pt x="65" y="65"/>
                  </a:lnTo>
                  <a:lnTo>
                    <a:pt x="68" y="56"/>
                  </a:lnTo>
                  <a:lnTo>
                    <a:pt x="69" y="47"/>
                  </a:lnTo>
                  <a:lnTo>
                    <a:pt x="69" y="38"/>
                  </a:lnTo>
                  <a:lnTo>
                    <a:pt x="67" y="29"/>
                  </a:lnTo>
                  <a:lnTo>
                    <a:pt x="66" y="25"/>
                  </a:lnTo>
                  <a:lnTo>
                    <a:pt x="64" y="21"/>
                  </a:lnTo>
                  <a:lnTo>
                    <a:pt x="61" y="17"/>
                  </a:lnTo>
                  <a:lnTo>
                    <a:pt x="58" y="12"/>
                  </a:lnTo>
                  <a:lnTo>
                    <a:pt x="54" y="9"/>
                  </a:lnTo>
                  <a:lnTo>
                    <a:pt x="50" y="5"/>
                  </a:lnTo>
                  <a:lnTo>
                    <a:pt x="45" y="2"/>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863" name="Freeform 347"/>
            <p:cNvSpPr>
              <a:spLocks/>
            </p:cNvSpPr>
            <p:nvPr/>
          </p:nvSpPr>
          <p:spPr bwMode="auto">
            <a:xfrm>
              <a:off x="2202" y="1711"/>
              <a:ext cx="2" cy="4"/>
            </a:xfrm>
            <a:custGeom>
              <a:avLst/>
              <a:gdLst>
                <a:gd name="T0" fmla="*/ 71 w 71"/>
                <a:gd name="T1" fmla="*/ 5 h 94"/>
                <a:gd name="T2" fmla="*/ 64 w 71"/>
                <a:gd name="T3" fmla="*/ 3 h 94"/>
                <a:gd name="T4" fmla="*/ 59 w 71"/>
                <a:gd name="T5" fmla="*/ 1 h 94"/>
                <a:gd name="T6" fmla="*/ 53 w 71"/>
                <a:gd name="T7" fmla="*/ 0 h 94"/>
                <a:gd name="T8" fmla="*/ 48 w 71"/>
                <a:gd name="T9" fmla="*/ 0 h 94"/>
                <a:gd name="T10" fmla="*/ 44 w 71"/>
                <a:gd name="T11" fmla="*/ 0 h 94"/>
                <a:gd name="T12" fmla="*/ 39 w 71"/>
                <a:gd name="T13" fmla="*/ 1 h 94"/>
                <a:gd name="T14" fmla="*/ 34 w 71"/>
                <a:gd name="T15" fmla="*/ 2 h 94"/>
                <a:gd name="T16" fmla="*/ 30 w 71"/>
                <a:gd name="T17" fmla="*/ 4 h 94"/>
                <a:gd name="T18" fmla="*/ 22 w 71"/>
                <a:gd name="T19" fmla="*/ 8 h 94"/>
                <a:gd name="T20" fmla="*/ 16 w 71"/>
                <a:gd name="T21" fmla="*/ 14 h 94"/>
                <a:gd name="T22" fmla="*/ 10 w 71"/>
                <a:gd name="T23" fmla="*/ 22 h 94"/>
                <a:gd name="T24" fmla="*/ 6 w 71"/>
                <a:gd name="T25" fmla="*/ 30 h 94"/>
                <a:gd name="T26" fmla="*/ 3 w 71"/>
                <a:gd name="T27" fmla="*/ 38 h 94"/>
                <a:gd name="T28" fmla="*/ 0 w 71"/>
                <a:gd name="T29" fmla="*/ 47 h 94"/>
                <a:gd name="T30" fmla="*/ 0 w 71"/>
                <a:gd name="T31" fmla="*/ 57 h 94"/>
                <a:gd name="T32" fmla="*/ 3 w 71"/>
                <a:gd name="T33" fmla="*/ 66 h 94"/>
                <a:gd name="T34" fmla="*/ 5 w 71"/>
                <a:gd name="T35" fmla="*/ 70 h 94"/>
                <a:gd name="T36" fmla="*/ 7 w 71"/>
                <a:gd name="T37" fmla="*/ 74 h 94"/>
                <a:gd name="T38" fmla="*/ 10 w 71"/>
                <a:gd name="T39" fmla="*/ 78 h 94"/>
                <a:gd name="T40" fmla="*/ 13 w 71"/>
                <a:gd name="T41" fmla="*/ 82 h 94"/>
                <a:gd name="T42" fmla="*/ 16 w 71"/>
                <a:gd name="T43" fmla="*/ 86 h 94"/>
                <a:gd name="T44" fmla="*/ 20 w 71"/>
                <a:gd name="T45" fmla="*/ 89 h 94"/>
                <a:gd name="T46" fmla="*/ 25 w 71"/>
                <a:gd name="T47" fmla="*/ 92 h 94"/>
                <a:gd name="T48" fmla="*/ 30 w 71"/>
                <a:gd name="T49" fmla="*/ 94 h 94"/>
                <a:gd name="T50" fmla="*/ 71 w 71"/>
                <a:gd name="T51" fmla="*/ 5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
                <a:gd name="T79" fmla="*/ 0 h 94"/>
                <a:gd name="T80" fmla="*/ 71 w 71"/>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 h="94">
                  <a:moveTo>
                    <a:pt x="71" y="5"/>
                  </a:moveTo>
                  <a:lnTo>
                    <a:pt x="64" y="3"/>
                  </a:lnTo>
                  <a:lnTo>
                    <a:pt x="59" y="1"/>
                  </a:lnTo>
                  <a:lnTo>
                    <a:pt x="53" y="0"/>
                  </a:lnTo>
                  <a:lnTo>
                    <a:pt x="48" y="0"/>
                  </a:lnTo>
                  <a:lnTo>
                    <a:pt x="44" y="0"/>
                  </a:lnTo>
                  <a:lnTo>
                    <a:pt x="39" y="1"/>
                  </a:lnTo>
                  <a:lnTo>
                    <a:pt x="34" y="2"/>
                  </a:lnTo>
                  <a:lnTo>
                    <a:pt x="30" y="4"/>
                  </a:lnTo>
                  <a:lnTo>
                    <a:pt x="22" y="8"/>
                  </a:lnTo>
                  <a:lnTo>
                    <a:pt x="16" y="14"/>
                  </a:lnTo>
                  <a:lnTo>
                    <a:pt x="10" y="22"/>
                  </a:lnTo>
                  <a:lnTo>
                    <a:pt x="6" y="30"/>
                  </a:lnTo>
                  <a:lnTo>
                    <a:pt x="3" y="38"/>
                  </a:lnTo>
                  <a:lnTo>
                    <a:pt x="0" y="47"/>
                  </a:lnTo>
                  <a:lnTo>
                    <a:pt x="0" y="57"/>
                  </a:lnTo>
                  <a:lnTo>
                    <a:pt x="3" y="66"/>
                  </a:lnTo>
                  <a:lnTo>
                    <a:pt x="5" y="70"/>
                  </a:lnTo>
                  <a:lnTo>
                    <a:pt x="7" y="74"/>
                  </a:lnTo>
                  <a:lnTo>
                    <a:pt x="10" y="78"/>
                  </a:lnTo>
                  <a:lnTo>
                    <a:pt x="13" y="82"/>
                  </a:lnTo>
                  <a:lnTo>
                    <a:pt x="16" y="86"/>
                  </a:lnTo>
                  <a:lnTo>
                    <a:pt x="20" y="89"/>
                  </a:lnTo>
                  <a:lnTo>
                    <a:pt x="25" y="92"/>
                  </a:lnTo>
                  <a:lnTo>
                    <a:pt x="30" y="94"/>
                  </a:lnTo>
                  <a:lnTo>
                    <a:pt x="71" y="5"/>
                  </a:lnTo>
                  <a:close/>
                </a:path>
              </a:pathLst>
            </a:custGeom>
            <a:solidFill>
              <a:srgbClr val="EDAAB4"/>
            </a:solidFill>
            <a:ln w="9525">
              <a:noFill/>
              <a:round/>
              <a:headEnd/>
              <a:tailEnd/>
            </a:ln>
          </p:spPr>
          <p:txBody>
            <a:bodyPr>
              <a:prstTxWarp prst="textNoShape">
                <a:avLst/>
              </a:prstTxWarp>
            </a:bodyPr>
            <a:lstStyle/>
            <a:p>
              <a:endParaRPr lang="en-US"/>
            </a:p>
          </p:txBody>
        </p:sp>
        <p:sp>
          <p:nvSpPr>
            <p:cNvPr id="20864" name="Freeform 348"/>
            <p:cNvSpPr>
              <a:spLocks/>
            </p:cNvSpPr>
            <p:nvPr/>
          </p:nvSpPr>
          <p:spPr bwMode="auto">
            <a:xfrm>
              <a:off x="2203" y="1713"/>
              <a:ext cx="63" cy="30"/>
            </a:xfrm>
            <a:custGeom>
              <a:avLst/>
              <a:gdLst>
                <a:gd name="T0" fmla="*/ 2018 w 2018"/>
                <a:gd name="T1" fmla="*/ 875 h 966"/>
                <a:gd name="T2" fmla="*/ 41 w 2018"/>
                <a:gd name="T3" fmla="*/ 0 h 966"/>
                <a:gd name="T4" fmla="*/ 0 w 2018"/>
                <a:gd name="T5" fmla="*/ 89 h 966"/>
                <a:gd name="T6" fmla="*/ 1978 w 2018"/>
                <a:gd name="T7" fmla="*/ 966 h 966"/>
                <a:gd name="T8" fmla="*/ 2018 w 2018"/>
                <a:gd name="T9" fmla="*/ 875 h 966"/>
                <a:gd name="T10" fmla="*/ 0 60000 65536"/>
                <a:gd name="T11" fmla="*/ 0 60000 65536"/>
                <a:gd name="T12" fmla="*/ 0 60000 65536"/>
                <a:gd name="T13" fmla="*/ 0 60000 65536"/>
                <a:gd name="T14" fmla="*/ 0 60000 65536"/>
                <a:gd name="T15" fmla="*/ 0 w 2018"/>
                <a:gd name="T16" fmla="*/ 0 h 966"/>
                <a:gd name="T17" fmla="*/ 2018 w 2018"/>
                <a:gd name="T18" fmla="*/ 966 h 966"/>
              </a:gdLst>
              <a:ahLst/>
              <a:cxnLst>
                <a:cxn ang="T10">
                  <a:pos x="T0" y="T1"/>
                </a:cxn>
                <a:cxn ang="T11">
                  <a:pos x="T2" y="T3"/>
                </a:cxn>
                <a:cxn ang="T12">
                  <a:pos x="T4" y="T5"/>
                </a:cxn>
                <a:cxn ang="T13">
                  <a:pos x="T6" y="T7"/>
                </a:cxn>
                <a:cxn ang="T14">
                  <a:pos x="T8" y="T9"/>
                </a:cxn>
              </a:cxnLst>
              <a:rect l="T15" t="T16" r="T17" b="T18"/>
              <a:pathLst>
                <a:path w="2018" h="966">
                  <a:moveTo>
                    <a:pt x="2018" y="875"/>
                  </a:moveTo>
                  <a:lnTo>
                    <a:pt x="41" y="0"/>
                  </a:lnTo>
                  <a:lnTo>
                    <a:pt x="0" y="89"/>
                  </a:lnTo>
                  <a:lnTo>
                    <a:pt x="1978" y="966"/>
                  </a:lnTo>
                  <a:lnTo>
                    <a:pt x="2018" y="875"/>
                  </a:lnTo>
                  <a:close/>
                </a:path>
              </a:pathLst>
            </a:custGeom>
            <a:solidFill>
              <a:srgbClr val="EDAAB4"/>
            </a:solidFill>
            <a:ln w="9525">
              <a:noFill/>
              <a:round/>
              <a:headEnd/>
              <a:tailEnd/>
            </a:ln>
          </p:spPr>
          <p:txBody>
            <a:bodyPr>
              <a:prstTxWarp prst="textNoShape">
                <a:avLst/>
              </a:prstTxWarp>
            </a:bodyPr>
            <a:lstStyle/>
            <a:p>
              <a:endParaRPr lang="en-US"/>
            </a:p>
          </p:txBody>
        </p:sp>
        <p:sp>
          <p:nvSpPr>
            <p:cNvPr id="20865" name="Freeform 349"/>
            <p:cNvSpPr>
              <a:spLocks/>
            </p:cNvSpPr>
            <p:nvPr/>
          </p:nvSpPr>
          <p:spPr bwMode="auto">
            <a:xfrm>
              <a:off x="2265" y="1740"/>
              <a:ext cx="2" cy="3"/>
            </a:xfrm>
            <a:custGeom>
              <a:avLst/>
              <a:gdLst>
                <a:gd name="T0" fmla="*/ 0 w 70"/>
                <a:gd name="T1" fmla="*/ 91 h 95"/>
                <a:gd name="T2" fmla="*/ 6 w 70"/>
                <a:gd name="T3" fmla="*/ 93 h 95"/>
                <a:gd name="T4" fmla="*/ 11 w 70"/>
                <a:gd name="T5" fmla="*/ 94 h 95"/>
                <a:gd name="T6" fmla="*/ 16 w 70"/>
                <a:gd name="T7" fmla="*/ 95 h 95"/>
                <a:gd name="T8" fmla="*/ 21 w 70"/>
                <a:gd name="T9" fmla="*/ 95 h 95"/>
                <a:gd name="T10" fmla="*/ 27 w 70"/>
                <a:gd name="T11" fmla="*/ 95 h 95"/>
                <a:gd name="T12" fmla="*/ 32 w 70"/>
                <a:gd name="T13" fmla="*/ 94 h 95"/>
                <a:gd name="T14" fmla="*/ 36 w 70"/>
                <a:gd name="T15" fmla="*/ 93 h 95"/>
                <a:gd name="T16" fmla="*/ 41 w 70"/>
                <a:gd name="T17" fmla="*/ 91 h 95"/>
                <a:gd name="T18" fmla="*/ 48 w 70"/>
                <a:gd name="T19" fmla="*/ 87 h 95"/>
                <a:gd name="T20" fmla="*/ 55 w 70"/>
                <a:gd name="T21" fmla="*/ 81 h 95"/>
                <a:gd name="T22" fmla="*/ 61 w 70"/>
                <a:gd name="T23" fmla="*/ 74 h 95"/>
                <a:gd name="T24" fmla="*/ 65 w 70"/>
                <a:gd name="T25" fmla="*/ 66 h 95"/>
                <a:gd name="T26" fmla="*/ 68 w 70"/>
                <a:gd name="T27" fmla="*/ 56 h 95"/>
                <a:gd name="T28" fmla="*/ 70 w 70"/>
                <a:gd name="T29" fmla="*/ 47 h 95"/>
                <a:gd name="T30" fmla="*/ 69 w 70"/>
                <a:gd name="T31" fmla="*/ 38 h 95"/>
                <a:gd name="T32" fmla="*/ 68 w 70"/>
                <a:gd name="T33" fmla="*/ 29 h 95"/>
                <a:gd name="T34" fmla="*/ 66 w 70"/>
                <a:gd name="T35" fmla="*/ 25 h 95"/>
                <a:gd name="T36" fmla="*/ 64 w 70"/>
                <a:gd name="T37" fmla="*/ 21 h 95"/>
                <a:gd name="T38" fmla="*/ 61 w 70"/>
                <a:gd name="T39" fmla="*/ 17 h 95"/>
                <a:gd name="T40" fmla="*/ 58 w 70"/>
                <a:gd name="T41" fmla="*/ 13 h 95"/>
                <a:gd name="T42" fmla="*/ 55 w 70"/>
                <a:gd name="T43" fmla="*/ 10 h 95"/>
                <a:gd name="T44" fmla="*/ 50 w 70"/>
                <a:gd name="T45" fmla="*/ 5 h 95"/>
                <a:gd name="T46" fmla="*/ 46 w 70"/>
                <a:gd name="T47" fmla="*/ 2 h 95"/>
                <a:gd name="T48" fmla="*/ 40 w 70"/>
                <a:gd name="T49" fmla="*/ 0 h 95"/>
                <a:gd name="T50" fmla="*/ 0 w 70"/>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1"/>
                  </a:moveTo>
                  <a:lnTo>
                    <a:pt x="6" y="93"/>
                  </a:lnTo>
                  <a:lnTo>
                    <a:pt x="11" y="94"/>
                  </a:lnTo>
                  <a:lnTo>
                    <a:pt x="16" y="95"/>
                  </a:lnTo>
                  <a:lnTo>
                    <a:pt x="21" y="95"/>
                  </a:lnTo>
                  <a:lnTo>
                    <a:pt x="27" y="95"/>
                  </a:lnTo>
                  <a:lnTo>
                    <a:pt x="32" y="94"/>
                  </a:lnTo>
                  <a:lnTo>
                    <a:pt x="36" y="93"/>
                  </a:lnTo>
                  <a:lnTo>
                    <a:pt x="41" y="91"/>
                  </a:lnTo>
                  <a:lnTo>
                    <a:pt x="48" y="87"/>
                  </a:lnTo>
                  <a:lnTo>
                    <a:pt x="55" y="81"/>
                  </a:lnTo>
                  <a:lnTo>
                    <a:pt x="61" y="74"/>
                  </a:lnTo>
                  <a:lnTo>
                    <a:pt x="65" y="66"/>
                  </a:lnTo>
                  <a:lnTo>
                    <a:pt x="68" y="56"/>
                  </a:lnTo>
                  <a:lnTo>
                    <a:pt x="70" y="47"/>
                  </a:lnTo>
                  <a:lnTo>
                    <a:pt x="69" y="38"/>
                  </a:lnTo>
                  <a:lnTo>
                    <a:pt x="68" y="29"/>
                  </a:lnTo>
                  <a:lnTo>
                    <a:pt x="66" y="25"/>
                  </a:lnTo>
                  <a:lnTo>
                    <a:pt x="64" y="21"/>
                  </a:lnTo>
                  <a:lnTo>
                    <a:pt x="61" y="17"/>
                  </a:lnTo>
                  <a:lnTo>
                    <a:pt x="58" y="13"/>
                  </a:lnTo>
                  <a:lnTo>
                    <a:pt x="55" y="10"/>
                  </a:lnTo>
                  <a:lnTo>
                    <a:pt x="50" y="5"/>
                  </a:lnTo>
                  <a:lnTo>
                    <a:pt x="46" y="2"/>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866" name="Freeform 350"/>
            <p:cNvSpPr>
              <a:spLocks/>
            </p:cNvSpPr>
            <p:nvPr/>
          </p:nvSpPr>
          <p:spPr bwMode="auto">
            <a:xfrm>
              <a:off x="2309" y="1670"/>
              <a:ext cx="2" cy="4"/>
            </a:xfrm>
            <a:custGeom>
              <a:avLst/>
              <a:gdLst>
                <a:gd name="T0" fmla="*/ 69 w 69"/>
                <a:gd name="T1" fmla="*/ 6 h 96"/>
                <a:gd name="T2" fmla="*/ 63 w 69"/>
                <a:gd name="T3" fmla="*/ 3 h 96"/>
                <a:gd name="T4" fmla="*/ 58 w 69"/>
                <a:gd name="T5" fmla="*/ 1 h 96"/>
                <a:gd name="T6" fmla="*/ 53 w 69"/>
                <a:gd name="T7" fmla="*/ 0 h 96"/>
                <a:gd name="T8" fmla="*/ 48 w 69"/>
                <a:gd name="T9" fmla="*/ 0 h 96"/>
                <a:gd name="T10" fmla="*/ 43 w 69"/>
                <a:gd name="T11" fmla="*/ 0 h 96"/>
                <a:gd name="T12" fmla="*/ 38 w 69"/>
                <a:gd name="T13" fmla="*/ 1 h 96"/>
                <a:gd name="T14" fmla="*/ 34 w 69"/>
                <a:gd name="T15" fmla="*/ 2 h 96"/>
                <a:gd name="T16" fmla="*/ 29 w 69"/>
                <a:gd name="T17" fmla="*/ 5 h 96"/>
                <a:gd name="T18" fmla="*/ 22 w 69"/>
                <a:gd name="T19" fmla="*/ 10 h 96"/>
                <a:gd name="T20" fmla="*/ 14 w 69"/>
                <a:gd name="T21" fmla="*/ 16 h 96"/>
                <a:gd name="T22" fmla="*/ 8 w 69"/>
                <a:gd name="T23" fmla="*/ 23 h 96"/>
                <a:gd name="T24" fmla="*/ 4 w 69"/>
                <a:gd name="T25" fmla="*/ 31 h 96"/>
                <a:gd name="T26" fmla="*/ 1 w 69"/>
                <a:gd name="T27" fmla="*/ 39 h 96"/>
                <a:gd name="T28" fmla="*/ 0 w 69"/>
                <a:gd name="T29" fmla="*/ 48 h 96"/>
                <a:gd name="T30" fmla="*/ 0 w 69"/>
                <a:gd name="T31" fmla="*/ 58 h 96"/>
                <a:gd name="T32" fmla="*/ 2 w 69"/>
                <a:gd name="T33" fmla="*/ 67 h 96"/>
                <a:gd name="T34" fmla="*/ 3 w 69"/>
                <a:gd name="T35" fmla="*/ 71 h 96"/>
                <a:gd name="T36" fmla="*/ 5 w 69"/>
                <a:gd name="T37" fmla="*/ 76 h 96"/>
                <a:gd name="T38" fmla="*/ 8 w 69"/>
                <a:gd name="T39" fmla="*/ 80 h 96"/>
                <a:gd name="T40" fmla="*/ 11 w 69"/>
                <a:gd name="T41" fmla="*/ 83 h 96"/>
                <a:gd name="T42" fmla="*/ 15 w 69"/>
                <a:gd name="T43" fmla="*/ 87 h 96"/>
                <a:gd name="T44" fmla="*/ 19 w 69"/>
                <a:gd name="T45" fmla="*/ 90 h 96"/>
                <a:gd name="T46" fmla="*/ 24 w 69"/>
                <a:gd name="T47" fmla="*/ 93 h 96"/>
                <a:gd name="T48" fmla="*/ 30 w 69"/>
                <a:gd name="T49" fmla="*/ 96 h 96"/>
                <a:gd name="T50" fmla="*/ 69 w 69"/>
                <a:gd name="T51" fmla="*/ 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6"/>
                  </a:moveTo>
                  <a:lnTo>
                    <a:pt x="63" y="3"/>
                  </a:lnTo>
                  <a:lnTo>
                    <a:pt x="58" y="1"/>
                  </a:lnTo>
                  <a:lnTo>
                    <a:pt x="53" y="0"/>
                  </a:lnTo>
                  <a:lnTo>
                    <a:pt x="48" y="0"/>
                  </a:lnTo>
                  <a:lnTo>
                    <a:pt x="43" y="0"/>
                  </a:lnTo>
                  <a:lnTo>
                    <a:pt x="38" y="1"/>
                  </a:lnTo>
                  <a:lnTo>
                    <a:pt x="34" y="2"/>
                  </a:lnTo>
                  <a:lnTo>
                    <a:pt x="29" y="5"/>
                  </a:lnTo>
                  <a:lnTo>
                    <a:pt x="22" y="10"/>
                  </a:lnTo>
                  <a:lnTo>
                    <a:pt x="14" y="16"/>
                  </a:lnTo>
                  <a:lnTo>
                    <a:pt x="8" y="23"/>
                  </a:lnTo>
                  <a:lnTo>
                    <a:pt x="4" y="31"/>
                  </a:lnTo>
                  <a:lnTo>
                    <a:pt x="1" y="39"/>
                  </a:lnTo>
                  <a:lnTo>
                    <a:pt x="0" y="48"/>
                  </a:lnTo>
                  <a:lnTo>
                    <a:pt x="0" y="58"/>
                  </a:lnTo>
                  <a:lnTo>
                    <a:pt x="2" y="67"/>
                  </a:lnTo>
                  <a:lnTo>
                    <a:pt x="3" y="71"/>
                  </a:lnTo>
                  <a:lnTo>
                    <a:pt x="5" y="76"/>
                  </a:lnTo>
                  <a:lnTo>
                    <a:pt x="8" y="80"/>
                  </a:lnTo>
                  <a:lnTo>
                    <a:pt x="11" y="83"/>
                  </a:lnTo>
                  <a:lnTo>
                    <a:pt x="15" y="87"/>
                  </a:lnTo>
                  <a:lnTo>
                    <a:pt x="19" y="90"/>
                  </a:lnTo>
                  <a:lnTo>
                    <a:pt x="24" y="93"/>
                  </a:lnTo>
                  <a:lnTo>
                    <a:pt x="30" y="96"/>
                  </a:lnTo>
                  <a:lnTo>
                    <a:pt x="69" y="6"/>
                  </a:lnTo>
                  <a:close/>
                </a:path>
              </a:pathLst>
            </a:custGeom>
            <a:solidFill>
              <a:srgbClr val="EDAAB4"/>
            </a:solidFill>
            <a:ln w="9525">
              <a:noFill/>
              <a:round/>
              <a:headEnd/>
              <a:tailEnd/>
            </a:ln>
          </p:spPr>
          <p:txBody>
            <a:bodyPr>
              <a:prstTxWarp prst="textNoShape">
                <a:avLst/>
              </a:prstTxWarp>
            </a:bodyPr>
            <a:lstStyle/>
            <a:p>
              <a:endParaRPr lang="en-US"/>
            </a:p>
          </p:txBody>
        </p:sp>
        <p:sp>
          <p:nvSpPr>
            <p:cNvPr id="20867" name="Freeform 351"/>
            <p:cNvSpPr>
              <a:spLocks/>
            </p:cNvSpPr>
            <p:nvPr/>
          </p:nvSpPr>
          <p:spPr bwMode="auto">
            <a:xfrm>
              <a:off x="2310" y="1670"/>
              <a:ext cx="30" cy="17"/>
            </a:xfrm>
            <a:custGeom>
              <a:avLst/>
              <a:gdLst>
                <a:gd name="T0" fmla="*/ 985 w 985"/>
                <a:gd name="T1" fmla="*/ 419 h 508"/>
                <a:gd name="T2" fmla="*/ 39 w 985"/>
                <a:gd name="T3" fmla="*/ 0 h 508"/>
                <a:gd name="T4" fmla="*/ 0 w 985"/>
                <a:gd name="T5" fmla="*/ 90 h 508"/>
                <a:gd name="T6" fmla="*/ 946 w 985"/>
                <a:gd name="T7" fmla="*/ 508 h 508"/>
                <a:gd name="T8" fmla="*/ 985 w 985"/>
                <a:gd name="T9" fmla="*/ 419 h 508"/>
                <a:gd name="T10" fmla="*/ 0 60000 65536"/>
                <a:gd name="T11" fmla="*/ 0 60000 65536"/>
                <a:gd name="T12" fmla="*/ 0 60000 65536"/>
                <a:gd name="T13" fmla="*/ 0 60000 65536"/>
                <a:gd name="T14" fmla="*/ 0 60000 65536"/>
                <a:gd name="T15" fmla="*/ 0 w 985"/>
                <a:gd name="T16" fmla="*/ 0 h 508"/>
                <a:gd name="T17" fmla="*/ 985 w 985"/>
                <a:gd name="T18" fmla="*/ 508 h 508"/>
              </a:gdLst>
              <a:ahLst/>
              <a:cxnLst>
                <a:cxn ang="T10">
                  <a:pos x="T0" y="T1"/>
                </a:cxn>
                <a:cxn ang="T11">
                  <a:pos x="T2" y="T3"/>
                </a:cxn>
                <a:cxn ang="T12">
                  <a:pos x="T4" y="T5"/>
                </a:cxn>
                <a:cxn ang="T13">
                  <a:pos x="T6" y="T7"/>
                </a:cxn>
                <a:cxn ang="T14">
                  <a:pos x="T8" y="T9"/>
                </a:cxn>
              </a:cxnLst>
              <a:rect l="T15" t="T16" r="T17" b="T18"/>
              <a:pathLst>
                <a:path w="985" h="508">
                  <a:moveTo>
                    <a:pt x="985" y="419"/>
                  </a:moveTo>
                  <a:lnTo>
                    <a:pt x="39" y="0"/>
                  </a:lnTo>
                  <a:lnTo>
                    <a:pt x="0" y="90"/>
                  </a:lnTo>
                  <a:lnTo>
                    <a:pt x="946" y="508"/>
                  </a:lnTo>
                  <a:lnTo>
                    <a:pt x="985" y="419"/>
                  </a:lnTo>
                  <a:close/>
                </a:path>
              </a:pathLst>
            </a:custGeom>
            <a:solidFill>
              <a:srgbClr val="EDAAB4"/>
            </a:solidFill>
            <a:ln w="9525">
              <a:noFill/>
              <a:round/>
              <a:headEnd/>
              <a:tailEnd/>
            </a:ln>
          </p:spPr>
          <p:txBody>
            <a:bodyPr>
              <a:prstTxWarp prst="textNoShape">
                <a:avLst/>
              </a:prstTxWarp>
            </a:bodyPr>
            <a:lstStyle/>
            <a:p>
              <a:endParaRPr lang="en-US"/>
            </a:p>
          </p:txBody>
        </p:sp>
        <p:sp>
          <p:nvSpPr>
            <p:cNvPr id="20868" name="Freeform 352"/>
            <p:cNvSpPr>
              <a:spLocks/>
            </p:cNvSpPr>
            <p:nvPr/>
          </p:nvSpPr>
          <p:spPr bwMode="auto">
            <a:xfrm>
              <a:off x="2338" y="1683"/>
              <a:ext cx="3" cy="4"/>
            </a:xfrm>
            <a:custGeom>
              <a:avLst/>
              <a:gdLst>
                <a:gd name="T0" fmla="*/ 0 w 69"/>
                <a:gd name="T1" fmla="*/ 89 h 94"/>
                <a:gd name="T2" fmla="*/ 5 w 69"/>
                <a:gd name="T3" fmla="*/ 92 h 94"/>
                <a:gd name="T4" fmla="*/ 11 w 69"/>
                <a:gd name="T5" fmla="*/ 93 h 94"/>
                <a:gd name="T6" fmla="*/ 16 w 69"/>
                <a:gd name="T7" fmla="*/ 94 h 94"/>
                <a:gd name="T8" fmla="*/ 21 w 69"/>
                <a:gd name="T9" fmla="*/ 94 h 94"/>
                <a:gd name="T10" fmla="*/ 26 w 69"/>
                <a:gd name="T11" fmla="*/ 94 h 94"/>
                <a:gd name="T12" fmla="*/ 30 w 69"/>
                <a:gd name="T13" fmla="*/ 93 h 94"/>
                <a:gd name="T14" fmla="*/ 35 w 69"/>
                <a:gd name="T15" fmla="*/ 92 h 94"/>
                <a:gd name="T16" fmla="*/ 39 w 69"/>
                <a:gd name="T17" fmla="*/ 90 h 94"/>
                <a:gd name="T18" fmla="*/ 47 w 69"/>
                <a:gd name="T19" fmla="*/ 86 h 94"/>
                <a:gd name="T20" fmla="*/ 54 w 69"/>
                <a:gd name="T21" fmla="*/ 80 h 94"/>
                <a:gd name="T22" fmla="*/ 59 w 69"/>
                <a:gd name="T23" fmla="*/ 73 h 94"/>
                <a:gd name="T24" fmla="*/ 65 w 69"/>
                <a:gd name="T25" fmla="*/ 65 h 94"/>
                <a:gd name="T26" fmla="*/ 68 w 69"/>
                <a:gd name="T27" fmla="*/ 56 h 94"/>
                <a:gd name="T28" fmla="*/ 69 w 69"/>
                <a:gd name="T29" fmla="*/ 46 h 94"/>
                <a:gd name="T30" fmla="*/ 69 w 69"/>
                <a:gd name="T31" fmla="*/ 37 h 94"/>
                <a:gd name="T32" fmla="*/ 67 w 69"/>
                <a:gd name="T33" fmla="*/ 28 h 94"/>
                <a:gd name="T34" fmla="*/ 65 w 69"/>
                <a:gd name="T35" fmla="*/ 24 h 94"/>
                <a:gd name="T36" fmla="*/ 63 w 69"/>
                <a:gd name="T37" fmla="*/ 20 h 94"/>
                <a:gd name="T38" fmla="*/ 60 w 69"/>
                <a:gd name="T39" fmla="*/ 16 h 94"/>
                <a:gd name="T40" fmla="*/ 57 w 69"/>
                <a:gd name="T41" fmla="*/ 12 h 94"/>
                <a:gd name="T42" fmla="*/ 53 w 69"/>
                <a:gd name="T43" fmla="*/ 9 h 94"/>
                <a:gd name="T44" fmla="*/ 49 w 69"/>
                <a:gd name="T45" fmla="*/ 5 h 94"/>
                <a:gd name="T46" fmla="*/ 44 w 69"/>
                <a:gd name="T47" fmla="*/ 2 h 94"/>
                <a:gd name="T48" fmla="*/ 39 w 69"/>
                <a:gd name="T49" fmla="*/ 0 h 94"/>
                <a:gd name="T50" fmla="*/ 0 w 69"/>
                <a:gd name="T51" fmla="*/ 89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4"/>
                <a:gd name="T80" fmla="*/ 69 w 69"/>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4">
                  <a:moveTo>
                    <a:pt x="0" y="89"/>
                  </a:moveTo>
                  <a:lnTo>
                    <a:pt x="5" y="92"/>
                  </a:lnTo>
                  <a:lnTo>
                    <a:pt x="11" y="93"/>
                  </a:lnTo>
                  <a:lnTo>
                    <a:pt x="16" y="94"/>
                  </a:lnTo>
                  <a:lnTo>
                    <a:pt x="21" y="94"/>
                  </a:lnTo>
                  <a:lnTo>
                    <a:pt x="26" y="94"/>
                  </a:lnTo>
                  <a:lnTo>
                    <a:pt x="30" y="93"/>
                  </a:lnTo>
                  <a:lnTo>
                    <a:pt x="35" y="92"/>
                  </a:lnTo>
                  <a:lnTo>
                    <a:pt x="39" y="90"/>
                  </a:lnTo>
                  <a:lnTo>
                    <a:pt x="47" y="86"/>
                  </a:lnTo>
                  <a:lnTo>
                    <a:pt x="54" y="80"/>
                  </a:lnTo>
                  <a:lnTo>
                    <a:pt x="59" y="73"/>
                  </a:lnTo>
                  <a:lnTo>
                    <a:pt x="65" y="65"/>
                  </a:lnTo>
                  <a:lnTo>
                    <a:pt x="68" y="56"/>
                  </a:lnTo>
                  <a:lnTo>
                    <a:pt x="69" y="46"/>
                  </a:lnTo>
                  <a:lnTo>
                    <a:pt x="69" y="37"/>
                  </a:lnTo>
                  <a:lnTo>
                    <a:pt x="67" y="28"/>
                  </a:lnTo>
                  <a:lnTo>
                    <a:pt x="65" y="24"/>
                  </a:lnTo>
                  <a:lnTo>
                    <a:pt x="63" y="20"/>
                  </a:lnTo>
                  <a:lnTo>
                    <a:pt x="60" y="16"/>
                  </a:lnTo>
                  <a:lnTo>
                    <a:pt x="57" y="12"/>
                  </a:lnTo>
                  <a:lnTo>
                    <a:pt x="53" y="9"/>
                  </a:lnTo>
                  <a:lnTo>
                    <a:pt x="49" y="5"/>
                  </a:lnTo>
                  <a:lnTo>
                    <a:pt x="44" y="2"/>
                  </a:lnTo>
                  <a:lnTo>
                    <a:pt x="39" y="0"/>
                  </a:lnTo>
                  <a:lnTo>
                    <a:pt x="0" y="89"/>
                  </a:lnTo>
                  <a:close/>
                </a:path>
              </a:pathLst>
            </a:custGeom>
            <a:solidFill>
              <a:srgbClr val="EDAAB4"/>
            </a:solidFill>
            <a:ln w="9525">
              <a:noFill/>
              <a:round/>
              <a:headEnd/>
              <a:tailEnd/>
            </a:ln>
          </p:spPr>
          <p:txBody>
            <a:bodyPr>
              <a:prstTxWarp prst="textNoShape">
                <a:avLst/>
              </a:prstTxWarp>
            </a:bodyPr>
            <a:lstStyle/>
            <a:p>
              <a:endParaRPr lang="en-US"/>
            </a:p>
          </p:txBody>
        </p:sp>
        <p:sp>
          <p:nvSpPr>
            <p:cNvPr id="20869" name="Freeform 353"/>
            <p:cNvSpPr>
              <a:spLocks/>
            </p:cNvSpPr>
            <p:nvPr/>
          </p:nvSpPr>
          <p:spPr bwMode="auto">
            <a:xfrm>
              <a:off x="2088" y="1688"/>
              <a:ext cx="254" cy="87"/>
            </a:xfrm>
            <a:custGeom>
              <a:avLst/>
              <a:gdLst>
                <a:gd name="T0" fmla="*/ 417 w 8128"/>
                <a:gd name="T1" fmla="*/ 2817 h 2822"/>
                <a:gd name="T2" fmla="*/ 1232 w 8128"/>
                <a:gd name="T3" fmla="*/ 2789 h 2822"/>
                <a:gd name="T4" fmla="*/ 2023 w 8128"/>
                <a:gd name="T5" fmla="*/ 2734 h 2822"/>
                <a:gd name="T6" fmla="*/ 2783 w 8128"/>
                <a:gd name="T7" fmla="*/ 2652 h 2822"/>
                <a:gd name="T8" fmla="*/ 3509 w 8128"/>
                <a:gd name="T9" fmla="*/ 2547 h 2822"/>
                <a:gd name="T10" fmla="*/ 4198 w 8128"/>
                <a:gd name="T11" fmla="*/ 2419 h 2822"/>
                <a:gd name="T12" fmla="*/ 4844 w 8128"/>
                <a:gd name="T13" fmla="*/ 2269 h 2822"/>
                <a:gd name="T14" fmla="*/ 5299 w 8128"/>
                <a:gd name="T15" fmla="*/ 2143 h 2822"/>
                <a:gd name="T16" fmla="*/ 5588 w 8128"/>
                <a:gd name="T17" fmla="*/ 2053 h 2822"/>
                <a:gd name="T18" fmla="*/ 5863 w 8128"/>
                <a:gd name="T19" fmla="*/ 1958 h 2822"/>
                <a:gd name="T20" fmla="*/ 6125 w 8128"/>
                <a:gd name="T21" fmla="*/ 1859 h 2822"/>
                <a:gd name="T22" fmla="*/ 6374 w 8128"/>
                <a:gd name="T23" fmla="*/ 1756 h 2822"/>
                <a:gd name="T24" fmla="*/ 6609 w 8128"/>
                <a:gd name="T25" fmla="*/ 1649 h 2822"/>
                <a:gd name="T26" fmla="*/ 6829 w 8128"/>
                <a:gd name="T27" fmla="*/ 1537 h 2822"/>
                <a:gd name="T28" fmla="*/ 7033 w 8128"/>
                <a:gd name="T29" fmla="*/ 1422 h 2822"/>
                <a:gd name="T30" fmla="*/ 7222 w 8128"/>
                <a:gd name="T31" fmla="*/ 1303 h 2822"/>
                <a:gd name="T32" fmla="*/ 7394 w 8128"/>
                <a:gd name="T33" fmla="*/ 1180 h 2822"/>
                <a:gd name="T34" fmla="*/ 7550 w 8128"/>
                <a:gd name="T35" fmla="*/ 1053 h 2822"/>
                <a:gd name="T36" fmla="*/ 7689 w 8128"/>
                <a:gd name="T37" fmla="*/ 923 h 2822"/>
                <a:gd name="T38" fmla="*/ 7810 w 8128"/>
                <a:gd name="T39" fmla="*/ 790 h 2822"/>
                <a:gd name="T40" fmla="*/ 7913 w 8128"/>
                <a:gd name="T41" fmla="*/ 653 h 2822"/>
                <a:gd name="T42" fmla="*/ 7996 w 8128"/>
                <a:gd name="T43" fmla="*/ 514 h 2822"/>
                <a:gd name="T44" fmla="*/ 8060 w 8128"/>
                <a:gd name="T45" fmla="*/ 370 h 2822"/>
                <a:gd name="T46" fmla="*/ 8103 w 8128"/>
                <a:gd name="T47" fmla="*/ 224 h 2822"/>
                <a:gd name="T48" fmla="*/ 8125 w 8128"/>
                <a:gd name="T49" fmla="*/ 75 h 2822"/>
                <a:gd name="T50" fmla="*/ 8028 w 8128"/>
                <a:gd name="T51" fmla="*/ 33 h 2822"/>
                <a:gd name="T52" fmla="*/ 8014 w 8128"/>
                <a:gd name="T53" fmla="*/ 169 h 2822"/>
                <a:gd name="T54" fmla="*/ 7980 w 8128"/>
                <a:gd name="T55" fmla="*/ 303 h 2822"/>
                <a:gd name="T56" fmla="*/ 7925 w 8128"/>
                <a:gd name="T57" fmla="*/ 435 h 2822"/>
                <a:gd name="T58" fmla="*/ 7853 w 8128"/>
                <a:gd name="T59" fmla="*/ 566 h 2822"/>
                <a:gd name="T60" fmla="*/ 7760 w 8128"/>
                <a:gd name="T61" fmla="*/ 695 h 2822"/>
                <a:gd name="T62" fmla="*/ 7649 w 8128"/>
                <a:gd name="T63" fmla="*/ 822 h 2822"/>
                <a:gd name="T64" fmla="*/ 7520 w 8128"/>
                <a:gd name="T65" fmla="*/ 948 h 2822"/>
                <a:gd name="T66" fmla="*/ 7374 w 8128"/>
                <a:gd name="T67" fmla="*/ 1070 h 2822"/>
                <a:gd name="T68" fmla="*/ 7211 w 8128"/>
                <a:gd name="T69" fmla="*/ 1190 h 2822"/>
                <a:gd name="T70" fmla="*/ 7031 w 8128"/>
                <a:gd name="T71" fmla="*/ 1308 h 2822"/>
                <a:gd name="T72" fmla="*/ 6834 w 8128"/>
                <a:gd name="T73" fmla="*/ 1422 h 2822"/>
                <a:gd name="T74" fmla="*/ 6621 w 8128"/>
                <a:gd name="T75" fmla="*/ 1533 h 2822"/>
                <a:gd name="T76" fmla="*/ 6395 w 8128"/>
                <a:gd name="T77" fmla="*/ 1640 h 2822"/>
                <a:gd name="T78" fmla="*/ 6152 w 8128"/>
                <a:gd name="T79" fmla="*/ 1743 h 2822"/>
                <a:gd name="T80" fmla="*/ 5897 w 8128"/>
                <a:gd name="T81" fmla="*/ 1842 h 2822"/>
                <a:gd name="T82" fmla="*/ 5627 w 8128"/>
                <a:gd name="T83" fmla="*/ 1937 h 2822"/>
                <a:gd name="T84" fmla="*/ 5344 w 8128"/>
                <a:gd name="T85" fmla="*/ 2026 h 2822"/>
                <a:gd name="T86" fmla="*/ 4974 w 8128"/>
                <a:gd name="T87" fmla="*/ 2132 h 2822"/>
                <a:gd name="T88" fmla="*/ 4342 w 8128"/>
                <a:gd name="T89" fmla="*/ 2286 h 2822"/>
                <a:gd name="T90" fmla="*/ 3669 w 8128"/>
                <a:gd name="T91" fmla="*/ 2420 h 2822"/>
                <a:gd name="T92" fmla="*/ 2955 w 8128"/>
                <a:gd name="T93" fmla="*/ 2531 h 2822"/>
                <a:gd name="T94" fmla="*/ 2206 w 8128"/>
                <a:gd name="T95" fmla="*/ 2618 h 2822"/>
                <a:gd name="T96" fmla="*/ 1426 w 8128"/>
                <a:gd name="T97" fmla="*/ 2679 h 2822"/>
                <a:gd name="T98" fmla="*/ 620 w 8128"/>
                <a:gd name="T99" fmla="*/ 2715 h 2822"/>
                <a:gd name="T100" fmla="*/ 0 w 8128"/>
                <a:gd name="T101" fmla="*/ 2723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2822"/>
                  </a:moveTo>
                  <a:lnTo>
                    <a:pt x="0" y="2822"/>
                  </a:lnTo>
                  <a:lnTo>
                    <a:pt x="208" y="2821"/>
                  </a:lnTo>
                  <a:lnTo>
                    <a:pt x="417" y="2817"/>
                  </a:lnTo>
                  <a:lnTo>
                    <a:pt x="623" y="2813"/>
                  </a:lnTo>
                  <a:lnTo>
                    <a:pt x="827" y="2807"/>
                  </a:lnTo>
                  <a:lnTo>
                    <a:pt x="1030" y="2799"/>
                  </a:lnTo>
                  <a:lnTo>
                    <a:pt x="1232" y="2789"/>
                  </a:lnTo>
                  <a:lnTo>
                    <a:pt x="1433" y="2778"/>
                  </a:lnTo>
                  <a:lnTo>
                    <a:pt x="1631" y="2764"/>
                  </a:lnTo>
                  <a:lnTo>
                    <a:pt x="1828" y="2750"/>
                  </a:lnTo>
                  <a:lnTo>
                    <a:pt x="2023" y="2734"/>
                  </a:lnTo>
                  <a:lnTo>
                    <a:pt x="2215" y="2716"/>
                  </a:lnTo>
                  <a:lnTo>
                    <a:pt x="2407" y="2696"/>
                  </a:lnTo>
                  <a:lnTo>
                    <a:pt x="2596" y="2676"/>
                  </a:lnTo>
                  <a:lnTo>
                    <a:pt x="2783" y="2652"/>
                  </a:lnTo>
                  <a:lnTo>
                    <a:pt x="2968" y="2629"/>
                  </a:lnTo>
                  <a:lnTo>
                    <a:pt x="3151" y="2603"/>
                  </a:lnTo>
                  <a:lnTo>
                    <a:pt x="3331" y="2576"/>
                  </a:lnTo>
                  <a:lnTo>
                    <a:pt x="3509" y="2547"/>
                  </a:lnTo>
                  <a:lnTo>
                    <a:pt x="3685" y="2518"/>
                  </a:lnTo>
                  <a:lnTo>
                    <a:pt x="3859" y="2486"/>
                  </a:lnTo>
                  <a:lnTo>
                    <a:pt x="4029" y="2454"/>
                  </a:lnTo>
                  <a:lnTo>
                    <a:pt x="4198" y="2419"/>
                  </a:lnTo>
                  <a:lnTo>
                    <a:pt x="4364" y="2383"/>
                  </a:lnTo>
                  <a:lnTo>
                    <a:pt x="4527" y="2346"/>
                  </a:lnTo>
                  <a:lnTo>
                    <a:pt x="4687" y="2309"/>
                  </a:lnTo>
                  <a:lnTo>
                    <a:pt x="4844" y="2269"/>
                  </a:lnTo>
                  <a:lnTo>
                    <a:pt x="5000" y="2228"/>
                  </a:lnTo>
                  <a:lnTo>
                    <a:pt x="5151" y="2186"/>
                  </a:lnTo>
                  <a:lnTo>
                    <a:pt x="5226" y="2165"/>
                  </a:lnTo>
                  <a:lnTo>
                    <a:pt x="5299" y="2143"/>
                  </a:lnTo>
                  <a:lnTo>
                    <a:pt x="5373" y="2121"/>
                  </a:lnTo>
                  <a:lnTo>
                    <a:pt x="5446" y="2099"/>
                  </a:lnTo>
                  <a:lnTo>
                    <a:pt x="5517" y="2076"/>
                  </a:lnTo>
                  <a:lnTo>
                    <a:pt x="5588" y="2053"/>
                  </a:lnTo>
                  <a:lnTo>
                    <a:pt x="5658" y="2029"/>
                  </a:lnTo>
                  <a:lnTo>
                    <a:pt x="5727" y="2006"/>
                  </a:lnTo>
                  <a:lnTo>
                    <a:pt x="5796" y="1983"/>
                  </a:lnTo>
                  <a:lnTo>
                    <a:pt x="5863" y="1958"/>
                  </a:lnTo>
                  <a:lnTo>
                    <a:pt x="5930" y="1935"/>
                  </a:lnTo>
                  <a:lnTo>
                    <a:pt x="5996" y="1909"/>
                  </a:lnTo>
                  <a:lnTo>
                    <a:pt x="6061" y="1885"/>
                  </a:lnTo>
                  <a:lnTo>
                    <a:pt x="6125" y="1859"/>
                  </a:lnTo>
                  <a:lnTo>
                    <a:pt x="6189" y="1834"/>
                  </a:lnTo>
                  <a:lnTo>
                    <a:pt x="6251" y="1808"/>
                  </a:lnTo>
                  <a:lnTo>
                    <a:pt x="6313" y="1783"/>
                  </a:lnTo>
                  <a:lnTo>
                    <a:pt x="6374" y="1756"/>
                  </a:lnTo>
                  <a:lnTo>
                    <a:pt x="6434" y="1730"/>
                  </a:lnTo>
                  <a:lnTo>
                    <a:pt x="6493" y="1703"/>
                  </a:lnTo>
                  <a:lnTo>
                    <a:pt x="6551" y="1676"/>
                  </a:lnTo>
                  <a:lnTo>
                    <a:pt x="6609" y="1649"/>
                  </a:lnTo>
                  <a:lnTo>
                    <a:pt x="6665" y="1622"/>
                  </a:lnTo>
                  <a:lnTo>
                    <a:pt x="6721" y="1593"/>
                  </a:lnTo>
                  <a:lnTo>
                    <a:pt x="6775" y="1566"/>
                  </a:lnTo>
                  <a:lnTo>
                    <a:pt x="6829" y="1537"/>
                  </a:lnTo>
                  <a:lnTo>
                    <a:pt x="6881" y="1509"/>
                  </a:lnTo>
                  <a:lnTo>
                    <a:pt x="6932" y="1480"/>
                  </a:lnTo>
                  <a:lnTo>
                    <a:pt x="6983" y="1451"/>
                  </a:lnTo>
                  <a:lnTo>
                    <a:pt x="7033" y="1422"/>
                  </a:lnTo>
                  <a:lnTo>
                    <a:pt x="7082" y="1392"/>
                  </a:lnTo>
                  <a:lnTo>
                    <a:pt x="7129" y="1363"/>
                  </a:lnTo>
                  <a:lnTo>
                    <a:pt x="7176" y="1333"/>
                  </a:lnTo>
                  <a:lnTo>
                    <a:pt x="7222" y="1303"/>
                  </a:lnTo>
                  <a:lnTo>
                    <a:pt x="7266" y="1272"/>
                  </a:lnTo>
                  <a:lnTo>
                    <a:pt x="7310" y="1241"/>
                  </a:lnTo>
                  <a:lnTo>
                    <a:pt x="7353" y="1211"/>
                  </a:lnTo>
                  <a:lnTo>
                    <a:pt x="7394" y="1180"/>
                  </a:lnTo>
                  <a:lnTo>
                    <a:pt x="7435" y="1149"/>
                  </a:lnTo>
                  <a:lnTo>
                    <a:pt x="7475" y="1117"/>
                  </a:lnTo>
                  <a:lnTo>
                    <a:pt x="7512" y="1085"/>
                  </a:lnTo>
                  <a:lnTo>
                    <a:pt x="7550" y="1053"/>
                  </a:lnTo>
                  <a:lnTo>
                    <a:pt x="7586" y="1021"/>
                  </a:lnTo>
                  <a:lnTo>
                    <a:pt x="7622" y="989"/>
                  </a:lnTo>
                  <a:lnTo>
                    <a:pt x="7656" y="956"/>
                  </a:lnTo>
                  <a:lnTo>
                    <a:pt x="7689" y="923"/>
                  </a:lnTo>
                  <a:lnTo>
                    <a:pt x="7721" y="891"/>
                  </a:lnTo>
                  <a:lnTo>
                    <a:pt x="7752" y="857"/>
                  </a:lnTo>
                  <a:lnTo>
                    <a:pt x="7782" y="823"/>
                  </a:lnTo>
                  <a:lnTo>
                    <a:pt x="7810" y="790"/>
                  </a:lnTo>
                  <a:lnTo>
                    <a:pt x="7837" y="756"/>
                  </a:lnTo>
                  <a:lnTo>
                    <a:pt x="7864" y="723"/>
                  </a:lnTo>
                  <a:lnTo>
                    <a:pt x="7888" y="688"/>
                  </a:lnTo>
                  <a:lnTo>
                    <a:pt x="7913" y="653"/>
                  </a:lnTo>
                  <a:lnTo>
                    <a:pt x="7935" y="619"/>
                  </a:lnTo>
                  <a:lnTo>
                    <a:pt x="7956" y="584"/>
                  </a:lnTo>
                  <a:lnTo>
                    <a:pt x="7977" y="548"/>
                  </a:lnTo>
                  <a:lnTo>
                    <a:pt x="7996" y="514"/>
                  </a:lnTo>
                  <a:lnTo>
                    <a:pt x="8014" y="478"/>
                  </a:lnTo>
                  <a:lnTo>
                    <a:pt x="8030" y="442"/>
                  </a:lnTo>
                  <a:lnTo>
                    <a:pt x="8046" y="406"/>
                  </a:lnTo>
                  <a:lnTo>
                    <a:pt x="8060" y="370"/>
                  </a:lnTo>
                  <a:lnTo>
                    <a:pt x="8072" y="333"/>
                  </a:lnTo>
                  <a:lnTo>
                    <a:pt x="8084" y="297"/>
                  </a:lnTo>
                  <a:lnTo>
                    <a:pt x="8094" y="261"/>
                  </a:lnTo>
                  <a:lnTo>
                    <a:pt x="8103" y="224"/>
                  </a:lnTo>
                  <a:lnTo>
                    <a:pt x="8111" y="186"/>
                  </a:lnTo>
                  <a:lnTo>
                    <a:pt x="8117" y="150"/>
                  </a:lnTo>
                  <a:lnTo>
                    <a:pt x="8122" y="112"/>
                  </a:lnTo>
                  <a:lnTo>
                    <a:pt x="8125" y="75"/>
                  </a:lnTo>
                  <a:lnTo>
                    <a:pt x="8127" y="37"/>
                  </a:lnTo>
                  <a:lnTo>
                    <a:pt x="8128" y="0"/>
                  </a:lnTo>
                  <a:lnTo>
                    <a:pt x="8029" y="0"/>
                  </a:lnTo>
                  <a:lnTo>
                    <a:pt x="8028" y="33"/>
                  </a:lnTo>
                  <a:lnTo>
                    <a:pt x="8026" y="68"/>
                  </a:lnTo>
                  <a:lnTo>
                    <a:pt x="8023" y="102"/>
                  </a:lnTo>
                  <a:lnTo>
                    <a:pt x="8019" y="135"/>
                  </a:lnTo>
                  <a:lnTo>
                    <a:pt x="8014" y="169"/>
                  </a:lnTo>
                  <a:lnTo>
                    <a:pt x="8007" y="203"/>
                  </a:lnTo>
                  <a:lnTo>
                    <a:pt x="7999" y="235"/>
                  </a:lnTo>
                  <a:lnTo>
                    <a:pt x="7990" y="269"/>
                  </a:lnTo>
                  <a:lnTo>
                    <a:pt x="7980" y="303"/>
                  </a:lnTo>
                  <a:lnTo>
                    <a:pt x="7967" y="335"/>
                  </a:lnTo>
                  <a:lnTo>
                    <a:pt x="7954" y="369"/>
                  </a:lnTo>
                  <a:lnTo>
                    <a:pt x="7941" y="401"/>
                  </a:lnTo>
                  <a:lnTo>
                    <a:pt x="7925" y="435"/>
                  </a:lnTo>
                  <a:lnTo>
                    <a:pt x="7909" y="468"/>
                  </a:lnTo>
                  <a:lnTo>
                    <a:pt x="7891" y="500"/>
                  </a:lnTo>
                  <a:lnTo>
                    <a:pt x="7872" y="533"/>
                  </a:lnTo>
                  <a:lnTo>
                    <a:pt x="7853" y="566"/>
                  </a:lnTo>
                  <a:lnTo>
                    <a:pt x="7830" y="598"/>
                  </a:lnTo>
                  <a:lnTo>
                    <a:pt x="7808" y="631"/>
                  </a:lnTo>
                  <a:lnTo>
                    <a:pt x="7785" y="662"/>
                  </a:lnTo>
                  <a:lnTo>
                    <a:pt x="7760" y="695"/>
                  </a:lnTo>
                  <a:lnTo>
                    <a:pt x="7734" y="727"/>
                  </a:lnTo>
                  <a:lnTo>
                    <a:pt x="7707" y="759"/>
                  </a:lnTo>
                  <a:lnTo>
                    <a:pt x="7679" y="791"/>
                  </a:lnTo>
                  <a:lnTo>
                    <a:pt x="7649" y="822"/>
                  </a:lnTo>
                  <a:lnTo>
                    <a:pt x="7619" y="854"/>
                  </a:lnTo>
                  <a:lnTo>
                    <a:pt x="7587" y="886"/>
                  </a:lnTo>
                  <a:lnTo>
                    <a:pt x="7555" y="916"/>
                  </a:lnTo>
                  <a:lnTo>
                    <a:pt x="7520" y="948"/>
                  </a:lnTo>
                  <a:lnTo>
                    <a:pt x="7486" y="978"/>
                  </a:lnTo>
                  <a:lnTo>
                    <a:pt x="7449" y="1009"/>
                  </a:lnTo>
                  <a:lnTo>
                    <a:pt x="7413" y="1040"/>
                  </a:lnTo>
                  <a:lnTo>
                    <a:pt x="7374" y="1070"/>
                  </a:lnTo>
                  <a:lnTo>
                    <a:pt x="7335" y="1101"/>
                  </a:lnTo>
                  <a:lnTo>
                    <a:pt x="7295" y="1131"/>
                  </a:lnTo>
                  <a:lnTo>
                    <a:pt x="7253" y="1161"/>
                  </a:lnTo>
                  <a:lnTo>
                    <a:pt x="7211" y="1190"/>
                  </a:lnTo>
                  <a:lnTo>
                    <a:pt x="7167" y="1220"/>
                  </a:lnTo>
                  <a:lnTo>
                    <a:pt x="7122" y="1250"/>
                  </a:lnTo>
                  <a:lnTo>
                    <a:pt x="7076" y="1279"/>
                  </a:lnTo>
                  <a:lnTo>
                    <a:pt x="7031" y="1308"/>
                  </a:lnTo>
                  <a:lnTo>
                    <a:pt x="6983" y="1337"/>
                  </a:lnTo>
                  <a:lnTo>
                    <a:pt x="6934" y="1366"/>
                  </a:lnTo>
                  <a:lnTo>
                    <a:pt x="6884" y="1393"/>
                  </a:lnTo>
                  <a:lnTo>
                    <a:pt x="6834" y="1422"/>
                  </a:lnTo>
                  <a:lnTo>
                    <a:pt x="6782" y="1450"/>
                  </a:lnTo>
                  <a:lnTo>
                    <a:pt x="6730" y="1478"/>
                  </a:lnTo>
                  <a:lnTo>
                    <a:pt x="6676" y="1505"/>
                  </a:lnTo>
                  <a:lnTo>
                    <a:pt x="6621" y="1533"/>
                  </a:lnTo>
                  <a:lnTo>
                    <a:pt x="6566" y="1559"/>
                  </a:lnTo>
                  <a:lnTo>
                    <a:pt x="6510" y="1587"/>
                  </a:lnTo>
                  <a:lnTo>
                    <a:pt x="6453" y="1614"/>
                  </a:lnTo>
                  <a:lnTo>
                    <a:pt x="6395" y="1640"/>
                  </a:lnTo>
                  <a:lnTo>
                    <a:pt x="6335" y="1666"/>
                  </a:lnTo>
                  <a:lnTo>
                    <a:pt x="6275" y="1692"/>
                  </a:lnTo>
                  <a:lnTo>
                    <a:pt x="6215" y="1718"/>
                  </a:lnTo>
                  <a:lnTo>
                    <a:pt x="6152" y="1743"/>
                  </a:lnTo>
                  <a:lnTo>
                    <a:pt x="6090" y="1767"/>
                  </a:lnTo>
                  <a:lnTo>
                    <a:pt x="6026" y="1793"/>
                  </a:lnTo>
                  <a:lnTo>
                    <a:pt x="5962" y="1817"/>
                  </a:lnTo>
                  <a:lnTo>
                    <a:pt x="5897" y="1842"/>
                  </a:lnTo>
                  <a:lnTo>
                    <a:pt x="5831" y="1865"/>
                  </a:lnTo>
                  <a:lnTo>
                    <a:pt x="5764" y="1890"/>
                  </a:lnTo>
                  <a:lnTo>
                    <a:pt x="5696" y="1913"/>
                  </a:lnTo>
                  <a:lnTo>
                    <a:pt x="5627" y="1937"/>
                  </a:lnTo>
                  <a:lnTo>
                    <a:pt x="5558" y="1959"/>
                  </a:lnTo>
                  <a:lnTo>
                    <a:pt x="5487" y="1982"/>
                  </a:lnTo>
                  <a:lnTo>
                    <a:pt x="5416" y="2004"/>
                  </a:lnTo>
                  <a:lnTo>
                    <a:pt x="5344" y="2026"/>
                  </a:lnTo>
                  <a:lnTo>
                    <a:pt x="5272" y="2049"/>
                  </a:lnTo>
                  <a:lnTo>
                    <a:pt x="5199" y="2070"/>
                  </a:lnTo>
                  <a:lnTo>
                    <a:pt x="5125" y="2091"/>
                  </a:lnTo>
                  <a:lnTo>
                    <a:pt x="4974" y="2132"/>
                  </a:lnTo>
                  <a:lnTo>
                    <a:pt x="4821" y="2173"/>
                  </a:lnTo>
                  <a:lnTo>
                    <a:pt x="4664" y="2212"/>
                  </a:lnTo>
                  <a:lnTo>
                    <a:pt x="4505" y="2250"/>
                  </a:lnTo>
                  <a:lnTo>
                    <a:pt x="4342" y="2286"/>
                  </a:lnTo>
                  <a:lnTo>
                    <a:pt x="4178" y="2322"/>
                  </a:lnTo>
                  <a:lnTo>
                    <a:pt x="4011" y="2356"/>
                  </a:lnTo>
                  <a:lnTo>
                    <a:pt x="3840" y="2388"/>
                  </a:lnTo>
                  <a:lnTo>
                    <a:pt x="3669" y="2420"/>
                  </a:lnTo>
                  <a:lnTo>
                    <a:pt x="3493" y="2449"/>
                  </a:lnTo>
                  <a:lnTo>
                    <a:pt x="3316" y="2478"/>
                  </a:lnTo>
                  <a:lnTo>
                    <a:pt x="3136" y="2506"/>
                  </a:lnTo>
                  <a:lnTo>
                    <a:pt x="2955" y="2531"/>
                  </a:lnTo>
                  <a:lnTo>
                    <a:pt x="2771" y="2554"/>
                  </a:lnTo>
                  <a:lnTo>
                    <a:pt x="2585" y="2577"/>
                  </a:lnTo>
                  <a:lnTo>
                    <a:pt x="2397" y="2598"/>
                  </a:lnTo>
                  <a:lnTo>
                    <a:pt x="2206" y="2618"/>
                  </a:lnTo>
                  <a:lnTo>
                    <a:pt x="2014" y="2635"/>
                  </a:lnTo>
                  <a:lnTo>
                    <a:pt x="1820" y="2651"/>
                  </a:lnTo>
                  <a:lnTo>
                    <a:pt x="1625" y="2667"/>
                  </a:lnTo>
                  <a:lnTo>
                    <a:pt x="1426" y="2679"/>
                  </a:lnTo>
                  <a:lnTo>
                    <a:pt x="1227" y="2691"/>
                  </a:lnTo>
                  <a:lnTo>
                    <a:pt x="1026" y="2700"/>
                  </a:lnTo>
                  <a:lnTo>
                    <a:pt x="824" y="2708"/>
                  </a:lnTo>
                  <a:lnTo>
                    <a:pt x="620" y="2715"/>
                  </a:lnTo>
                  <a:lnTo>
                    <a:pt x="415" y="2719"/>
                  </a:lnTo>
                  <a:lnTo>
                    <a:pt x="208" y="2722"/>
                  </a:lnTo>
                  <a:lnTo>
                    <a:pt x="0" y="2723"/>
                  </a:lnTo>
                  <a:lnTo>
                    <a:pt x="0" y="2822"/>
                  </a:lnTo>
                  <a:close/>
                </a:path>
              </a:pathLst>
            </a:custGeom>
            <a:solidFill>
              <a:srgbClr val="D98E9A"/>
            </a:solidFill>
            <a:ln w="9525">
              <a:noFill/>
              <a:round/>
              <a:headEnd/>
              <a:tailEnd/>
            </a:ln>
          </p:spPr>
          <p:txBody>
            <a:bodyPr>
              <a:prstTxWarp prst="textNoShape">
                <a:avLst/>
              </a:prstTxWarp>
            </a:bodyPr>
            <a:lstStyle/>
            <a:p>
              <a:endParaRPr lang="en-US"/>
            </a:p>
          </p:txBody>
        </p:sp>
        <p:sp>
          <p:nvSpPr>
            <p:cNvPr id="20870" name="Freeform 354"/>
            <p:cNvSpPr>
              <a:spLocks/>
            </p:cNvSpPr>
            <p:nvPr/>
          </p:nvSpPr>
          <p:spPr bwMode="auto">
            <a:xfrm>
              <a:off x="1834" y="1688"/>
              <a:ext cx="254" cy="87"/>
            </a:xfrm>
            <a:custGeom>
              <a:avLst/>
              <a:gdLst>
                <a:gd name="T0" fmla="*/ 3 w 8128"/>
                <a:gd name="T1" fmla="*/ 75 h 2822"/>
                <a:gd name="T2" fmla="*/ 24 w 8128"/>
                <a:gd name="T3" fmla="*/ 224 h 2822"/>
                <a:gd name="T4" fmla="*/ 68 w 8128"/>
                <a:gd name="T5" fmla="*/ 370 h 2822"/>
                <a:gd name="T6" fmla="*/ 132 w 8128"/>
                <a:gd name="T7" fmla="*/ 514 h 2822"/>
                <a:gd name="T8" fmla="*/ 215 w 8128"/>
                <a:gd name="T9" fmla="*/ 653 h 2822"/>
                <a:gd name="T10" fmla="*/ 318 w 8128"/>
                <a:gd name="T11" fmla="*/ 790 h 2822"/>
                <a:gd name="T12" fmla="*/ 439 w 8128"/>
                <a:gd name="T13" fmla="*/ 923 h 2822"/>
                <a:gd name="T14" fmla="*/ 578 w 8128"/>
                <a:gd name="T15" fmla="*/ 1053 h 2822"/>
                <a:gd name="T16" fmla="*/ 734 w 8128"/>
                <a:gd name="T17" fmla="*/ 1180 h 2822"/>
                <a:gd name="T18" fmla="*/ 906 w 8128"/>
                <a:gd name="T19" fmla="*/ 1303 h 2822"/>
                <a:gd name="T20" fmla="*/ 1095 w 8128"/>
                <a:gd name="T21" fmla="*/ 1422 h 2822"/>
                <a:gd name="T22" fmla="*/ 1299 w 8128"/>
                <a:gd name="T23" fmla="*/ 1537 h 2822"/>
                <a:gd name="T24" fmla="*/ 1519 w 8128"/>
                <a:gd name="T25" fmla="*/ 1649 h 2822"/>
                <a:gd name="T26" fmla="*/ 1754 w 8128"/>
                <a:gd name="T27" fmla="*/ 1756 h 2822"/>
                <a:gd name="T28" fmla="*/ 2002 w 8128"/>
                <a:gd name="T29" fmla="*/ 1859 h 2822"/>
                <a:gd name="T30" fmla="*/ 2265 w 8128"/>
                <a:gd name="T31" fmla="*/ 1958 h 2822"/>
                <a:gd name="T32" fmla="*/ 2540 w 8128"/>
                <a:gd name="T33" fmla="*/ 2053 h 2822"/>
                <a:gd name="T34" fmla="*/ 2829 w 8128"/>
                <a:gd name="T35" fmla="*/ 2143 h 2822"/>
                <a:gd name="T36" fmla="*/ 3283 w 8128"/>
                <a:gd name="T37" fmla="*/ 2269 h 2822"/>
                <a:gd name="T38" fmla="*/ 3930 w 8128"/>
                <a:gd name="T39" fmla="*/ 2419 h 2822"/>
                <a:gd name="T40" fmla="*/ 4619 w 8128"/>
                <a:gd name="T41" fmla="*/ 2547 h 2822"/>
                <a:gd name="T42" fmla="*/ 5345 w 8128"/>
                <a:gd name="T43" fmla="*/ 2652 h 2822"/>
                <a:gd name="T44" fmla="*/ 6105 w 8128"/>
                <a:gd name="T45" fmla="*/ 2734 h 2822"/>
                <a:gd name="T46" fmla="*/ 6896 w 8128"/>
                <a:gd name="T47" fmla="*/ 2789 h 2822"/>
                <a:gd name="T48" fmla="*/ 7711 w 8128"/>
                <a:gd name="T49" fmla="*/ 2817 h 2822"/>
                <a:gd name="T50" fmla="*/ 7920 w 8128"/>
                <a:gd name="T51" fmla="*/ 2722 h 2822"/>
                <a:gd name="T52" fmla="*/ 7102 w 8128"/>
                <a:gd name="T53" fmla="*/ 2700 h 2822"/>
                <a:gd name="T54" fmla="*/ 6308 w 8128"/>
                <a:gd name="T55" fmla="*/ 2651 h 2822"/>
                <a:gd name="T56" fmla="*/ 5543 w 8128"/>
                <a:gd name="T57" fmla="*/ 2577 h 2822"/>
                <a:gd name="T58" fmla="*/ 4812 w 8128"/>
                <a:gd name="T59" fmla="*/ 2478 h 2822"/>
                <a:gd name="T60" fmla="*/ 4117 w 8128"/>
                <a:gd name="T61" fmla="*/ 2356 h 2822"/>
                <a:gd name="T62" fmla="*/ 3464 w 8128"/>
                <a:gd name="T63" fmla="*/ 2212 h 2822"/>
                <a:gd name="T64" fmla="*/ 2929 w 8128"/>
                <a:gd name="T65" fmla="*/ 2070 h 2822"/>
                <a:gd name="T66" fmla="*/ 2641 w 8128"/>
                <a:gd name="T67" fmla="*/ 1982 h 2822"/>
                <a:gd name="T68" fmla="*/ 2364 w 8128"/>
                <a:gd name="T69" fmla="*/ 1890 h 2822"/>
                <a:gd name="T70" fmla="*/ 2102 w 8128"/>
                <a:gd name="T71" fmla="*/ 1793 h 2822"/>
                <a:gd name="T72" fmla="*/ 1853 w 8128"/>
                <a:gd name="T73" fmla="*/ 1692 h 2822"/>
                <a:gd name="T74" fmla="*/ 1617 w 8128"/>
                <a:gd name="T75" fmla="*/ 1587 h 2822"/>
                <a:gd name="T76" fmla="*/ 1398 w 8128"/>
                <a:gd name="T77" fmla="*/ 1478 h 2822"/>
                <a:gd name="T78" fmla="*/ 1194 w 8128"/>
                <a:gd name="T79" fmla="*/ 1366 h 2822"/>
                <a:gd name="T80" fmla="*/ 1006 w 8128"/>
                <a:gd name="T81" fmla="*/ 1250 h 2822"/>
                <a:gd name="T82" fmla="*/ 833 w 8128"/>
                <a:gd name="T83" fmla="*/ 1131 h 2822"/>
                <a:gd name="T84" fmla="*/ 679 w 8128"/>
                <a:gd name="T85" fmla="*/ 1009 h 2822"/>
                <a:gd name="T86" fmla="*/ 541 w 8128"/>
                <a:gd name="T87" fmla="*/ 886 h 2822"/>
                <a:gd name="T88" fmla="*/ 421 w 8128"/>
                <a:gd name="T89" fmla="*/ 759 h 2822"/>
                <a:gd name="T90" fmla="*/ 319 w 8128"/>
                <a:gd name="T91" fmla="*/ 631 h 2822"/>
                <a:gd name="T92" fmla="*/ 237 w 8128"/>
                <a:gd name="T93" fmla="*/ 500 h 2822"/>
                <a:gd name="T94" fmla="*/ 173 w 8128"/>
                <a:gd name="T95" fmla="*/ 369 h 2822"/>
                <a:gd name="T96" fmla="*/ 129 w 8128"/>
                <a:gd name="T97" fmla="*/ 235 h 2822"/>
                <a:gd name="T98" fmla="*/ 105 w 8128"/>
                <a:gd name="T99" fmla="*/ 102 h 2822"/>
                <a:gd name="T100" fmla="*/ 99 w 8128"/>
                <a:gd name="T101" fmla="*/ 0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0"/>
                  </a:moveTo>
                  <a:lnTo>
                    <a:pt x="0" y="0"/>
                  </a:lnTo>
                  <a:lnTo>
                    <a:pt x="1" y="37"/>
                  </a:lnTo>
                  <a:lnTo>
                    <a:pt x="3" y="75"/>
                  </a:lnTo>
                  <a:lnTo>
                    <a:pt x="6" y="112"/>
                  </a:lnTo>
                  <a:lnTo>
                    <a:pt x="11" y="150"/>
                  </a:lnTo>
                  <a:lnTo>
                    <a:pt x="17" y="186"/>
                  </a:lnTo>
                  <a:lnTo>
                    <a:pt x="24" y="224"/>
                  </a:lnTo>
                  <a:lnTo>
                    <a:pt x="34" y="261"/>
                  </a:lnTo>
                  <a:lnTo>
                    <a:pt x="44" y="297"/>
                  </a:lnTo>
                  <a:lnTo>
                    <a:pt x="55" y="333"/>
                  </a:lnTo>
                  <a:lnTo>
                    <a:pt x="68" y="370"/>
                  </a:lnTo>
                  <a:lnTo>
                    <a:pt x="82" y="407"/>
                  </a:lnTo>
                  <a:lnTo>
                    <a:pt x="98" y="442"/>
                  </a:lnTo>
                  <a:lnTo>
                    <a:pt x="114" y="478"/>
                  </a:lnTo>
                  <a:lnTo>
                    <a:pt x="132" y="514"/>
                  </a:lnTo>
                  <a:lnTo>
                    <a:pt x="151" y="548"/>
                  </a:lnTo>
                  <a:lnTo>
                    <a:pt x="172" y="584"/>
                  </a:lnTo>
                  <a:lnTo>
                    <a:pt x="193" y="619"/>
                  </a:lnTo>
                  <a:lnTo>
                    <a:pt x="215" y="653"/>
                  </a:lnTo>
                  <a:lnTo>
                    <a:pt x="240" y="688"/>
                  </a:lnTo>
                  <a:lnTo>
                    <a:pt x="264" y="722"/>
                  </a:lnTo>
                  <a:lnTo>
                    <a:pt x="291" y="756"/>
                  </a:lnTo>
                  <a:lnTo>
                    <a:pt x="318" y="790"/>
                  </a:lnTo>
                  <a:lnTo>
                    <a:pt x="346" y="823"/>
                  </a:lnTo>
                  <a:lnTo>
                    <a:pt x="376" y="857"/>
                  </a:lnTo>
                  <a:lnTo>
                    <a:pt x="407" y="891"/>
                  </a:lnTo>
                  <a:lnTo>
                    <a:pt x="439" y="923"/>
                  </a:lnTo>
                  <a:lnTo>
                    <a:pt x="472" y="956"/>
                  </a:lnTo>
                  <a:lnTo>
                    <a:pt x="506" y="989"/>
                  </a:lnTo>
                  <a:lnTo>
                    <a:pt x="542" y="1021"/>
                  </a:lnTo>
                  <a:lnTo>
                    <a:pt x="578" y="1053"/>
                  </a:lnTo>
                  <a:lnTo>
                    <a:pt x="615" y="1085"/>
                  </a:lnTo>
                  <a:lnTo>
                    <a:pt x="653" y="1117"/>
                  </a:lnTo>
                  <a:lnTo>
                    <a:pt x="693" y="1149"/>
                  </a:lnTo>
                  <a:lnTo>
                    <a:pt x="734" y="1180"/>
                  </a:lnTo>
                  <a:lnTo>
                    <a:pt x="775" y="1211"/>
                  </a:lnTo>
                  <a:lnTo>
                    <a:pt x="818" y="1241"/>
                  </a:lnTo>
                  <a:lnTo>
                    <a:pt x="862" y="1272"/>
                  </a:lnTo>
                  <a:lnTo>
                    <a:pt x="906" y="1303"/>
                  </a:lnTo>
                  <a:lnTo>
                    <a:pt x="952" y="1333"/>
                  </a:lnTo>
                  <a:lnTo>
                    <a:pt x="999" y="1363"/>
                  </a:lnTo>
                  <a:lnTo>
                    <a:pt x="1046" y="1392"/>
                  </a:lnTo>
                  <a:lnTo>
                    <a:pt x="1095" y="1422"/>
                  </a:lnTo>
                  <a:lnTo>
                    <a:pt x="1145" y="1451"/>
                  </a:lnTo>
                  <a:lnTo>
                    <a:pt x="1195" y="1480"/>
                  </a:lnTo>
                  <a:lnTo>
                    <a:pt x="1247" y="1509"/>
                  </a:lnTo>
                  <a:lnTo>
                    <a:pt x="1299" y="1537"/>
                  </a:lnTo>
                  <a:lnTo>
                    <a:pt x="1353" y="1566"/>
                  </a:lnTo>
                  <a:lnTo>
                    <a:pt x="1407" y="1593"/>
                  </a:lnTo>
                  <a:lnTo>
                    <a:pt x="1463" y="1622"/>
                  </a:lnTo>
                  <a:lnTo>
                    <a:pt x="1519" y="1649"/>
                  </a:lnTo>
                  <a:lnTo>
                    <a:pt x="1576" y="1676"/>
                  </a:lnTo>
                  <a:lnTo>
                    <a:pt x="1635" y="1703"/>
                  </a:lnTo>
                  <a:lnTo>
                    <a:pt x="1694" y="1730"/>
                  </a:lnTo>
                  <a:lnTo>
                    <a:pt x="1754" y="1756"/>
                  </a:lnTo>
                  <a:lnTo>
                    <a:pt x="1815" y="1783"/>
                  </a:lnTo>
                  <a:lnTo>
                    <a:pt x="1877" y="1808"/>
                  </a:lnTo>
                  <a:lnTo>
                    <a:pt x="1939" y="1834"/>
                  </a:lnTo>
                  <a:lnTo>
                    <a:pt x="2002" y="1859"/>
                  </a:lnTo>
                  <a:lnTo>
                    <a:pt x="2067" y="1885"/>
                  </a:lnTo>
                  <a:lnTo>
                    <a:pt x="2132" y="1909"/>
                  </a:lnTo>
                  <a:lnTo>
                    <a:pt x="2198" y="1935"/>
                  </a:lnTo>
                  <a:lnTo>
                    <a:pt x="2265" y="1958"/>
                  </a:lnTo>
                  <a:lnTo>
                    <a:pt x="2332" y="1983"/>
                  </a:lnTo>
                  <a:lnTo>
                    <a:pt x="2401" y="2006"/>
                  </a:lnTo>
                  <a:lnTo>
                    <a:pt x="2470" y="2029"/>
                  </a:lnTo>
                  <a:lnTo>
                    <a:pt x="2540" y="2053"/>
                  </a:lnTo>
                  <a:lnTo>
                    <a:pt x="2611" y="2076"/>
                  </a:lnTo>
                  <a:lnTo>
                    <a:pt x="2682" y="2099"/>
                  </a:lnTo>
                  <a:lnTo>
                    <a:pt x="2754" y="2121"/>
                  </a:lnTo>
                  <a:lnTo>
                    <a:pt x="2829" y="2143"/>
                  </a:lnTo>
                  <a:lnTo>
                    <a:pt x="2902" y="2165"/>
                  </a:lnTo>
                  <a:lnTo>
                    <a:pt x="2977" y="2186"/>
                  </a:lnTo>
                  <a:lnTo>
                    <a:pt x="3128" y="2228"/>
                  </a:lnTo>
                  <a:lnTo>
                    <a:pt x="3283" y="2269"/>
                  </a:lnTo>
                  <a:lnTo>
                    <a:pt x="3441" y="2309"/>
                  </a:lnTo>
                  <a:lnTo>
                    <a:pt x="3601" y="2346"/>
                  </a:lnTo>
                  <a:lnTo>
                    <a:pt x="3764" y="2383"/>
                  </a:lnTo>
                  <a:lnTo>
                    <a:pt x="3930" y="2419"/>
                  </a:lnTo>
                  <a:lnTo>
                    <a:pt x="4099" y="2454"/>
                  </a:lnTo>
                  <a:lnTo>
                    <a:pt x="4269" y="2486"/>
                  </a:lnTo>
                  <a:lnTo>
                    <a:pt x="4443" y="2518"/>
                  </a:lnTo>
                  <a:lnTo>
                    <a:pt x="4619" y="2547"/>
                  </a:lnTo>
                  <a:lnTo>
                    <a:pt x="4797" y="2576"/>
                  </a:lnTo>
                  <a:lnTo>
                    <a:pt x="4977" y="2603"/>
                  </a:lnTo>
                  <a:lnTo>
                    <a:pt x="5160" y="2629"/>
                  </a:lnTo>
                  <a:lnTo>
                    <a:pt x="5345" y="2652"/>
                  </a:lnTo>
                  <a:lnTo>
                    <a:pt x="5532" y="2676"/>
                  </a:lnTo>
                  <a:lnTo>
                    <a:pt x="5721" y="2696"/>
                  </a:lnTo>
                  <a:lnTo>
                    <a:pt x="5912" y="2716"/>
                  </a:lnTo>
                  <a:lnTo>
                    <a:pt x="6105" y="2734"/>
                  </a:lnTo>
                  <a:lnTo>
                    <a:pt x="6300" y="2750"/>
                  </a:lnTo>
                  <a:lnTo>
                    <a:pt x="6497" y="2764"/>
                  </a:lnTo>
                  <a:lnTo>
                    <a:pt x="6695" y="2778"/>
                  </a:lnTo>
                  <a:lnTo>
                    <a:pt x="6896" y="2789"/>
                  </a:lnTo>
                  <a:lnTo>
                    <a:pt x="7098" y="2799"/>
                  </a:lnTo>
                  <a:lnTo>
                    <a:pt x="7301" y="2807"/>
                  </a:lnTo>
                  <a:lnTo>
                    <a:pt x="7505" y="2813"/>
                  </a:lnTo>
                  <a:lnTo>
                    <a:pt x="7711" y="2817"/>
                  </a:lnTo>
                  <a:lnTo>
                    <a:pt x="7919" y="2821"/>
                  </a:lnTo>
                  <a:lnTo>
                    <a:pt x="8128" y="2822"/>
                  </a:lnTo>
                  <a:lnTo>
                    <a:pt x="8128" y="2723"/>
                  </a:lnTo>
                  <a:lnTo>
                    <a:pt x="7920" y="2722"/>
                  </a:lnTo>
                  <a:lnTo>
                    <a:pt x="7713" y="2719"/>
                  </a:lnTo>
                  <a:lnTo>
                    <a:pt x="7508" y="2715"/>
                  </a:lnTo>
                  <a:lnTo>
                    <a:pt x="7304" y="2708"/>
                  </a:lnTo>
                  <a:lnTo>
                    <a:pt x="7102" y="2700"/>
                  </a:lnTo>
                  <a:lnTo>
                    <a:pt x="6901" y="2691"/>
                  </a:lnTo>
                  <a:lnTo>
                    <a:pt x="6702" y="2679"/>
                  </a:lnTo>
                  <a:lnTo>
                    <a:pt x="6503" y="2667"/>
                  </a:lnTo>
                  <a:lnTo>
                    <a:pt x="6308" y="2651"/>
                  </a:lnTo>
                  <a:lnTo>
                    <a:pt x="6114" y="2635"/>
                  </a:lnTo>
                  <a:lnTo>
                    <a:pt x="5921" y="2618"/>
                  </a:lnTo>
                  <a:lnTo>
                    <a:pt x="5731" y="2598"/>
                  </a:lnTo>
                  <a:lnTo>
                    <a:pt x="5543" y="2577"/>
                  </a:lnTo>
                  <a:lnTo>
                    <a:pt x="5357" y="2554"/>
                  </a:lnTo>
                  <a:lnTo>
                    <a:pt x="5173" y="2531"/>
                  </a:lnTo>
                  <a:lnTo>
                    <a:pt x="4992" y="2506"/>
                  </a:lnTo>
                  <a:lnTo>
                    <a:pt x="4812" y="2478"/>
                  </a:lnTo>
                  <a:lnTo>
                    <a:pt x="4634" y="2449"/>
                  </a:lnTo>
                  <a:lnTo>
                    <a:pt x="4459" y="2420"/>
                  </a:lnTo>
                  <a:lnTo>
                    <a:pt x="4288" y="2388"/>
                  </a:lnTo>
                  <a:lnTo>
                    <a:pt x="4117" y="2356"/>
                  </a:lnTo>
                  <a:lnTo>
                    <a:pt x="3950" y="2322"/>
                  </a:lnTo>
                  <a:lnTo>
                    <a:pt x="3785" y="2286"/>
                  </a:lnTo>
                  <a:lnTo>
                    <a:pt x="3623" y="2250"/>
                  </a:lnTo>
                  <a:lnTo>
                    <a:pt x="3464" y="2212"/>
                  </a:lnTo>
                  <a:lnTo>
                    <a:pt x="3307" y="2173"/>
                  </a:lnTo>
                  <a:lnTo>
                    <a:pt x="3154" y="2132"/>
                  </a:lnTo>
                  <a:lnTo>
                    <a:pt x="3003" y="2091"/>
                  </a:lnTo>
                  <a:lnTo>
                    <a:pt x="2929" y="2070"/>
                  </a:lnTo>
                  <a:lnTo>
                    <a:pt x="2856" y="2049"/>
                  </a:lnTo>
                  <a:lnTo>
                    <a:pt x="2783" y="2026"/>
                  </a:lnTo>
                  <a:lnTo>
                    <a:pt x="2712" y="2004"/>
                  </a:lnTo>
                  <a:lnTo>
                    <a:pt x="2641" y="1982"/>
                  </a:lnTo>
                  <a:lnTo>
                    <a:pt x="2570" y="1959"/>
                  </a:lnTo>
                  <a:lnTo>
                    <a:pt x="2500" y="1937"/>
                  </a:lnTo>
                  <a:lnTo>
                    <a:pt x="2432" y="1913"/>
                  </a:lnTo>
                  <a:lnTo>
                    <a:pt x="2364" y="1890"/>
                  </a:lnTo>
                  <a:lnTo>
                    <a:pt x="2297" y="1865"/>
                  </a:lnTo>
                  <a:lnTo>
                    <a:pt x="2231" y="1842"/>
                  </a:lnTo>
                  <a:lnTo>
                    <a:pt x="2166" y="1817"/>
                  </a:lnTo>
                  <a:lnTo>
                    <a:pt x="2102" y="1793"/>
                  </a:lnTo>
                  <a:lnTo>
                    <a:pt x="2038" y="1767"/>
                  </a:lnTo>
                  <a:lnTo>
                    <a:pt x="1975" y="1743"/>
                  </a:lnTo>
                  <a:lnTo>
                    <a:pt x="1913" y="1718"/>
                  </a:lnTo>
                  <a:lnTo>
                    <a:pt x="1853" y="1692"/>
                  </a:lnTo>
                  <a:lnTo>
                    <a:pt x="1792" y="1666"/>
                  </a:lnTo>
                  <a:lnTo>
                    <a:pt x="1733" y="1640"/>
                  </a:lnTo>
                  <a:lnTo>
                    <a:pt x="1675" y="1614"/>
                  </a:lnTo>
                  <a:lnTo>
                    <a:pt x="1617" y="1587"/>
                  </a:lnTo>
                  <a:lnTo>
                    <a:pt x="1562" y="1559"/>
                  </a:lnTo>
                  <a:lnTo>
                    <a:pt x="1507" y="1533"/>
                  </a:lnTo>
                  <a:lnTo>
                    <a:pt x="1452" y="1505"/>
                  </a:lnTo>
                  <a:lnTo>
                    <a:pt x="1398" y="1478"/>
                  </a:lnTo>
                  <a:lnTo>
                    <a:pt x="1345" y="1450"/>
                  </a:lnTo>
                  <a:lnTo>
                    <a:pt x="1294" y="1422"/>
                  </a:lnTo>
                  <a:lnTo>
                    <a:pt x="1244" y="1393"/>
                  </a:lnTo>
                  <a:lnTo>
                    <a:pt x="1194" y="1366"/>
                  </a:lnTo>
                  <a:lnTo>
                    <a:pt x="1145" y="1337"/>
                  </a:lnTo>
                  <a:lnTo>
                    <a:pt x="1097" y="1308"/>
                  </a:lnTo>
                  <a:lnTo>
                    <a:pt x="1051" y="1279"/>
                  </a:lnTo>
                  <a:lnTo>
                    <a:pt x="1006" y="1250"/>
                  </a:lnTo>
                  <a:lnTo>
                    <a:pt x="961" y="1220"/>
                  </a:lnTo>
                  <a:lnTo>
                    <a:pt x="917" y="1190"/>
                  </a:lnTo>
                  <a:lnTo>
                    <a:pt x="875" y="1161"/>
                  </a:lnTo>
                  <a:lnTo>
                    <a:pt x="833" y="1131"/>
                  </a:lnTo>
                  <a:lnTo>
                    <a:pt x="792" y="1101"/>
                  </a:lnTo>
                  <a:lnTo>
                    <a:pt x="754" y="1070"/>
                  </a:lnTo>
                  <a:lnTo>
                    <a:pt x="715" y="1040"/>
                  </a:lnTo>
                  <a:lnTo>
                    <a:pt x="679" y="1009"/>
                  </a:lnTo>
                  <a:lnTo>
                    <a:pt x="642" y="978"/>
                  </a:lnTo>
                  <a:lnTo>
                    <a:pt x="608" y="948"/>
                  </a:lnTo>
                  <a:lnTo>
                    <a:pt x="573" y="916"/>
                  </a:lnTo>
                  <a:lnTo>
                    <a:pt x="541" y="886"/>
                  </a:lnTo>
                  <a:lnTo>
                    <a:pt x="509" y="854"/>
                  </a:lnTo>
                  <a:lnTo>
                    <a:pt x="479" y="822"/>
                  </a:lnTo>
                  <a:lnTo>
                    <a:pt x="449" y="791"/>
                  </a:lnTo>
                  <a:lnTo>
                    <a:pt x="421" y="759"/>
                  </a:lnTo>
                  <a:lnTo>
                    <a:pt x="394" y="727"/>
                  </a:lnTo>
                  <a:lnTo>
                    <a:pt x="368" y="695"/>
                  </a:lnTo>
                  <a:lnTo>
                    <a:pt x="343" y="662"/>
                  </a:lnTo>
                  <a:lnTo>
                    <a:pt x="319" y="631"/>
                  </a:lnTo>
                  <a:lnTo>
                    <a:pt x="297" y="598"/>
                  </a:lnTo>
                  <a:lnTo>
                    <a:pt x="276" y="566"/>
                  </a:lnTo>
                  <a:lnTo>
                    <a:pt x="256" y="533"/>
                  </a:lnTo>
                  <a:lnTo>
                    <a:pt x="237" y="500"/>
                  </a:lnTo>
                  <a:lnTo>
                    <a:pt x="219" y="468"/>
                  </a:lnTo>
                  <a:lnTo>
                    <a:pt x="202" y="435"/>
                  </a:lnTo>
                  <a:lnTo>
                    <a:pt x="187" y="401"/>
                  </a:lnTo>
                  <a:lnTo>
                    <a:pt x="173" y="369"/>
                  </a:lnTo>
                  <a:lnTo>
                    <a:pt x="161" y="335"/>
                  </a:lnTo>
                  <a:lnTo>
                    <a:pt x="148" y="303"/>
                  </a:lnTo>
                  <a:lnTo>
                    <a:pt x="138" y="269"/>
                  </a:lnTo>
                  <a:lnTo>
                    <a:pt x="129" y="235"/>
                  </a:lnTo>
                  <a:lnTo>
                    <a:pt x="121" y="203"/>
                  </a:lnTo>
                  <a:lnTo>
                    <a:pt x="114" y="169"/>
                  </a:lnTo>
                  <a:lnTo>
                    <a:pt x="109" y="135"/>
                  </a:lnTo>
                  <a:lnTo>
                    <a:pt x="105" y="102"/>
                  </a:lnTo>
                  <a:lnTo>
                    <a:pt x="101" y="68"/>
                  </a:lnTo>
                  <a:lnTo>
                    <a:pt x="100" y="33"/>
                  </a:lnTo>
                  <a:lnTo>
                    <a:pt x="99" y="0"/>
                  </a:lnTo>
                  <a:lnTo>
                    <a:pt x="0" y="0"/>
                  </a:lnTo>
                  <a:close/>
                </a:path>
              </a:pathLst>
            </a:custGeom>
            <a:solidFill>
              <a:srgbClr val="D98E9A"/>
            </a:solidFill>
            <a:ln w="9525">
              <a:noFill/>
              <a:round/>
              <a:headEnd/>
              <a:tailEnd/>
            </a:ln>
          </p:spPr>
          <p:txBody>
            <a:bodyPr>
              <a:prstTxWarp prst="textNoShape">
                <a:avLst/>
              </a:prstTxWarp>
            </a:bodyPr>
            <a:lstStyle/>
            <a:p>
              <a:endParaRPr lang="en-US"/>
            </a:p>
          </p:txBody>
        </p:sp>
        <p:sp>
          <p:nvSpPr>
            <p:cNvPr id="20871" name="Freeform 355"/>
            <p:cNvSpPr>
              <a:spLocks/>
            </p:cNvSpPr>
            <p:nvPr/>
          </p:nvSpPr>
          <p:spPr bwMode="auto">
            <a:xfrm>
              <a:off x="1834" y="1600"/>
              <a:ext cx="254" cy="88"/>
            </a:xfrm>
            <a:custGeom>
              <a:avLst/>
              <a:gdLst>
                <a:gd name="T0" fmla="*/ 7711 w 8128"/>
                <a:gd name="T1" fmla="*/ 4 h 2822"/>
                <a:gd name="T2" fmla="*/ 6896 w 8128"/>
                <a:gd name="T3" fmla="*/ 33 h 2822"/>
                <a:gd name="T4" fmla="*/ 6105 w 8128"/>
                <a:gd name="T5" fmla="*/ 88 h 2822"/>
                <a:gd name="T6" fmla="*/ 5345 w 8128"/>
                <a:gd name="T7" fmla="*/ 169 h 2822"/>
                <a:gd name="T8" fmla="*/ 4619 w 8128"/>
                <a:gd name="T9" fmla="*/ 274 h 2822"/>
                <a:gd name="T10" fmla="*/ 3930 w 8128"/>
                <a:gd name="T11" fmla="*/ 403 h 2822"/>
                <a:gd name="T12" fmla="*/ 3283 w 8128"/>
                <a:gd name="T13" fmla="*/ 553 h 2822"/>
                <a:gd name="T14" fmla="*/ 2682 w 8128"/>
                <a:gd name="T15" fmla="*/ 723 h 2822"/>
                <a:gd name="T16" fmla="*/ 2401 w 8128"/>
                <a:gd name="T17" fmla="*/ 815 h 2822"/>
                <a:gd name="T18" fmla="*/ 2132 w 8128"/>
                <a:gd name="T19" fmla="*/ 911 h 2822"/>
                <a:gd name="T20" fmla="*/ 1877 w 8128"/>
                <a:gd name="T21" fmla="*/ 1013 h 2822"/>
                <a:gd name="T22" fmla="*/ 1635 w 8128"/>
                <a:gd name="T23" fmla="*/ 1118 h 2822"/>
                <a:gd name="T24" fmla="*/ 1407 w 8128"/>
                <a:gd name="T25" fmla="*/ 1228 h 2822"/>
                <a:gd name="T26" fmla="*/ 1195 w 8128"/>
                <a:gd name="T27" fmla="*/ 1342 h 2822"/>
                <a:gd name="T28" fmla="*/ 999 w 8128"/>
                <a:gd name="T29" fmla="*/ 1459 h 2822"/>
                <a:gd name="T30" fmla="*/ 818 w 8128"/>
                <a:gd name="T31" fmla="*/ 1580 h 2822"/>
                <a:gd name="T32" fmla="*/ 653 w 8128"/>
                <a:gd name="T33" fmla="*/ 1704 h 2822"/>
                <a:gd name="T34" fmla="*/ 506 w 8128"/>
                <a:gd name="T35" fmla="*/ 1833 h 2822"/>
                <a:gd name="T36" fmla="*/ 376 w 8128"/>
                <a:gd name="T37" fmla="*/ 1964 h 2822"/>
                <a:gd name="T38" fmla="*/ 264 w 8128"/>
                <a:gd name="T39" fmla="*/ 2099 h 2822"/>
                <a:gd name="T40" fmla="*/ 172 w 8128"/>
                <a:gd name="T41" fmla="*/ 2238 h 2822"/>
                <a:gd name="T42" fmla="*/ 98 w 8128"/>
                <a:gd name="T43" fmla="*/ 2379 h 2822"/>
                <a:gd name="T44" fmla="*/ 44 w 8128"/>
                <a:gd name="T45" fmla="*/ 2524 h 2822"/>
                <a:gd name="T46" fmla="*/ 11 w 8128"/>
                <a:gd name="T47" fmla="*/ 2672 h 2822"/>
                <a:gd name="T48" fmla="*/ 0 w 8128"/>
                <a:gd name="T49" fmla="*/ 2822 h 2822"/>
                <a:gd name="T50" fmla="*/ 105 w 8128"/>
                <a:gd name="T51" fmla="*/ 2720 h 2822"/>
                <a:gd name="T52" fmla="*/ 129 w 8128"/>
                <a:gd name="T53" fmla="*/ 2586 h 2822"/>
                <a:gd name="T54" fmla="*/ 173 w 8128"/>
                <a:gd name="T55" fmla="*/ 2453 h 2822"/>
                <a:gd name="T56" fmla="*/ 237 w 8128"/>
                <a:gd name="T57" fmla="*/ 2321 h 2822"/>
                <a:gd name="T58" fmla="*/ 319 w 8128"/>
                <a:gd name="T59" fmla="*/ 2191 h 2822"/>
                <a:gd name="T60" fmla="*/ 421 w 8128"/>
                <a:gd name="T61" fmla="*/ 2063 h 2822"/>
                <a:gd name="T62" fmla="*/ 541 w 8128"/>
                <a:gd name="T63" fmla="*/ 1936 h 2822"/>
                <a:gd name="T64" fmla="*/ 679 w 8128"/>
                <a:gd name="T65" fmla="*/ 1813 h 2822"/>
                <a:gd name="T66" fmla="*/ 833 w 8128"/>
                <a:gd name="T67" fmla="*/ 1690 h 2822"/>
                <a:gd name="T68" fmla="*/ 1006 w 8128"/>
                <a:gd name="T69" fmla="*/ 1572 h 2822"/>
                <a:gd name="T70" fmla="*/ 1194 w 8128"/>
                <a:gd name="T71" fmla="*/ 1456 h 2822"/>
                <a:gd name="T72" fmla="*/ 1398 w 8128"/>
                <a:gd name="T73" fmla="*/ 1344 h 2822"/>
                <a:gd name="T74" fmla="*/ 1617 w 8128"/>
                <a:gd name="T75" fmla="*/ 1235 h 2822"/>
                <a:gd name="T76" fmla="*/ 1853 w 8128"/>
                <a:gd name="T77" fmla="*/ 1130 h 2822"/>
                <a:gd name="T78" fmla="*/ 2102 w 8128"/>
                <a:gd name="T79" fmla="*/ 1029 h 2822"/>
                <a:gd name="T80" fmla="*/ 2364 w 8128"/>
                <a:gd name="T81" fmla="*/ 932 h 2822"/>
                <a:gd name="T82" fmla="*/ 2641 w 8128"/>
                <a:gd name="T83" fmla="*/ 840 h 2822"/>
                <a:gd name="T84" fmla="*/ 3154 w 8128"/>
                <a:gd name="T85" fmla="*/ 689 h 2822"/>
                <a:gd name="T86" fmla="*/ 3785 w 8128"/>
                <a:gd name="T87" fmla="*/ 535 h 2822"/>
                <a:gd name="T88" fmla="*/ 4459 w 8128"/>
                <a:gd name="T89" fmla="*/ 402 h 2822"/>
                <a:gd name="T90" fmla="*/ 5173 w 8128"/>
                <a:gd name="T91" fmla="*/ 291 h 2822"/>
                <a:gd name="T92" fmla="*/ 5921 w 8128"/>
                <a:gd name="T93" fmla="*/ 204 h 2822"/>
                <a:gd name="T94" fmla="*/ 6702 w 8128"/>
                <a:gd name="T95" fmla="*/ 142 h 2822"/>
                <a:gd name="T96" fmla="*/ 7508 w 8128"/>
                <a:gd name="T97" fmla="*/ 107 h 2822"/>
                <a:gd name="T98" fmla="*/ 8128 w 8128"/>
                <a:gd name="T99" fmla="*/ 99 h 282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128"/>
                <a:gd name="T151" fmla="*/ 0 h 2822"/>
                <a:gd name="T152" fmla="*/ 8128 w 8128"/>
                <a:gd name="T153" fmla="*/ 2822 h 282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128" h="2822">
                  <a:moveTo>
                    <a:pt x="8128" y="0"/>
                  </a:moveTo>
                  <a:lnTo>
                    <a:pt x="8128" y="0"/>
                  </a:lnTo>
                  <a:lnTo>
                    <a:pt x="7919" y="1"/>
                  </a:lnTo>
                  <a:lnTo>
                    <a:pt x="7711" y="4"/>
                  </a:lnTo>
                  <a:lnTo>
                    <a:pt x="7505" y="8"/>
                  </a:lnTo>
                  <a:lnTo>
                    <a:pt x="7301" y="14"/>
                  </a:lnTo>
                  <a:lnTo>
                    <a:pt x="7098" y="22"/>
                  </a:lnTo>
                  <a:lnTo>
                    <a:pt x="6896" y="33"/>
                  </a:lnTo>
                  <a:lnTo>
                    <a:pt x="6695" y="44"/>
                  </a:lnTo>
                  <a:lnTo>
                    <a:pt x="6497" y="57"/>
                  </a:lnTo>
                  <a:lnTo>
                    <a:pt x="6300" y="71"/>
                  </a:lnTo>
                  <a:lnTo>
                    <a:pt x="6105" y="88"/>
                  </a:lnTo>
                  <a:lnTo>
                    <a:pt x="5912" y="106"/>
                  </a:lnTo>
                  <a:lnTo>
                    <a:pt x="5721" y="125"/>
                  </a:lnTo>
                  <a:lnTo>
                    <a:pt x="5532" y="146"/>
                  </a:lnTo>
                  <a:lnTo>
                    <a:pt x="5345" y="169"/>
                  </a:lnTo>
                  <a:lnTo>
                    <a:pt x="5160" y="193"/>
                  </a:lnTo>
                  <a:lnTo>
                    <a:pt x="4977" y="218"/>
                  </a:lnTo>
                  <a:lnTo>
                    <a:pt x="4797" y="246"/>
                  </a:lnTo>
                  <a:lnTo>
                    <a:pt x="4619" y="274"/>
                  </a:lnTo>
                  <a:lnTo>
                    <a:pt x="4443" y="304"/>
                  </a:lnTo>
                  <a:lnTo>
                    <a:pt x="4269" y="335"/>
                  </a:lnTo>
                  <a:lnTo>
                    <a:pt x="4099" y="368"/>
                  </a:lnTo>
                  <a:lnTo>
                    <a:pt x="3930" y="403"/>
                  </a:lnTo>
                  <a:lnTo>
                    <a:pt x="3764" y="438"/>
                  </a:lnTo>
                  <a:lnTo>
                    <a:pt x="3601" y="475"/>
                  </a:lnTo>
                  <a:lnTo>
                    <a:pt x="3441" y="514"/>
                  </a:lnTo>
                  <a:lnTo>
                    <a:pt x="3283" y="553"/>
                  </a:lnTo>
                  <a:lnTo>
                    <a:pt x="3128" y="593"/>
                  </a:lnTo>
                  <a:lnTo>
                    <a:pt x="2977" y="635"/>
                  </a:lnTo>
                  <a:lnTo>
                    <a:pt x="2829" y="679"/>
                  </a:lnTo>
                  <a:lnTo>
                    <a:pt x="2682" y="723"/>
                  </a:lnTo>
                  <a:lnTo>
                    <a:pt x="2611" y="745"/>
                  </a:lnTo>
                  <a:lnTo>
                    <a:pt x="2540" y="769"/>
                  </a:lnTo>
                  <a:lnTo>
                    <a:pt x="2470" y="792"/>
                  </a:lnTo>
                  <a:lnTo>
                    <a:pt x="2401" y="815"/>
                  </a:lnTo>
                  <a:lnTo>
                    <a:pt x="2332" y="839"/>
                  </a:lnTo>
                  <a:lnTo>
                    <a:pt x="2265" y="863"/>
                  </a:lnTo>
                  <a:lnTo>
                    <a:pt x="2198" y="887"/>
                  </a:lnTo>
                  <a:lnTo>
                    <a:pt x="2132" y="911"/>
                  </a:lnTo>
                  <a:lnTo>
                    <a:pt x="2067" y="937"/>
                  </a:lnTo>
                  <a:lnTo>
                    <a:pt x="2002" y="962"/>
                  </a:lnTo>
                  <a:lnTo>
                    <a:pt x="1939" y="988"/>
                  </a:lnTo>
                  <a:lnTo>
                    <a:pt x="1877" y="1013"/>
                  </a:lnTo>
                  <a:lnTo>
                    <a:pt x="1815" y="1039"/>
                  </a:lnTo>
                  <a:lnTo>
                    <a:pt x="1754" y="1065"/>
                  </a:lnTo>
                  <a:lnTo>
                    <a:pt x="1694" y="1092"/>
                  </a:lnTo>
                  <a:lnTo>
                    <a:pt x="1635" y="1118"/>
                  </a:lnTo>
                  <a:lnTo>
                    <a:pt x="1576" y="1146"/>
                  </a:lnTo>
                  <a:lnTo>
                    <a:pt x="1519" y="1172"/>
                  </a:lnTo>
                  <a:lnTo>
                    <a:pt x="1463" y="1200"/>
                  </a:lnTo>
                  <a:lnTo>
                    <a:pt x="1407" y="1228"/>
                  </a:lnTo>
                  <a:lnTo>
                    <a:pt x="1353" y="1256"/>
                  </a:lnTo>
                  <a:lnTo>
                    <a:pt x="1299" y="1284"/>
                  </a:lnTo>
                  <a:lnTo>
                    <a:pt x="1247" y="1313"/>
                  </a:lnTo>
                  <a:lnTo>
                    <a:pt x="1195" y="1342"/>
                  </a:lnTo>
                  <a:lnTo>
                    <a:pt x="1145" y="1371"/>
                  </a:lnTo>
                  <a:lnTo>
                    <a:pt x="1095" y="1400"/>
                  </a:lnTo>
                  <a:lnTo>
                    <a:pt x="1046" y="1429"/>
                  </a:lnTo>
                  <a:lnTo>
                    <a:pt x="999" y="1459"/>
                  </a:lnTo>
                  <a:lnTo>
                    <a:pt x="952" y="1489"/>
                  </a:lnTo>
                  <a:lnTo>
                    <a:pt x="906" y="1519"/>
                  </a:lnTo>
                  <a:lnTo>
                    <a:pt x="862" y="1550"/>
                  </a:lnTo>
                  <a:lnTo>
                    <a:pt x="818" y="1580"/>
                  </a:lnTo>
                  <a:lnTo>
                    <a:pt x="775" y="1611"/>
                  </a:lnTo>
                  <a:lnTo>
                    <a:pt x="734" y="1641"/>
                  </a:lnTo>
                  <a:lnTo>
                    <a:pt x="693" y="1673"/>
                  </a:lnTo>
                  <a:lnTo>
                    <a:pt x="653" y="1704"/>
                  </a:lnTo>
                  <a:lnTo>
                    <a:pt x="615" y="1736"/>
                  </a:lnTo>
                  <a:lnTo>
                    <a:pt x="578" y="1769"/>
                  </a:lnTo>
                  <a:lnTo>
                    <a:pt x="542" y="1800"/>
                  </a:lnTo>
                  <a:lnTo>
                    <a:pt x="506" y="1833"/>
                  </a:lnTo>
                  <a:lnTo>
                    <a:pt x="472" y="1866"/>
                  </a:lnTo>
                  <a:lnTo>
                    <a:pt x="439" y="1898"/>
                  </a:lnTo>
                  <a:lnTo>
                    <a:pt x="407" y="1931"/>
                  </a:lnTo>
                  <a:lnTo>
                    <a:pt x="376" y="1964"/>
                  </a:lnTo>
                  <a:lnTo>
                    <a:pt x="346" y="1998"/>
                  </a:lnTo>
                  <a:lnTo>
                    <a:pt x="318" y="2032"/>
                  </a:lnTo>
                  <a:lnTo>
                    <a:pt x="291" y="2065"/>
                  </a:lnTo>
                  <a:lnTo>
                    <a:pt x="264" y="2099"/>
                  </a:lnTo>
                  <a:lnTo>
                    <a:pt x="240" y="2134"/>
                  </a:lnTo>
                  <a:lnTo>
                    <a:pt x="215" y="2168"/>
                  </a:lnTo>
                  <a:lnTo>
                    <a:pt x="193" y="2203"/>
                  </a:lnTo>
                  <a:lnTo>
                    <a:pt x="172" y="2238"/>
                  </a:lnTo>
                  <a:lnTo>
                    <a:pt x="151" y="2273"/>
                  </a:lnTo>
                  <a:lnTo>
                    <a:pt x="132" y="2308"/>
                  </a:lnTo>
                  <a:lnTo>
                    <a:pt x="114" y="2344"/>
                  </a:lnTo>
                  <a:lnTo>
                    <a:pt x="98" y="2379"/>
                  </a:lnTo>
                  <a:lnTo>
                    <a:pt x="82" y="2415"/>
                  </a:lnTo>
                  <a:lnTo>
                    <a:pt x="68" y="2452"/>
                  </a:lnTo>
                  <a:lnTo>
                    <a:pt x="55" y="2488"/>
                  </a:lnTo>
                  <a:lnTo>
                    <a:pt x="44" y="2524"/>
                  </a:lnTo>
                  <a:lnTo>
                    <a:pt x="34" y="2561"/>
                  </a:lnTo>
                  <a:lnTo>
                    <a:pt x="24" y="2597"/>
                  </a:lnTo>
                  <a:lnTo>
                    <a:pt x="17" y="2635"/>
                  </a:lnTo>
                  <a:lnTo>
                    <a:pt x="11" y="2672"/>
                  </a:lnTo>
                  <a:lnTo>
                    <a:pt x="6" y="2710"/>
                  </a:lnTo>
                  <a:lnTo>
                    <a:pt x="3" y="2746"/>
                  </a:lnTo>
                  <a:lnTo>
                    <a:pt x="1" y="2784"/>
                  </a:lnTo>
                  <a:lnTo>
                    <a:pt x="0" y="2822"/>
                  </a:lnTo>
                  <a:lnTo>
                    <a:pt x="99" y="2822"/>
                  </a:lnTo>
                  <a:lnTo>
                    <a:pt x="100" y="2788"/>
                  </a:lnTo>
                  <a:lnTo>
                    <a:pt x="101" y="2753"/>
                  </a:lnTo>
                  <a:lnTo>
                    <a:pt x="105" y="2720"/>
                  </a:lnTo>
                  <a:lnTo>
                    <a:pt x="109" y="2686"/>
                  </a:lnTo>
                  <a:lnTo>
                    <a:pt x="114" y="2653"/>
                  </a:lnTo>
                  <a:lnTo>
                    <a:pt x="121" y="2619"/>
                  </a:lnTo>
                  <a:lnTo>
                    <a:pt x="129" y="2586"/>
                  </a:lnTo>
                  <a:lnTo>
                    <a:pt x="138" y="2553"/>
                  </a:lnTo>
                  <a:lnTo>
                    <a:pt x="148" y="2519"/>
                  </a:lnTo>
                  <a:lnTo>
                    <a:pt x="161" y="2486"/>
                  </a:lnTo>
                  <a:lnTo>
                    <a:pt x="173" y="2453"/>
                  </a:lnTo>
                  <a:lnTo>
                    <a:pt x="187" y="2420"/>
                  </a:lnTo>
                  <a:lnTo>
                    <a:pt x="202" y="2386"/>
                  </a:lnTo>
                  <a:lnTo>
                    <a:pt x="219" y="2354"/>
                  </a:lnTo>
                  <a:lnTo>
                    <a:pt x="237" y="2321"/>
                  </a:lnTo>
                  <a:lnTo>
                    <a:pt x="256" y="2289"/>
                  </a:lnTo>
                  <a:lnTo>
                    <a:pt x="275" y="2256"/>
                  </a:lnTo>
                  <a:lnTo>
                    <a:pt x="297" y="2223"/>
                  </a:lnTo>
                  <a:lnTo>
                    <a:pt x="319" y="2191"/>
                  </a:lnTo>
                  <a:lnTo>
                    <a:pt x="343" y="2159"/>
                  </a:lnTo>
                  <a:lnTo>
                    <a:pt x="368" y="2127"/>
                  </a:lnTo>
                  <a:lnTo>
                    <a:pt x="394" y="2095"/>
                  </a:lnTo>
                  <a:lnTo>
                    <a:pt x="421" y="2063"/>
                  </a:lnTo>
                  <a:lnTo>
                    <a:pt x="449" y="2031"/>
                  </a:lnTo>
                  <a:lnTo>
                    <a:pt x="479" y="1999"/>
                  </a:lnTo>
                  <a:lnTo>
                    <a:pt x="509" y="1967"/>
                  </a:lnTo>
                  <a:lnTo>
                    <a:pt x="541" y="1936"/>
                  </a:lnTo>
                  <a:lnTo>
                    <a:pt x="573" y="1905"/>
                  </a:lnTo>
                  <a:lnTo>
                    <a:pt x="608" y="1874"/>
                  </a:lnTo>
                  <a:lnTo>
                    <a:pt x="642" y="1843"/>
                  </a:lnTo>
                  <a:lnTo>
                    <a:pt x="679" y="1813"/>
                  </a:lnTo>
                  <a:lnTo>
                    <a:pt x="715" y="1782"/>
                  </a:lnTo>
                  <a:lnTo>
                    <a:pt x="754" y="1751"/>
                  </a:lnTo>
                  <a:lnTo>
                    <a:pt x="792" y="1721"/>
                  </a:lnTo>
                  <a:lnTo>
                    <a:pt x="833" y="1690"/>
                  </a:lnTo>
                  <a:lnTo>
                    <a:pt x="875" y="1661"/>
                  </a:lnTo>
                  <a:lnTo>
                    <a:pt x="917" y="1631"/>
                  </a:lnTo>
                  <a:lnTo>
                    <a:pt x="961" y="1602"/>
                  </a:lnTo>
                  <a:lnTo>
                    <a:pt x="1006" y="1572"/>
                  </a:lnTo>
                  <a:lnTo>
                    <a:pt x="1051" y="1542"/>
                  </a:lnTo>
                  <a:lnTo>
                    <a:pt x="1097" y="1514"/>
                  </a:lnTo>
                  <a:lnTo>
                    <a:pt x="1145" y="1485"/>
                  </a:lnTo>
                  <a:lnTo>
                    <a:pt x="1194" y="1456"/>
                  </a:lnTo>
                  <a:lnTo>
                    <a:pt x="1244" y="1428"/>
                  </a:lnTo>
                  <a:lnTo>
                    <a:pt x="1294" y="1400"/>
                  </a:lnTo>
                  <a:lnTo>
                    <a:pt x="1345" y="1371"/>
                  </a:lnTo>
                  <a:lnTo>
                    <a:pt x="1398" y="1344"/>
                  </a:lnTo>
                  <a:lnTo>
                    <a:pt x="1452" y="1316"/>
                  </a:lnTo>
                  <a:lnTo>
                    <a:pt x="1507" y="1289"/>
                  </a:lnTo>
                  <a:lnTo>
                    <a:pt x="1562" y="1262"/>
                  </a:lnTo>
                  <a:lnTo>
                    <a:pt x="1617" y="1235"/>
                  </a:lnTo>
                  <a:lnTo>
                    <a:pt x="1675" y="1208"/>
                  </a:lnTo>
                  <a:lnTo>
                    <a:pt x="1733" y="1182"/>
                  </a:lnTo>
                  <a:lnTo>
                    <a:pt x="1792" y="1156"/>
                  </a:lnTo>
                  <a:lnTo>
                    <a:pt x="1853" y="1130"/>
                  </a:lnTo>
                  <a:lnTo>
                    <a:pt x="1913" y="1104"/>
                  </a:lnTo>
                  <a:lnTo>
                    <a:pt x="1975" y="1079"/>
                  </a:lnTo>
                  <a:lnTo>
                    <a:pt x="2038" y="1054"/>
                  </a:lnTo>
                  <a:lnTo>
                    <a:pt x="2102" y="1029"/>
                  </a:lnTo>
                  <a:lnTo>
                    <a:pt x="2166" y="1004"/>
                  </a:lnTo>
                  <a:lnTo>
                    <a:pt x="2231" y="980"/>
                  </a:lnTo>
                  <a:lnTo>
                    <a:pt x="2297" y="956"/>
                  </a:lnTo>
                  <a:lnTo>
                    <a:pt x="2364" y="932"/>
                  </a:lnTo>
                  <a:lnTo>
                    <a:pt x="2432" y="908"/>
                  </a:lnTo>
                  <a:lnTo>
                    <a:pt x="2500" y="885"/>
                  </a:lnTo>
                  <a:lnTo>
                    <a:pt x="2570" y="862"/>
                  </a:lnTo>
                  <a:lnTo>
                    <a:pt x="2641" y="840"/>
                  </a:lnTo>
                  <a:lnTo>
                    <a:pt x="2712" y="818"/>
                  </a:lnTo>
                  <a:lnTo>
                    <a:pt x="2856" y="774"/>
                  </a:lnTo>
                  <a:lnTo>
                    <a:pt x="3003" y="730"/>
                  </a:lnTo>
                  <a:lnTo>
                    <a:pt x="3154" y="689"/>
                  </a:lnTo>
                  <a:lnTo>
                    <a:pt x="3307" y="648"/>
                  </a:lnTo>
                  <a:lnTo>
                    <a:pt x="3464" y="610"/>
                  </a:lnTo>
                  <a:lnTo>
                    <a:pt x="3623" y="571"/>
                  </a:lnTo>
                  <a:lnTo>
                    <a:pt x="3785" y="535"/>
                  </a:lnTo>
                  <a:lnTo>
                    <a:pt x="3950" y="500"/>
                  </a:lnTo>
                  <a:lnTo>
                    <a:pt x="4117" y="466"/>
                  </a:lnTo>
                  <a:lnTo>
                    <a:pt x="4288" y="433"/>
                  </a:lnTo>
                  <a:lnTo>
                    <a:pt x="4459" y="402"/>
                  </a:lnTo>
                  <a:lnTo>
                    <a:pt x="4634" y="372"/>
                  </a:lnTo>
                  <a:lnTo>
                    <a:pt x="4812" y="344"/>
                  </a:lnTo>
                  <a:lnTo>
                    <a:pt x="4992" y="316"/>
                  </a:lnTo>
                  <a:lnTo>
                    <a:pt x="5173" y="291"/>
                  </a:lnTo>
                  <a:lnTo>
                    <a:pt x="5357" y="267"/>
                  </a:lnTo>
                  <a:lnTo>
                    <a:pt x="5543" y="245"/>
                  </a:lnTo>
                  <a:lnTo>
                    <a:pt x="5731" y="223"/>
                  </a:lnTo>
                  <a:lnTo>
                    <a:pt x="5921" y="204"/>
                  </a:lnTo>
                  <a:lnTo>
                    <a:pt x="6114" y="187"/>
                  </a:lnTo>
                  <a:lnTo>
                    <a:pt x="6308" y="170"/>
                  </a:lnTo>
                  <a:lnTo>
                    <a:pt x="6503" y="155"/>
                  </a:lnTo>
                  <a:lnTo>
                    <a:pt x="6702" y="142"/>
                  </a:lnTo>
                  <a:lnTo>
                    <a:pt x="6901" y="130"/>
                  </a:lnTo>
                  <a:lnTo>
                    <a:pt x="7102" y="121"/>
                  </a:lnTo>
                  <a:lnTo>
                    <a:pt x="7304" y="113"/>
                  </a:lnTo>
                  <a:lnTo>
                    <a:pt x="7508" y="107"/>
                  </a:lnTo>
                  <a:lnTo>
                    <a:pt x="7713" y="103"/>
                  </a:lnTo>
                  <a:lnTo>
                    <a:pt x="7920" y="100"/>
                  </a:lnTo>
                  <a:lnTo>
                    <a:pt x="8128" y="99"/>
                  </a:lnTo>
                  <a:lnTo>
                    <a:pt x="8128" y="0"/>
                  </a:lnTo>
                  <a:close/>
                </a:path>
              </a:pathLst>
            </a:custGeom>
            <a:solidFill>
              <a:srgbClr val="D98E9A"/>
            </a:solidFill>
            <a:ln w="9525">
              <a:noFill/>
              <a:round/>
              <a:headEnd/>
              <a:tailEnd/>
            </a:ln>
          </p:spPr>
          <p:txBody>
            <a:bodyPr>
              <a:prstTxWarp prst="textNoShape">
                <a:avLst/>
              </a:prstTxWarp>
            </a:bodyPr>
            <a:lstStyle/>
            <a:p>
              <a:endParaRPr lang="en-US"/>
            </a:p>
          </p:txBody>
        </p:sp>
        <p:sp>
          <p:nvSpPr>
            <p:cNvPr id="20872" name="Freeform 356"/>
            <p:cNvSpPr>
              <a:spLocks/>
            </p:cNvSpPr>
            <p:nvPr/>
          </p:nvSpPr>
          <p:spPr bwMode="auto">
            <a:xfrm>
              <a:off x="2088" y="1600"/>
              <a:ext cx="254" cy="88"/>
            </a:xfrm>
            <a:custGeom>
              <a:avLst/>
              <a:gdLst>
                <a:gd name="T0" fmla="*/ 8122 w 8128"/>
                <a:gd name="T1" fmla="*/ 2710 h 2822"/>
                <a:gd name="T2" fmla="*/ 8094 w 8128"/>
                <a:gd name="T3" fmla="*/ 2561 h 2822"/>
                <a:gd name="T4" fmla="*/ 8046 w 8128"/>
                <a:gd name="T5" fmla="*/ 2416 h 2822"/>
                <a:gd name="T6" fmla="*/ 7977 w 8128"/>
                <a:gd name="T7" fmla="*/ 2273 h 2822"/>
                <a:gd name="T8" fmla="*/ 7888 w 8128"/>
                <a:gd name="T9" fmla="*/ 2134 h 2822"/>
                <a:gd name="T10" fmla="*/ 7782 w 8128"/>
                <a:gd name="T11" fmla="*/ 1998 h 2822"/>
                <a:gd name="T12" fmla="*/ 7656 w 8128"/>
                <a:gd name="T13" fmla="*/ 1866 h 2822"/>
                <a:gd name="T14" fmla="*/ 7512 w 8128"/>
                <a:gd name="T15" fmla="*/ 1736 h 2822"/>
                <a:gd name="T16" fmla="*/ 7353 w 8128"/>
                <a:gd name="T17" fmla="*/ 1611 h 2822"/>
                <a:gd name="T18" fmla="*/ 7176 w 8128"/>
                <a:gd name="T19" fmla="*/ 1489 h 2822"/>
                <a:gd name="T20" fmla="*/ 6983 w 8128"/>
                <a:gd name="T21" fmla="*/ 1371 h 2822"/>
                <a:gd name="T22" fmla="*/ 6775 w 8128"/>
                <a:gd name="T23" fmla="*/ 1256 h 2822"/>
                <a:gd name="T24" fmla="*/ 6551 w 8128"/>
                <a:gd name="T25" fmla="*/ 1146 h 2822"/>
                <a:gd name="T26" fmla="*/ 6313 w 8128"/>
                <a:gd name="T27" fmla="*/ 1039 h 2822"/>
                <a:gd name="T28" fmla="*/ 6061 w 8128"/>
                <a:gd name="T29" fmla="*/ 937 h 2822"/>
                <a:gd name="T30" fmla="*/ 5796 w 8128"/>
                <a:gd name="T31" fmla="*/ 839 h 2822"/>
                <a:gd name="T32" fmla="*/ 5517 w 8128"/>
                <a:gd name="T33" fmla="*/ 745 h 2822"/>
                <a:gd name="T34" fmla="*/ 5000 w 8128"/>
                <a:gd name="T35" fmla="*/ 593 h 2822"/>
                <a:gd name="T36" fmla="*/ 4364 w 8128"/>
                <a:gd name="T37" fmla="*/ 438 h 2822"/>
                <a:gd name="T38" fmla="*/ 3685 w 8128"/>
                <a:gd name="T39" fmla="*/ 304 h 2822"/>
                <a:gd name="T40" fmla="*/ 2968 w 8128"/>
                <a:gd name="T41" fmla="*/ 193 h 2822"/>
                <a:gd name="T42" fmla="*/ 2215 w 8128"/>
                <a:gd name="T43" fmla="*/ 106 h 2822"/>
                <a:gd name="T44" fmla="*/ 1433 w 8128"/>
                <a:gd name="T45" fmla="*/ 44 h 2822"/>
                <a:gd name="T46" fmla="*/ 623 w 8128"/>
                <a:gd name="T47" fmla="*/ 8 h 2822"/>
                <a:gd name="T48" fmla="*/ 0 w 8128"/>
                <a:gd name="T49" fmla="*/ 99 h 2822"/>
                <a:gd name="T50" fmla="*/ 824 w 8128"/>
                <a:gd name="T51" fmla="*/ 113 h 2822"/>
                <a:gd name="T52" fmla="*/ 1625 w 8128"/>
                <a:gd name="T53" fmla="*/ 155 h 2822"/>
                <a:gd name="T54" fmla="*/ 2397 w 8128"/>
                <a:gd name="T55" fmla="*/ 223 h 2822"/>
                <a:gd name="T56" fmla="*/ 3136 w 8128"/>
                <a:gd name="T57" fmla="*/ 316 h 2822"/>
                <a:gd name="T58" fmla="*/ 3840 w 8128"/>
                <a:gd name="T59" fmla="*/ 433 h 2822"/>
                <a:gd name="T60" fmla="*/ 4505 w 8128"/>
                <a:gd name="T61" fmla="*/ 571 h 2822"/>
                <a:gd name="T62" fmla="*/ 5125 w 8128"/>
                <a:gd name="T63" fmla="*/ 730 h 2822"/>
                <a:gd name="T64" fmla="*/ 5558 w 8128"/>
                <a:gd name="T65" fmla="*/ 862 h 2822"/>
                <a:gd name="T66" fmla="*/ 5831 w 8128"/>
                <a:gd name="T67" fmla="*/ 956 h 2822"/>
                <a:gd name="T68" fmla="*/ 6090 w 8128"/>
                <a:gd name="T69" fmla="*/ 1054 h 2822"/>
                <a:gd name="T70" fmla="*/ 6335 w 8128"/>
                <a:gd name="T71" fmla="*/ 1156 h 2822"/>
                <a:gd name="T72" fmla="*/ 6566 w 8128"/>
                <a:gd name="T73" fmla="*/ 1262 h 2822"/>
                <a:gd name="T74" fmla="*/ 6782 w 8128"/>
                <a:gd name="T75" fmla="*/ 1371 h 2822"/>
                <a:gd name="T76" fmla="*/ 6983 w 8128"/>
                <a:gd name="T77" fmla="*/ 1485 h 2822"/>
                <a:gd name="T78" fmla="*/ 7167 w 8128"/>
                <a:gd name="T79" fmla="*/ 1602 h 2822"/>
                <a:gd name="T80" fmla="*/ 7335 w 8128"/>
                <a:gd name="T81" fmla="*/ 1721 h 2822"/>
                <a:gd name="T82" fmla="*/ 7486 w 8128"/>
                <a:gd name="T83" fmla="*/ 1843 h 2822"/>
                <a:gd name="T84" fmla="*/ 7619 w 8128"/>
                <a:gd name="T85" fmla="*/ 1967 h 2822"/>
                <a:gd name="T86" fmla="*/ 7734 w 8128"/>
                <a:gd name="T87" fmla="*/ 2095 h 2822"/>
                <a:gd name="T88" fmla="*/ 7830 w 8128"/>
                <a:gd name="T89" fmla="*/ 2223 h 2822"/>
                <a:gd name="T90" fmla="*/ 7909 w 8128"/>
                <a:gd name="T91" fmla="*/ 2354 h 2822"/>
                <a:gd name="T92" fmla="*/ 7967 w 8128"/>
                <a:gd name="T93" fmla="*/ 2486 h 2822"/>
                <a:gd name="T94" fmla="*/ 8007 w 8128"/>
                <a:gd name="T95" fmla="*/ 2619 h 2822"/>
                <a:gd name="T96" fmla="*/ 8026 w 8128"/>
                <a:gd name="T97" fmla="*/ 2753 h 282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128"/>
                <a:gd name="T148" fmla="*/ 0 h 2822"/>
                <a:gd name="T149" fmla="*/ 8128 w 8128"/>
                <a:gd name="T150" fmla="*/ 2822 h 282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128" h="2822">
                  <a:moveTo>
                    <a:pt x="8128" y="2822"/>
                  </a:moveTo>
                  <a:lnTo>
                    <a:pt x="8127" y="2784"/>
                  </a:lnTo>
                  <a:lnTo>
                    <a:pt x="8125" y="2746"/>
                  </a:lnTo>
                  <a:lnTo>
                    <a:pt x="8122" y="2710"/>
                  </a:lnTo>
                  <a:lnTo>
                    <a:pt x="8117" y="2672"/>
                  </a:lnTo>
                  <a:lnTo>
                    <a:pt x="8111" y="2635"/>
                  </a:lnTo>
                  <a:lnTo>
                    <a:pt x="8103" y="2597"/>
                  </a:lnTo>
                  <a:lnTo>
                    <a:pt x="8094" y="2561"/>
                  </a:lnTo>
                  <a:lnTo>
                    <a:pt x="8084" y="2524"/>
                  </a:lnTo>
                  <a:lnTo>
                    <a:pt x="8072" y="2488"/>
                  </a:lnTo>
                  <a:lnTo>
                    <a:pt x="8060" y="2452"/>
                  </a:lnTo>
                  <a:lnTo>
                    <a:pt x="8046" y="2416"/>
                  </a:lnTo>
                  <a:lnTo>
                    <a:pt x="8030" y="2379"/>
                  </a:lnTo>
                  <a:lnTo>
                    <a:pt x="8014" y="2344"/>
                  </a:lnTo>
                  <a:lnTo>
                    <a:pt x="7996" y="2308"/>
                  </a:lnTo>
                  <a:lnTo>
                    <a:pt x="7977" y="2273"/>
                  </a:lnTo>
                  <a:lnTo>
                    <a:pt x="7956" y="2238"/>
                  </a:lnTo>
                  <a:lnTo>
                    <a:pt x="7935" y="2203"/>
                  </a:lnTo>
                  <a:lnTo>
                    <a:pt x="7913" y="2168"/>
                  </a:lnTo>
                  <a:lnTo>
                    <a:pt x="7888" y="2134"/>
                  </a:lnTo>
                  <a:lnTo>
                    <a:pt x="7864" y="2099"/>
                  </a:lnTo>
                  <a:lnTo>
                    <a:pt x="7837" y="2065"/>
                  </a:lnTo>
                  <a:lnTo>
                    <a:pt x="7810" y="2032"/>
                  </a:lnTo>
                  <a:lnTo>
                    <a:pt x="7782" y="1998"/>
                  </a:lnTo>
                  <a:lnTo>
                    <a:pt x="7752" y="1964"/>
                  </a:lnTo>
                  <a:lnTo>
                    <a:pt x="7721" y="1931"/>
                  </a:lnTo>
                  <a:lnTo>
                    <a:pt x="7689" y="1898"/>
                  </a:lnTo>
                  <a:lnTo>
                    <a:pt x="7656" y="1866"/>
                  </a:lnTo>
                  <a:lnTo>
                    <a:pt x="7622" y="1833"/>
                  </a:lnTo>
                  <a:lnTo>
                    <a:pt x="7586" y="1800"/>
                  </a:lnTo>
                  <a:lnTo>
                    <a:pt x="7550" y="1769"/>
                  </a:lnTo>
                  <a:lnTo>
                    <a:pt x="7512" y="1736"/>
                  </a:lnTo>
                  <a:lnTo>
                    <a:pt x="7475" y="1704"/>
                  </a:lnTo>
                  <a:lnTo>
                    <a:pt x="7435" y="1673"/>
                  </a:lnTo>
                  <a:lnTo>
                    <a:pt x="7394" y="1641"/>
                  </a:lnTo>
                  <a:lnTo>
                    <a:pt x="7353" y="1611"/>
                  </a:lnTo>
                  <a:lnTo>
                    <a:pt x="7310" y="1580"/>
                  </a:lnTo>
                  <a:lnTo>
                    <a:pt x="7266" y="1550"/>
                  </a:lnTo>
                  <a:lnTo>
                    <a:pt x="7222" y="1519"/>
                  </a:lnTo>
                  <a:lnTo>
                    <a:pt x="7176" y="1489"/>
                  </a:lnTo>
                  <a:lnTo>
                    <a:pt x="7129" y="1459"/>
                  </a:lnTo>
                  <a:lnTo>
                    <a:pt x="7082" y="1429"/>
                  </a:lnTo>
                  <a:lnTo>
                    <a:pt x="7033" y="1400"/>
                  </a:lnTo>
                  <a:lnTo>
                    <a:pt x="6983" y="1371"/>
                  </a:lnTo>
                  <a:lnTo>
                    <a:pt x="6932" y="1342"/>
                  </a:lnTo>
                  <a:lnTo>
                    <a:pt x="6881" y="1313"/>
                  </a:lnTo>
                  <a:lnTo>
                    <a:pt x="6829" y="1284"/>
                  </a:lnTo>
                  <a:lnTo>
                    <a:pt x="6775" y="1256"/>
                  </a:lnTo>
                  <a:lnTo>
                    <a:pt x="6721" y="1228"/>
                  </a:lnTo>
                  <a:lnTo>
                    <a:pt x="6665" y="1200"/>
                  </a:lnTo>
                  <a:lnTo>
                    <a:pt x="6609" y="1172"/>
                  </a:lnTo>
                  <a:lnTo>
                    <a:pt x="6551" y="1146"/>
                  </a:lnTo>
                  <a:lnTo>
                    <a:pt x="6493" y="1118"/>
                  </a:lnTo>
                  <a:lnTo>
                    <a:pt x="6434" y="1092"/>
                  </a:lnTo>
                  <a:lnTo>
                    <a:pt x="6374" y="1065"/>
                  </a:lnTo>
                  <a:lnTo>
                    <a:pt x="6313" y="1039"/>
                  </a:lnTo>
                  <a:lnTo>
                    <a:pt x="6251" y="1013"/>
                  </a:lnTo>
                  <a:lnTo>
                    <a:pt x="6189" y="988"/>
                  </a:lnTo>
                  <a:lnTo>
                    <a:pt x="6125" y="962"/>
                  </a:lnTo>
                  <a:lnTo>
                    <a:pt x="6061" y="937"/>
                  </a:lnTo>
                  <a:lnTo>
                    <a:pt x="5996" y="911"/>
                  </a:lnTo>
                  <a:lnTo>
                    <a:pt x="5930" y="887"/>
                  </a:lnTo>
                  <a:lnTo>
                    <a:pt x="5863" y="863"/>
                  </a:lnTo>
                  <a:lnTo>
                    <a:pt x="5796" y="839"/>
                  </a:lnTo>
                  <a:lnTo>
                    <a:pt x="5727" y="815"/>
                  </a:lnTo>
                  <a:lnTo>
                    <a:pt x="5658" y="792"/>
                  </a:lnTo>
                  <a:lnTo>
                    <a:pt x="5588" y="769"/>
                  </a:lnTo>
                  <a:lnTo>
                    <a:pt x="5517" y="745"/>
                  </a:lnTo>
                  <a:lnTo>
                    <a:pt x="5446" y="723"/>
                  </a:lnTo>
                  <a:lnTo>
                    <a:pt x="5299" y="679"/>
                  </a:lnTo>
                  <a:lnTo>
                    <a:pt x="5151" y="635"/>
                  </a:lnTo>
                  <a:lnTo>
                    <a:pt x="5000" y="593"/>
                  </a:lnTo>
                  <a:lnTo>
                    <a:pt x="4844" y="553"/>
                  </a:lnTo>
                  <a:lnTo>
                    <a:pt x="4687" y="514"/>
                  </a:lnTo>
                  <a:lnTo>
                    <a:pt x="4527" y="475"/>
                  </a:lnTo>
                  <a:lnTo>
                    <a:pt x="4364" y="438"/>
                  </a:lnTo>
                  <a:lnTo>
                    <a:pt x="4198" y="403"/>
                  </a:lnTo>
                  <a:lnTo>
                    <a:pt x="4029" y="368"/>
                  </a:lnTo>
                  <a:lnTo>
                    <a:pt x="3859" y="335"/>
                  </a:lnTo>
                  <a:lnTo>
                    <a:pt x="3685" y="304"/>
                  </a:lnTo>
                  <a:lnTo>
                    <a:pt x="3509" y="274"/>
                  </a:lnTo>
                  <a:lnTo>
                    <a:pt x="3331" y="246"/>
                  </a:lnTo>
                  <a:lnTo>
                    <a:pt x="3151" y="218"/>
                  </a:lnTo>
                  <a:lnTo>
                    <a:pt x="2968" y="193"/>
                  </a:lnTo>
                  <a:lnTo>
                    <a:pt x="2783" y="169"/>
                  </a:lnTo>
                  <a:lnTo>
                    <a:pt x="2596" y="146"/>
                  </a:lnTo>
                  <a:lnTo>
                    <a:pt x="2407" y="125"/>
                  </a:lnTo>
                  <a:lnTo>
                    <a:pt x="2215" y="106"/>
                  </a:lnTo>
                  <a:lnTo>
                    <a:pt x="2023" y="88"/>
                  </a:lnTo>
                  <a:lnTo>
                    <a:pt x="1828" y="71"/>
                  </a:lnTo>
                  <a:lnTo>
                    <a:pt x="1631" y="57"/>
                  </a:lnTo>
                  <a:lnTo>
                    <a:pt x="1433" y="44"/>
                  </a:lnTo>
                  <a:lnTo>
                    <a:pt x="1232" y="33"/>
                  </a:lnTo>
                  <a:lnTo>
                    <a:pt x="1030" y="22"/>
                  </a:lnTo>
                  <a:lnTo>
                    <a:pt x="827" y="14"/>
                  </a:lnTo>
                  <a:lnTo>
                    <a:pt x="623" y="8"/>
                  </a:lnTo>
                  <a:lnTo>
                    <a:pt x="417" y="4"/>
                  </a:lnTo>
                  <a:lnTo>
                    <a:pt x="208" y="1"/>
                  </a:lnTo>
                  <a:lnTo>
                    <a:pt x="0" y="0"/>
                  </a:lnTo>
                  <a:lnTo>
                    <a:pt x="0" y="99"/>
                  </a:lnTo>
                  <a:lnTo>
                    <a:pt x="208" y="100"/>
                  </a:lnTo>
                  <a:lnTo>
                    <a:pt x="415" y="103"/>
                  </a:lnTo>
                  <a:lnTo>
                    <a:pt x="620" y="107"/>
                  </a:lnTo>
                  <a:lnTo>
                    <a:pt x="824" y="113"/>
                  </a:lnTo>
                  <a:lnTo>
                    <a:pt x="1026" y="121"/>
                  </a:lnTo>
                  <a:lnTo>
                    <a:pt x="1227" y="130"/>
                  </a:lnTo>
                  <a:lnTo>
                    <a:pt x="1426" y="142"/>
                  </a:lnTo>
                  <a:lnTo>
                    <a:pt x="1625" y="155"/>
                  </a:lnTo>
                  <a:lnTo>
                    <a:pt x="1820" y="170"/>
                  </a:lnTo>
                  <a:lnTo>
                    <a:pt x="2014" y="187"/>
                  </a:lnTo>
                  <a:lnTo>
                    <a:pt x="2206" y="204"/>
                  </a:lnTo>
                  <a:lnTo>
                    <a:pt x="2397" y="223"/>
                  </a:lnTo>
                  <a:lnTo>
                    <a:pt x="2585" y="245"/>
                  </a:lnTo>
                  <a:lnTo>
                    <a:pt x="2771" y="267"/>
                  </a:lnTo>
                  <a:lnTo>
                    <a:pt x="2955" y="291"/>
                  </a:lnTo>
                  <a:lnTo>
                    <a:pt x="3136" y="316"/>
                  </a:lnTo>
                  <a:lnTo>
                    <a:pt x="3316" y="344"/>
                  </a:lnTo>
                  <a:lnTo>
                    <a:pt x="3493" y="372"/>
                  </a:lnTo>
                  <a:lnTo>
                    <a:pt x="3669" y="402"/>
                  </a:lnTo>
                  <a:lnTo>
                    <a:pt x="3840" y="433"/>
                  </a:lnTo>
                  <a:lnTo>
                    <a:pt x="4011" y="466"/>
                  </a:lnTo>
                  <a:lnTo>
                    <a:pt x="4178" y="500"/>
                  </a:lnTo>
                  <a:lnTo>
                    <a:pt x="4342" y="535"/>
                  </a:lnTo>
                  <a:lnTo>
                    <a:pt x="4505" y="571"/>
                  </a:lnTo>
                  <a:lnTo>
                    <a:pt x="4664" y="610"/>
                  </a:lnTo>
                  <a:lnTo>
                    <a:pt x="4821" y="648"/>
                  </a:lnTo>
                  <a:lnTo>
                    <a:pt x="4974" y="689"/>
                  </a:lnTo>
                  <a:lnTo>
                    <a:pt x="5125" y="730"/>
                  </a:lnTo>
                  <a:lnTo>
                    <a:pt x="5272" y="774"/>
                  </a:lnTo>
                  <a:lnTo>
                    <a:pt x="5416" y="818"/>
                  </a:lnTo>
                  <a:lnTo>
                    <a:pt x="5487" y="840"/>
                  </a:lnTo>
                  <a:lnTo>
                    <a:pt x="5558" y="862"/>
                  </a:lnTo>
                  <a:lnTo>
                    <a:pt x="5627" y="885"/>
                  </a:lnTo>
                  <a:lnTo>
                    <a:pt x="5696" y="908"/>
                  </a:lnTo>
                  <a:lnTo>
                    <a:pt x="5764" y="932"/>
                  </a:lnTo>
                  <a:lnTo>
                    <a:pt x="5831" y="956"/>
                  </a:lnTo>
                  <a:lnTo>
                    <a:pt x="5897" y="980"/>
                  </a:lnTo>
                  <a:lnTo>
                    <a:pt x="5962" y="1004"/>
                  </a:lnTo>
                  <a:lnTo>
                    <a:pt x="6026" y="1029"/>
                  </a:lnTo>
                  <a:lnTo>
                    <a:pt x="6090" y="1054"/>
                  </a:lnTo>
                  <a:lnTo>
                    <a:pt x="6153" y="1079"/>
                  </a:lnTo>
                  <a:lnTo>
                    <a:pt x="6215" y="1104"/>
                  </a:lnTo>
                  <a:lnTo>
                    <a:pt x="6275" y="1130"/>
                  </a:lnTo>
                  <a:lnTo>
                    <a:pt x="6335" y="1156"/>
                  </a:lnTo>
                  <a:lnTo>
                    <a:pt x="6395" y="1182"/>
                  </a:lnTo>
                  <a:lnTo>
                    <a:pt x="6453" y="1208"/>
                  </a:lnTo>
                  <a:lnTo>
                    <a:pt x="6510" y="1235"/>
                  </a:lnTo>
                  <a:lnTo>
                    <a:pt x="6566" y="1262"/>
                  </a:lnTo>
                  <a:lnTo>
                    <a:pt x="6621" y="1289"/>
                  </a:lnTo>
                  <a:lnTo>
                    <a:pt x="6676" y="1316"/>
                  </a:lnTo>
                  <a:lnTo>
                    <a:pt x="6730" y="1344"/>
                  </a:lnTo>
                  <a:lnTo>
                    <a:pt x="6782" y="1371"/>
                  </a:lnTo>
                  <a:lnTo>
                    <a:pt x="6834" y="1400"/>
                  </a:lnTo>
                  <a:lnTo>
                    <a:pt x="6884" y="1428"/>
                  </a:lnTo>
                  <a:lnTo>
                    <a:pt x="6934" y="1456"/>
                  </a:lnTo>
                  <a:lnTo>
                    <a:pt x="6983" y="1485"/>
                  </a:lnTo>
                  <a:lnTo>
                    <a:pt x="7031" y="1514"/>
                  </a:lnTo>
                  <a:lnTo>
                    <a:pt x="7076" y="1542"/>
                  </a:lnTo>
                  <a:lnTo>
                    <a:pt x="7122" y="1572"/>
                  </a:lnTo>
                  <a:lnTo>
                    <a:pt x="7167" y="1602"/>
                  </a:lnTo>
                  <a:lnTo>
                    <a:pt x="7211" y="1631"/>
                  </a:lnTo>
                  <a:lnTo>
                    <a:pt x="7253" y="1661"/>
                  </a:lnTo>
                  <a:lnTo>
                    <a:pt x="7295" y="1690"/>
                  </a:lnTo>
                  <a:lnTo>
                    <a:pt x="7335" y="1721"/>
                  </a:lnTo>
                  <a:lnTo>
                    <a:pt x="7374" y="1751"/>
                  </a:lnTo>
                  <a:lnTo>
                    <a:pt x="7413" y="1782"/>
                  </a:lnTo>
                  <a:lnTo>
                    <a:pt x="7449" y="1813"/>
                  </a:lnTo>
                  <a:lnTo>
                    <a:pt x="7486" y="1843"/>
                  </a:lnTo>
                  <a:lnTo>
                    <a:pt x="7520" y="1874"/>
                  </a:lnTo>
                  <a:lnTo>
                    <a:pt x="7555" y="1905"/>
                  </a:lnTo>
                  <a:lnTo>
                    <a:pt x="7587" y="1936"/>
                  </a:lnTo>
                  <a:lnTo>
                    <a:pt x="7619" y="1967"/>
                  </a:lnTo>
                  <a:lnTo>
                    <a:pt x="7649" y="1999"/>
                  </a:lnTo>
                  <a:lnTo>
                    <a:pt x="7679" y="2031"/>
                  </a:lnTo>
                  <a:lnTo>
                    <a:pt x="7707" y="2063"/>
                  </a:lnTo>
                  <a:lnTo>
                    <a:pt x="7734" y="2095"/>
                  </a:lnTo>
                  <a:lnTo>
                    <a:pt x="7760" y="2127"/>
                  </a:lnTo>
                  <a:lnTo>
                    <a:pt x="7785" y="2159"/>
                  </a:lnTo>
                  <a:lnTo>
                    <a:pt x="7808" y="2191"/>
                  </a:lnTo>
                  <a:lnTo>
                    <a:pt x="7830" y="2223"/>
                  </a:lnTo>
                  <a:lnTo>
                    <a:pt x="7853" y="2256"/>
                  </a:lnTo>
                  <a:lnTo>
                    <a:pt x="7872" y="2289"/>
                  </a:lnTo>
                  <a:lnTo>
                    <a:pt x="7891" y="2321"/>
                  </a:lnTo>
                  <a:lnTo>
                    <a:pt x="7909" y="2354"/>
                  </a:lnTo>
                  <a:lnTo>
                    <a:pt x="7925" y="2386"/>
                  </a:lnTo>
                  <a:lnTo>
                    <a:pt x="7941" y="2420"/>
                  </a:lnTo>
                  <a:lnTo>
                    <a:pt x="7954" y="2453"/>
                  </a:lnTo>
                  <a:lnTo>
                    <a:pt x="7967" y="2486"/>
                  </a:lnTo>
                  <a:lnTo>
                    <a:pt x="7980" y="2519"/>
                  </a:lnTo>
                  <a:lnTo>
                    <a:pt x="7990" y="2553"/>
                  </a:lnTo>
                  <a:lnTo>
                    <a:pt x="7999" y="2586"/>
                  </a:lnTo>
                  <a:lnTo>
                    <a:pt x="8007" y="2619"/>
                  </a:lnTo>
                  <a:lnTo>
                    <a:pt x="8014" y="2653"/>
                  </a:lnTo>
                  <a:lnTo>
                    <a:pt x="8019" y="2686"/>
                  </a:lnTo>
                  <a:lnTo>
                    <a:pt x="8023" y="2720"/>
                  </a:lnTo>
                  <a:lnTo>
                    <a:pt x="8026" y="2753"/>
                  </a:lnTo>
                  <a:lnTo>
                    <a:pt x="8028" y="2788"/>
                  </a:lnTo>
                  <a:lnTo>
                    <a:pt x="8029" y="2822"/>
                  </a:lnTo>
                  <a:lnTo>
                    <a:pt x="8128" y="2822"/>
                  </a:lnTo>
                  <a:close/>
                </a:path>
              </a:pathLst>
            </a:custGeom>
            <a:solidFill>
              <a:srgbClr val="D98E9A"/>
            </a:solidFill>
            <a:ln w="9525">
              <a:noFill/>
              <a:round/>
              <a:headEnd/>
              <a:tailEnd/>
            </a:ln>
          </p:spPr>
          <p:txBody>
            <a:bodyPr>
              <a:prstTxWarp prst="textNoShape">
                <a:avLst/>
              </a:prstTxWarp>
            </a:bodyPr>
            <a:lstStyle/>
            <a:p>
              <a:endParaRPr lang="en-US"/>
            </a:p>
          </p:txBody>
        </p:sp>
        <p:sp>
          <p:nvSpPr>
            <p:cNvPr id="20873" name="Freeform 357"/>
            <p:cNvSpPr>
              <a:spLocks/>
            </p:cNvSpPr>
            <p:nvPr/>
          </p:nvSpPr>
          <p:spPr bwMode="auto">
            <a:xfrm>
              <a:off x="2095" y="1625"/>
              <a:ext cx="166" cy="56"/>
            </a:xfrm>
            <a:custGeom>
              <a:avLst/>
              <a:gdLst>
                <a:gd name="T0" fmla="*/ 0 w 5317"/>
                <a:gd name="T1" fmla="*/ 1405 h 1801"/>
                <a:gd name="T2" fmla="*/ 1190 w 5317"/>
                <a:gd name="T3" fmla="*/ 1801 h 1801"/>
                <a:gd name="T4" fmla="*/ 4003 w 5317"/>
                <a:gd name="T5" fmla="*/ 677 h 1801"/>
                <a:gd name="T6" fmla="*/ 5317 w 5317"/>
                <a:gd name="T7" fmla="*/ 998 h 1801"/>
                <a:gd name="T8" fmla="*/ 4624 w 5317"/>
                <a:gd name="T9" fmla="*/ 0 h 1801"/>
                <a:gd name="T10" fmla="*/ 1236 w 5317"/>
                <a:gd name="T11" fmla="*/ 0 h 1801"/>
                <a:gd name="T12" fmla="*/ 2652 w 5317"/>
                <a:gd name="T13" fmla="*/ 347 h 1801"/>
                <a:gd name="T14" fmla="*/ 0 w 5317"/>
                <a:gd name="T15" fmla="*/ 1405 h 1801"/>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1"/>
                <a:gd name="T26" fmla="*/ 5317 w 5317"/>
                <a:gd name="T27" fmla="*/ 1801 h 180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1">
                  <a:moveTo>
                    <a:pt x="0" y="1405"/>
                  </a:moveTo>
                  <a:lnTo>
                    <a:pt x="1190" y="1801"/>
                  </a:lnTo>
                  <a:lnTo>
                    <a:pt x="4003" y="677"/>
                  </a:lnTo>
                  <a:lnTo>
                    <a:pt x="5317" y="998"/>
                  </a:lnTo>
                  <a:lnTo>
                    <a:pt x="4624" y="0"/>
                  </a:lnTo>
                  <a:lnTo>
                    <a:pt x="1236" y="0"/>
                  </a:lnTo>
                  <a:lnTo>
                    <a:pt x="2652" y="347"/>
                  </a:lnTo>
                  <a:lnTo>
                    <a:pt x="0" y="1405"/>
                  </a:lnTo>
                  <a:close/>
                </a:path>
              </a:pathLst>
            </a:custGeom>
            <a:solidFill>
              <a:srgbClr val="1F1A17"/>
            </a:solidFill>
            <a:ln w="9525">
              <a:noFill/>
              <a:round/>
              <a:headEnd/>
              <a:tailEnd/>
            </a:ln>
          </p:spPr>
          <p:txBody>
            <a:bodyPr>
              <a:prstTxWarp prst="textNoShape">
                <a:avLst/>
              </a:prstTxWarp>
            </a:bodyPr>
            <a:lstStyle/>
            <a:p>
              <a:endParaRPr lang="en-US"/>
            </a:p>
          </p:txBody>
        </p:sp>
        <p:sp>
          <p:nvSpPr>
            <p:cNvPr id="20874" name="Freeform 358"/>
            <p:cNvSpPr>
              <a:spLocks/>
            </p:cNvSpPr>
            <p:nvPr/>
          </p:nvSpPr>
          <p:spPr bwMode="auto">
            <a:xfrm>
              <a:off x="1914" y="1692"/>
              <a:ext cx="165" cy="57"/>
            </a:xfrm>
            <a:custGeom>
              <a:avLst/>
              <a:gdLst>
                <a:gd name="T0" fmla="*/ 5317 w 5317"/>
                <a:gd name="T1" fmla="*/ 396 h 1801"/>
                <a:gd name="T2" fmla="*/ 4126 w 5317"/>
                <a:gd name="T3" fmla="*/ 0 h 1801"/>
                <a:gd name="T4" fmla="*/ 1312 w 5317"/>
                <a:gd name="T5" fmla="*/ 1124 h 1801"/>
                <a:gd name="T6" fmla="*/ 0 w 5317"/>
                <a:gd name="T7" fmla="*/ 803 h 1801"/>
                <a:gd name="T8" fmla="*/ 692 w 5317"/>
                <a:gd name="T9" fmla="*/ 1801 h 1801"/>
                <a:gd name="T10" fmla="*/ 4080 w 5317"/>
                <a:gd name="T11" fmla="*/ 1801 h 1801"/>
                <a:gd name="T12" fmla="*/ 2665 w 5317"/>
                <a:gd name="T13" fmla="*/ 1454 h 1801"/>
                <a:gd name="T14" fmla="*/ 5317 w 5317"/>
                <a:gd name="T15" fmla="*/ 396 h 1801"/>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1"/>
                <a:gd name="T26" fmla="*/ 5317 w 5317"/>
                <a:gd name="T27" fmla="*/ 1801 h 180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1">
                  <a:moveTo>
                    <a:pt x="5317" y="396"/>
                  </a:moveTo>
                  <a:lnTo>
                    <a:pt x="4126" y="0"/>
                  </a:lnTo>
                  <a:lnTo>
                    <a:pt x="1312" y="1124"/>
                  </a:lnTo>
                  <a:lnTo>
                    <a:pt x="0" y="803"/>
                  </a:lnTo>
                  <a:lnTo>
                    <a:pt x="692" y="1801"/>
                  </a:lnTo>
                  <a:lnTo>
                    <a:pt x="4080" y="1801"/>
                  </a:lnTo>
                  <a:lnTo>
                    <a:pt x="2665" y="1454"/>
                  </a:lnTo>
                  <a:lnTo>
                    <a:pt x="5317" y="396"/>
                  </a:lnTo>
                  <a:close/>
                </a:path>
              </a:pathLst>
            </a:custGeom>
            <a:solidFill>
              <a:srgbClr val="1F1A17"/>
            </a:solidFill>
            <a:ln w="9525">
              <a:noFill/>
              <a:round/>
              <a:headEnd/>
              <a:tailEnd/>
            </a:ln>
          </p:spPr>
          <p:txBody>
            <a:bodyPr>
              <a:prstTxWarp prst="textNoShape">
                <a:avLst/>
              </a:prstTxWarp>
            </a:bodyPr>
            <a:lstStyle/>
            <a:p>
              <a:endParaRPr lang="en-US"/>
            </a:p>
          </p:txBody>
        </p:sp>
        <p:sp>
          <p:nvSpPr>
            <p:cNvPr id="20875" name="Freeform 359"/>
            <p:cNvSpPr>
              <a:spLocks/>
            </p:cNvSpPr>
            <p:nvPr/>
          </p:nvSpPr>
          <p:spPr bwMode="auto">
            <a:xfrm>
              <a:off x="1922" y="1624"/>
              <a:ext cx="166" cy="55"/>
            </a:xfrm>
            <a:custGeom>
              <a:avLst/>
              <a:gdLst>
                <a:gd name="T0" fmla="*/ 0 w 5317"/>
                <a:gd name="T1" fmla="*/ 395 h 1800"/>
                <a:gd name="T2" fmla="*/ 1191 w 5317"/>
                <a:gd name="T3" fmla="*/ 0 h 1800"/>
                <a:gd name="T4" fmla="*/ 4004 w 5317"/>
                <a:gd name="T5" fmla="*/ 1123 h 1800"/>
                <a:gd name="T6" fmla="*/ 5317 w 5317"/>
                <a:gd name="T7" fmla="*/ 803 h 1800"/>
                <a:gd name="T8" fmla="*/ 4624 w 5317"/>
                <a:gd name="T9" fmla="*/ 1800 h 1800"/>
                <a:gd name="T10" fmla="*/ 1236 w 5317"/>
                <a:gd name="T11" fmla="*/ 1800 h 1800"/>
                <a:gd name="T12" fmla="*/ 2652 w 5317"/>
                <a:gd name="T13" fmla="*/ 1453 h 1800"/>
                <a:gd name="T14" fmla="*/ 0 w 5317"/>
                <a:gd name="T15" fmla="*/ 395 h 1800"/>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0"/>
                <a:gd name="T26" fmla="*/ 5317 w 5317"/>
                <a:gd name="T27" fmla="*/ 1800 h 1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0">
                  <a:moveTo>
                    <a:pt x="0" y="395"/>
                  </a:moveTo>
                  <a:lnTo>
                    <a:pt x="1191" y="0"/>
                  </a:lnTo>
                  <a:lnTo>
                    <a:pt x="4004" y="1123"/>
                  </a:lnTo>
                  <a:lnTo>
                    <a:pt x="5317" y="803"/>
                  </a:lnTo>
                  <a:lnTo>
                    <a:pt x="4624" y="1800"/>
                  </a:lnTo>
                  <a:lnTo>
                    <a:pt x="1236" y="1800"/>
                  </a:lnTo>
                  <a:lnTo>
                    <a:pt x="2652" y="1453"/>
                  </a:lnTo>
                  <a:lnTo>
                    <a:pt x="0" y="395"/>
                  </a:lnTo>
                  <a:close/>
                </a:path>
              </a:pathLst>
            </a:custGeom>
            <a:solidFill>
              <a:srgbClr val="1F1A17"/>
            </a:solidFill>
            <a:ln w="9525">
              <a:noFill/>
              <a:round/>
              <a:headEnd/>
              <a:tailEnd/>
            </a:ln>
          </p:spPr>
          <p:txBody>
            <a:bodyPr>
              <a:prstTxWarp prst="textNoShape">
                <a:avLst/>
              </a:prstTxWarp>
            </a:bodyPr>
            <a:lstStyle/>
            <a:p>
              <a:endParaRPr lang="en-US"/>
            </a:p>
          </p:txBody>
        </p:sp>
        <p:sp>
          <p:nvSpPr>
            <p:cNvPr id="20876" name="Freeform 360"/>
            <p:cNvSpPr>
              <a:spLocks/>
            </p:cNvSpPr>
            <p:nvPr/>
          </p:nvSpPr>
          <p:spPr bwMode="auto">
            <a:xfrm>
              <a:off x="2097" y="1628"/>
              <a:ext cx="167" cy="56"/>
            </a:xfrm>
            <a:custGeom>
              <a:avLst/>
              <a:gdLst>
                <a:gd name="T0" fmla="*/ 0 w 5317"/>
                <a:gd name="T1" fmla="*/ 1405 h 1801"/>
                <a:gd name="T2" fmla="*/ 1190 w 5317"/>
                <a:gd name="T3" fmla="*/ 1801 h 1801"/>
                <a:gd name="T4" fmla="*/ 4004 w 5317"/>
                <a:gd name="T5" fmla="*/ 677 h 1801"/>
                <a:gd name="T6" fmla="*/ 5317 w 5317"/>
                <a:gd name="T7" fmla="*/ 998 h 1801"/>
                <a:gd name="T8" fmla="*/ 4624 w 5317"/>
                <a:gd name="T9" fmla="*/ 0 h 1801"/>
                <a:gd name="T10" fmla="*/ 1235 w 5317"/>
                <a:gd name="T11" fmla="*/ 0 h 1801"/>
                <a:gd name="T12" fmla="*/ 2652 w 5317"/>
                <a:gd name="T13" fmla="*/ 347 h 1801"/>
                <a:gd name="T14" fmla="*/ 0 w 5317"/>
                <a:gd name="T15" fmla="*/ 1405 h 1801"/>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1"/>
                <a:gd name="T26" fmla="*/ 5317 w 5317"/>
                <a:gd name="T27" fmla="*/ 1801 h 180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1">
                  <a:moveTo>
                    <a:pt x="0" y="1405"/>
                  </a:moveTo>
                  <a:lnTo>
                    <a:pt x="1190" y="1801"/>
                  </a:lnTo>
                  <a:lnTo>
                    <a:pt x="4004" y="677"/>
                  </a:lnTo>
                  <a:lnTo>
                    <a:pt x="5317" y="998"/>
                  </a:lnTo>
                  <a:lnTo>
                    <a:pt x="4624" y="0"/>
                  </a:lnTo>
                  <a:lnTo>
                    <a:pt x="1235" y="0"/>
                  </a:lnTo>
                  <a:lnTo>
                    <a:pt x="2652" y="347"/>
                  </a:lnTo>
                  <a:lnTo>
                    <a:pt x="0" y="1405"/>
                  </a:lnTo>
                  <a:close/>
                </a:path>
              </a:pathLst>
            </a:custGeom>
            <a:solidFill>
              <a:srgbClr val="FFFFFF"/>
            </a:solidFill>
            <a:ln w="9525">
              <a:noFill/>
              <a:round/>
              <a:headEnd/>
              <a:tailEnd/>
            </a:ln>
          </p:spPr>
          <p:txBody>
            <a:bodyPr>
              <a:prstTxWarp prst="textNoShape">
                <a:avLst/>
              </a:prstTxWarp>
            </a:bodyPr>
            <a:lstStyle/>
            <a:p>
              <a:endParaRPr lang="en-US"/>
            </a:p>
          </p:txBody>
        </p:sp>
        <p:sp>
          <p:nvSpPr>
            <p:cNvPr id="20877" name="Freeform 361"/>
            <p:cNvSpPr>
              <a:spLocks/>
            </p:cNvSpPr>
            <p:nvPr/>
          </p:nvSpPr>
          <p:spPr bwMode="auto">
            <a:xfrm>
              <a:off x="1916" y="1696"/>
              <a:ext cx="166" cy="56"/>
            </a:xfrm>
            <a:custGeom>
              <a:avLst/>
              <a:gdLst>
                <a:gd name="T0" fmla="*/ 5317 w 5317"/>
                <a:gd name="T1" fmla="*/ 395 h 1800"/>
                <a:gd name="T2" fmla="*/ 4126 w 5317"/>
                <a:gd name="T3" fmla="*/ 0 h 1800"/>
                <a:gd name="T4" fmla="*/ 1313 w 5317"/>
                <a:gd name="T5" fmla="*/ 1123 h 1800"/>
                <a:gd name="T6" fmla="*/ 0 w 5317"/>
                <a:gd name="T7" fmla="*/ 803 h 1800"/>
                <a:gd name="T8" fmla="*/ 693 w 5317"/>
                <a:gd name="T9" fmla="*/ 1800 h 1800"/>
                <a:gd name="T10" fmla="*/ 4082 w 5317"/>
                <a:gd name="T11" fmla="*/ 1800 h 1800"/>
                <a:gd name="T12" fmla="*/ 2665 w 5317"/>
                <a:gd name="T13" fmla="*/ 1453 h 1800"/>
                <a:gd name="T14" fmla="*/ 5317 w 5317"/>
                <a:gd name="T15" fmla="*/ 395 h 1800"/>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0"/>
                <a:gd name="T26" fmla="*/ 5317 w 5317"/>
                <a:gd name="T27" fmla="*/ 1800 h 1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0">
                  <a:moveTo>
                    <a:pt x="5317" y="395"/>
                  </a:moveTo>
                  <a:lnTo>
                    <a:pt x="4126" y="0"/>
                  </a:lnTo>
                  <a:lnTo>
                    <a:pt x="1313" y="1123"/>
                  </a:lnTo>
                  <a:lnTo>
                    <a:pt x="0" y="803"/>
                  </a:lnTo>
                  <a:lnTo>
                    <a:pt x="693" y="1800"/>
                  </a:lnTo>
                  <a:lnTo>
                    <a:pt x="4082" y="1800"/>
                  </a:lnTo>
                  <a:lnTo>
                    <a:pt x="2665" y="1453"/>
                  </a:lnTo>
                  <a:lnTo>
                    <a:pt x="5317" y="395"/>
                  </a:lnTo>
                  <a:close/>
                </a:path>
              </a:pathLst>
            </a:custGeom>
            <a:solidFill>
              <a:srgbClr val="FFFFFF"/>
            </a:solidFill>
            <a:ln w="9525">
              <a:noFill/>
              <a:round/>
              <a:headEnd/>
              <a:tailEnd/>
            </a:ln>
          </p:spPr>
          <p:txBody>
            <a:bodyPr>
              <a:prstTxWarp prst="textNoShape">
                <a:avLst/>
              </a:prstTxWarp>
            </a:bodyPr>
            <a:lstStyle/>
            <a:p>
              <a:endParaRPr lang="en-US"/>
            </a:p>
          </p:txBody>
        </p:sp>
        <p:sp>
          <p:nvSpPr>
            <p:cNvPr id="20878" name="Freeform 362"/>
            <p:cNvSpPr>
              <a:spLocks/>
            </p:cNvSpPr>
            <p:nvPr/>
          </p:nvSpPr>
          <p:spPr bwMode="auto">
            <a:xfrm>
              <a:off x="1925" y="1627"/>
              <a:ext cx="167" cy="56"/>
            </a:xfrm>
            <a:custGeom>
              <a:avLst/>
              <a:gdLst>
                <a:gd name="T0" fmla="*/ 0 w 5317"/>
                <a:gd name="T1" fmla="*/ 395 h 1800"/>
                <a:gd name="T2" fmla="*/ 1191 w 5317"/>
                <a:gd name="T3" fmla="*/ 0 h 1800"/>
                <a:gd name="T4" fmla="*/ 4004 w 5317"/>
                <a:gd name="T5" fmla="*/ 1123 h 1800"/>
                <a:gd name="T6" fmla="*/ 5317 w 5317"/>
                <a:gd name="T7" fmla="*/ 803 h 1800"/>
                <a:gd name="T8" fmla="*/ 4624 w 5317"/>
                <a:gd name="T9" fmla="*/ 1800 h 1800"/>
                <a:gd name="T10" fmla="*/ 1235 w 5317"/>
                <a:gd name="T11" fmla="*/ 1800 h 1800"/>
                <a:gd name="T12" fmla="*/ 2652 w 5317"/>
                <a:gd name="T13" fmla="*/ 1453 h 1800"/>
                <a:gd name="T14" fmla="*/ 0 w 5317"/>
                <a:gd name="T15" fmla="*/ 395 h 1800"/>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0"/>
                <a:gd name="T26" fmla="*/ 5317 w 5317"/>
                <a:gd name="T27" fmla="*/ 1800 h 1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0">
                  <a:moveTo>
                    <a:pt x="0" y="395"/>
                  </a:moveTo>
                  <a:lnTo>
                    <a:pt x="1191" y="0"/>
                  </a:lnTo>
                  <a:lnTo>
                    <a:pt x="4004" y="1123"/>
                  </a:lnTo>
                  <a:lnTo>
                    <a:pt x="5317" y="803"/>
                  </a:lnTo>
                  <a:lnTo>
                    <a:pt x="4624" y="1800"/>
                  </a:lnTo>
                  <a:lnTo>
                    <a:pt x="1235" y="1800"/>
                  </a:lnTo>
                  <a:lnTo>
                    <a:pt x="2652" y="1453"/>
                  </a:lnTo>
                  <a:lnTo>
                    <a:pt x="0" y="395"/>
                  </a:lnTo>
                  <a:close/>
                </a:path>
              </a:pathLst>
            </a:custGeom>
            <a:solidFill>
              <a:srgbClr val="FFFFFF"/>
            </a:solidFill>
            <a:ln w="9525">
              <a:noFill/>
              <a:round/>
              <a:headEnd/>
              <a:tailEnd/>
            </a:ln>
          </p:spPr>
          <p:txBody>
            <a:bodyPr>
              <a:prstTxWarp prst="textNoShape">
                <a:avLst/>
              </a:prstTxWarp>
            </a:bodyPr>
            <a:lstStyle/>
            <a:p>
              <a:endParaRPr lang="en-US"/>
            </a:p>
          </p:txBody>
        </p:sp>
        <p:sp>
          <p:nvSpPr>
            <p:cNvPr id="20879" name="Freeform 363"/>
            <p:cNvSpPr>
              <a:spLocks/>
            </p:cNvSpPr>
            <p:nvPr/>
          </p:nvSpPr>
          <p:spPr bwMode="auto">
            <a:xfrm>
              <a:off x="2087" y="1700"/>
              <a:ext cx="164" cy="56"/>
            </a:xfrm>
            <a:custGeom>
              <a:avLst/>
              <a:gdLst>
                <a:gd name="T0" fmla="*/ 5255 w 5255"/>
                <a:gd name="T1" fmla="*/ 1389 h 1779"/>
                <a:gd name="T2" fmla="*/ 4080 w 5255"/>
                <a:gd name="T3" fmla="*/ 1779 h 1779"/>
                <a:gd name="T4" fmla="*/ 1298 w 5255"/>
                <a:gd name="T5" fmla="*/ 669 h 1779"/>
                <a:gd name="T6" fmla="*/ 0 w 5255"/>
                <a:gd name="T7" fmla="*/ 986 h 1779"/>
                <a:gd name="T8" fmla="*/ 685 w 5255"/>
                <a:gd name="T9" fmla="*/ 0 h 1779"/>
                <a:gd name="T10" fmla="*/ 4034 w 5255"/>
                <a:gd name="T11" fmla="*/ 0 h 1779"/>
                <a:gd name="T12" fmla="*/ 2635 w 5255"/>
                <a:gd name="T13" fmla="*/ 343 h 1779"/>
                <a:gd name="T14" fmla="*/ 5255 w 5255"/>
                <a:gd name="T15" fmla="*/ 1389 h 1779"/>
                <a:gd name="T16" fmla="*/ 0 60000 65536"/>
                <a:gd name="T17" fmla="*/ 0 60000 65536"/>
                <a:gd name="T18" fmla="*/ 0 60000 65536"/>
                <a:gd name="T19" fmla="*/ 0 60000 65536"/>
                <a:gd name="T20" fmla="*/ 0 60000 65536"/>
                <a:gd name="T21" fmla="*/ 0 60000 65536"/>
                <a:gd name="T22" fmla="*/ 0 60000 65536"/>
                <a:gd name="T23" fmla="*/ 0 60000 65536"/>
                <a:gd name="T24" fmla="*/ 0 w 5255"/>
                <a:gd name="T25" fmla="*/ 0 h 1779"/>
                <a:gd name="T26" fmla="*/ 5255 w 5255"/>
                <a:gd name="T27" fmla="*/ 1779 h 177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255" h="1779">
                  <a:moveTo>
                    <a:pt x="5255" y="1389"/>
                  </a:moveTo>
                  <a:lnTo>
                    <a:pt x="4080" y="1779"/>
                  </a:lnTo>
                  <a:lnTo>
                    <a:pt x="1298" y="669"/>
                  </a:lnTo>
                  <a:lnTo>
                    <a:pt x="0" y="986"/>
                  </a:lnTo>
                  <a:lnTo>
                    <a:pt x="685" y="0"/>
                  </a:lnTo>
                  <a:lnTo>
                    <a:pt x="4034" y="0"/>
                  </a:lnTo>
                  <a:lnTo>
                    <a:pt x="2635" y="343"/>
                  </a:lnTo>
                  <a:lnTo>
                    <a:pt x="5255" y="1389"/>
                  </a:lnTo>
                  <a:close/>
                </a:path>
              </a:pathLst>
            </a:custGeom>
            <a:solidFill>
              <a:srgbClr val="1F1A17"/>
            </a:solidFill>
            <a:ln w="9525">
              <a:noFill/>
              <a:round/>
              <a:headEnd/>
              <a:tailEnd/>
            </a:ln>
          </p:spPr>
          <p:txBody>
            <a:bodyPr>
              <a:prstTxWarp prst="textNoShape">
                <a:avLst/>
              </a:prstTxWarp>
            </a:bodyPr>
            <a:lstStyle/>
            <a:p>
              <a:endParaRPr lang="en-US"/>
            </a:p>
          </p:txBody>
        </p:sp>
        <p:sp>
          <p:nvSpPr>
            <p:cNvPr id="20880" name="Freeform 364"/>
            <p:cNvSpPr>
              <a:spLocks/>
            </p:cNvSpPr>
            <p:nvPr/>
          </p:nvSpPr>
          <p:spPr bwMode="auto">
            <a:xfrm>
              <a:off x="2090" y="1704"/>
              <a:ext cx="164" cy="56"/>
            </a:xfrm>
            <a:custGeom>
              <a:avLst/>
              <a:gdLst>
                <a:gd name="T0" fmla="*/ 5255 w 5255"/>
                <a:gd name="T1" fmla="*/ 1390 h 1780"/>
                <a:gd name="T2" fmla="*/ 4079 w 5255"/>
                <a:gd name="T3" fmla="*/ 1780 h 1780"/>
                <a:gd name="T4" fmla="*/ 1298 w 5255"/>
                <a:gd name="T5" fmla="*/ 670 h 1780"/>
                <a:gd name="T6" fmla="*/ 0 w 5255"/>
                <a:gd name="T7" fmla="*/ 987 h 1780"/>
                <a:gd name="T8" fmla="*/ 685 w 5255"/>
                <a:gd name="T9" fmla="*/ 0 h 1780"/>
                <a:gd name="T10" fmla="*/ 4033 w 5255"/>
                <a:gd name="T11" fmla="*/ 0 h 1780"/>
                <a:gd name="T12" fmla="*/ 2634 w 5255"/>
                <a:gd name="T13" fmla="*/ 343 h 1780"/>
                <a:gd name="T14" fmla="*/ 5255 w 5255"/>
                <a:gd name="T15" fmla="*/ 1390 h 1780"/>
                <a:gd name="T16" fmla="*/ 0 60000 65536"/>
                <a:gd name="T17" fmla="*/ 0 60000 65536"/>
                <a:gd name="T18" fmla="*/ 0 60000 65536"/>
                <a:gd name="T19" fmla="*/ 0 60000 65536"/>
                <a:gd name="T20" fmla="*/ 0 60000 65536"/>
                <a:gd name="T21" fmla="*/ 0 60000 65536"/>
                <a:gd name="T22" fmla="*/ 0 60000 65536"/>
                <a:gd name="T23" fmla="*/ 0 60000 65536"/>
                <a:gd name="T24" fmla="*/ 0 w 5255"/>
                <a:gd name="T25" fmla="*/ 0 h 1780"/>
                <a:gd name="T26" fmla="*/ 5255 w 5255"/>
                <a:gd name="T27" fmla="*/ 1780 h 17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255" h="1780">
                  <a:moveTo>
                    <a:pt x="5255" y="1390"/>
                  </a:moveTo>
                  <a:lnTo>
                    <a:pt x="4079" y="1780"/>
                  </a:lnTo>
                  <a:lnTo>
                    <a:pt x="1298" y="670"/>
                  </a:lnTo>
                  <a:lnTo>
                    <a:pt x="0" y="987"/>
                  </a:lnTo>
                  <a:lnTo>
                    <a:pt x="685" y="0"/>
                  </a:lnTo>
                  <a:lnTo>
                    <a:pt x="4033" y="0"/>
                  </a:lnTo>
                  <a:lnTo>
                    <a:pt x="2634" y="343"/>
                  </a:lnTo>
                  <a:lnTo>
                    <a:pt x="5255" y="1390"/>
                  </a:lnTo>
                  <a:close/>
                </a:path>
              </a:pathLst>
            </a:custGeom>
            <a:solidFill>
              <a:srgbClr val="FFFFFF"/>
            </a:solidFill>
            <a:ln w="9525">
              <a:noFill/>
              <a:round/>
              <a:headEnd/>
              <a:tailEnd/>
            </a:ln>
          </p:spPr>
          <p:txBody>
            <a:bodyPr>
              <a:prstTxWarp prst="textNoShape">
                <a:avLst/>
              </a:prstTxWarp>
            </a:bodyPr>
            <a:lstStyle/>
            <a:p>
              <a:endParaRPr lang="en-US"/>
            </a:p>
          </p:txBody>
        </p:sp>
      </p:grpSp>
      <p:grpSp>
        <p:nvGrpSpPr>
          <p:cNvPr id="6" name="Group 365"/>
          <p:cNvGrpSpPr>
            <a:grpSpLocks/>
          </p:cNvGrpSpPr>
          <p:nvPr/>
        </p:nvGrpSpPr>
        <p:grpSpPr bwMode="auto">
          <a:xfrm>
            <a:off x="7158038" y="4038600"/>
            <a:ext cx="315912" cy="381000"/>
            <a:chOff x="158" y="1008"/>
            <a:chExt cx="343" cy="480"/>
          </a:xfrm>
        </p:grpSpPr>
        <p:sp>
          <p:nvSpPr>
            <p:cNvPr id="20721" name="Rectangle 366"/>
            <p:cNvSpPr>
              <a:spLocks noChangeArrowheads="1"/>
            </p:cNvSpPr>
            <p:nvPr/>
          </p:nvSpPr>
          <p:spPr bwMode="auto">
            <a:xfrm>
              <a:off x="159" y="1056"/>
              <a:ext cx="264" cy="432"/>
            </a:xfrm>
            <a:prstGeom prst="rect">
              <a:avLst/>
            </a:prstGeom>
            <a:solidFill>
              <a:srgbClr val="9BB37D"/>
            </a:solidFill>
            <a:ln w="9525">
              <a:noFill/>
              <a:miter lim="800000"/>
              <a:headEnd/>
              <a:tailEnd/>
            </a:ln>
          </p:spPr>
          <p:txBody>
            <a:bodyPr wrap="none" anchor="ctr">
              <a:prstTxWarp prst="textNoShape">
                <a:avLst/>
              </a:prstTxWarp>
            </a:bodyPr>
            <a:lstStyle/>
            <a:p>
              <a:endParaRPr lang="en-US"/>
            </a:p>
          </p:txBody>
        </p:sp>
        <p:sp>
          <p:nvSpPr>
            <p:cNvPr id="20722" name="AutoShape 367"/>
            <p:cNvSpPr>
              <a:spLocks noChangeArrowheads="1"/>
            </p:cNvSpPr>
            <p:nvPr/>
          </p:nvSpPr>
          <p:spPr bwMode="auto">
            <a:xfrm rot="16200000" flipH="1">
              <a:off x="217" y="1208"/>
              <a:ext cx="480" cy="79"/>
            </a:xfrm>
            <a:prstGeom prst="parallelogram">
              <a:avLst>
                <a:gd name="adj" fmla="val 61997"/>
              </a:avLst>
            </a:prstGeom>
            <a:solidFill>
              <a:srgbClr val="485436"/>
            </a:solidFill>
            <a:ln w="9525">
              <a:noFill/>
              <a:miter lim="800000"/>
              <a:headEnd/>
              <a:tailEnd/>
            </a:ln>
          </p:spPr>
          <p:txBody>
            <a:bodyPr wrap="none" anchor="ctr">
              <a:prstTxWarp prst="textNoShape">
                <a:avLst/>
              </a:prstTxWarp>
            </a:bodyPr>
            <a:lstStyle/>
            <a:p>
              <a:endParaRPr lang="en-US"/>
            </a:p>
          </p:txBody>
        </p:sp>
        <p:sp>
          <p:nvSpPr>
            <p:cNvPr id="20723" name="AutoShape 368"/>
            <p:cNvSpPr>
              <a:spLocks noChangeArrowheads="1"/>
            </p:cNvSpPr>
            <p:nvPr/>
          </p:nvSpPr>
          <p:spPr bwMode="auto">
            <a:xfrm>
              <a:off x="158" y="1008"/>
              <a:ext cx="343" cy="48"/>
            </a:xfrm>
            <a:prstGeom prst="parallelogram">
              <a:avLst>
                <a:gd name="adj" fmla="val 161476"/>
              </a:avLst>
            </a:prstGeom>
            <a:solidFill>
              <a:srgbClr val="D1DBBD"/>
            </a:solidFill>
            <a:ln w="9525">
              <a:noFill/>
              <a:miter lim="800000"/>
              <a:headEnd/>
              <a:tailEnd/>
            </a:ln>
          </p:spPr>
          <p:txBody>
            <a:bodyPr wrap="none" anchor="ctr">
              <a:prstTxWarp prst="textNoShape">
                <a:avLst/>
              </a:prstTxWarp>
            </a:bodyPr>
            <a:lstStyle/>
            <a:p>
              <a:endParaRPr lang="en-US"/>
            </a:p>
          </p:txBody>
        </p:sp>
        <p:sp>
          <p:nvSpPr>
            <p:cNvPr id="20724" name="Rectangle 369"/>
            <p:cNvSpPr>
              <a:spLocks noChangeArrowheads="1"/>
            </p:cNvSpPr>
            <p:nvPr/>
          </p:nvSpPr>
          <p:spPr bwMode="auto">
            <a:xfrm>
              <a:off x="189" y="1085"/>
              <a:ext cx="121" cy="58"/>
            </a:xfrm>
            <a:prstGeom prst="rect">
              <a:avLst/>
            </a:prstGeom>
            <a:solidFill>
              <a:srgbClr val="414A30"/>
            </a:solidFill>
            <a:ln w="9525">
              <a:noFill/>
              <a:miter lim="800000"/>
              <a:headEnd/>
              <a:tailEnd/>
            </a:ln>
          </p:spPr>
          <p:txBody>
            <a:bodyPr wrap="none" anchor="ctr">
              <a:prstTxWarp prst="textNoShape">
                <a:avLst/>
              </a:prstTxWarp>
            </a:bodyPr>
            <a:lstStyle/>
            <a:p>
              <a:endParaRPr lang="en-US"/>
            </a:p>
          </p:txBody>
        </p:sp>
        <p:sp>
          <p:nvSpPr>
            <p:cNvPr id="20725" name="Line 370"/>
            <p:cNvSpPr>
              <a:spLocks noChangeShapeType="1"/>
            </p:cNvSpPr>
            <p:nvPr/>
          </p:nvSpPr>
          <p:spPr bwMode="auto">
            <a:xfrm>
              <a:off x="162" y="1193"/>
              <a:ext cx="257" cy="0"/>
            </a:xfrm>
            <a:prstGeom prst="line">
              <a:avLst/>
            </a:prstGeom>
            <a:noFill/>
            <a:ln w="12700">
              <a:solidFill>
                <a:srgbClr val="000000"/>
              </a:solidFill>
              <a:round/>
              <a:headEnd/>
              <a:tailEnd/>
            </a:ln>
          </p:spPr>
          <p:txBody>
            <a:bodyPr>
              <a:prstTxWarp prst="textNoShape">
                <a:avLst/>
              </a:prstTxWarp>
            </a:bodyPr>
            <a:lstStyle/>
            <a:p>
              <a:endParaRPr lang="en-US"/>
            </a:p>
          </p:txBody>
        </p:sp>
      </p:grpSp>
      <p:grpSp>
        <p:nvGrpSpPr>
          <p:cNvPr id="7" name="Group 371"/>
          <p:cNvGrpSpPr>
            <a:grpSpLocks/>
          </p:cNvGrpSpPr>
          <p:nvPr/>
        </p:nvGrpSpPr>
        <p:grpSpPr bwMode="auto">
          <a:xfrm>
            <a:off x="7234238" y="4114800"/>
            <a:ext cx="315912" cy="381000"/>
            <a:chOff x="158" y="1008"/>
            <a:chExt cx="343" cy="480"/>
          </a:xfrm>
        </p:grpSpPr>
        <p:sp>
          <p:nvSpPr>
            <p:cNvPr id="20716" name="Rectangle 372"/>
            <p:cNvSpPr>
              <a:spLocks noChangeArrowheads="1"/>
            </p:cNvSpPr>
            <p:nvPr/>
          </p:nvSpPr>
          <p:spPr bwMode="auto">
            <a:xfrm>
              <a:off x="159" y="1056"/>
              <a:ext cx="264" cy="432"/>
            </a:xfrm>
            <a:prstGeom prst="rect">
              <a:avLst/>
            </a:prstGeom>
            <a:solidFill>
              <a:srgbClr val="9BB37D"/>
            </a:solidFill>
            <a:ln w="9525">
              <a:noFill/>
              <a:miter lim="800000"/>
              <a:headEnd/>
              <a:tailEnd/>
            </a:ln>
          </p:spPr>
          <p:txBody>
            <a:bodyPr wrap="none" anchor="ctr">
              <a:prstTxWarp prst="textNoShape">
                <a:avLst/>
              </a:prstTxWarp>
            </a:bodyPr>
            <a:lstStyle/>
            <a:p>
              <a:endParaRPr lang="en-US"/>
            </a:p>
          </p:txBody>
        </p:sp>
        <p:sp>
          <p:nvSpPr>
            <p:cNvPr id="20717" name="AutoShape 373"/>
            <p:cNvSpPr>
              <a:spLocks noChangeArrowheads="1"/>
            </p:cNvSpPr>
            <p:nvPr/>
          </p:nvSpPr>
          <p:spPr bwMode="auto">
            <a:xfrm rot="16200000" flipH="1">
              <a:off x="217" y="1208"/>
              <a:ext cx="480" cy="79"/>
            </a:xfrm>
            <a:prstGeom prst="parallelogram">
              <a:avLst>
                <a:gd name="adj" fmla="val 61997"/>
              </a:avLst>
            </a:prstGeom>
            <a:solidFill>
              <a:srgbClr val="485436"/>
            </a:solidFill>
            <a:ln w="9525">
              <a:noFill/>
              <a:miter lim="800000"/>
              <a:headEnd/>
              <a:tailEnd/>
            </a:ln>
          </p:spPr>
          <p:txBody>
            <a:bodyPr wrap="none" anchor="ctr">
              <a:prstTxWarp prst="textNoShape">
                <a:avLst/>
              </a:prstTxWarp>
            </a:bodyPr>
            <a:lstStyle/>
            <a:p>
              <a:endParaRPr lang="en-US"/>
            </a:p>
          </p:txBody>
        </p:sp>
        <p:sp>
          <p:nvSpPr>
            <p:cNvPr id="20718" name="AutoShape 374"/>
            <p:cNvSpPr>
              <a:spLocks noChangeArrowheads="1"/>
            </p:cNvSpPr>
            <p:nvPr/>
          </p:nvSpPr>
          <p:spPr bwMode="auto">
            <a:xfrm>
              <a:off x="158" y="1008"/>
              <a:ext cx="343" cy="48"/>
            </a:xfrm>
            <a:prstGeom prst="parallelogram">
              <a:avLst>
                <a:gd name="adj" fmla="val 161476"/>
              </a:avLst>
            </a:prstGeom>
            <a:solidFill>
              <a:srgbClr val="D1DBBD"/>
            </a:solidFill>
            <a:ln w="9525">
              <a:noFill/>
              <a:miter lim="800000"/>
              <a:headEnd/>
              <a:tailEnd/>
            </a:ln>
          </p:spPr>
          <p:txBody>
            <a:bodyPr wrap="none" anchor="ctr">
              <a:prstTxWarp prst="textNoShape">
                <a:avLst/>
              </a:prstTxWarp>
            </a:bodyPr>
            <a:lstStyle/>
            <a:p>
              <a:endParaRPr lang="en-US"/>
            </a:p>
          </p:txBody>
        </p:sp>
        <p:sp>
          <p:nvSpPr>
            <p:cNvPr id="20719" name="Rectangle 375"/>
            <p:cNvSpPr>
              <a:spLocks noChangeArrowheads="1"/>
            </p:cNvSpPr>
            <p:nvPr/>
          </p:nvSpPr>
          <p:spPr bwMode="auto">
            <a:xfrm>
              <a:off x="189" y="1085"/>
              <a:ext cx="121" cy="58"/>
            </a:xfrm>
            <a:prstGeom prst="rect">
              <a:avLst/>
            </a:prstGeom>
            <a:solidFill>
              <a:srgbClr val="414A30"/>
            </a:solidFill>
            <a:ln w="9525">
              <a:noFill/>
              <a:miter lim="800000"/>
              <a:headEnd/>
              <a:tailEnd/>
            </a:ln>
          </p:spPr>
          <p:txBody>
            <a:bodyPr wrap="none" anchor="ctr">
              <a:prstTxWarp prst="textNoShape">
                <a:avLst/>
              </a:prstTxWarp>
            </a:bodyPr>
            <a:lstStyle/>
            <a:p>
              <a:endParaRPr lang="en-US"/>
            </a:p>
          </p:txBody>
        </p:sp>
        <p:sp>
          <p:nvSpPr>
            <p:cNvPr id="20720" name="Line 376"/>
            <p:cNvSpPr>
              <a:spLocks noChangeShapeType="1"/>
            </p:cNvSpPr>
            <p:nvPr/>
          </p:nvSpPr>
          <p:spPr bwMode="auto">
            <a:xfrm>
              <a:off x="162" y="1193"/>
              <a:ext cx="257" cy="0"/>
            </a:xfrm>
            <a:prstGeom prst="line">
              <a:avLst/>
            </a:prstGeom>
            <a:noFill/>
            <a:ln w="12700">
              <a:solidFill>
                <a:srgbClr val="000000"/>
              </a:solidFill>
              <a:round/>
              <a:headEnd/>
              <a:tailEnd/>
            </a:ln>
          </p:spPr>
          <p:txBody>
            <a:bodyPr>
              <a:prstTxWarp prst="textNoShape">
                <a:avLst/>
              </a:prstTxWarp>
            </a:bodyPr>
            <a:lstStyle/>
            <a:p>
              <a:endParaRPr lang="en-US"/>
            </a:p>
          </p:txBody>
        </p:sp>
      </p:grpSp>
      <p:grpSp>
        <p:nvGrpSpPr>
          <p:cNvPr id="8" name="Group 377"/>
          <p:cNvGrpSpPr>
            <a:grpSpLocks/>
          </p:cNvGrpSpPr>
          <p:nvPr/>
        </p:nvGrpSpPr>
        <p:grpSpPr bwMode="auto">
          <a:xfrm>
            <a:off x="7310438" y="4191000"/>
            <a:ext cx="315912" cy="381000"/>
            <a:chOff x="158" y="1008"/>
            <a:chExt cx="343" cy="480"/>
          </a:xfrm>
        </p:grpSpPr>
        <p:sp>
          <p:nvSpPr>
            <p:cNvPr id="20711" name="Rectangle 378"/>
            <p:cNvSpPr>
              <a:spLocks noChangeArrowheads="1"/>
            </p:cNvSpPr>
            <p:nvPr/>
          </p:nvSpPr>
          <p:spPr bwMode="auto">
            <a:xfrm>
              <a:off x="159" y="1056"/>
              <a:ext cx="264" cy="432"/>
            </a:xfrm>
            <a:prstGeom prst="rect">
              <a:avLst/>
            </a:prstGeom>
            <a:solidFill>
              <a:srgbClr val="9BB37D"/>
            </a:solidFill>
            <a:ln w="9525">
              <a:noFill/>
              <a:miter lim="800000"/>
              <a:headEnd/>
              <a:tailEnd/>
            </a:ln>
          </p:spPr>
          <p:txBody>
            <a:bodyPr wrap="none" anchor="ctr">
              <a:prstTxWarp prst="textNoShape">
                <a:avLst/>
              </a:prstTxWarp>
            </a:bodyPr>
            <a:lstStyle/>
            <a:p>
              <a:endParaRPr lang="en-US"/>
            </a:p>
          </p:txBody>
        </p:sp>
        <p:sp>
          <p:nvSpPr>
            <p:cNvPr id="20712" name="AutoShape 379"/>
            <p:cNvSpPr>
              <a:spLocks noChangeArrowheads="1"/>
            </p:cNvSpPr>
            <p:nvPr/>
          </p:nvSpPr>
          <p:spPr bwMode="auto">
            <a:xfrm rot="16200000" flipH="1">
              <a:off x="217" y="1208"/>
              <a:ext cx="480" cy="79"/>
            </a:xfrm>
            <a:prstGeom prst="parallelogram">
              <a:avLst>
                <a:gd name="adj" fmla="val 61997"/>
              </a:avLst>
            </a:prstGeom>
            <a:solidFill>
              <a:srgbClr val="485436"/>
            </a:solidFill>
            <a:ln w="9525">
              <a:noFill/>
              <a:miter lim="800000"/>
              <a:headEnd/>
              <a:tailEnd/>
            </a:ln>
          </p:spPr>
          <p:txBody>
            <a:bodyPr wrap="none" anchor="ctr">
              <a:prstTxWarp prst="textNoShape">
                <a:avLst/>
              </a:prstTxWarp>
            </a:bodyPr>
            <a:lstStyle/>
            <a:p>
              <a:endParaRPr lang="en-US"/>
            </a:p>
          </p:txBody>
        </p:sp>
        <p:sp>
          <p:nvSpPr>
            <p:cNvPr id="20713" name="AutoShape 380"/>
            <p:cNvSpPr>
              <a:spLocks noChangeArrowheads="1"/>
            </p:cNvSpPr>
            <p:nvPr/>
          </p:nvSpPr>
          <p:spPr bwMode="auto">
            <a:xfrm>
              <a:off x="158" y="1008"/>
              <a:ext cx="343" cy="48"/>
            </a:xfrm>
            <a:prstGeom prst="parallelogram">
              <a:avLst>
                <a:gd name="adj" fmla="val 161476"/>
              </a:avLst>
            </a:prstGeom>
            <a:solidFill>
              <a:srgbClr val="D1DBBD"/>
            </a:solidFill>
            <a:ln w="9525">
              <a:noFill/>
              <a:miter lim="800000"/>
              <a:headEnd/>
              <a:tailEnd/>
            </a:ln>
          </p:spPr>
          <p:txBody>
            <a:bodyPr wrap="none" anchor="ctr">
              <a:prstTxWarp prst="textNoShape">
                <a:avLst/>
              </a:prstTxWarp>
            </a:bodyPr>
            <a:lstStyle/>
            <a:p>
              <a:endParaRPr lang="en-US"/>
            </a:p>
          </p:txBody>
        </p:sp>
        <p:sp>
          <p:nvSpPr>
            <p:cNvPr id="20714" name="Rectangle 381"/>
            <p:cNvSpPr>
              <a:spLocks noChangeArrowheads="1"/>
            </p:cNvSpPr>
            <p:nvPr/>
          </p:nvSpPr>
          <p:spPr bwMode="auto">
            <a:xfrm>
              <a:off x="189" y="1085"/>
              <a:ext cx="121" cy="58"/>
            </a:xfrm>
            <a:prstGeom prst="rect">
              <a:avLst/>
            </a:prstGeom>
            <a:solidFill>
              <a:srgbClr val="414A30"/>
            </a:solidFill>
            <a:ln w="9525">
              <a:noFill/>
              <a:miter lim="800000"/>
              <a:headEnd/>
              <a:tailEnd/>
            </a:ln>
          </p:spPr>
          <p:txBody>
            <a:bodyPr wrap="none" anchor="ctr">
              <a:prstTxWarp prst="textNoShape">
                <a:avLst/>
              </a:prstTxWarp>
            </a:bodyPr>
            <a:lstStyle/>
            <a:p>
              <a:endParaRPr lang="en-US"/>
            </a:p>
          </p:txBody>
        </p:sp>
        <p:sp>
          <p:nvSpPr>
            <p:cNvPr id="20715" name="Line 382"/>
            <p:cNvSpPr>
              <a:spLocks noChangeShapeType="1"/>
            </p:cNvSpPr>
            <p:nvPr/>
          </p:nvSpPr>
          <p:spPr bwMode="auto">
            <a:xfrm>
              <a:off x="162" y="1193"/>
              <a:ext cx="257" cy="0"/>
            </a:xfrm>
            <a:prstGeom prst="line">
              <a:avLst/>
            </a:prstGeom>
            <a:noFill/>
            <a:ln w="12700">
              <a:solidFill>
                <a:srgbClr val="000000"/>
              </a:solidFill>
              <a:round/>
              <a:headEnd/>
              <a:tailEnd/>
            </a:ln>
          </p:spPr>
          <p:txBody>
            <a:bodyPr>
              <a:prstTxWarp prst="textNoShape">
                <a:avLst/>
              </a:prstTxWarp>
            </a:bodyPr>
            <a:lstStyle/>
            <a:p>
              <a:endParaRPr lang="en-US"/>
            </a:p>
          </p:txBody>
        </p:sp>
      </p:grpSp>
      <p:grpSp>
        <p:nvGrpSpPr>
          <p:cNvPr id="9" name="Group 383"/>
          <p:cNvGrpSpPr>
            <a:grpSpLocks/>
          </p:cNvGrpSpPr>
          <p:nvPr/>
        </p:nvGrpSpPr>
        <p:grpSpPr bwMode="auto">
          <a:xfrm>
            <a:off x="7386638" y="4267200"/>
            <a:ext cx="315912" cy="381000"/>
            <a:chOff x="158" y="1008"/>
            <a:chExt cx="343" cy="480"/>
          </a:xfrm>
        </p:grpSpPr>
        <p:sp>
          <p:nvSpPr>
            <p:cNvPr id="20706" name="Rectangle 384"/>
            <p:cNvSpPr>
              <a:spLocks noChangeArrowheads="1"/>
            </p:cNvSpPr>
            <p:nvPr/>
          </p:nvSpPr>
          <p:spPr bwMode="auto">
            <a:xfrm>
              <a:off x="159" y="1056"/>
              <a:ext cx="264" cy="432"/>
            </a:xfrm>
            <a:prstGeom prst="rect">
              <a:avLst/>
            </a:prstGeom>
            <a:solidFill>
              <a:srgbClr val="9BB37D"/>
            </a:solidFill>
            <a:ln w="9525">
              <a:noFill/>
              <a:miter lim="800000"/>
              <a:headEnd/>
              <a:tailEnd/>
            </a:ln>
          </p:spPr>
          <p:txBody>
            <a:bodyPr wrap="none" anchor="ctr">
              <a:prstTxWarp prst="textNoShape">
                <a:avLst/>
              </a:prstTxWarp>
            </a:bodyPr>
            <a:lstStyle/>
            <a:p>
              <a:endParaRPr lang="en-US"/>
            </a:p>
          </p:txBody>
        </p:sp>
        <p:sp>
          <p:nvSpPr>
            <p:cNvPr id="20707" name="AutoShape 385"/>
            <p:cNvSpPr>
              <a:spLocks noChangeArrowheads="1"/>
            </p:cNvSpPr>
            <p:nvPr/>
          </p:nvSpPr>
          <p:spPr bwMode="auto">
            <a:xfrm rot="16200000" flipH="1">
              <a:off x="217" y="1208"/>
              <a:ext cx="480" cy="79"/>
            </a:xfrm>
            <a:prstGeom prst="parallelogram">
              <a:avLst>
                <a:gd name="adj" fmla="val 61997"/>
              </a:avLst>
            </a:prstGeom>
            <a:solidFill>
              <a:srgbClr val="485436"/>
            </a:solidFill>
            <a:ln w="9525">
              <a:noFill/>
              <a:miter lim="800000"/>
              <a:headEnd/>
              <a:tailEnd/>
            </a:ln>
          </p:spPr>
          <p:txBody>
            <a:bodyPr wrap="none" anchor="ctr">
              <a:prstTxWarp prst="textNoShape">
                <a:avLst/>
              </a:prstTxWarp>
            </a:bodyPr>
            <a:lstStyle/>
            <a:p>
              <a:endParaRPr lang="en-US"/>
            </a:p>
          </p:txBody>
        </p:sp>
        <p:sp>
          <p:nvSpPr>
            <p:cNvPr id="20708" name="AutoShape 386"/>
            <p:cNvSpPr>
              <a:spLocks noChangeArrowheads="1"/>
            </p:cNvSpPr>
            <p:nvPr/>
          </p:nvSpPr>
          <p:spPr bwMode="auto">
            <a:xfrm>
              <a:off x="158" y="1008"/>
              <a:ext cx="343" cy="48"/>
            </a:xfrm>
            <a:prstGeom prst="parallelogram">
              <a:avLst>
                <a:gd name="adj" fmla="val 161476"/>
              </a:avLst>
            </a:prstGeom>
            <a:solidFill>
              <a:srgbClr val="D1DBBD"/>
            </a:solidFill>
            <a:ln w="9525">
              <a:noFill/>
              <a:miter lim="800000"/>
              <a:headEnd/>
              <a:tailEnd/>
            </a:ln>
          </p:spPr>
          <p:txBody>
            <a:bodyPr wrap="none" anchor="ctr">
              <a:prstTxWarp prst="textNoShape">
                <a:avLst/>
              </a:prstTxWarp>
            </a:bodyPr>
            <a:lstStyle/>
            <a:p>
              <a:endParaRPr lang="en-US"/>
            </a:p>
          </p:txBody>
        </p:sp>
        <p:sp>
          <p:nvSpPr>
            <p:cNvPr id="20709" name="Rectangle 387"/>
            <p:cNvSpPr>
              <a:spLocks noChangeArrowheads="1"/>
            </p:cNvSpPr>
            <p:nvPr/>
          </p:nvSpPr>
          <p:spPr bwMode="auto">
            <a:xfrm>
              <a:off x="189" y="1085"/>
              <a:ext cx="121" cy="58"/>
            </a:xfrm>
            <a:prstGeom prst="rect">
              <a:avLst/>
            </a:prstGeom>
            <a:solidFill>
              <a:srgbClr val="414A30"/>
            </a:solidFill>
            <a:ln w="9525">
              <a:noFill/>
              <a:miter lim="800000"/>
              <a:headEnd/>
              <a:tailEnd/>
            </a:ln>
          </p:spPr>
          <p:txBody>
            <a:bodyPr wrap="none" anchor="ctr">
              <a:prstTxWarp prst="textNoShape">
                <a:avLst/>
              </a:prstTxWarp>
            </a:bodyPr>
            <a:lstStyle/>
            <a:p>
              <a:endParaRPr lang="en-US"/>
            </a:p>
          </p:txBody>
        </p:sp>
        <p:sp>
          <p:nvSpPr>
            <p:cNvPr id="20710" name="Line 388"/>
            <p:cNvSpPr>
              <a:spLocks noChangeShapeType="1"/>
            </p:cNvSpPr>
            <p:nvPr/>
          </p:nvSpPr>
          <p:spPr bwMode="auto">
            <a:xfrm>
              <a:off x="162" y="1193"/>
              <a:ext cx="257" cy="0"/>
            </a:xfrm>
            <a:prstGeom prst="line">
              <a:avLst/>
            </a:prstGeom>
            <a:noFill/>
            <a:ln w="12700">
              <a:solidFill>
                <a:srgbClr val="000000"/>
              </a:solidFill>
              <a:round/>
              <a:headEnd/>
              <a:tailEnd/>
            </a:ln>
          </p:spPr>
          <p:txBody>
            <a:bodyPr>
              <a:prstTxWarp prst="textNoShape">
                <a:avLst/>
              </a:prstTxWarp>
            </a:bodyPr>
            <a:lstStyle/>
            <a:p>
              <a:endParaRPr lang="en-US"/>
            </a:p>
          </p:txBody>
        </p:sp>
      </p:grpSp>
      <p:pic>
        <p:nvPicPr>
          <p:cNvPr id="20505" name="Picture 389" descr="WAE"/>
          <p:cNvPicPr>
            <a:picLocks noChangeAspect="1" noChangeArrowheads="1"/>
          </p:cNvPicPr>
          <p:nvPr/>
        </p:nvPicPr>
        <p:blipFill>
          <a:blip r:embed="rId4"/>
          <a:srcRect/>
          <a:stretch>
            <a:fillRect/>
          </a:stretch>
        </p:blipFill>
        <p:spPr bwMode="auto">
          <a:xfrm>
            <a:off x="6234113" y="4886325"/>
            <a:ext cx="542925" cy="371475"/>
          </a:xfrm>
          <a:prstGeom prst="rect">
            <a:avLst/>
          </a:prstGeom>
          <a:noFill/>
          <a:ln w="9525">
            <a:noFill/>
            <a:miter lim="800000"/>
            <a:headEnd/>
            <a:tailEnd/>
          </a:ln>
        </p:spPr>
      </p:pic>
      <p:pic>
        <p:nvPicPr>
          <p:cNvPr id="20506" name="Picture 390"/>
          <p:cNvPicPr>
            <a:picLocks noChangeArrowheads="1"/>
          </p:cNvPicPr>
          <p:nvPr/>
        </p:nvPicPr>
        <p:blipFill>
          <a:blip r:embed="rId5"/>
          <a:srcRect/>
          <a:stretch>
            <a:fillRect/>
          </a:stretch>
        </p:blipFill>
        <p:spPr bwMode="auto">
          <a:xfrm>
            <a:off x="7996238" y="3886200"/>
            <a:ext cx="652462" cy="1066800"/>
          </a:xfrm>
          <a:prstGeom prst="rect">
            <a:avLst/>
          </a:prstGeom>
          <a:noFill/>
          <a:ln w="9525">
            <a:noFill/>
            <a:miter lim="800000"/>
            <a:headEnd/>
            <a:tailEnd/>
          </a:ln>
        </p:spPr>
      </p:pic>
      <p:sp>
        <p:nvSpPr>
          <p:cNvPr id="20507" name="Line 391"/>
          <p:cNvSpPr>
            <a:spLocks noChangeShapeType="1"/>
          </p:cNvSpPr>
          <p:nvPr/>
        </p:nvSpPr>
        <p:spPr bwMode="auto">
          <a:xfrm>
            <a:off x="1501775" y="5105400"/>
            <a:ext cx="1600200" cy="0"/>
          </a:xfrm>
          <a:prstGeom prst="line">
            <a:avLst/>
          </a:prstGeom>
          <a:noFill/>
          <a:ln w="28575">
            <a:solidFill>
              <a:schemeClr val="tx1"/>
            </a:solidFill>
            <a:round/>
            <a:headEnd/>
            <a:tailEnd/>
          </a:ln>
        </p:spPr>
        <p:txBody>
          <a:bodyPr lIns="82124" tIns="41061" rIns="82124" bIns="41061">
            <a:prstTxWarp prst="textNoShape">
              <a:avLst/>
            </a:prstTxWarp>
          </a:bodyPr>
          <a:lstStyle/>
          <a:p>
            <a:endParaRPr lang="en-US"/>
          </a:p>
        </p:txBody>
      </p:sp>
      <p:sp>
        <p:nvSpPr>
          <p:cNvPr id="20508" name="Line 392"/>
          <p:cNvSpPr>
            <a:spLocks noChangeShapeType="1"/>
          </p:cNvSpPr>
          <p:nvPr/>
        </p:nvSpPr>
        <p:spPr bwMode="auto">
          <a:xfrm flipV="1">
            <a:off x="2339975" y="5181600"/>
            <a:ext cx="0" cy="457200"/>
          </a:xfrm>
          <a:prstGeom prst="line">
            <a:avLst/>
          </a:prstGeom>
          <a:noFill/>
          <a:ln w="28575">
            <a:solidFill>
              <a:schemeClr val="tx1"/>
            </a:solidFill>
            <a:round/>
            <a:headEnd/>
            <a:tailEnd/>
          </a:ln>
        </p:spPr>
        <p:txBody>
          <a:bodyPr lIns="82124" tIns="41061" rIns="82124" bIns="41061">
            <a:prstTxWarp prst="textNoShape">
              <a:avLst/>
            </a:prstTxWarp>
          </a:bodyPr>
          <a:lstStyle/>
          <a:p>
            <a:endParaRPr lang="en-US"/>
          </a:p>
        </p:txBody>
      </p:sp>
      <p:pic>
        <p:nvPicPr>
          <p:cNvPr id="20509" name="Picture 393"/>
          <p:cNvPicPr>
            <a:picLocks noChangeArrowheads="1"/>
          </p:cNvPicPr>
          <p:nvPr/>
        </p:nvPicPr>
        <p:blipFill>
          <a:blip r:embed="rId2"/>
          <a:srcRect/>
          <a:stretch>
            <a:fillRect/>
          </a:stretch>
        </p:blipFill>
        <p:spPr bwMode="auto">
          <a:xfrm>
            <a:off x="604838" y="4800600"/>
            <a:ext cx="457200" cy="762000"/>
          </a:xfrm>
          <a:prstGeom prst="rect">
            <a:avLst/>
          </a:prstGeom>
          <a:noFill/>
          <a:ln w="9525">
            <a:noFill/>
            <a:miter lim="800000"/>
            <a:headEnd/>
            <a:tailEnd/>
          </a:ln>
        </p:spPr>
      </p:pic>
      <p:grpSp>
        <p:nvGrpSpPr>
          <p:cNvPr id="10" name="Group 394"/>
          <p:cNvGrpSpPr>
            <a:grpSpLocks/>
          </p:cNvGrpSpPr>
          <p:nvPr/>
        </p:nvGrpSpPr>
        <p:grpSpPr bwMode="auto">
          <a:xfrm>
            <a:off x="2052638" y="5029200"/>
            <a:ext cx="515937" cy="228600"/>
            <a:chOff x="3264" y="2544"/>
            <a:chExt cx="514" cy="212"/>
          </a:xfrm>
        </p:grpSpPr>
        <p:sp>
          <p:nvSpPr>
            <p:cNvPr id="20695" name="Freeform 395"/>
            <p:cNvSpPr>
              <a:spLocks/>
            </p:cNvSpPr>
            <p:nvPr/>
          </p:nvSpPr>
          <p:spPr bwMode="auto">
            <a:xfrm>
              <a:off x="3264" y="2544"/>
              <a:ext cx="514" cy="106"/>
            </a:xfrm>
            <a:custGeom>
              <a:avLst/>
              <a:gdLst>
                <a:gd name="T0" fmla="*/ 0 w 1528"/>
                <a:gd name="T1" fmla="*/ 319 h 319"/>
                <a:gd name="T2" fmla="*/ 1210 w 1528"/>
                <a:gd name="T3" fmla="*/ 319 h 319"/>
                <a:gd name="T4" fmla="*/ 1528 w 1528"/>
                <a:gd name="T5" fmla="*/ 0 h 319"/>
                <a:gd name="T6" fmla="*/ 317 w 1528"/>
                <a:gd name="T7" fmla="*/ 0 h 319"/>
                <a:gd name="T8" fmla="*/ 0 w 1528"/>
                <a:gd name="T9" fmla="*/ 319 h 319"/>
                <a:gd name="T10" fmla="*/ 0 60000 65536"/>
                <a:gd name="T11" fmla="*/ 0 60000 65536"/>
                <a:gd name="T12" fmla="*/ 0 60000 65536"/>
                <a:gd name="T13" fmla="*/ 0 60000 65536"/>
                <a:gd name="T14" fmla="*/ 0 60000 65536"/>
                <a:gd name="T15" fmla="*/ 0 w 1528"/>
                <a:gd name="T16" fmla="*/ 0 h 319"/>
                <a:gd name="T17" fmla="*/ 1528 w 1528"/>
                <a:gd name="T18" fmla="*/ 319 h 319"/>
              </a:gdLst>
              <a:ahLst/>
              <a:cxnLst>
                <a:cxn ang="T10">
                  <a:pos x="T0" y="T1"/>
                </a:cxn>
                <a:cxn ang="T11">
                  <a:pos x="T2" y="T3"/>
                </a:cxn>
                <a:cxn ang="T12">
                  <a:pos x="T4" y="T5"/>
                </a:cxn>
                <a:cxn ang="T13">
                  <a:pos x="T6" y="T7"/>
                </a:cxn>
                <a:cxn ang="T14">
                  <a:pos x="T8" y="T9"/>
                </a:cxn>
              </a:cxnLst>
              <a:rect l="T15" t="T16" r="T17" b="T18"/>
              <a:pathLst>
                <a:path w="1528" h="319">
                  <a:moveTo>
                    <a:pt x="0" y="319"/>
                  </a:moveTo>
                  <a:lnTo>
                    <a:pt x="1210" y="319"/>
                  </a:lnTo>
                  <a:lnTo>
                    <a:pt x="1528" y="0"/>
                  </a:lnTo>
                  <a:lnTo>
                    <a:pt x="317" y="0"/>
                  </a:lnTo>
                  <a:lnTo>
                    <a:pt x="0" y="319"/>
                  </a:lnTo>
                  <a:close/>
                </a:path>
              </a:pathLst>
            </a:custGeom>
            <a:solidFill>
              <a:srgbClr val="0099FF"/>
            </a:solidFill>
            <a:ln w="3175">
              <a:noFill/>
              <a:round/>
              <a:headEnd/>
              <a:tailEnd/>
            </a:ln>
          </p:spPr>
          <p:txBody>
            <a:bodyPr>
              <a:prstTxWarp prst="textNoShape">
                <a:avLst/>
              </a:prstTxWarp>
            </a:bodyPr>
            <a:lstStyle/>
            <a:p>
              <a:endParaRPr lang="en-US"/>
            </a:p>
          </p:txBody>
        </p:sp>
        <p:sp>
          <p:nvSpPr>
            <p:cNvPr id="20696" name="Freeform 396"/>
            <p:cNvSpPr>
              <a:spLocks/>
            </p:cNvSpPr>
            <p:nvPr/>
          </p:nvSpPr>
          <p:spPr bwMode="auto">
            <a:xfrm>
              <a:off x="3671" y="2544"/>
              <a:ext cx="107" cy="212"/>
            </a:xfrm>
            <a:custGeom>
              <a:avLst/>
              <a:gdLst>
                <a:gd name="T0" fmla="*/ 318 w 318"/>
                <a:gd name="T1" fmla="*/ 0 h 638"/>
                <a:gd name="T2" fmla="*/ 318 w 318"/>
                <a:gd name="T3" fmla="*/ 319 h 638"/>
                <a:gd name="T4" fmla="*/ 0 w 318"/>
                <a:gd name="T5" fmla="*/ 638 h 638"/>
                <a:gd name="T6" fmla="*/ 0 w 318"/>
                <a:gd name="T7" fmla="*/ 319 h 638"/>
                <a:gd name="T8" fmla="*/ 318 w 318"/>
                <a:gd name="T9" fmla="*/ 0 h 638"/>
                <a:gd name="T10" fmla="*/ 0 60000 65536"/>
                <a:gd name="T11" fmla="*/ 0 60000 65536"/>
                <a:gd name="T12" fmla="*/ 0 60000 65536"/>
                <a:gd name="T13" fmla="*/ 0 60000 65536"/>
                <a:gd name="T14" fmla="*/ 0 60000 65536"/>
                <a:gd name="T15" fmla="*/ 0 w 318"/>
                <a:gd name="T16" fmla="*/ 0 h 638"/>
                <a:gd name="T17" fmla="*/ 318 w 318"/>
                <a:gd name="T18" fmla="*/ 638 h 638"/>
              </a:gdLst>
              <a:ahLst/>
              <a:cxnLst>
                <a:cxn ang="T10">
                  <a:pos x="T0" y="T1"/>
                </a:cxn>
                <a:cxn ang="T11">
                  <a:pos x="T2" y="T3"/>
                </a:cxn>
                <a:cxn ang="T12">
                  <a:pos x="T4" y="T5"/>
                </a:cxn>
                <a:cxn ang="T13">
                  <a:pos x="T6" y="T7"/>
                </a:cxn>
                <a:cxn ang="T14">
                  <a:pos x="T8" y="T9"/>
                </a:cxn>
              </a:cxnLst>
              <a:rect l="T15" t="T16" r="T17" b="T18"/>
              <a:pathLst>
                <a:path w="318" h="638">
                  <a:moveTo>
                    <a:pt x="318" y="0"/>
                  </a:moveTo>
                  <a:lnTo>
                    <a:pt x="318" y="319"/>
                  </a:lnTo>
                  <a:lnTo>
                    <a:pt x="0" y="638"/>
                  </a:lnTo>
                  <a:lnTo>
                    <a:pt x="0" y="319"/>
                  </a:lnTo>
                  <a:lnTo>
                    <a:pt x="318" y="0"/>
                  </a:lnTo>
                  <a:close/>
                </a:path>
              </a:pathLst>
            </a:custGeom>
            <a:solidFill>
              <a:srgbClr val="003399"/>
            </a:solidFill>
            <a:ln w="3175">
              <a:noFill/>
              <a:round/>
              <a:headEnd/>
              <a:tailEnd/>
            </a:ln>
          </p:spPr>
          <p:txBody>
            <a:bodyPr>
              <a:prstTxWarp prst="textNoShape">
                <a:avLst/>
              </a:prstTxWarp>
            </a:bodyPr>
            <a:lstStyle/>
            <a:p>
              <a:endParaRPr lang="en-US"/>
            </a:p>
          </p:txBody>
        </p:sp>
        <p:sp>
          <p:nvSpPr>
            <p:cNvPr id="20697" name="Freeform 397"/>
            <p:cNvSpPr>
              <a:spLocks/>
            </p:cNvSpPr>
            <p:nvPr/>
          </p:nvSpPr>
          <p:spPr bwMode="auto">
            <a:xfrm>
              <a:off x="3492" y="2595"/>
              <a:ext cx="163" cy="33"/>
            </a:xfrm>
            <a:custGeom>
              <a:avLst/>
              <a:gdLst>
                <a:gd name="T0" fmla="*/ 21 w 244"/>
                <a:gd name="T1" fmla="*/ 10 h 57"/>
                <a:gd name="T2" fmla="*/ 0 w 244"/>
                <a:gd name="T3" fmla="*/ 31 h 57"/>
                <a:gd name="T4" fmla="*/ 146 w 244"/>
                <a:gd name="T5" fmla="*/ 31 h 57"/>
                <a:gd name="T6" fmla="*/ 125 w 244"/>
                <a:gd name="T7" fmla="*/ 57 h 57"/>
                <a:gd name="T8" fmla="*/ 244 w 244"/>
                <a:gd name="T9" fmla="*/ 26 h 57"/>
                <a:gd name="T10" fmla="*/ 182 w 244"/>
                <a:gd name="T11" fmla="*/ 0 h 57"/>
                <a:gd name="T12" fmla="*/ 166 w 244"/>
                <a:gd name="T13" fmla="*/ 10 h 57"/>
                <a:gd name="T14" fmla="*/ 21 w 244"/>
                <a:gd name="T15" fmla="*/ 10 h 57"/>
                <a:gd name="T16" fmla="*/ 0 60000 65536"/>
                <a:gd name="T17" fmla="*/ 0 60000 65536"/>
                <a:gd name="T18" fmla="*/ 0 60000 65536"/>
                <a:gd name="T19" fmla="*/ 0 60000 65536"/>
                <a:gd name="T20" fmla="*/ 0 60000 65536"/>
                <a:gd name="T21" fmla="*/ 0 60000 65536"/>
                <a:gd name="T22" fmla="*/ 0 60000 65536"/>
                <a:gd name="T23" fmla="*/ 0 60000 65536"/>
                <a:gd name="T24" fmla="*/ 0 w 244"/>
                <a:gd name="T25" fmla="*/ 0 h 57"/>
                <a:gd name="T26" fmla="*/ 244 w 244"/>
                <a:gd name="T27" fmla="*/ 57 h 5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4" h="57">
                  <a:moveTo>
                    <a:pt x="21" y="10"/>
                  </a:moveTo>
                  <a:lnTo>
                    <a:pt x="0" y="31"/>
                  </a:lnTo>
                  <a:lnTo>
                    <a:pt x="146" y="31"/>
                  </a:lnTo>
                  <a:lnTo>
                    <a:pt x="125" y="57"/>
                  </a:lnTo>
                  <a:lnTo>
                    <a:pt x="244" y="26"/>
                  </a:lnTo>
                  <a:lnTo>
                    <a:pt x="182" y="0"/>
                  </a:lnTo>
                  <a:lnTo>
                    <a:pt x="166" y="10"/>
                  </a:lnTo>
                  <a:lnTo>
                    <a:pt x="21" y="10"/>
                  </a:lnTo>
                  <a:close/>
                </a:path>
              </a:pathLst>
            </a:custGeom>
            <a:solidFill>
              <a:srgbClr val="FFFFFF"/>
            </a:solidFill>
            <a:ln w="9525">
              <a:noFill/>
              <a:round/>
              <a:headEnd/>
              <a:tailEnd/>
            </a:ln>
          </p:spPr>
          <p:txBody>
            <a:bodyPr>
              <a:prstTxWarp prst="textNoShape">
                <a:avLst/>
              </a:prstTxWarp>
            </a:bodyPr>
            <a:lstStyle/>
            <a:p>
              <a:endParaRPr lang="en-US"/>
            </a:p>
          </p:txBody>
        </p:sp>
        <p:sp>
          <p:nvSpPr>
            <p:cNvPr id="20698" name="Freeform 398"/>
            <p:cNvSpPr>
              <a:spLocks/>
            </p:cNvSpPr>
            <p:nvPr/>
          </p:nvSpPr>
          <p:spPr bwMode="auto">
            <a:xfrm>
              <a:off x="3492" y="2595"/>
              <a:ext cx="163" cy="33"/>
            </a:xfrm>
            <a:custGeom>
              <a:avLst/>
              <a:gdLst>
                <a:gd name="T0" fmla="*/ 21 w 244"/>
                <a:gd name="T1" fmla="*/ 10 h 57"/>
                <a:gd name="T2" fmla="*/ 0 w 244"/>
                <a:gd name="T3" fmla="*/ 31 h 57"/>
                <a:gd name="T4" fmla="*/ 146 w 244"/>
                <a:gd name="T5" fmla="*/ 31 h 57"/>
                <a:gd name="T6" fmla="*/ 125 w 244"/>
                <a:gd name="T7" fmla="*/ 57 h 57"/>
                <a:gd name="T8" fmla="*/ 244 w 244"/>
                <a:gd name="T9" fmla="*/ 26 h 57"/>
                <a:gd name="T10" fmla="*/ 182 w 244"/>
                <a:gd name="T11" fmla="*/ 0 h 57"/>
                <a:gd name="T12" fmla="*/ 166 w 244"/>
                <a:gd name="T13" fmla="*/ 10 h 57"/>
                <a:gd name="T14" fmla="*/ 21 w 244"/>
                <a:gd name="T15" fmla="*/ 10 h 57"/>
                <a:gd name="T16" fmla="*/ 0 60000 65536"/>
                <a:gd name="T17" fmla="*/ 0 60000 65536"/>
                <a:gd name="T18" fmla="*/ 0 60000 65536"/>
                <a:gd name="T19" fmla="*/ 0 60000 65536"/>
                <a:gd name="T20" fmla="*/ 0 60000 65536"/>
                <a:gd name="T21" fmla="*/ 0 60000 65536"/>
                <a:gd name="T22" fmla="*/ 0 60000 65536"/>
                <a:gd name="T23" fmla="*/ 0 60000 65536"/>
                <a:gd name="T24" fmla="*/ 0 w 244"/>
                <a:gd name="T25" fmla="*/ 0 h 57"/>
                <a:gd name="T26" fmla="*/ 244 w 244"/>
                <a:gd name="T27" fmla="*/ 57 h 5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4" h="57">
                  <a:moveTo>
                    <a:pt x="21" y="10"/>
                  </a:moveTo>
                  <a:lnTo>
                    <a:pt x="0" y="31"/>
                  </a:lnTo>
                  <a:lnTo>
                    <a:pt x="146" y="31"/>
                  </a:lnTo>
                  <a:lnTo>
                    <a:pt x="125" y="57"/>
                  </a:lnTo>
                  <a:lnTo>
                    <a:pt x="244" y="26"/>
                  </a:lnTo>
                  <a:lnTo>
                    <a:pt x="182" y="0"/>
                  </a:lnTo>
                  <a:lnTo>
                    <a:pt x="166" y="10"/>
                  </a:lnTo>
                  <a:lnTo>
                    <a:pt x="21" y="10"/>
                  </a:lnTo>
                  <a:close/>
                </a:path>
              </a:pathLst>
            </a:custGeom>
            <a:solidFill>
              <a:srgbClr val="FFFFFF"/>
            </a:solidFill>
            <a:ln w="9525">
              <a:noFill/>
              <a:round/>
              <a:headEnd/>
              <a:tailEnd/>
            </a:ln>
          </p:spPr>
          <p:txBody>
            <a:bodyPr>
              <a:prstTxWarp prst="textNoShape">
                <a:avLst/>
              </a:prstTxWarp>
            </a:bodyPr>
            <a:lstStyle/>
            <a:p>
              <a:endParaRPr lang="en-US"/>
            </a:p>
          </p:txBody>
        </p:sp>
        <p:sp>
          <p:nvSpPr>
            <p:cNvPr id="20699" name="Freeform 399"/>
            <p:cNvSpPr>
              <a:spLocks/>
            </p:cNvSpPr>
            <p:nvPr/>
          </p:nvSpPr>
          <p:spPr bwMode="auto">
            <a:xfrm>
              <a:off x="3541" y="2553"/>
              <a:ext cx="162" cy="36"/>
            </a:xfrm>
            <a:custGeom>
              <a:avLst/>
              <a:gdLst>
                <a:gd name="T0" fmla="*/ 21 w 244"/>
                <a:gd name="T1" fmla="*/ 16 h 63"/>
                <a:gd name="T2" fmla="*/ 0 w 244"/>
                <a:gd name="T3" fmla="*/ 37 h 63"/>
                <a:gd name="T4" fmla="*/ 145 w 244"/>
                <a:gd name="T5" fmla="*/ 37 h 63"/>
                <a:gd name="T6" fmla="*/ 119 w 244"/>
                <a:gd name="T7" fmla="*/ 63 h 63"/>
                <a:gd name="T8" fmla="*/ 244 w 244"/>
                <a:gd name="T9" fmla="*/ 26 h 63"/>
                <a:gd name="T10" fmla="*/ 176 w 244"/>
                <a:gd name="T11" fmla="*/ 0 h 63"/>
                <a:gd name="T12" fmla="*/ 166 w 244"/>
                <a:gd name="T13" fmla="*/ 16 h 63"/>
                <a:gd name="T14" fmla="*/ 21 w 244"/>
                <a:gd name="T15" fmla="*/ 16 h 63"/>
                <a:gd name="T16" fmla="*/ 0 60000 65536"/>
                <a:gd name="T17" fmla="*/ 0 60000 65536"/>
                <a:gd name="T18" fmla="*/ 0 60000 65536"/>
                <a:gd name="T19" fmla="*/ 0 60000 65536"/>
                <a:gd name="T20" fmla="*/ 0 60000 65536"/>
                <a:gd name="T21" fmla="*/ 0 60000 65536"/>
                <a:gd name="T22" fmla="*/ 0 60000 65536"/>
                <a:gd name="T23" fmla="*/ 0 60000 65536"/>
                <a:gd name="T24" fmla="*/ 0 w 244"/>
                <a:gd name="T25" fmla="*/ 0 h 63"/>
                <a:gd name="T26" fmla="*/ 244 w 244"/>
                <a:gd name="T27" fmla="*/ 63 h 6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4" h="63">
                  <a:moveTo>
                    <a:pt x="21" y="16"/>
                  </a:moveTo>
                  <a:lnTo>
                    <a:pt x="0" y="37"/>
                  </a:lnTo>
                  <a:lnTo>
                    <a:pt x="145" y="37"/>
                  </a:lnTo>
                  <a:lnTo>
                    <a:pt x="119" y="63"/>
                  </a:lnTo>
                  <a:lnTo>
                    <a:pt x="244" y="26"/>
                  </a:lnTo>
                  <a:lnTo>
                    <a:pt x="176" y="0"/>
                  </a:lnTo>
                  <a:lnTo>
                    <a:pt x="166" y="16"/>
                  </a:lnTo>
                  <a:lnTo>
                    <a:pt x="21" y="16"/>
                  </a:lnTo>
                  <a:close/>
                </a:path>
              </a:pathLst>
            </a:custGeom>
            <a:solidFill>
              <a:srgbClr val="FFFFFF"/>
            </a:solidFill>
            <a:ln w="9525">
              <a:noFill/>
              <a:round/>
              <a:headEnd/>
              <a:tailEnd/>
            </a:ln>
          </p:spPr>
          <p:txBody>
            <a:bodyPr>
              <a:prstTxWarp prst="textNoShape">
                <a:avLst/>
              </a:prstTxWarp>
            </a:bodyPr>
            <a:lstStyle/>
            <a:p>
              <a:endParaRPr lang="en-US"/>
            </a:p>
          </p:txBody>
        </p:sp>
        <p:sp>
          <p:nvSpPr>
            <p:cNvPr id="20700" name="Freeform 400"/>
            <p:cNvSpPr>
              <a:spLocks/>
            </p:cNvSpPr>
            <p:nvPr/>
          </p:nvSpPr>
          <p:spPr bwMode="auto">
            <a:xfrm>
              <a:off x="3541" y="2553"/>
              <a:ext cx="162" cy="36"/>
            </a:xfrm>
            <a:custGeom>
              <a:avLst/>
              <a:gdLst>
                <a:gd name="T0" fmla="*/ 21 w 244"/>
                <a:gd name="T1" fmla="*/ 16 h 63"/>
                <a:gd name="T2" fmla="*/ 0 w 244"/>
                <a:gd name="T3" fmla="*/ 37 h 63"/>
                <a:gd name="T4" fmla="*/ 145 w 244"/>
                <a:gd name="T5" fmla="*/ 37 h 63"/>
                <a:gd name="T6" fmla="*/ 119 w 244"/>
                <a:gd name="T7" fmla="*/ 63 h 63"/>
                <a:gd name="T8" fmla="*/ 244 w 244"/>
                <a:gd name="T9" fmla="*/ 26 h 63"/>
                <a:gd name="T10" fmla="*/ 176 w 244"/>
                <a:gd name="T11" fmla="*/ 0 h 63"/>
                <a:gd name="T12" fmla="*/ 166 w 244"/>
                <a:gd name="T13" fmla="*/ 16 h 63"/>
                <a:gd name="T14" fmla="*/ 21 w 244"/>
                <a:gd name="T15" fmla="*/ 16 h 63"/>
                <a:gd name="T16" fmla="*/ 0 60000 65536"/>
                <a:gd name="T17" fmla="*/ 0 60000 65536"/>
                <a:gd name="T18" fmla="*/ 0 60000 65536"/>
                <a:gd name="T19" fmla="*/ 0 60000 65536"/>
                <a:gd name="T20" fmla="*/ 0 60000 65536"/>
                <a:gd name="T21" fmla="*/ 0 60000 65536"/>
                <a:gd name="T22" fmla="*/ 0 60000 65536"/>
                <a:gd name="T23" fmla="*/ 0 60000 65536"/>
                <a:gd name="T24" fmla="*/ 0 w 244"/>
                <a:gd name="T25" fmla="*/ 0 h 63"/>
                <a:gd name="T26" fmla="*/ 244 w 244"/>
                <a:gd name="T27" fmla="*/ 63 h 6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4" h="63">
                  <a:moveTo>
                    <a:pt x="21" y="16"/>
                  </a:moveTo>
                  <a:lnTo>
                    <a:pt x="0" y="37"/>
                  </a:lnTo>
                  <a:lnTo>
                    <a:pt x="145" y="37"/>
                  </a:lnTo>
                  <a:lnTo>
                    <a:pt x="119" y="63"/>
                  </a:lnTo>
                  <a:lnTo>
                    <a:pt x="244" y="26"/>
                  </a:lnTo>
                  <a:lnTo>
                    <a:pt x="176" y="0"/>
                  </a:lnTo>
                  <a:lnTo>
                    <a:pt x="166" y="16"/>
                  </a:lnTo>
                  <a:lnTo>
                    <a:pt x="21" y="16"/>
                  </a:lnTo>
                  <a:close/>
                </a:path>
              </a:pathLst>
            </a:custGeom>
            <a:solidFill>
              <a:srgbClr val="FFFFFF"/>
            </a:solidFill>
            <a:ln w="9525">
              <a:noFill/>
              <a:round/>
              <a:headEnd/>
              <a:tailEnd/>
            </a:ln>
          </p:spPr>
          <p:txBody>
            <a:bodyPr>
              <a:prstTxWarp prst="textNoShape">
                <a:avLst/>
              </a:prstTxWarp>
            </a:bodyPr>
            <a:lstStyle/>
            <a:p>
              <a:endParaRPr lang="en-US"/>
            </a:p>
          </p:txBody>
        </p:sp>
        <p:sp>
          <p:nvSpPr>
            <p:cNvPr id="20701" name="Freeform 401"/>
            <p:cNvSpPr>
              <a:spLocks/>
            </p:cNvSpPr>
            <p:nvPr/>
          </p:nvSpPr>
          <p:spPr bwMode="auto">
            <a:xfrm>
              <a:off x="3323" y="2607"/>
              <a:ext cx="163" cy="33"/>
            </a:xfrm>
            <a:custGeom>
              <a:avLst/>
              <a:gdLst>
                <a:gd name="T0" fmla="*/ 223 w 244"/>
                <a:gd name="T1" fmla="*/ 47 h 57"/>
                <a:gd name="T2" fmla="*/ 244 w 244"/>
                <a:gd name="T3" fmla="*/ 26 h 57"/>
                <a:gd name="T4" fmla="*/ 94 w 244"/>
                <a:gd name="T5" fmla="*/ 26 h 57"/>
                <a:gd name="T6" fmla="*/ 119 w 244"/>
                <a:gd name="T7" fmla="*/ 0 h 57"/>
                <a:gd name="T8" fmla="*/ 0 w 244"/>
                <a:gd name="T9" fmla="*/ 31 h 57"/>
                <a:gd name="T10" fmla="*/ 62 w 244"/>
                <a:gd name="T11" fmla="*/ 57 h 57"/>
                <a:gd name="T12" fmla="*/ 73 w 244"/>
                <a:gd name="T13" fmla="*/ 47 h 57"/>
                <a:gd name="T14" fmla="*/ 223 w 244"/>
                <a:gd name="T15" fmla="*/ 47 h 57"/>
                <a:gd name="T16" fmla="*/ 0 60000 65536"/>
                <a:gd name="T17" fmla="*/ 0 60000 65536"/>
                <a:gd name="T18" fmla="*/ 0 60000 65536"/>
                <a:gd name="T19" fmla="*/ 0 60000 65536"/>
                <a:gd name="T20" fmla="*/ 0 60000 65536"/>
                <a:gd name="T21" fmla="*/ 0 60000 65536"/>
                <a:gd name="T22" fmla="*/ 0 60000 65536"/>
                <a:gd name="T23" fmla="*/ 0 60000 65536"/>
                <a:gd name="T24" fmla="*/ 0 w 244"/>
                <a:gd name="T25" fmla="*/ 0 h 57"/>
                <a:gd name="T26" fmla="*/ 244 w 244"/>
                <a:gd name="T27" fmla="*/ 57 h 5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4" h="57">
                  <a:moveTo>
                    <a:pt x="223" y="47"/>
                  </a:moveTo>
                  <a:lnTo>
                    <a:pt x="244" y="26"/>
                  </a:lnTo>
                  <a:lnTo>
                    <a:pt x="94" y="26"/>
                  </a:lnTo>
                  <a:lnTo>
                    <a:pt x="119" y="0"/>
                  </a:lnTo>
                  <a:lnTo>
                    <a:pt x="0" y="31"/>
                  </a:lnTo>
                  <a:lnTo>
                    <a:pt x="62" y="57"/>
                  </a:lnTo>
                  <a:lnTo>
                    <a:pt x="73" y="47"/>
                  </a:lnTo>
                  <a:lnTo>
                    <a:pt x="223" y="47"/>
                  </a:lnTo>
                  <a:close/>
                </a:path>
              </a:pathLst>
            </a:custGeom>
            <a:solidFill>
              <a:srgbClr val="FFFFFF"/>
            </a:solidFill>
            <a:ln w="9525">
              <a:noFill/>
              <a:round/>
              <a:headEnd/>
              <a:tailEnd/>
            </a:ln>
          </p:spPr>
          <p:txBody>
            <a:bodyPr>
              <a:prstTxWarp prst="textNoShape">
                <a:avLst/>
              </a:prstTxWarp>
            </a:bodyPr>
            <a:lstStyle/>
            <a:p>
              <a:endParaRPr lang="en-US"/>
            </a:p>
          </p:txBody>
        </p:sp>
        <p:sp>
          <p:nvSpPr>
            <p:cNvPr id="20702" name="Freeform 402"/>
            <p:cNvSpPr>
              <a:spLocks/>
            </p:cNvSpPr>
            <p:nvPr/>
          </p:nvSpPr>
          <p:spPr bwMode="auto">
            <a:xfrm>
              <a:off x="3323" y="2607"/>
              <a:ext cx="163" cy="33"/>
            </a:xfrm>
            <a:custGeom>
              <a:avLst/>
              <a:gdLst>
                <a:gd name="T0" fmla="*/ 223 w 244"/>
                <a:gd name="T1" fmla="*/ 47 h 57"/>
                <a:gd name="T2" fmla="*/ 244 w 244"/>
                <a:gd name="T3" fmla="*/ 26 h 57"/>
                <a:gd name="T4" fmla="*/ 94 w 244"/>
                <a:gd name="T5" fmla="*/ 26 h 57"/>
                <a:gd name="T6" fmla="*/ 119 w 244"/>
                <a:gd name="T7" fmla="*/ 0 h 57"/>
                <a:gd name="T8" fmla="*/ 0 w 244"/>
                <a:gd name="T9" fmla="*/ 31 h 57"/>
                <a:gd name="T10" fmla="*/ 62 w 244"/>
                <a:gd name="T11" fmla="*/ 57 h 57"/>
                <a:gd name="T12" fmla="*/ 73 w 244"/>
                <a:gd name="T13" fmla="*/ 47 h 57"/>
                <a:gd name="T14" fmla="*/ 223 w 244"/>
                <a:gd name="T15" fmla="*/ 47 h 57"/>
                <a:gd name="T16" fmla="*/ 0 60000 65536"/>
                <a:gd name="T17" fmla="*/ 0 60000 65536"/>
                <a:gd name="T18" fmla="*/ 0 60000 65536"/>
                <a:gd name="T19" fmla="*/ 0 60000 65536"/>
                <a:gd name="T20" fmla="*/ 0 60000 65536"/>
                <a:gd name="T21" fmla="*/ 0 60000 65536"/>
                <a:gd name="T22" fmla="*/ 0 60000 65536"/>
                <a:gd name="T23" fmla="*/ 0 60000 65536"/>
                <a:gd name="T24" fmla="*/ 0 w 244"/>
                <a:gd name="T25" fmla="*/ 0 h 57"/>
                <a:gd name="T26" fmla="*/ 244 w 244"/>
                <a:gd name="T27" fmla="*/ 57 h 5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4" h="57">
                  <a:moveTo>
                    <a:pt x="223" y="47"/>
                  </a:moveTo>
                  <a:lnTo>
                    <a:pt x="244" y="26"/>
                  </a:lnTo>
                  <a:lnTo>
                    <a:pt x="94" y="26"/>
                  </a:lnTo>
                  <a:lnTo>
                    <a:pt x="119" y="0"/>
                  </a:lnTo>
                  <a:lnTo>
                    <a:pt x="0" y="31"/>
                  </a:lnTo>
                  <a:lnTo>
                    <a:pt x="62" y="57"/>
                  </a:lnTo>
                  <a:lnTo>
                    <a:pt x="73" y="47"/>
                  </a:lnTo>
                  <a:lnTo>
                    <a:pt x="223" y="47"/>
                  </a:lnTo>
                  <a:close/>
                </a:path>
              </a:pathLst>
            </a:custGeom>
            <a:solidFill>
              <a:srgbClr val="FFFFFF"/>
            </a:solidFill>
            <a:ln w="9525">
              <a:noFill/>
              <a:round/>
              <a:headEnd/>
              <a:tailEnd/>
            </a:ln>
          </p:spPr>
          <p:txBody>
            <a:bodyPr>
              <a:prstTxWarp prst="textNoShape">
                <a:avLst/>
              </a:prstTxWarp>
            </a:bodyPr>
            <a:lstStyle/>
            <a:p>
              <a:endParaRPr lang="en-US"/>
            </a:p>
          </p:txBody>
        </p:sp>
        <p:sp>
          <p:nvSpPr>
            <p:cNvPr id="20703" name="Freeform 403"/>
            <p:cNvSpPr>
              <a:spLocks/>
            </p:cNvSpPr>
            <p:nvPr/>
          </p:nvSpPr>
          <p:spPr bwMode="auto">
            <a:xfrm>
              <a:off x="3368" y="2565"/>
              <a:ext cx="162" cy="36"/>
            </a:xfrm>
            <a:custGeom>
              <a:avLst/>
              <a:gdLst>
                <a:gd name="T0" fmla="*/ 223 w 243"/>
                <a:gd name="T1" fmla="*/ 47 h 62"/>
                <a:gd name="T2" fmla="*/ 243 w 243"/>
                <a:gd name="T3" fmla="*/ 26 h 62"/>
                <a:gd name="T4" fmla="*/ 98 w 243"/>
                <a:gd name="T5" fmla="*/ 26 h 62"/>
                <a:gd name="T6" fmla="*/ 124 w 243"/>
                <a:gd name="T7" fmla="*/ 0 h 62"/>
                <a:gd name="T8" fmla="*/ 0 w 243"/>
                <a:gd name="T9" fmla="*/ 37 h 62"/>
                <a:gd name="T10" fmla="*/ 67 w 243"/>
                <a:gd name="T11" fmla="*/ 62 h 62"/>
                <a:gd name="T12" fmla="*/ 77 w 243"/>
                <a:gd name="T13" fmla="*/ 47 h 62"/>
                <a:gd name="T14" fmla="*/ 223 w 243"/>
                <a:gd name="T15" fmla="*/ 47 h 62"/>
                <a:gd name="T16" fmla="*/ 0 60000 65536"/>
                <a:gd name="T17" fmla="*/ 0 60000 65536"/>
                <a:gd name="T18" fmla="*/ 0 60000 65536"/>
                <a:gd name="T19" fmla="*/ 0 60000 65536"/>
                <a:gd name="T20" fmla="*/ 0 60000 65536"/>
                <a:gd name="T21" fmla="*/ 0 60000 65536"/>
                <a:gd name="T22" fmla="*/ 0 60000 65536"/>
                <a:gd name="T23" fmla="*/ 0 60000 65536"/>
                <a:gd name="T24" fmla="*/ 0 w 243"/>
                <a:gd name="T25" fmla="*/ 0 h 62"/>
                <a:gd name="T26" fmla="*/ 243 w 243"/>
                <a:gd name="T27" fmla="*/ 62 h 6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3" h="62">
                  <a:moveTo>
                    <a:pt x="223" y="47"/>
                  </a:moveTo>
                  <a:lnTo>
                    <a:pt x="243" y="26"/>
                  </a:lnTo>
                  <a:lnTo>
                    <a:pt x="98" y="26"/>
                  </a:lnTo>
                  <a:lnTo>
                    <a:pt x="124" y="0"/>
                  </a:lnTo>
                  <a:lnTo>
                    <a:pt x="0" y="37"/>
                  </a:lnTo>
                  <a:lnTo>
                    <a:pt x="67" y="62"/>
                  </a:lnTo>
                  <a:lnTo>
                    <a:pt x="77" y="47"/>
                  </a:lnTo>
                  <a:lnTo>
                    <a:pt x="223" y="47"/>
                  </a:lnTo>
                  <a:close/>
                </a:path>
              </a:pathLst>
            </a:custGeom>
            <a:solidFill>
              <a:srgbClr val="FFFFFF"/>
            </a:solidFill>
            <a:ln w="9525">
              <a:noFill/>
              <a:round/>
              <a:headEnd/>
              <a:tailEnd/>
            </a:ln>
          </p:spPr>
          <p:txBody>
            <a:bodyPr>
              <a:prstTxWarp prst="textNoShape">
                <a:avLst/>
              </a:prstTxWarp>
            </a:bodyPr>
            <a:lstStyle/>
            <a:p>
              <a:endParaRPr lang="en-US"/>
            </a:p>
          </p:txBody>
        </p:sp>
        <p:sp>
          <p:nvSpPr>
            <p:cNvPr id="20704" name="Freeform 404"/>
            <p:cNvSpPr>
              <a:spLocks/>
            </p:cNvSpPr>
            <p:nvPr/>
          </p:nvSpPr>
          <p:spPr bwMode="auto">
            <a:xfrm>
              <a:off x="3368" y="2565"/>
              <a:ext cx="162" cy="36"/>
            </a:xfrm>
            <a:custGeom>
              <a:avLst/>
              <a:gdLst>
                <a:gd name="T0" fmla="*/ 223 w 243"/>
                <a:gd name="T1" fmla="*/ 47 h 62"/>
                <a:gd name="T2" fmla="*/ 243 w 243"/>
                <a:gd name="T3" fmla="*/ 26 h 62"/>
                <a:gd name="T4" fmla="*/ 98 w 243"/>
                <a:gd name="T5" fmla="*/ 26 h 62"/>
                <a:gd name="T6" fmla="*/ 124 w 243"/>
                <a:gd name="T7" fmla="*/ 0 h 62"/>
                <a:gd name="T8" fmla="*/ 0 w 243"/>
                <a:gd name="T9" fmla="*/ 37 h 62"/>
                <a:gd name="T10" fmla="*/ 67 w 243"/>
                <a:gd name="T11" fmla="*/ 62 h 62"/>
                <a:gd name="T12" fmla="*/ 77 w 243"/>
                <a:gd name="T13" fmla="*/ 47 h 62"/>
                <a:gd name="T14" fmla="*/ 223 w 243"/>
                <a:gd name="T15" fmla="*/ 47 h 62"/>
                <a:gd name="T16" fmla="*/ 0 60000 65536"/>
                <a:gd name="T17" fmla="*/ 0 60000 65536"/>
                <a:gd name="T18" fmla="*/ 0 60000 65536"/>
                <a:gd name="T19" fmla="*/ 0 60000 65536"/>
                <a:gd name="T20" fmla="*/ 0 60000 65536"/>
                <a:gd name="T21" fmla="*/ 0 60000 65536"/>
                <a:gd name="T22" fmla="*/ 0 60000 65536"/>
                <a:gd name="T23" fmla="*/ 0 60000 65536"/>
                <a:gd name="T24" fmla="*/ 0 w 243"/>
                <a:gd name="T25" fmla="*/ 0 h 62"/>
                <a:gd name="T26" fmla="*/ 243 w 243"/>
                <a:gd name="T27" fmla="*/ 62 h 6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3" h="62">
                  <a:moveTo>
                    <a:pt x="223" y="47"/>
                  </a:moveTo>
                  <a:lnTo>
                    <a:pt x="243" y="26"/>
                  </a:lnTo>
                  <a:lnTo>
                    <a:pt x="98" y="26"/>
                  </a:lnTo>
                  <a:lnTo>
                    <a:pt x="124" y="0"/>
                  </a:lnTo>
                  <a:lnTo>
                    <a:pt x="0" y="37"/>
                  </a:lnTo>
                  <a:lnTo>
                    <a:pt x="67" y="62"/>
                  </a:lnTo>
                  <a:lnTo>
                    <a:pt x="77" y="47"/>
                  </a:lnTo>
                  <a:lnTo>
                    <a:pt x="223" y="47"/>
                  </a:lnTo>
                  <a:close/>
                </a:path>
              </a:pathLst>
            </a:custGeom>
            <a:solidFill>
              <a:srgbClr val="FFFFFF"/>
            </a:solidFill>
            <a:ln w="9525">
              <a:noFill/>
              <a:round/>
              <a:headEnd/>
              <a:tailEnd/>
            </a:ln>
          </p:spPr>
          <p:txBody>
            <a:bodyPr>
              <a:prstTxWarp prst="textNoShape">
                <a:avLst/>
              </a:prstTxWarp>
            </a:bodyPr>
            <a:lstStyle/>
            <a:p>
              <a:endParaRPr lang="en-US"/>
            </a:p>
          </p:txBody>
        </p:sp>
        <p:sp>
          <p:nvSpPr>
            <p:cNvPr id="20705" name="Rectangle 405"/>
            <p:cNvSpPr>
              <a:spLocks noChangeArrowheads="1"/>
            </p:cNvSpPr>
            <p:nvPr/>
          </p:nvSpPr>
          <p:spPr bwMode="auto">
            <a:xfrm>
              <a:off x="3264" y="2650"/>
              <a:ext cx="411" cy="106"/>
            </a:xfrm>
            <a:prstGeom prst="rect">
              <a:avLst/>
            </a:prstGeom>
            <a:solidFill>
              <a:srgbClr val="0066CC"/>
            </a:solidFill>
            <a:ln w="3175">
              <a:noFill/>
              <a:miter lim="800000"/>
              <a:headEnd/>
              <a:tailEnd/>
            </a:ln>
          </p:spPr>
          <p:txBody>
            <a:bodyPr>
              <a:prstTxWarp prst="textNoShape">
                <a:avLst/>
              </a:prstTxWarp>
            </a:bodyPr>
            <a:lstStyle/>
            <a:p>
              <a:endParaRPr lang="en-US"/>
            </a:p>
          </p:txBody>
        </p:sp>
      </p:grpSp>
      <p:grpSp>
        <p:nvGrpSpPr>
          <p:cNvPr id="11" name="Group 406"/>
          <p:cNvGrpSpPr>
            <a:grpSpLocks/>
          </p:cNvGrpSpPr>
          <p:nvPr/>
        </p:nvGrpSpPr>
        <p:grpSpPr bwMode="auto">
          <a:xfrm>
            <a:off x="2967038" y="5029200"/>
            <a:ext cx="439737" cy="268288"/>
            <a:chOff x="1834" y="1600"/>
            <a:chExt cx="508" cy="428"/>
          </a:xfrm>
        </p:grpSpPr>
        <p:sp>
          <p:nvSpPr>
            <p:cNvPr id="20540" name="Freeform 407"/>
            <p:cNvSpPr>
              <a:spLocks/>
            </p:cNvSpPr>
            <p:nvPr/>
          </p:nvSpPr>
          <p:spPr bwMode="auto">
            <a:xfrm>
              <a:off x="1836" y="1853"/>
              <a:ext cx="504" cy="173"/>
            </a:xfrm>
            <a:custGeom>
              <a:avLst/>
              <a:gdLst>
                <a:gd name="T0" fmla="*/ 16115 w 16156"/>
                <a:gd name="T1" fmla="*/ 3056 h 5544"/>
                <a:gd name="T2" fmla="*/ 15902 w 16156"/>
                <a:gd name="T3" fmla="*/ 3464 h 5544"/>
                <a:gd name="T4" fmla="*/ 15521 w 16156"/>
                <a:gd name="T5" fmla="*/ 3851 h 5544"/>
                <a:gd name="T6" fmla="*/ 14987 w 16156"/>
                <a:gd name="T7" fmla="*/ 4210 h 5544"/>
                <a:gd name="T8" fmla="*/ 14311 w 16156"/>
                <a:gd name="T9" fmla="*/ 4536 h 5544"/>
                <a:gd name="T10" fmla="*/ 13509 w 16156"/>
                <a:gd name="T11" fmla="*/ 4824 h 5544"/>
                <a:gd name="T12" fmla="*/ 12594 w 16156"/>
                <a:gd name="T13" fmla="*/ 5071 h 5544"/>
                <a:gd name="T14" fmla="*/ 11579 w 16156"/>
                <a:gd name="T15" fmla="*/ 5271 h 5544"/>
                <a:gd name="T16" fmla="*/ 10480 w 16156"/>
                <a:gd name="T17" fmla="*/ 5420 h 5544"/>
                <a:gd name="T18" fmla="*/ 9307 w 16156"/>
                <a:gd name="T19" fmla="*/ 5512 h 5544"/>
                <a:gd name="T20" fmla="*/ 8078 w 16156"/>
                <a:gd name="T21" fmla="*/ 5544 h 5544"/>
                <a:gd name="T22" fmla="*/ 6849 w 16156"/>
                <a:gd name="T23" fmla="*/ 5512 h 5544"/>
                <a:gd name="T24" fmla="*/ 5676 w 16156"/>
                <a:gd name="T25" fmla="*/ 5420 h 5544"/>
                <a:gd name="T26" fmla="*/ 4577 w 16156"/>
                <a:gd name="T27" fmla="*/ 5271 h 5544"/>
                <a:gd name="T28" fmla="*/ 3562 w 16156"/>
                <a:gd name="T29" fmla="*/ 5071 h 5544"/>
                <a:gd name="T30" fmla="*/ 2647 w 16156"/>
                <a:gd name="T31" fmla="*/ 4824 h 5544"/>
                <a:gd name="T32" fmla="*/ 1845 w 16156"/>
                <a:gd name="T33" fmla="*/ 4536 h 5544"/>
                <a:gd name="T34" fmla="*/ 1169 w 16156"/>
                <a:gd name="T35" fmla="*/ 4210 h 5544"/>
                <a:gd name="T36" fmla="*/ 635 w 16156"/>
                <a:gd name="T37" fmla="*/ 3851 h 5544"/>
                <a:gd name="T38" fmla="*/ 254 w 16156"/>
                <a:gd name="T39" fmla="*/ 3464 h 5544"/>
                <a:gd name="T40" fmla="*/ 41 w 16156"/>
                <a:gd name="T41" fmla="*/ 3056 h 5544"/>
                <a:gd name="T42" fmla="*/ 10 w 16156"/>
                <a:gd name="T43" fmla="*/ 2630 h 5544"/>
                <a:gd name="T44" fmla="*/ 163 w 16156"/>
                <a:gd name="T45" fmla="*/ 2214 h 5544"/>
                <a:gd name="T46" fmla="*/ 489 w 16156"/>
                <a:gd name="T47" fmla="*/ 1819 h 5544"/>
                <a:gd name="T48" fmla="*/ 975 w 16156"/>
                <a:gd name="T49" fmla="*/ 1451 h 5544"/>
                <a:gd name="T50" fmla="*/ 1605 w 16156"/>
                <a:gd name="T51" fmla="*/ 1114 h 5544"/>
                <a:gd name="T52" fmla="*/ 2366 w 16156"/>
                <a:gd name="T53" fmla="*/ 813 h 5544"/>
                <a:gd name="T54" fmla="*/ 3245 w 16156"/>
                <a:gd name="T55" fmla="*/ 551 h 5544"/>
                <a:gd name="T56" fmla="*/ 4228 w 16156"/>
                <a:gd name="T57" fmla="*/ 335 h 5544"/>
                <a:gd name="T58" fmla="*/ 5301 w 16156"/>
                <a:gd name="T59" fmla="*/ 169 h 5544"/>
                <a:gd name="T60" fmla="*/ 6450 w 16156"/>
                <a:gd name="T61" fmla="*/ 56 h 5544"/>
                <a:gd name="T62" fmla="*/ 7662 w 16156"/>
                <a:gd name="T63" fmla="*/ 3 h 5544"/>
                <a:gd name="T64" fmla="*/ 8904 w 16156"/>
                <a:gd name="T65" fmla="*/ 15 h 5544"/>
                <a:gd name="T66" fmla="*/ 10096 w 16156"/>
                <a:gd name="T67" fmla="*/ 87 h 5544"/>
                <a:gd name="T68" fmla="*/ 11222 w 16156"/>
                <a:gd name="T69" fmla="*/ 219 h 5544"/>
                <a:gd name="T70" fmla="*/ 12266 w 16156"/>
                <a:gd name="T71" fmla="*/ 402 h 5544"/>
                <a:gd name="T72" fmla="*/ 13216 w 16156"/>
                <a:gd name="T73" fmla="*/ 633 h 5544"/>
                <a:gd name="T74" fmla="*/ 14057 w 16156"/>
                <a:gd name="T75" fmla="*/ 909 h 5544"/>
                <a:gd name="T76" fmla="*/ 14776 w 16156"/>
                <a:gd name="T77" fmla="*/ 1223 h 5544"/>
                <a:gd name="T78" fmla="*/ 15360 w 16156"/>
                <a:gd name="T79" fmla="*/ 1571 h 5544"/>
                <a:gd name="T80" fmla="*/ 15794 w 16156"/>
                <a:gd name="T81" fmla="*/ 1949 h 5544"/>
                <a:gd name="T82" fmla="*/ 16064 w 16156"/>
                <a:gd name="T83" fmla="*/ 2350 h 5544"/>
                <a:gd name="T84" fmla="*/ 16156 w 16156"/>
                <a:gd name="T85" fmla="*/ 2772 h 554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156"/>
                <a:gd name="T130" fmla="*/ 0 h 5544"/>
                <a:gd name="T131" fmla="*/ 16156 w 16156"/>
                <a:gd name="T132" fmla="*/ 5544 h 554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156" h="5544">
                  <a:moveTo>
                    <a:pt x="16156" y="2772"/>
                  </a:moveTo>
                  <a:lnTo>
                    <a:pt x="16146" y="2915"/>
                  </a:lnTo>
                  <a:lnTo>
                    <a:pt x="16115" y="3056"/>
                  </a:lnTo>
                  <a:lnTo>
                    <a:pt x="16064" y="3194"/>
                  </a:lnTo>
                  <a:lnTo>
                    <a:pt x="15993" y="3331"/>
                  </a:lnTo>
                  <a:lnTo>
                    <a:pt x="15902" y="3464"/>
                  </a:lnTo>
                  <a:lnTo>
                    <a:pt x="15794" y="3597"/>
                  </a:lnTo>
                  <a:lnTo>
                    <a:pt x="15667" y="3725"/>
                  </a:lnTo>
                  <a:lnTo>
                    <a:pt x="15521" y="3851"/>
                  </a:lnTo>
                  <a:lnTo>
                    <a:pt x="15360" y="3974"/>
                  </a:lnTo>
                  <a:lnTo>
                    <a:pt x="15181" y="4093"/>
                  </a:lnTo>
                  <a:lnTo>
                    <a:pt x="14987" y="4210"/>
                  </a:lnTo>
                  <a:lnTo>
                    <a:pt x="14776" y="4322"/>
                  </a:lnTo>
                  <a:lnTo>
                    <a:pt x="14551" y="4431"/>
                  </a:lnTo>
                  <a:lnTo>
                    <a:pt x="14311" y="4536"/>
                  </a:lnTo>
                  <a:lnTo>
                    <a:pt x="14057" y="4636"/>
                  </a:lnTo>
                  <a:lnTo>
                    <a:pt x="13790" y="4733"/>
                  </a:lnTo>
                  <a:lnTo>
                    <a:pt x="13509" y="4824"/>
                  </a:lnTo>
                  <a:lnTo>
                    <a:pt x="13216" y="4911"/>
                  </a:lnTo>
                  <a:lnTo>
                    <a:pt x="12910" y="4994"/>
                  </a:lnTo>
                  <a:lnTo>
                    <a:pt x="12594" y="5071"/>
                  </a:lnTo>
                  <a:lnTo>
                    <a:pt x="12266" y="5143"/>
                  </a:lnTo>
                  <a:lnTo>
                    <a:pt x="11928" y="5210"/>
                  </a:lnTo>
                  <a:lnTo>
                    <a:pt x="11579" y="5271"/>
                  </a:lnTo>
                  <a:lnTo>
                    <a:pt x="11222" y="5327"/>
                  </a:lnTo>
                  <a:lnTo>
                    <a:pt x="10855" y="5376"/>
                  </a:lnTo>
                  <a:lnTo>
                    <a:pt x="10480" y="5420"/>
                  </a:lnTo>
                  <a:lnTo>
                    <a:pt x="10096" y="5457"/>
                  </a:lnTo>
                  <a:lnTo>
                    <a:pt x="9706" y="5488"/>
                  </a:lnTo>
                  <a:lnTo>
                    <a:pt x="9307" y="5512"/>
                  </a:lnTo>
                  <a:lnTo>
                    <a:pt x="8904" y="5530"/>
                  </a:lnTo>
                  <a:lnTo>
                    <a:pt x="8494" y="5541"/>
                  </a:lnTo>
                  <a:lnTo>
                    <a:pt x="8078" y="5544"/>
                  </a:lnTo>
                  <a:lnTo>
                    <a:pt x="7662" y="5541"/>
                  </a:lnTo>
                  <a:lnTo>
                    <a:pt x="7252" y="5530"/>
                  </a:lnTo>
                  <a:lnTo>
                    <a:pt x="6849" y="5512"/>
                  </a:lnTo>
                  <a:lnTo>
                    <a:pt x="6450" y="5488"/>
                  </a:lnTo>
                  <a:lnTo>
                    <a:pt x="6060" y="5457"/>
                  </a:lnTo>
                  <a:lnTo>
                    <a:pt x="5676" y="5420"/>
                  </a:lnTo>
                  <a:lnTo>
                    <a:pt x="5301" y="5376"/>
                  </a:lnTo>
                  <a:lnTo>
                    <a:pt x="4934" y="5327"/>
                  </a:lnTo>
                  <a:lnTo>
                    <a:pt x="4577" y="5271"/>
                  </a:lnTo>
                  <a:lnTo>
                    <a:pt x="4228" y="5210"/>
                  </a:lnTo>
                  <a:lnTo>
                    <a:pt x="3890" y="5143"/>
                  </a:lnTo>
                  <a:lnTo>
                    <a:pt x="3562" y="5071"/>
                  </a:lnTo>
                  <a:lnTo>
                    <a:pt x="3245" y="4994"/>
                  </a:lnTo>
                  <a:lnTo>
                    <a:pt x="2940" y="4911"/>
                  </a:lnTo>
                  <a:lnTo>
                    <a:pt x="2647" y="4824"/>
                  </a:lnTo>
                  <a:lnTo>
                    <a:pt x="2366" y="4733"/>
                  </a:lnTo>
                  <a:lnTo>
                    <a:pt x="2099" y="4636"/>
                  </a:lnTo>
                  <a:lnTo>
                    <a:pt x="1845" y="4536"/>
                  </a:lnTo>
                  <a:lnTo>
                    <a:pt x="1605" y="4431"/>
                  </a:lnTo>
                  <a:lnTo>
                    <a:pt x="1380" y="4322"/>
                  </a:lnTo>
                  <a:lnTo>
                    <a:pt x="1169" y="4210"/>
                  </a:lnTo>
                  <a:lnTo>
                    <a:pt x="975" y="4093"/>
                  </a:lnTo>
                  <a:lnTo>
                    <a:pt x="796" y="3974"/>
                  </a:lnTo>
                  <a:lnTo>
                    <a:pt x="635" y="3851"/>
                  </a:lnTo>
                  <a:lnTo>
                    <a:pt x="489" y="3725"/>
                  </a:lnTo>
                  <a:lnTo>
                    <a:pt x="362" y="3597"/>
                  </a:lnTo>
                  <a:lnTo>
                    <a:pt x="254" y="3464"/>
                  </a:lnTo>
                  <a:lnTo>
                    <a:pt x="163" y="3331"/>
                  </a:lnTo>
                  <a:lnTo>
                    <a:pt x="92" y="3194"/>
                  </a:lnTo>
                  <a:lnTo>
                    <a:pt x="41" y="3056"/>
                  </a:lnTo>
                  <a:lnTo>
                    <a:pt x="10" y="2915"/>
                  </a:lnTo>
                  <a:lnTo>
                    <a:pt x="0" y="2772"/>
                  </a:lnTo>
                  <a:lnTo>
                    <a:pt x="10" y="2630"/>
                  </a:lnTo>
                  <a:lnTo>
                    <a:pt x="41" y="2489"/>
                  </a:lnTo>
                  <a:lnTo>
                    <a:pt x="92" y="2350"/>
                  </a:lnTo>
                  <a:lnTo>
                    <a:pt x="163" y="2214"/>
                  </a:lnTo>
                  <a:lnTo>
                    <a:pt x="254" y="2080"/>
                  </a:lnTo>
                  <a:lnTo>
                    <a:pt x="362" y="1949"/>
                  </a:lnTo>
                  <a:lnTo>
                    <a:pt x="489" y="1819"/>
                  </a:lnTo>
                  <a:lnTo>
                    <a:pt x="635" y="1694"/>
                  </a:lnTo>
                  <a:lnTo>
                    <a:pt x="796" y="1571"/>
                  </a:lnTo>
                  <a:lnTo>
                    <a:pt x="975" y="1451"/>
                  </a:lnTo>
                  <a:lnTo>
                    <a:pt x="1169" y="1335"/>
                  </a:lnTo>
                  <a:lnTo>
                    <a:pt x="1380" y="1223"/>
                  </a:lnTo>
                  <a:lnTo>
                    <a:pt x="1605" y="1114"/>
                  </a:lnTo>
                  <a:lnTo>
                    <a:pt x="1845" y="1010"/>
                  </a:lnTo>
                  <a:lnTo>
                    <a:pt x="2099" y="909"/>
                  </a:lnTo>
                  <a:lnTo>
                    <a:pt x="2366" y="813"/>
                  </a:lnTo>
                  <a:lnTo>
                    <a:pt x="2647" y="720"/>
                  </a:lnTo>
                  <a:lnTo>
                    <a:pt x="2940" y="633"/>
                  </a:lnTo>
                  <a:lnTo>
                    <a:pt x="3245" y="551"/>
                  </a:lnTo>
                  <a:lnTo>
                    <a:pt x="3562" y="473"/>
                  </a:lnTo>
                  <a:lnTo>
                    <a:pt x="3890" y="402"/>
                  </a:lnTo>
                  <a:lnTo>
                    <a:pt x="4228" y="335"/>
                  </a:lnTo>
                  <a:lnTo>
                    <a:pt x="4577" y="274"/>
                  </a:lnTo>
                  <a:lnTo>
                    <a:pt x="4934" y="219"/>
                  </a:lnTo>
                  <a:lnTo>
                    <a:pt x="5301" y="169"/>
                  </a:lnTo>
                  <a:lnTo>
                    <a:pt x="5676" y="125"/>
                  </a:lnTo>
                  <a:lnTo>
                    <a:pt x="6060" y="87"/>
                  </a:lnTo>
                  <a:lnTo>
                    <a:pt x="6450" y="56"/>
                  </a:lnTo>
                  <a:lnTo>
                    <a:pt x="6849" y="32"/>
                  </a:lnTo>
                  <a:lnTo>
                    <a:pt x="7252" y="15"/>
                  </a:lnTo>
                  <a:lnTo>
                    <a:pt x="7662" y="3"/>
                  </a:lnTo>
                  <a:lnTo>
                    <a:pt x="8078" y="0"/>
                  </a:lnTo>
                  <a:lnTo>
                    <a:pt x="8494" y="3"/>
                  </a:lnTo>
                  <a:lnTo>
                    <a:pt x="8904" y="15"/>
                  </a:lnTo>
                  <a:lnTo>
                    <a:pt x="9307" y="32"/>
                  </a:lnTo>
                  <a:lnTo>
                    <a:pt x="9706" y="56"/>
                  </a:lnTo>
                  <a:lnTo>
                    <a:pt x="10096" y="87"/>
                  </a:lnTo>
                  <a:lnTo>
                    <a:pt x="10480" y="125"/>
                  </a:lnTo>
                  <a:lnTo>
                    <a:pt x="10855" y="169"/>
                  </a:lnTo>
                  <a:lnTo>
                    <a:pt x="11222" y="219"/>
                  </a:lnTo>
                  <a:lnTo>
                    <a:pt x="11579" y="274"/>
                  </a:lnTo>
                  <a:lnTo>
                    <a:pt x="11928" y="335"/>
                  </a:lnTo>
                  <a:lnTo>
                    <a:pt x="12266" y="402"/>
                  </a:lnTo>
                  <a:lnTo>
                    <a:pt x="12594" y="473"/>
                  </a:lnTo>
                  <a:lnTo>
                    <a:pt x="12910" y="551"/>
                  </a:lnTo>
                  <a:lnTo>
                    <a:pt x="13216" y="633"/>
                  </a:lnTo>
                  <a:lnTo>
                    <a:pt x="13509" y="720"/>
                  </a:lnTo>
                  <a:lnTo>
                    <a:pt x="13790" y="813"/>
                  </a:lnTo>
                  <a:lnTo>
                    <a:pt x="14057" y="909"/>
                  </a:lnTo>
                  <a:lnTo>
                    <a:pt x="14311" y="1010"/>
                  </a:lnTo>
                  <a:lnTo>
                    <a:pt x="14551" y="1114"/>
                  </a:lnTo>
                  <a:lnTo>
                    <a:pt x="14776" y="1223"/>
                  </a:lnTo>
                  <a:lnTo>
                    <a:pt x="14987" y="1335"/>
                  </a:lnTo>
                  <a:lnTo>
                    <a:pt x="15181" y="1451"/>
                  </a:lnTo>
                  <a:lnTo>
                    <a:pt x="15360" y="1571"/>
                  </a:lnTo>
                  <a:lnTo>
                    <a:pt x="15521" y="1694"/>
                  </a:lnTo>
                  <a:lnTo>
                    <a:pt x="15667" y="1819"/>
                  </a:lnTo>
                  <a:lnTo>
                    <a:pt x="15794" y="1949"/>
                  </a:lnTo>
                  <a:lnTo>
                    <a:pt x="15902" y="2080"/>
                  </a:lnTo>
                  <a:lnTo>
                    <a:pt x="15993" y="2214"/>
                  </a:lnTo>
                  <a:lnTo>
                    <a:pt x="16064" y="2350"/>
                  </a:lnTo>
                  <a:lnTo>
                    <a:pt x="16115" y="2489"/>
                  </a:lnTo>
                  <a:lnTo>
                    <a:pt x="16146" y="2630"/>
                  </a:lnTo>
                  <a:lnTo>
                    <a:pt x="16156" y="2772"/>
                  </a:lnTo>
                  <a:close/>
                </a:path>
              </a:pathLst>
            </a:custGeom>
            <a:solidFill>
              <a:srgbClr val="007BB5"/>
            </a:solidFill>
            <a:ln w="9525">
              <a:noFill/>
              <a:round/>
              <a:headEnd/>
              <a:tailEnd/>
            </a:ln>
          </p:spPr>
          <p:txBody>
            <a:bodyPr>
              <a:prstTxWarp prst="textNoShape">
                <a:avLst/>
              </a:prstTxWarp>
            </a:bodyPr>
            <a:lstStyle/>
            <a:p>
              <a:endParaRPr lang="en-US"/>
            </a:p>
          </p:txBody>
        </p:sp>
        <p:sp>
          <p:nvSpPr>
            <p:cNvPr id="20541" name="Freeform 408"/>
            <p:cNvSpPr>
              <a:spLocks/>
            </p:cNvSpPr>
            <p:nvPr/>
          </p:nvSpPr>
          <p:spPr bwMode="auto">
            <a:xfrm>
              <a:off x="2086" y="1940"/>
              <a:ext cx="256" cy="88"/>
            </a:xfrm>
            <a:custGeom>
              <a:avLst/>
              <a:gdLst>
                <a:gd name="T0" fmla="*/ 466 w 8177"/>
                <a:gd name="T1" fmla="*/ 2818 h 2822"/>
                <a:gd name="T2" fmla="*/ 1281 w 8177"/>
                <a:gd name="T3" fmla="*/ 2789 h 2822"/>
                <a:gd name="T4" fmla="*/ 2072 w 8177"/>
                <a:gd name="T5" fmla="*/ 2734 h 2822"/>
                <a:gd name="T6" fmla="*/ 2832 w 8177"/>
                <a:gd name="T7" fmla="*/ 2654 h 2822"/>
                <a:gd name="T8" fmla="*/ 3558 w 8177"/>
                <a:gd name="T9" fmla="*/ 2548 h 2822"/>
                <a:gd name="T10" fmla="*/ 4247 w 8177"/>
                <a:gd name="T11" fmla="*/ 2419 h 2822"/>
                <a:gd name="T12" fmla="*/ 4893 w 8177"/>
                <a:gd name="T13" fmla="*/ 2269 h 2822"/>
                <a:gd name="T14" fmla="*/ 5348 w 8177"/>
                <a:gd name="T15" fmla="*/ 2144 h 2822"/>
                <a:gd name="T16" fmla="*/ 5637 w 8177"/>
                <a:gd name="T17" fmla="*/ 2053 h 2822"/>
                <a:gd name="T18" fmla="*/ 5912 w 8177"/>
                <a:gd name="T19" fmla="*/ 1960 h 2822"/>
                <a:gd name="T20" fmla="*/ 6174 w 8177"/>
                <a:gd name="T21" fmla="*/ 1861 h 2822"/>
                <a:gd name="T22" fmla="*/ 6423 w 8177"/>
                <a:gd name="T23" fmla="*/ 1757 h 2822"/>
                <a:gd name="T24" fmla="*/ 6658 w 8177"/>
                <a:gd name="T25" fmla="*/ 1650 h 2822"/>
                <a:gd name="T26" fmla="*/ 6878 w 8177"/>
                <a:gd name="T27" fmla="*/ 1538 h 2822"/>
                <a:gd name="T28" fmla="*/ 7082 w 8177"/>
                <a:gd name="T29" fmla="*/ 1422 h 2822"/>
                <a:gd name="T30" fmla="*/ 7271 w 8177"/>
                <a:gd name="T31" fmla="*/ 1303 h 2822"/>
                <a:gd name="T32" fmla="*/ 7443 w 8177"/>
                <a:gd name="T33" fmla="*/ 1181 h 2822"/>
                <a:gd name="T34" fmla="*/ 7599 w 8177"/>
                <a:gd name="T35" fmla="*/ 1054 h 2822"/>
                <a:gd name="T36" fmla="*/ 7738 w 8177"/>
                <a:gd name="T37" fmla="*/ 924 h 2822"/>
                <a:gd name="T38" fmla="*/ 7859 w 8177"/>
                <a:gd name="T39" fmla="*/ 790 h 2822"/>
                <a:gd name="T40" fmla="*/ 7962 w 8177"/>
                <a:gd name="T41" fmla="*/ 654 h 2822"/>
                <a:gd name="T42" fmla="*/ 8045 w 8177"/>
                <a:gd name="T43" fmla="*/ 514 h 2822"/>
                <a:gd name="T44" fmla="*/ 8109 w 8177"/>
                <a:gd name="T45" fmla="*/ 370 h 2822"/>
                <a:gd name="T46" fmla="*/ 8152 w 8177"/>
                <a:gd name="T47" fmla="*/ 225 h 2822"/>
                <a:gd name="T48" fmla="*/ 8174 w 8177"/>
                <a:gd name="T49" fmla="*/ 76 h 2822"/>
                <a:gd name="T50" fmla="*/ 8077 w 8177"/>
                <a:gd name="T51" fmla="*/ 35 h 2822"/>
                <a:gd name="T52" fmla="*/ 8063 w 8177"/>
                <a:gd name="T53" fmla="*/ 169 h 2822"/>
                <a:gd name="T54" fmla="*/ 8029 w 8177"/>
                <a:gd name="T55" fmla="*/ 303 h 2822"/>
                <a:gd name="T56" fmla="*/ 7974 w 8177"/>
                <a:gd name="T57" fmla="*/ 436 h 2822"/>
                <a:gd name="T58" fmla="*/ 7902 w 8177"/>
                <a:gd name="T59" fmla="*/ 566 h 2822"/>
                <a:gd name="T60" fmla="*/ 7809 w 8177"/>
                <a:gd name="T61" fmla="*/ 695 h 2822"/>
                <a:gd name="T62" fmla="*/ 7698 w 8177"/>
                <a:gd name="T63" fmla="*/ 823 h 2822"/>
                <a:gd name="T64" fmla="*/ 7569 w 8177"/>
                <a:gd name="T65" fmla="*/ 948 h 2822"/>
                <a:gd name="T66" fmla="*/ 7423 w 8177"/>
                <a:gd name="T67" fmla="*/ 1072 h 2822"/>
                <a:gd name="T68" fmla="*/ 7260 w 8177"/>
                <a:gd name="T69" fmla="*/ 1192 h 2822"/>
                <a:gd name="T70" fmla="*/ 7080 w 8177"/>
                <a:gd name="T71" fmla="*/ 1308 h 2822"/>
                <a:gd name="T72" fmla="*/ 6883 w 8177"/>
                <a:gd name="T73" fmla="*/ 1422 h 2822"/>
                <a:gd name="T74" fmla="*/ 6670 w 8177"/>
                <a:gd name="T75" fmla="*/ 1533 h 2822"/>
                <a:gd name="T76" fmla="*/ 6444 w 8177"/>
                <a:gd name="T77" fmla="*/ 1640 h 2822"/>
                <a:gd name="T78" fmla="*/ 6201 w 8177"/>
                <a:gd name="T79" fmla="*/ 1743 h 2822"/>
                <a:gd name="T80" fmla="*/ 5946 w 8177"/>
                <a:gd name="T81" fmla="*/ 1842 h 2822"/>
                <a:gd name="T82" fmla="*/ 5676 w 8177"/>
                <a:gd name="T83" fmla="*/ 1937 h 2822"/>
                <a:gd name="T84" fmla="*/ 5393 w 8177"/>
                <a:gd name="T85" fmla="*/ 2027 h 2822"/>
                <a:gd name="T86" fmla="*/ 5023 w 8177"/>
                <a:gd name="T87" fmla="*/ 2133 h 2822"/>
                <a:gd name="T88" fmla="*/ 4391 w 8177"/>
                <a:gd name="T89" fmla="*/ 2287 h 2822"/>
                <a:gd name="T90" fmla="*/ 3718 w 8177"/>
                <a:gd name="T91" fmla="*/ 2420 h 2822"/>
                <a:gd name="T92" fmla="*/ 3004 w 8177"/>
                <a:gd name="T93" fmla="*/ 2531 h 2822"/>
                <a:gd name="T94" fmla="*/ 2255 w 8177"/>
                <a:gd name="T95" fmla="*/ 2618 h 2822"/>
                <a:gd name="T96" fmla="*/ 1475 w 8177"/>
                <a:gd name="T97" fmla="*/ 2680 h 2822"/>
                <a:gd name="T98" fmla="*/ 669 w 8177"/>
                <a:gd name="T99" fmla="*/ 2715 h 2822"/>
                <a:gd name="T100" fmla="*/ 49 w 8177"/>
                <a:gd name="T101" fmla="*/ 2723 h 2822"/>
                <a:gd name="T102" fmla="*/ 33 w 8177"/>
                <a:gd name="T103" fmla="*/ 2725 h 2822"/>
                <a:gd name="T104" fmla="*/ 15 w 8177"/>
                <a:gd name="T105" fmla="*/ 2735 h 2822"/>
                <a:gd name="T106" fmla="*/ 0 w 8177"/>
                <a:gd name="T107" fmla="*/ 2763 h 2822"/>
                <a:gd name="T108" fmla="*/ 6 w 8177"/>
                <a:gd name="T109" fmla="*/ 2800 h 2822"/>
                <a:gd name="T110" fmla="*/ 23 w 8177"/>
                <a:gd name="T111" fmla="*/ 2816 h 2822"/>
                <a:gd name="T112" fmla="*/ 43 w 8177"/>
                <a:gd name="T113" fmla="*/ 2822 h 282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177"/>
                <a:gd name="T172" fmla="*/ 0 h 2822"/>
                <a:gd name="T173" fmla="*/ 8177 w 8177"/>
                <a:gd name="T174" fmla="*/ 2822 h 282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177" h="2822">
                  <a:moveTo>
                    <a:pt x="49" y="2822"/>
                  </a:moveTo>
                  <a:lnTo>
                    <a:pt x="49" y="2822"/>
                  </a:lnTo>
                  <a:lnTo>
                    <a:pt x="258" y="2821"/>
                  </a:lnTo>
                  <a:lnTo>
                    <a:pt x="466" y="2818"/>
                  </a:lnTo>
                  <a:lnTo>
                    <a:pt x="672" y="2814"/>
                  </a:lnTo>
                  <a:lnTo>
                    <a:pt x="876" y="2808"/>
                  </a:lnTo>
                  <a:lnTo>
                    <a:pt x="1079" y="2800"/>
                  </a:lnTo>
                  <a:lnTo>
                    <a:pt x="1281" y="2789"/>
                  </a:lnTo>
                  <a:lnTo>
                    <a:pt x="1482" y="2778"/>
                  </a:lnTo>
                  <a:lnTo>
                    <a:pt x="1680" y="2766"/>
                  </a:lnTo>
                  <a:lnTo>
                    <a:pt x="1877" y="2751"/>
                  </a:lnTo>
                  <a:lnTo>
                    <a:pt x="2072" y="2734"/>
                  </a:lnTo>
                  <a:lnTo>
                    <a:pt x="2265" y="2716"/>
                  </a:lnTo>
                  <a:lnTo>
                    <a:pt x="2456" y="2697"/>
                  </a:lnTo>
                  <a:lnTo>
                    <a:pt x="2645" y="2676"/>
                  </a:lnTo>
                  <a:lnTo>
                    <a:pt x="2832" y="2654"/>
                  </a:lnTo>
                  <a:lnTo>
                    <a:pt x="3017" y="2629"/>
                  </a:lnTo>
                  <a:lnTo>
                    <a:pt x="3200" y="2604"/>
                  </a:lnTo>
                  <a:lnTo>
                    <a:pt x="3380" y="2576"/>
                  </a:lnTo>
                  <a:lnTo>
                    <a:pt x="3558" y="2548"/>
                  </a:lnTo>
                  <a:lnTo>
                    <a:pt x="3734" y="2518"/>
                  </a:lnTo>
                  <a:lnTo>
                    <a:pt x="3908" y="2487"/>
                  </a:lnTo>
                  <a:lnTo>
                    <a:pt x="4078" y="2454"/>
                  </a:lnTo>
                  <a:lnTo>
                    <a:pt x="4247" y="2419"/>
                  </a:lnTo>
                  <a:lnTo>
                    <a:pt x="4413" y="2384"/>
                  </a:lnTo>
                  <a:lnTo>
                    <a:pt x="4576" y="2347"/>
                  </a:lnTo>
                  <a:lnTo>
                    <a:pt x="4736" y="2309"/>
                  </a:lnTo>
                  <a:lnTo>
                    <a:pt x="4893" y="2269"/>
                  </a:lnTo>
                  <a:lnTo>
                    <a:pt x="5049" y="2229"/>
                  </a:lnTo>
                  <a:lnTo>
                    <a:pt x="5200" y="2187"/>
                  </a:lnTo>
                  <a:lnTo>
                    <a:pt x="5275" y="2165"/>
                  </a:lnTo>
                  <a:lnTo>
                    <a:pt x="5348" y="2144"/>
                  </a:lnTo>
                  <a:lnTo>
                    <a:pt x="5422" y="2122"/>
                  </a:lnTo>
                  <a:lnTo>
                    <a:pt x="5495" y="2099"/>
                  </a:lnTo>
                  <a:lnTo>
                    <a:pt x="5566" y="2077"/>
                  </a:lnTo>
                  <a:lnTo>
                    <a:pt x="5637" y="2053"/>
                  </a:lnTo>
                  <a:lnTo>
                    <a:pt x="5707" y="2031"/>
                  </a:lnTo>
                  <a:lnTo>
                    <a:pt x="5776" y="2007"/>
                  </a:lnTo>
                  <a:lnTo>
                    <a:pt x="5845" y="1983"/>
                  </a:lnTo>
                  <a:lnTo>
                    <a:pt x="5912" y="1960"/>
                  </a:lnTo>
                  <a:lnTo>
                    <a:pt x="5979" y="1935"/>
                  </a:lnTo>
                  <a:lnTo>
                    <a:pt x="6045" y="1911"/>
                  </a:lnTo>
                  <a:lnTo>
                    <a:pt x="6110" y="1885"/>
                  </a:lnTo>
                  <a:lnTo>
                    <a:pt x="6174" y="1861"/>
                  </a:lnTo>
                  <a:lnTo>
                    <a:pt x="6238" y="1835"/>
                  </a:lnTo>
                  <a:lnTo>
                    <a:pt x="6300" y="1809"/>
                  </a:lnTo>
                  <a:lnTo>
                    <a:pt x="6362" y="1783"/>
                  </a:lnTo>
                  <a:lnTo>
                    <a:pt x="6423" y="1757"/>
                  </a:lnTo>
                  <a:lnTo>
                    <a:pt x="6483" y="1730"/>
                  </a:lnTo>
                  <a:lnTo>
                    <a:pt x="6542" y="1704"/>
                  </a:lnTo>
                  <a:lnTo>
                    <a:pt x="6600" y="1676"/>
                  </a:lnTo>
                  <a:lnTo>
                    <a:pt x="6658" y="1650"/>
                  </a:lnTo>
                  <a:lnTo>
                    <a:pt x="6714" y="1622"/>
                  </a:lnTo>
                  <a:lnTo>
                    <a:pt x="6770" y="1594"/>
                  </a:lnTo>
                  <a:lnTo>
                    <a:pt x="6824" y="1566"/>
                  </a:lnTo>
                  <a:lnTo>
                    <a:pt x="6878" y="1538"/>
                  </a:lnTo>
                  <a:lnTo>
                    <a:pt x="6930" y="1509"/>
                  </a:lnTo>
                  <a:lnTo>
                    <a:pt x="6981" y="1480"/>
                  </a:lnTo>
                  <a:lnTo>
                    <a:pt x="7032" y="1452"/>
                  </a:lnTo>
                  <a:lnTo>
                    <a:pt x="7082" y="1422"/>
                  </a:lnTo>
                  <a:lnTo>
                    <a:pt x="7131" y="1393"/>
                  </a:lnTo>
                  <a:lnTo>
                    <a:pt x="7178" y="1363"/>
                  </a:lnTo>
                  <a:lnTo>
                    <a:pt x="7225" y="1334"/>
                  </a:lnTo>
                  <a:lnTo>
                    <a:pt x="7271" y="1303"/>
                  </a:lnTo>
                  <a:lnTo>
                    <a:pt x="7315" y="1272"/>
                  </a:lnTo>
                  <a:lnTo>
                    <a:pt x="7359" y="1242"/>
                  </a:lnTo>
                  <a:lnTo>
                    <a:pt x="7402" y="1211"/>
                  </a:lnTo>
                  <a:lnTo>
                    <a:pt x="7443" y="1181"/>
                  </a:lnTo>
                  <a:lnTo>
                    <a:pt x="7484" y="1149"/>
                  </a:lnTo>
                  <a:lnTo>
                    <a:pt x="7524" y="1118"/>
                  </a:lnTo>
                  <a:lnTo>
                    <a:pt x="7561" y="1086"/>
                  </a:lnTo>
                  <a:lnTo>
                    <a:pt x="7599" y="1054"/>
                  </a:lnTo>
                  <a:lnTo>
                    <a:pt x="7635" y="1022"/>
                  </a:lnTo>
                  <a:lnTo>
                    <a:pt x="7671" y="989"/>
                  </a:lnTo>
                  <a:lnTo>
                    <a:pt x="7705" y="956"/>
                  </a:lnTo>
                  <a:lnTo>
                    <a:pt x="7738" y="924"/>
                  </a:lnTo>
                  <a:lnTo>
                    <a:pt x="7770" y="891"/>
                  </a:lnTo>
                  <a:lnTo>
                    <a:pt x="7801" y="858"/>
                  </a:lnTo>
                  <a:lnTo>
                    <a:pt x="7831" y="824"/>
                  </a:lnTo>
                  <a:lnTo>
                    <a:pt x="7859" y="790"/>
                  </a:lnTo>
                  <a:lnTo>
                    <a:pt x="7886" y="757"/>
                  </a:lnTo>
                  <a:lnTo>
                    <a:pt x="7913" y="723"/>
                  </a:lnTo>
                  <a:lnTo>
                    <a:pt x="7937" y="688"/>
                  </a:lnTo>
                  <a:lnTo>
                    <a:pt x="7962" y="654"/>
                  </a:lnTo>
                  <a:lnTo>
                    <a:pt x="7984" y="619"/>
                  </a:lnTo>
                  <a:lnTo>
                    <a:pt x="8005" y="584"/>
                  </a:lnTo>
                  <a:lnTo>
                    <a:pt x="8026" y="549"/>
                  </a:lnTo>
                  <a:lnTo>
                    <a:pt x="8045" y="514"/>
                  </a:lnTo>
                  <a:lnTo>
                    <a:pt x="8063" y="478"/>
                  </a:lnTo>
                  <a:lnTo>
                    <a:pt x="8079" y="443"/>
                  </a:lnTo>
                  <a:lnTo>
                    <a:pt x="8095" y="407"/>
                  </a:lnTo>
                  <a:lnTo>
                    <a:pt x="8109" y="370"/>
                  </a:lnTo>
                  <a:lnTo>
                    <a:pt x="8121" y="335"/>
                  </a:lnTo>
                  <a:lnTo>
                    <a:pt x="8133" y="298"/>
                  </a:lnTo>
                  <a:lnTo>
                    <a:pt x="8143" y="261"/>
                  </a:lnTo>
                  <a:lnTo>
                    <a:pt x="8152" y="225"/>
                  </a:lnTo>
                  <a:lnTo>
                    <a:pt x="8160" y="187"/>
                  </a:lnTo>
                  <a:lnTo>
                    <a:pt x="8166" y="150"/>
                  </a:lnTo>
                  <a:lnTo>
                    <a:pt x="8171" y="112"/>
                  </a:lnTo>
                  <a:lnTo>
                    <a:pt x="8174" y="76"/>
                  </a:lnTo>
                  <a:lnTo>
                    <a:pt x="8176" y="38"/>
                  </a:lnTo>
                  <a:lnTo>
                    <a:pt x="8177" y="0"/>
                  </a:lnTo>
                  <a:lnTo>
                    <a:pt x="8078" y="0"/>
                  </a:lnTo>
                  <a:lnTo>
                    <a:pt x="8077" y="35"/>
                  </a:lnTo>
                  <a:lnTo>
                    <a:pt x="8075" y="69"/>
                  </a:lnTo>
                  <a:lnTo>
                    <a:pt x="8072" y="102"/>
                  </a:lnTo>
                  <a:lnTo>
                    <a:pt x="8068" y="136"/>
                  </a:lnTo>
                  <a:lnTo>
                    <a:pt x="8063" y="169"/>
                  </a:lnTo>
                  <a:lnTo>
                    <a:pt x="8056" y="203"/>
                  </a:lnTo>
                  <a:lnTo>
                    <a:pt x="8048" y="237"/>
                  </a:lnTo>
                  <a:lnTo>
                    <a:pt x="8039" y="269"/>
                  </a:lnTo>
                  <a:lnTo>
                    <a:pt x="8029" y="303"/>
                  </a:lnTo>
                  <a:lnTo>
                    <a:pt x="8016" y="336"/>
                  </a:lnTo>
                  <a:lnTo>
                    <a:pt x="8003" y="369"/>
                  </a:lnTo>
                  <a:lnTo>
                    <a:pt x="7990" y="402"/>
                  </a:lnTo>
                  <a:lnTo>
                    <a:pt x="7974" y="436"/>
                  </a:lnTo>
                  <a:lnTo>
                    <a:pt x="7958" y="468"/>
                  </a:lnTo>
                  <a:lnTo>
                    <a:pt x="7940" y="501"/>
                  </a:lnTo>
                  <a:lnTo>
                    <a:pt x="7921" y="533"/>
                  </a:lnTo>
                  <a:lnTo>
                    <a:pt x="7902" y="566"/>
                  </a:lnTo>
                  <a:lnTo>
                    <a:pt x="7879" y="599"/>
                  </a:lnTo>
                  <a:lnTo>
                    <a:pt x="7857" y="631"/>
                  </a:lnTo>
                  <a:lnTo>
                    <a:pt x="7834" y="663"/>
                  </a:lnTo>
                  <a:lnTo>
                    <a:pt x="7809" y="695"/>
                  </a:lnTo>
                  <a:lnTo>
                    <a:pt x="7783" y="727"/>
                  </a:lnTo>
                  <a:lnTo>
                    <a:pt x="7756" y="760"/>
                  </a:lnTo>
                  <a:lnTo>
                    <a:pt x="7728" y="791"/>
                  </a:lnTo>
                  <a:lnTo>
                    <a:pt x="7698" y="823"/>
                  </a:lnTo>
                  <a:lnTo>
                    <a:pt x="7668" y="855"/>
                  </a:lnTo>
                  <a:lnTo>
                    <a:pt x="7636" y="886"/>
                  </a:lnTo>
                  <a:lnTo>
                    <a:pt x="7604" y="917"/>
                  </a:lnTo>
                  <a:lnTo>
                    <a:pt x="7569" y="948"/>
                  </a:lnTo>
                  <a:lnTo>
                    <a:pt x="7535" y="979"/>
                  </a:lnTo>
                  <a:lnTo>
                    <a:pt x="7498" y="1010"/>
                  </a:lnTo>
                  <a:lnTo>
                    <a:pt x="7462" y="1041"/>
                  </a:lnTo>
                  <a:lnTo>
                    <a:pt x="7423" y="1072"/>
                  </a:lnTo>
                  <a:lnTo>
                    <a:pt x="7384" y="1101"/>
                  </a:lnTo>
                  <a:lnTo>
                    <a:pt x="7344" y="1132"/>
                  </a:lnTo>
                  <a:lnTo>
                    <a:pt x="7302" y="1161"/>
                  </a:lnTo>
                  <a:lnTo>
                    <a:pt x="7260" y="1192"/>
                  </a:lnTo>
                  <a:lnTo>
                    <a:pt x="7216" y="1221"/>
                  </a:lnTo>
                  <a:lnTo>
                    <a:pt x="7171" y="1250"/>
                  </a:lnTo>
                  <a:lnTo>
                    <a:pt x="7125" y="1280"/>
                  </a:lnTo>
                  <a:lnTo>
                    <a:pt x="7080" y="1308"/>
                  </a:lnTo>
                  <a:lnTo>
                    <a:pt x="7032" y="1338"/>
                  </a:lnTo>
                  <a:lnTo>
                    <a:pt x="6983" y="1366"/>
                  </a:lnTo>
                  <a:lnTo>
                    <a:pt x="6933" y="1395"/>
                  </a:lnTo>
                  <a:lnTo>
                    <a:pt x="6883" y="1422"/>
                  </a:lnTo>
                  <a:lnTo>
                    <a:pt x="6831" y="1451"/>
                  </a:lnTo>
                  <a:lnTo>
                    <a:pt x="6779" y="1478"/>
                  </a:lnTo>
                  <a:lnTo>
                    <a:pt x="6725" y="1506"/>
                  </a:lnTo>
                  <a:lnTo>
                    <a:pt x="6670" y="1533"/>
                  </a:lnTo>
                  <a:lnTo>
                    <a:pt x="6615" y="1560"/>
                  </a:lnTo>
                  <a:lnTo>
                    <a:pt x="6559" y="1587"/>
                  </a:lnTo>
                  <a:lnTo>
                    <a:pt x="6502" y="1614"/>
                  </a:lnTo>
                  <a:lnTo>
                    <a:pt x="6444" y="1640"/>
                  </a:lnTo>
                  <a:lnTo>
                    <a:pt x="6384" y="1666"/>
                  </a:lnTo>
                  <a:lnTo>
                    <a:pt x="6324" y="1692"/>
                  </a:lnTo>
                  <a:lnTo>
                    <a:pt x="6264" y="1718"/>
                  </a:lnTo>
                  <a:lnTo>
                    <a:pt x="6201" y="1743"/>
                  </a:lnTo>
                  <a:lnTo>
                    <a:pt x="6139" y="1768"/>
                  </a:lnTo>
                  <a:lnTo>
                    <a:pt x="6075" y="1793"/>
                  </a:lnTo>
                  <a:lnTo>
                    <a:pt x="6011" y="1818"/>
                  </a:lnTo>
                  <a:lnTo>
                    <a:pt x="5946" y="1842"/>
                  </a:lnTo>
                  <a:lnTo>
                    <a:pt x="5880" y="1867"/>
                  </a:lnTo>
                  <a:lnTo>
                    <a:pt x="5813" y="1890"/>
                  </a:lnTo>
                  <a:lnTo>
                    <a:pt x="5745" y="1914"/>
                  </a:lnTo>
                  <a:lnTo>
                    <a:pt x="5676" y="1937"/>
                  </a:lnTo>
                  <a:lnTo>
                    <a:pt x="5607" y="1960"/>
                  </a:lnTo>
                  <a:lnTo>
                    <a:pt x="5536" y="1983"/>
                  </a:lnTo>
                  <a:lnTo>
                    <a:pt x="5465" y="2005"/>
                  </a:lnTo>
                  <a:lnTo>
                    <a:pt x="5393" y="2027"/>
                  </a:lnTo>
                  <a:lnTo>
                    <a:pt x="5321" y="2049"/>
                  </a:lnTo>
                  <a:lnTo>
                    <a:pt x="5248" y="2071"/>
                  </a:lnTo>
                  <a:lnTo>
                    <a:pt x="5174" y="2092"/>
                  </a:lnTo>
                  <a:lnTo>
                    <a:pt x="5023" y="2133"/>
                  </a:lnTo>
                  <a:lnTo>
                    <a:pt x="4870" y="2174"/>
                  </a:lnTo>
                  <a:lnTo>
                    <a:pt x="4713" y="2213"/>
                  </a:lnTo>
                  <a:lnTo>
                    <a:pt x="4554" y="2251"/>
                  </a:lnTo>
                  <a:lnTo>
                    <a:pt x="4391" y="2287"/>
                  </a:lnTo>
                  <a:lnTo>
                    <a:pt x="4227" y="2322"/>
                  </a:lnTo>
                  <a:lnTo>
                    <a:pt x="4060" y="2356"/>
                  </a:lnTo>
                  <a:lnTo>
                    <a:pt x="3889" y="2390"/>
                  </a:lnTo>
                  <a:lnTo>
                    <a:pt x="3718" y="2420"/>
                  </a:lnTo>
                  <a:lnTo>
                    <a:pt x="3542" y="2450"/>
                  </a:lnTo>
                  <a:lnTo>
                    <a:pt x="3365" y="2478"/>
                  </a:lnTo>
                  <a:lnTo>
                    <a:pt x="3185" y="2506"/>
                  </a:lnTo>
                  <a:lnTo>
                    <a:pt x="3004" y="2531"/>
                  </a:lnTo>
                  <a:lnTo>
                    <a:pt x="2820" y="2555"/>
                  </a:lnTo>
                  <a:lnTo>
                    <a:pt x="2634" y="2577"/>
                  </a:lnTo>
                  <a:lnTo>
                    <a:pt x="2446" y="2599"/>
                  </a:lnTo>
                  <a:lnTo>
                    <a:pt x="2255" y="2618"/>
                  </a:lnTo>
                  <a:lnTo>
                    <a:pt x="2063" y="2635"/>
                  </a:lnTo>
                  <a:lnTo>
                    <a:pt x="1869" y="2652"/>
                  </a:lnTo>
                  <a:lnTo>
                    <a:pt x="1674" y="2667"/>
                  </a:lnTo>
                  <a:lnTo>
                    <a:pt x="1475" y="2680"/>
                  </a:lnTo>
                  <a:lnTo>
                    <a:pt x="1276" y="2692"/>
                  </a:lnTo>
                  <a:lnTo>
                    <a:pt x="1075" y="2701"/>
                  </a:lnTo>
                  <a:lnTo>
                    <a:pt x="873" y="2709"/>
                  </a:lnTo>
                  <a:lnTo>
                    <a:pt x="669" y="2715"/>
                  </a:lnTo>
                  <a:lnTo>
                    <a:pt x="464" y="2720"/>
                  </a:lnTo>
                  <a:lnTo>
                    <a:pt x="257" y="2722"/>
                  </a:lnTo>
                  <a:lnTo>
                    <a:pt x="49" y="2723"/>
                  </a:lnTo>
                  <a:lnTo>
                    <a:pt x="43" y="2723"/>
                  </a:lnTo>
                  <a:lnTo>
                    <a:pt x="38" y="2724"/>
                  </a:lnTo>
                  <a:lnTo>
                    <a:pt x="33" y="2725"/>
                  </a:lnTo>
                  <a:lnTo>
                    <a:pt x="28" y="2727"/>
                  </a:lnTo>
                  <a:lnTo>
                    <a:pt x="23" y="2729"/>
                  </a:lnTo>
                  <a:lnTo>
                    <a:pt x="19" y="2732"/>
                  </a:lnTo>
                  <a:lnTo>
                    <a:pt x="15" y="2735"/>
                  </a:lnTo>
                  <a:lnTo>
                    <a:pt x="12" y="2738"/>
                  </a:lnTo>
                  <a:lnTo>
                    <a:pt x="6" y="2746"/>
                  </a:lnTo>
                  <a:lnTo>
                    <a:pt x="3" y="2755"/>
                  </a:lnTo>
                  <a:lnTo>
                    <a:pt x="0" y="2763"/>
                  </a:lnTo>
                  <a:lnTo>
                    <a:pt x="0" y="2772"/>
                  </a:lnTo>
                  <a:lnTo>
                    <a:pt x="0" y="2782"/>
                  </a:lnTo>
                  <a:lnTo>
                    <a:pt x="3" y="2790"/>
                  </a:lnTo>
                  <a:lnTo>
                    <a:pt x="6" y="2800"/>
                  </a:lnTo>
                  <a:lnTo>
                    <a:pt x="12" y="2807"/>
                  </a:lnTo>
                  <a:lnTo>
                    <a:pt x="15" y="2810"/>
                  </a:lnTo>
                  <a:lnTo>
                    <a:pt x="19" y="2813"/>
                  </a:lnTo>
                  <a:lnTo>
                    <a:pt x="23" y="2816"/>
                  </a:lnTo>
                  <a:lnTo>
                    <a:pt x="28" y="2818"/>
                  </a:lnTo>
                  <a:lnTo>
                    <a:pt x="33" y="2820"/>
                  </a:lnTo>
                  <a:lnTo>
                    <a:pt x="38" y="2821"/>
                  </a:lnTo>
                  <a:lnTo>
                    <a:pt x="43" y="2822"/>
                  </a:lnTo>
                  <a:lnTo>
                    <a:pt x="49" y="2822"/>
                  </a:lnTo>
                  <a:close/>
                </a:path>
              </a:pathLst>
            </a:custGeom>
            <a:solidFill>
              <a:srgbClr val="8DCBF0"/>
            </a:solidFill>
            <a:ln w="9525">
              <a:noFill/>
              <a:round/>
              <a:headEnd/>
              <a:tailEnd/>
            </a:ln>
          </p:spPr>
          <p:txBody>
            <a:bodyPr>
              <a:prstTxWarp prst="textNoShape">
                <a:avLst/>
              </a:prstTxWarp>
            </a:bodyPr>
            <a:lstStyle/>
            <a:p>
              <a:endParaRPr lang="en-US"/>
            </a:p>
          </p:txBody>
        </p:sp>
        <p:sp>
          <p:nvSpPr>
            <p:cNvPr id="20542" name="Freeform 409"/>
            <p:cNvSpPr>
              <a:spLocks/>
            </p:cNvSpPr>
            <p:nvPr/>
          </p:nvSpPr>
          <p:spPr bwMode="auto">
            <a:xfrm>
              <a:off x="1834" y="1938"/>
              <a:ext cx="254" cy="90"/>
            </a:xfrm>
            <a:custGeom>
              <a:avLst/>
              <a:gdLst>
                <a:gd name="T0" fmla="*/ 3 w 8128"/>
                <a:gd name="T1" fmla="*/ 125 h 2871"/>
                <a:gd name="T2" fmla="*/ 24 w 8128"/>
                <a:gd name="T3" fmla="*/ 274 h 2871"/>
                <a:gd name="T4" fmla="*/ 68 w 8128"/>
                <a:gd name="T5" fmla="*/ 419 h 2871"/>
                <a:gd name="T6" fmla="*/ 132 w 8128"/>
                <a:gd name="T7" fmla="*/ 563 h 2871"/>
                <a:gd name="T8" fmla="*/ 215 w 8128"/>
                <a:gd name="T9" fmla="*/ 703 h 2871"/>
                <a:gd name="T10" fmla="*/ 318 w 8128"/>
                <a:gd name="T11" fmla="*/ 839 h 2871"/>
                <a:gd name="T12" fmla="*/ 439 w 8128"/>
                <a:gd name="T13" fmla="*/ 973 h 2871"/>
                <a:gd name="T14" fmla="*/ 578 w 8128"/>
                <a:gd name="T15" fmla="*/ 1103 h 2871"/>
                <a:gd name="T16" fmla="*/ 734 w 8128"/>
                <a:gd name="T17" fmla="*/ 1230 h 2871"/>
                <a:gd name="T18" fmla="*/ 906 w 8128"/>
                <a:gd name="T19" fmla="*/ 1352 h 2871"/>
                <a:gd name="T20" fmla="*/ 1095 w 8128"/>
                <a:gd name="T21" fmla="*/ 1471 h 2871"/>
                <a:gd name="T22" fmla="*/ 1299 w 8128"/>
                <a:gd name="T23" fmla="*/ 1587 h 2871"/>
                <a:gd name="T24" fmla="*/ 1519 w 8128"/>
                <a:gd name="T25" fmla="*/ 1699 h 2871"/>
                <a:gd name="T26" fmla="*/ 1754 w 8128"/>
                <a:gd name="T27" fmla="*/ 1806 h 2871"/>
                <a:gd name="T28" fmla="*/ 2002 w 8128"/>
                <a:gd name="T29" fmla="*/ 1910 h 2871"/>
                <a:gd name="T30" fmla="*/ 2265 w 8128"/>
                <a:gd name="T31" fmla="*/ 2009 h 2871"/>
                <a:gd name="T32" fmla="*/ 2540 w 8128"/>
                <a:gd name="T33" fmla="*/ 2102 h 2871"/>
                <a:gd name="T34" fmla="*/ 2829 w 8128"/>
                <a:gd name="T35" fmla="*/ 2193 h 2871"/>
                <a:gd name="T36" fmla="*/ 3284 w 8128"/>
                <a:gd name="T37" fmla="*/ 2318 h 2871"/>
                <a:gd name="T38" fmla="*/ 3930 w 8128"/>
                <a:gd name="T39" fmla="*/ 2468 h 2871"/>
                <a:gd name="T40" fmla="*/ 4619 w 8128"/>
                <a:gd name="T41" fmla="*/ 2597 h 2871"/>
                <a:gd name="T42" fmla="*/ 5345 w 8128"/>
                <a:gd name="T43" fmla="*/ 2703 h 2871"/>
                <a:gd name="T44" fmla="*/ 6105 w 8128"/>
                <a:gd name="T45" fmla="*/ 2783 h 2871"/>
                <a:gd name="T46" fmla="*/ 6896 w 8128"/>
                <a:gd name="T47" fmla="*/ 2838 h 2871"/>
                <a:gd name="T48" fmla="*/ 7711 w 8128"/>
                <a:gd name="T49" fmla="*/ 2867 h 2871"/>
                <a:gd name="T50" fmla="*/ 7920 w 8128"/>
                <a:gd name="T51" fmla="*/ 2771 h 2871"/>
                <a:gd name="T52" fmla="*/ 7102 w 8128"/>
                <a:gd name="T53" fmla="*/ 2750 h 2871"/>
                <a:gd name="T54" fmla="*/ 6308 w 8128"/>
                <a:gd name="T55" fmla="*/ 2701 h 2871"/>
                <a:gd name="T56" fmla="*/ 5543 w 8128"/>
                <a:gd name="T57" fmla="*/ 2626 h 2871"/>
                <a:gd name="T58" fmla="*/ 4812 w 8128"/>
                <a:gd name="T59" fmla="*/ 2527 h 2871"/>
                <a:gd name="T60" fmla="*/ 4117 w 8128"/>
                <a:gd name="T61" fmla="*/ 2405 h 2871"/>
                <a:gd name="T62" fmla="*/ 3464 w 8128"/>
                <a:gd name="T63" fmla="*/ 2262 h 2871"/>
                <a:gd name="T64" fmla="*/ 2929 w 8128"/>
                <a:gd name="T65" fmla="*/ 2120 h 2871"/>
                <a:gd name="T66" fmla="*/ 2641 w 8128"/>
                <a:gd name="T67" fmla="*/ 2032 h 2871"/>
                <a:gd name="T68" fmla="*/ 2364 w 8128"/>
                <a:gd name="T69" fmla="*/ 1939 h 2871"/>
                <a:gd name="T70" fmla="*/ 2102 w 8128"/>
                <a:gd name="T71" fmla="*/ 1842 h 2871"/>
                <a:gd name="T72" fmla="*/ 1853 w 8128"/>
                <a:gd name="T73" fmla="*/ 1741 h 2871"/>
                <a:gd name="T74" fmla="*/ 1618 w 8128"/>
                <a:gd name="T75" fmla="*/ 1636 h 2871"/>
                <a:gd name="T76" fmla="*/ 1398 w 8128"/>
                <a:gd name="T77" fmla="*/ 1527 h 2871"/>
                <a:gd name="T78" fmla="*/ 1194 w 8128"/>
                <a:gd name="T79" fmla="*/ 1415 h 2871"/>
                <a:gd name="T80" fmla="*/ 1006 w 8128"/>
                <a:gd name="T81" fmla="*/ 1299 h 2871"/>
                <a:gd name="T82" fmla="*/ 833 w 8128"/>
                <a:gd name="T83" fmla="*/ 1181 h 2871"/>
                <a:gd name="T84" fmla="*/ 679 w 8128"/>
                <a:gd name="T85" fmla="*/ 1059 h 2871"/>
                <a:gd name="T86" fmla="*/ 541 w 8128"/>
                <a:gd name="T87" fmla="*/ 935 h 2871"/>
                <a:gd name="T88" fmla="*/ 421 w 8128"/>
                <a:gd name="T89" fmla="*/ 809 h 2871"/>
                <a:gd name="T90" fmla="*/ 319 w 8128"/>
                <a:gd name="T91" fmla="*/ 680 h 2871"/>
                <a:gd name="T92" fmla="*/ 237 w 8128"/>
                <a:gd name="T93" fmla="*/ 550 h 2871"/>
                <a:gd name="T94" fmla="*/ 173 w 8128"/>
                <a:gd name="T95" fmla="*/ 418 h 2871"/>
                <a:gd name="T96" fmla="*/ 129 w 8128"/>
                <a:gd name="T97" fmla="*/ 286 h 2871"/>
                <a:gd name="T98" fmla="*/ 105 w 8128"/>
                <a:gd name="T99" fmla="*/ 151 h 2871"/>
                <a:gd name="T100" fmla="*/ 99 w 8128"/>
                <a:gd name="T101" fmla="*/ 49 h 2871"/>
                <a:gd name="T102" fmla="*/ 97 w 8128"/>
                <a:gd name="T103" fmla="*/ 33 h 2871"/>
                <a:gd name="T104" fmla="*/ 86 w 8128"/>
                <a:gd name="T105" fmla="*/ 16 h 2871"/>
                <a:gd name="T106" fmla="*/ 59 w 8128"/>
                <a:gd name="T107" fmla="*/ 0 h 2871"/>
                <a:gd name="T108" fmla="*/ 22 w 8128"/>
                <a:gd name="T109" fmla="*/ 6 h 2871"/>
                <a:gd name="T110" fmla="*/ 6 w 8128"/>
                <a:gd name="T111" fmla="*/ 24 h 2871"/>
                <a:gd name="T112" fmla="*/ 0 w 8128"/>
                <a:gd name="T113" fmla="*/ 43 h 287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128"/>
                <a:gd name="T172" fmla="*/ 0 h 2871"/>
                <a:gd name="T173" fmla="*/ 8128 w 8128"/>
                <a:gd name="T174" fmla="*/ 2871 h 287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128" h="2871">
                  <a:moveTo>
                    <a:pt x="0" y="49"/>
                  </a:moveTo>
                  <a:lnTo>
                    <a:pt x="0" y="49"/>
                  </a:lnTo>
                  <a:lnTo>
                    <a:pt x="1" y="87"/>
                  </a:lnTo>
                  <a:lnTo>
                    <a:pt x="3" y="125"/>
                  </a:lnTo>
                  <a:lnTo>
                    <a:pt x="6" y="161"/>
                  </a:lnTo>
                  <a:lnTo>
                    <a:pt x="11" y="199"/>
                  </a:lnTo>
                  <a:lnTo>
                    <a:pt x="17" y="236"/>
                  </a:lnTo>
                  <a:lnTo>
                    <a:pt x="24" y="274"/>
                  </a:lnTo>
                  <a:lnTo>
                    <a:pt x="34" y="310"/>
                  </a:lnTo>
                  <a:lnTo>
                    <a:pt x="44" y="347"/>
                  </a:lnTo>
                  <a:lnTo>
                    <a:pt x="55" y="384"/>
                  </a:lnTo>
                  <a:lnTo>
                    <a:pt x="68" y="419"/>
                  </a:lnTo>
                  <a:lnTo>
                    <a:pt x="82" y="456"/>
                  </a:lnTo>
                  <a:lnTo>
                    <a:pt x="98" y="492"/>
                  </a:lnTo>
                  <a:lnTo>
                    <a:pt x="114" y="527"/>
                  </a:lnTo>
                  <a:lnTo>
                    <a:pt x="132" y="563"/>
                  </a:lnTo>
                  <a:lnTo>
                    <a:pt x="151" y="598"/>
                  </a:lnTo>
                  <a:lnTo>
                    <a:pt x="172" y="633"/>
                  </a:lnTo>
                  <a:lnTo>
                    <a:pt x="193" y="668"/>
                  </a:lnTo>
                  <a:lnTo>
                    <a:pt x="215" y="703"/>
                  </a:lnTo>
                  <a:lnTo>
                    <a:pt x="240" y="737"/>
                  </a:lnTo>
                  <a:lnTo>
                    <a:pt x="264" y="771"/>
                  </a:lnTo>
                  <a:lnTo>
                    <a:pt x="291" y="806"/>
                  </a:lnTo>
                  <a:lnTo>
                    <a:pt x="318" y="839"/>
                  </a:lnTo>
                  <a:lnTo>
                    <a:pt x="346" y="873"/>
                  </a:lnTo>
                  <a:lnTo>
                    <a:pt x="376" y="907"/>
                  </a:lnTo>
                  <a:lnTo>
                    <a:pt x="407" y="940"/>
                  </a:lnTo>
                  <a:lnTo>
                    <a:pt x="439" y="973"/>
                  </a:lnTo>
                  <a:lnTo>
                    <a:pt x="472" y="1005"/>
                  </a:lnTo>
                  <a:lnTo>
                    <a:pt x="506" y="1038"/>
                  </a:lnTo>
                  <a:lnTo>
                    <a:pt x="542" y="1071"/>
                  </a:lnTo>
                  <a:lnTo>
                    <a:pt x="578" y="1103"/>
                  </a:lnTo>
                  <a:lnTo>
                    <a:pt x="615" y="1135"/>
                  </a:lnTo>
                  <a:lnTo>
                    <a:pt x="653" y="1167"/>
                  </a:lnTo>
                  <a:lnTo>
                    <a:pt x="693" y="1198"/>
                  </a:lnTo>
                  <a:lnTo>
                    <a:pt x="734" y="1230"/>
                  </a:lnTo>
                  <a:lnTo>
                    <a:pt x="775" y="1260"/>
                  </a:lnTo>
                  <a:lnTo>
                    <a:pt x="818" y="1291"/>
                  </a:lnTo>
                  <a:lnTo>
                    <a:pt x="862" y="1321"/>
                  </a:lnTo>
                  <a:lnTo>
                    <a:pt x="906" y="1352"/>
                  </a:lnTo>
                  <a:lnTo>
                    <a:pt x="952" y="1383"/>
                  </a:lnTo>
                  <a:lnTo>
                    <a:pt x="999" y="1412"/>
                  </a:lnTo>
                  <a:lnTo>
                    <a:pt x="1046" y="1442"/>
                  </a:lnTo>
                  <a:lnTo>
                    <a:pt x="1095" y="1471"/>
                  </a:lnTo>
                  <a:lnTo>
                    <a:pt x="1145" y="1501"/>
                  </a:lnTo>
                  <a:lnTo>
                    <a:pt x="1195" y="1529"/>
                  </a:lnTo>
                  <a:lnTo>
                    <a:pt x="1247" y="1558"/>
                  </a:lnTo>
                  <a:lnTo>
                    <a:pt x="1299" y="1587"/>
                  </a:lnTo>
                  <a:lnTo>
                    <a:pt x="1353" y="1615"/>
                  </a:lnTo>
                  <a:lnTo>
                    <a:pt x="1407" y="1643"/>
                  </a:lnTo>
                  <a:lnTo>
                    <a:pt x="1463" y="1671"/>
                  </a:lnTo>
                  <a:lnTo>
                    <a:pt x="1519" y="1699"/>
                  </a:lnTo>
                  <a:lnTo>
                    <a:pt x="1577" y="1725"/>
                  </a:lnTo>
                  <a:lnTo>
                    <a:pt x="1635" y="1753"/>
                  </a:lnTo>
                  <a:lnTo>
                    <a:pt x="1694" y="1779"/>
                  </a:lnTo>
                  <a:lnTo>
                    <a:pt x="1754" y="1806"/>
                  </a:lnTo>
                  <a:lnTo>
                    <a:pt x="1815" y="1832"/>
                  </a:lnTo>
                  <a:lnTo>
                    <a:pt x="1877" y="1858"/>
                  </a:lnTo>
                  <a:lnTo>
                    <a:pt x="1939" y="1884"/>
                  </a:lnTo>
                  <a:lnTo>
                    <a:pt x="2002" y="1910"/>
                  </a:lnTo>
                  <a:lnTo>
                    <a:pt x="2067" y="1934"/>
                  </a:lnTo>
                  <a:lnTo>
                    <a:pt x="2132" y="1960"/>
                  </a:lnTo>
                  <a:lnTo>
                    <a:pt x="2198" y="1984"/>
                  </a:lnTo>
                  <a:lnTo>
                    <a:pt x="2265" y="2009"/>
                  </a:lnTo>
                  <a:lnTo>
                    <a:pt x="2332" y="2032"/>
                  </a:lnTo>
                  <a:lnTo>
                    <a:pt x="2401" y="2056"/>
                  </a:lnTo>
                  <a:lnTo>
                    <a:pt x="2470" y="2080"/>
                  </a:lnTo>
                  <a:lnTo>
                    <a:pt x="2540" y="2102"/>
                  </a:lnTo>
                  <a:lnTo>
                    <a:pt x="2611" y="2126"/>
                  </a:lnTo>
                  <a:lnTo>
                    <a:pt x="2682" y="2148"/>
                  </a:lnTo>
                  <a:lnTo>
                    <a:pt x="2754" y="2171"/>
                  </a:lnTo>
                  <a:lnTo>
                    <a:pt x="2829" y="2193"/>
                  </a:lnTo>
                  <a:lnTo>
                    <a:pt x="2902" y="2214"/>
                  </a:lnTo>
                  <a:lnTo>
                    <a:pt x="2977" y="2236"/>
                  </a:lnTo>
                  <a:lnTo>
                    <a:pt x="3128" y="2278"/>
                  </a:lnTo>
                  <a:lnTo>
                    <a:pt x="3284" y="2318"/>
                  </a:lnTo>
                  <a:lnTo>
                    <a:pt x="3441" y="2358"/>
                  </a:lnTo>
                  <a:lnTo>
                    <a:pt x="3601" y="2396"/>
                  </a:lnTo>
                  <a:lnTo>
                    <a:pt x="3764" y="2433"/>
                  </a:lnTo>
                  <a:lnTo>
                    <a:pt x="3930" y="2468"/>
                  </a:lnTo>
                  <a:lnTo>
                    <a:pt x="4099" y="2503"/>
                  </a:lnTo>
                  <a:lnTo>
                    <a:pt x="4269" y="2536"/>
                  </a:lnTo>
                  <a:lnTo>
                    <a:pt x="4443" y="2567"/>
                  </a:lnTo>
                  <a:lnTo>
                    <a:pt x="4619" y="2597"/>
                  </a:lnTo>
                  <a:lnTo>
                    <a:pt x="4797" y="2625"/>
                  </a:lnTo>
                  <a:lnTo>
                    <a:pt x="4977" y="2653"/>
                  </a:lnTo>
                  <a:lnTo>
                    <a:pt x="5160" y="2678"/>
                  </a:lnTo>
                  <a:lnTo>
                    <a:pt x="5345" y="2703"/>
                  </a:lnTo>
                  <a:lnTo>
                    <a:pt x="5532" y="2725"/>
                  </a:lnTo>
                  <a:lnTo>
                    <a:pt x="5721" y="2746"/>
                  </a:lnTo>
                  <a:lnTo>
                    <a:pt x="5912" y="2765"/>
                  </a:lnTo>
                  <a:lnTo>
                    <a:pt x="6105" y="2783"/>
                  </a:lnTo>
                  <a:lnTo>
                    <a:pt x="6300" y="2800"/>
                  </a:lnTo>
                  <a:lnTo>
                    <a:pt x="6497" y="2815"/>
                  </a:lnTo>
                  <a:lnTo>
                    <a:pt x="6695" y="2827"/>
                  </a:lnTo>
                  <a:lnTo>
                    <a:pt x="6896" y="2838"/>
                  </a:lnTo>
                  <a:lnTo>
                    <a:pt x="7098" y="2849"/>
                  </a:lnTo>
                  <a:lnTo>
                    <a:pt x="7301" y="2857"/>
                  </a:lnTo>
                  <a:lnTo>
                    <a:pt x="7505" y="2863"/>
                  </a:lnTo>
                  <a:lnTo>
                    <a:pt x="7711" y="2867"/>
                  </a:lnTo>
                  <a:lnTo>
                    <a:pt x="7920" y="2870"/>
                  </a:lnTo>
                  <a:lnTo>
                    <a:pt x="8128" y="2871"/>
                  </a:lnTo>
                  <a:lnTo>
                    <a:pt x="8128" y="2772"/>
                  </a:lnTo>
                  <a:lnTo>
                    <a:pt x="7920" y="2771"/>
                  </a:lnTo>
                  <a:lnTo>
                    <a:pt x="7713" y="2769"/>
                  </a:lnTo>
                  <a:lnTo>
                    <a:pt x="7508" y="2764"/>
                  </a:lnTo>
                  <a:lnTo>
                    <a:pt x="7304" y="2758"/>
                  </a:lnTo>
                  <a:lnTo>
                    <a:pt x="7102" y="2750"/>
                  </a:lnTo>
                  <a:lnTo>
                    <a:pt x="6901" y="2741"/>
                  </a:lnTo>
                  <a:lnTo>
                    <a:pt x="6702" y="2729"/>
                  </a:lnTo>
                  <a:lnTo>
                    <a:pt x="6503" y="2716"/>
                  </a:lnTo>
                  <a:lnTo>
                    <a:pt x="6308" y="2701"/>
                  </a:lnTo>
                  <a:lnTo>
                    <a:pt x="6114" y="2684"/>
                  </a:lnTo>
                  <a:lnTo>
                    <a:pt x="5922" y="2667"/>
                  </a:lnTo>
                  <a:lnTo>
                    <a:pt x="5731" y="2648"/>
                  </a:lnTo>
                  <a:lnTo>
                    <a:pt x="5543" y="2626"/>
                  </a:lnTo>
                  <a:lnTo>
                    <a:pt x="5357" y="2604"/>
                  </a:lnTo>
                  <a:lnTo>
                    <a:pt x="5173" y="2580"/>
                  </a:lnTo>
                  <a:lnTo>
                    <a:pt x="4992" y="2555"/>
                  </a:lnTo>
                  <a:lnTo>
                    <a:pt x="4812" y="2527"/>
                  </a:lnTo>
                  <a:lnTo>
                    <a:pt x="4635" y="2499"/>
                  </a:lnTo>
                  <a:lnTo>
                    <a:pt x="4459" y="2469"/>
                  </a:lnTo>
                  <a:lnTo>
                    <a:pt x="4288" y="2439"/>
                  </a:lnTo>
                  <a:lnTo>
                    <a:pt x="4117" y="2405"/>
                  </a:lnTo>
                  <a:lnTo>
                    <a:pt x="3950" y="2371"/>
                  </a:lnTo>
                  <a:lnTo>
                    <a:pt x="3785" y="2336"/>
                  </a:lnTo>
                  <a:lnTo>
                    <a:pt x="3623" y="2300"/>
                  </a:lnTo>
                  <a:lnTo>
                    <a:pt x="3464" y="2262"/>
                  </a:lnTo>
                  <a:lnTo>
                    <a:pt x="3307" y="2223"/>
                  </a:lnTo>
                  <a:lnTo>
                    <a:pt x="3154" y="2182"/>
                  </a:lnTo>
                  <a:lnTo>
                    <a:pt x="3003" y="2141"/>
                  </a:lnTo>
                  <a:lnTo>
                    <a:pt x="2929" y="2120"/>
                  </a:lnTo>
                  <a:lnTo>
                    <a:pt x="2856" y="2098"/>
                  </a:lnTo>
                  <a:lnTo>
                    <a:pt x="2784" y="2076"/>
                  </a:lnTo>
                  <a:lnTo>
                    <a:pt x="2712" y="2054"/>
                  </a:lnTo>
                  <a:lnTo>
                    <a:pt x="2641" y="2032"/>
                  </a:lnTo>
                  <a:lnTo>
                    <a:pt x="2570" y="2009"/>
                  </a:lnTo>
                  <a:lnTo>
                    <a:pt x="2501" y="1986"/>
                  </a:lnTo>
                  <a:lnTo>
                    <a:pt x="2432" y="1963"/>
                  </a:lnTo>
                  <a:lnTo>
                    <a:pt x="2364" y="1939"/>
                  </a:lnTo>
                  <a:lnTo>
                    <a:pt x="2297" y="1916"/>
                  </a:lnTo>
                  <a:lnTo>
                    <a:pt x="2231" y="1891"/>
                  </a:lnTo>
                  <a:lnTo>
                    <a:pt x="2166" y="1867"/>
                  </a:lnTo>
                  <a:lnTo>
                    <a:pt x="2102" y="1842"/>
                  </a:lnTo>
                  <a:lnTo>
                    <a:pt x="2038" y="1817"/>
                  </a:lnTo>
                  <a:lnTo>
                    <a:pt x="1975" y="1792"/>
                  </a:lnTo>
                  <a:lnTo>
                    <a:pt x="1913" y="1767"/>
                  </a:lnTo>
                  <a:lnTo>
                    <a:pt x="1853" y="1741"/>
                  </a:lnTo>
                  <a:lnTo>
                    <a:pt x="1793" y="1715"/>
                  </a:lnTo>
                  <a:lnTo>
                    <a:pt x="1733" y="1689"/>
                  </a:lnTo>
                  <a:lnTo>
                    <a:pt x="1675" y="1663"/>
                  </a:lnTo>
                  <a:lnTo>
                    <a:pt x="1618" y="1636"/>
                  </a:lnTo>
                  <a:lnTo>
                    <a:pt x="1562" y="1609"/>
                  </a:lnTo>
                  <a:lnTo>
                    <a:pt x="1507" y="1582"/>
                  </a:lnTo>
                  <a:lnTo>
                    <a:pt x="1452" y="1555"/>
                  </a:lnTo>
                  <a:lnTo>
                    <a:pt x="1398" y="1527"/>
                  </a:lnTo>
                  <a:lnTo>
                    <a:pt x="1346" y="1500"/>
                  </a:lnTo>
                  <a:lnTo>
                    <a:pt x="1294" y="1471"/>
                  </a:lnTo>
                  <a:lnTo>
                    <a:pt x="1244" y="1444"/>
                  </a:lnTo>
                  <a:lnTo>
                    <a:pt x="1194" y="1415"/>
                  </a:lnTo>
                  <a:lnTo>
                    <a:pt x="1145" y="1387"/>
                  </a:lnTo>
                  <a:lnTo>
                    <a:pt x="1097" y="1357"/>
                  </a:lnTo>
                  <a:lnTo>
                    <a:pt x="1051" y="1329"/>
                  </a:lnTo>
                  <a:lnTo>
                    <a:pt x="1006" y="1299"/>
                  </a:lnTo>
                  <a:lnTo>
                    <a:pt x="961" y="1269"/>
                  </a:lnTo>
                  <a:lnTo>
                    <a:pt x="917" y="1241"/>
                  </a:lnTo>
                  <a:lnTo>
                    <a:pt x="875" y="1210"/>
                  </a:lnTo>
                  <a:lnTo>
                    <a:pt x="833" y="1181"/>
                  </a:lnTo>
                  <a:lnTo>
                    <a:pt x="792" y="1150"/>
                  </a:lnTo>
                  <a:lnTo>
                    <a:pt x="754" y="1121"/>
                  </a:lnTo>
                  <a:lnTo>
                    <a:pt x="715" y="1090"/>
                  </a:lnTo>
                  <a:lnTo>
                    <a:pt x="679" y="1059"/>
                  </a:lnTo>
                  <a:lnTo>
                    <a:pt x="642" y="1028"/>
                  </a:lnTo>
                  <a:lnTo>
                    <a:pt x="608" y="997"/>
                  </a:lnTo>
                  <a:lnTo>
                    <a:pt x="573" y="966"/>
                  </a:lnTo>
                  <a:lnTo>
                    <a:pt x="541" y="935"/>
                  </a:lnTo>
                  <a:lnTo>
                    <a:pt x="509" y="904"/>
                  </a:lnTo>
                  <a:lnTo>
                    <a:pt x="479" y="872"/>
                  </a:lnTo>
                  <a:lnTo>
                    <a:pt x="449" y="840"/>
                  </a:lnTo>
                  <a:lnTo>
                    <a:pt x="421" y="809"/>
                  </a:lnTo>
                  <a:lnTo>
                    <a:pt x="394" y="776"/>
                  </a:lnTo>
                  <a:lnTo>
                    <a:pt x="368" y="744"/>
                  </a:lnTo>
                  <a:lnTo>
                    <a:pt x="343" y="712"/>
                  </a:lnTo>
                  <a:lnTo>
                    <a:pt x="319" y="680"/>
                  </a:lnTo>
                  <a:lnTo>
                    <a:pt x="297" y="648"/>
                  </a:lnTo>
                  <a:lnTo>
                    <a:pt x="276" y="615"/>
                  </a:lnTo>
                  <a:lnTo>
                    <a:pt x="256" y="582"/>
                  </a:lnTo>
                  <a:lnTo>
                    <a:pt x="237" y="550"/>
                  </a:lnTo>
                  <a:lnTo>
                    <a:pt x="219" y="517"/>
                  </a:lnTo>
                  <a:lnTo>
                    <a:pt x="202" y="485"/>
                  </a:lnTo>
                  <a:lnTo>
                    <a:pt x="187" y="451"/>
                  </a:lnTo>
                  <a:lnTo>
                    <a:pt x="173" y="418"/>
                  </a:lnTo>
                  <a:lnTo>
                    <a:pt x="161" y="385"/>
                  </a:lnTo>
                  <a:lnTo>
                    <a:pt x="148" y="352"/>
                  </a:lnTo>
                  <a:lnTo>
                    <a:pt x="138" y="318"/>
                  </a:lnTo>
                  <a:lnTo>
                    <a:pt x="129" y="286"/>
                  </a:lnTo>
                  <a:lnTo>
                    <a:pt x="121" y="252"/>
                  </a:lnTo>
                  <a:lnTo>
                    <a:pt x="114" y="218"/>
                  </a:lnTo>
                  <a:lnTo>
                    <a:pt x="109" y="185"/>
                  </a:lnTo>
                  <a:lnTo>
                    <a:pt x="105" y="151"/>
                  </a:lnTo>
                  <a:lnTo>
                    <a:pt x="101" y="118"/>
                  </a:lnTo>
                  <a:lnTo>
                    <a:pt x="100" y="84"/>
                  </a:lnTo>
                  <a:lnTo>
                    <a:pt x="99" y="49"/>
                  </a:lnTo>
                  <a:lnTo>
                    <a:pt x="99" y="43"/>
                  </a:lnTo>
                  <a:lnTo>
                    <a:pt x="98" y="38"/>
                  </a:lnTo>
                  <a:lnTo>
                    <a:pt x="97" y="33"/>
                  </a:lnTo>
                  <a:lnTo>
                    <a:pt x="94" y="28"/>
                  </a:lnTo>
                  <a:lnTo>
                    <a:pt x="92" y="24"/>
                  </a:lnTo>
                  <a:lnTo>
                    <a:pt x="89" y="19"/>
                  </a:lnTo>
                  <a:lnTo>
                    <a:pt x="86" y="16"/>
                  </a:lnTo>
                  <a:lnTo>
                    <a:pt x="83" y="13"/>
                  </a:lnTo>
                  <a:lnTo>
                    <a:pt x="76" y="6"/>
                  </a:lnTo>
                  <a:lnTo>
                    <a:pt x="67" y="3"/>
                  </a:lnTo>
                  <a:lnTo>
                    <a:pt x="59" y="0"/>
                  </a:lnTo>
                  <a:lnTo>
                    <a:pt x="50" y="0"/>
                  </a:lnTo>
                  <a:lnTo>
                    <a:pt x="40" y="0"/>
                  </a:lnTo>
                  <a:lnTo>
                    <a:pt x="31" y="3"/>
                  </a:lnTo>
                  <a:lnTo>
                    <a:pt x="22" y="6"/>
                  </a:lnTo>
                  <a:lnTo>
                    <a:pt x="15" y="13"/>
                  </a:lnTo>
                  <a:lnTo>
                    <a:pt x="12" y="16"/>
                  </a:lnTo>
                  <a:lnTo>
                    <a:pt x="9" y="19"/>
                  </a:lnTo>
                  <a:lnTo>
                    <a:pt x="6" y="24"/>
                  </a:lnTo>
                  <a:lnTo>
                    <a:pt x="4" y="28"/>
                  </a:lnTo>
                  <a:lnTo>
                    <a:pt x="2" y="33"/>
                  </a:lnTo>
                  <a:lnTo>
                    <a:pt x="1" y="38"/>
                  </a:lnTo>
                  <a:lnTo>
                    <a:pt x="0" y="43"/>
                  </a:lnTo>
                  <a:lnTo>
                    <a:pt x="0" y="49"/>
                  </a:lnTo>
                  <a:close/>
                </a:path>
              </a:pathLst>
            </a:custGeom>
            <a:solidFill>
              <a:srgbClr val="8DCBF0"/>
            </a:solidFill>
            <a:ln w="9525">
              <a:noFill/>
              <a:round/>
              <a:headEnd/>
              <a:tailEnd/>
            </a:ln>
          </p:spPr>
          <p:txBody>
            <a:bodyPr>
              <a:prstTxWarp prst="textNoShape">
                <a:avLst/>
              </a:prstTxWarp>
            </a:bodyPr>
            <a:lstStyle/>
            <a:p>
              <a:endParaRPr lang="en-US"/>
            </a:p>
          </p:txBody>
        </p:sp>
        <p:sp>
          <p:nvSpPr>
            <p:cNvPr id="20543" name="Freeform 410"/>
            <p:cNvSpPr>
              <a:spLocks/>
            </p:cNvSpPr>
            <p:nvPr/>
          </p:nvSpPr>
          <p:spPr bwMode="auto">
            <a:xfrm>
              <a:off x="1834" y="1853"/>
              <a:ext cx="256" cy="87"/>
            </a:xfrm>
            <a:custGeom>
              <a:avLst/>
              <a:gdLst>
                <a:gd name="T0" fmla="*/ 7711 w 8178"/>
                <a:gd name="T1" fmla="*/ 5 h 2822"/>
                <a:gd name="T2" fmla="*/ 6896 w 8178"/>
                <a:gd name="T3" fmla="*/ 33 h 2822"/>
                <a:gd name="T4" fmla="*/ 6105 w 8178"/>
                <a:gd name="T5" fmla="*/ 88 h 2822"/>
                <a:gd name="T6" fmla="*/ 5345 w 8178"/>
                <a:gd name="T7" fmla="*/ 170 h 2822"/>
                <a:gd name="T8" fmla="*/ 4619 w 8178"/>
                <a:gd name="T9" fmla="*/ 275 h 2822"/>
                <a:gd name="T10" fmla="*/ 3930 w 8178"/>
                <a:gd name="T11" fmla="*/ 403 h 2822"/>
                <a:gd name="T12" fmla="*/ 3284 w 8178"/>
                <a:gd name="T13" fmla="*/ 553 h 2822"/>
                <a:gd name="T14" fmla="*/ 2682 w 8178"/>
                <a:gd name="T15" fmla="*/ 723 h 2822"/>
                <a:gd name="T16" fmla="*/ 2401 w 8178"/>
                <a:gd name="T17" fmla="*/ 816 h 2822"/>
                <a:gd name="T18" fmla="*/ 2132 w 8178"/>
                <a:gd name="T19" fmla="*/ 913 h 2822"/>
                <a:gd name="T20" fmla="*/ 1877 w 8178"/>
                <a:gd name="T21" fmla="*/ 1014 h 2822"/>
                <a:gd name="T22" fmla="*/ 1635 w 8178"/>
                <a:gd name="T23" fmla="*/ 1119 h 2822"/>
                <a:gd name="T24" fmla="*/ 1407 w 8178"/>
                <a:gd name="T25" fmla="*/ 1229 h 2822"/>
                <a:gd name="T26" fmla="*/ 1195 w 8178"/>
                <a:gd name="T27" fmla="*/ 1342 h 2822"/>
                <a:gd name="T28" fmla="*/ 999 w 8178"/>
                <a:gd name="T29" fmla="*/ 1459 h 2822"/>
                <a:gd name="T30" fmla="*/ 818 w 8178"/>
                <a:gd name="T31" fmla="*/ 1581 h 2822"/>
                <a:gd name="T32" fmla="*/ 653 w 8178"/>
                <a:gd name="T33" fmla="*/ 1705 h 2822"/>
                <a:gd name="T34" fmla="*/ 506 w 8178"/>
                <a:gd name="T35" fmla="*/ 1833 h 2822"/>
                <a:gd name="T36" fmla="*/ 376 w 8178"/>
                <a:gd name="T37" fmla="*/ 1965 h 2822"/>
                <a:gd name="T38" fmla="*/ 264 w 8178"/>
                <a:gd name="T39" fmla="*/ 2100 h 2822"/>
                <a:gd name="T40" fmla="*/ 172 w 8178"/>
                <a:gd name="T41" fmla="*/ 2238 h 2822"/>
                <a:gd name="T42" fmla="*/ 98 w 8178"/>
                <a:gd name="T43" fmla="*/ 2380 h 2822"/>
                <a:gd name="T44" fmla="*/ 44 w 8178"/>
                <a:gd name="T45" fmla="*/ 2526 h 2822"/>
                <a:gd name="T46" fmla="*/ 11 w 8178"/>
                <a:gd name="T47" fmla="*/ 2672 h 2822"/>
                <a:gd name="T48" fmla="*/ 0 w 8178"/>
                <a:gd name="T49" fmla="*/ 2822 h 2822"/>
                <a:gd name="T50" fmla="*/ 105 w 8178"/>
                <a:gd name="T51" fmla="*/ 2720 h 2822"/>
                <a:gd name="T52" fmla="*/ 129 w 8178"/>
                <a:gd name="T53" fmla="*/ 2587 h 2822"/>
                <a:gd name="T54" fmla="*/ 173 w 8178"/>
                <a:gd name="T55" fmla="*/ 2453 h 2822"/>
                <a:gd name="T56" fmla="*/ 237 w 8178"/>
                <a:gd name="T57" fmla="*/ 2322 h 2822"/>
                <a:gd name="T58" fmla="*/ 319 w 8178"/>
                <a:gd name="T59" fmla="*/ 2192 h 2822"/>
                <a:gd name="T60" fmla="*/ 421 w 8178"/>
                <a:gd name="T61" fmla="*/ 2064 h 2822"/>
                <a:gd name="T62" fmla="*/ 541 w 8178"/>
                <a:gd name="T63" fmla="*/ 1937 h 2822"/>
                <a:gd name="T64" fmla="*/ 679 w 8178"/>
                <a:gd name="T65" fmla="*/ 1813 h 2822"/>
                <a:gd name="T66" fmla="*/ 833 w 8178"/>
                <a:gd name="T67" fmla="*/ 1691 h 2822"/>
                <a:gd name="T68" fmla="*/ 1006 w 8178"/>
                <a:gd name="T69" fmla="*/ 1572 h 2822"/>
                <a:gd name="T70" fmla="*/ 1194 w 8178"/>
                <a:gd name="T71" fmla="*/ 1457 h 2822"/>
                <a:gd name="T72" fmla="*/ 1398 w 8178"/>
                <a:gd name="T73" fmla="*/ 1344 h 2822"/>
                <a:gd name="T74" fmla="*/ 1618 w 8178"/>
                <a:gd name="T75" fmla="*/ 1236 h 2822"/>
                <a:gd name="T76" fmla="*/ 1853 w 8178"/>
                <a:gd name="T77" fmla="*/ 1131 h 2822"/>
                <a:gd name="T78" fmla="*/ 2102 w 8178"/>
                <a:gd name="T79" fmla="*/ 1029 h 2822"/>
                <a:gd name="T80" fmla="*/ 2364 w 8178"/>
                <a:gd name="T81" fmla="*/ 932 h 2822"/>
                <a:gd name="T82" fmla="*/ 2641 w 8178"/>
                <a:gd name="T83" fmla="*/ 840 h 2822"/>
                <a:gd name="T84" fmla="*/ 3154 w 8178"/>
                <a:gd name="T85" fmla="*/ 690 h 2822"/>
                <a:gd name="T86" fmla="*/ 3785 w 8178"/>
                <a:gd name="T87" fmla="*/ 536 h 2822"/>
                <a:gd name="T88" fmla="*/ 4459 w 8178"/>
                <a:gd name="T89" fmla="*/ 402 h 2822"/>
                <a:gd name="T90" fmla="*/ 5173 w 8178"/>
                <a:gd name="T91" fmla="*/ 291 h 2822"/>
                <a:gd name="T92" fmla="*/ 5922 w 8178"/>
                <a:gd name="T93" fmla="*/ 204 h 2822"/>
                <a:gd name="T94" fmla="*/ 6702 w 8178"/>
                <a:gd name="T95" fmla="*/ 143 h 2822"/>
                <a:gd name="T96" fmla="*/ 7508 w 8178"/>
                <a:gd name="T97" fmla="*/ 107 h 2822"/>
                <a:gd name="T98" fmla="*/ 8128 w 8178"/>
                <a:gd name="T99" fmla="*/ 99 h 2822"/>
                <a:gd name="T100" fmla="*/ 8145 w 8178"/>
                <a:gd name="T101" fmla="*/ 97 h 2822"/>
                <a:gd name="T102" fmla="*/ 8162 w 8178"/>
                <a:gd name="T103" fmla="*/ 87 h 2822"/>
                <a:gd name="T104" fmla="*/ 8177 w 8178"/>
                <a:gd name="T105" fmla="*/ 60 h 2822"/>
                <a:gd name="T106" fmla="*/ 8171 w 8178"/>
                <a:gd name="T107" fmla="*/ 24 h 2822"/>
                <a:gd name="T108" fmla="*/ 8154 w 8178"/>
                <a:gd name="T109" fmla="*/ 8 h 2822"/>
                <a:gd name="T110" fmla="*/ 8134 w 8178"/>
                <a:gd name="T111" fmla="*/ 0 h 282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178"/>
                <a:gd name="T169" fmla="*/ 0 h 2822"/>
                <a:gd name="T170" fmla="*/ 8178 w 8178"/>
                <a:gd name="T171" fmla="*/ 2822 h 282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178" h="2822">
                  <a:moveTo>
                    <a:pt x="8128" y="0"/>
                  </a:moveTo>
                  <a:lnTo>
                    <a:pt x="8128" y="0"/>
                  </a:lnTo>
                  <a:lnTo>
                    <a:pt x="7920" y="1"/>
                  </a:lnTo>
                  <a:lnTo>
                    <a:pt x="7711" y="5"/>
                  </a:lnTo>
                  <a:lnTo>
                    <a:pt x="7505" y="9"/>
                  </a:lnTo>
                  <a:lnTo>
                    <a:pt x="7301" y="15"/>
                  </a:lnTo>
                  <a:lnTo>
                    <a:pt x="7098" y="23"/>
                  </a:lnTo>
                  <a:lnTo>
                    <a:pt x="6896" y="33"/>
                  </a:lnTo>
                  <a:lnTo>
                    <a:pt x="6695" y="44"/>
                  </a:lnTo>
                  <a:lnTo>
                    <a:pt x="6497" y="58"/>
                  </a:lnTo>
                  <a:lnTo>
                    <a:pt x="6300" y="72"/>
                  </a:lnTo>
                  <a:lnTo>
                    <a:pt x="6105" y="88"/>
                  </a:lnTo>
                  <a:lnTo>
                    <a:pt x="5912" y="106"/>
                  </a:lnTo>
                  <a:lnTo>
                    <a:pt x="5721" y="126"/>
                  </a:lnTo>
                  <a:lnTo>
                    <a:pt x="5532" y="147"/>
                  </a:lnTo>
                  <a:lnTo>
                    <a:pt x="5345" y="170"/>
                  </a:lnTo>
                  <a:lnTo>
                    <a:pt x="5160" y="193"/>
                  </a:lnTo>
                  <a:lnTo>
                    <a:pt x="4977" y="220"/>
                  </a:lnTo>
                  <a:lnTo>
                    <a:pt x="4797" y="246"/>
                  </a:lnTo>
                  <a:lnTo>
                    <a:pt x="4619" y="275"/>
                  </a:lnTo>
                  <a:lnTo>
                    <a:pt x="4443" y="305"/>
                  </a:lnTo>
                  <a:lnTo>
                    <a:pt x="4269" y="337"/>
                  </a:lnTo>
                  <a:lnTo>
                    <a:pt x="4099" y="369"/>
                  </a:lnTo>
                  <a:lnTo>
                    <a:pt x="3930" y="403"/>
                  </a:lnTo>
                  <a:lnTo>
                    <a:pt x="3764" y="439"/>
                  </a:lnTo>
                  <a:lnTo>
                    <a:pt x="3601" y="476"/>
                  </a:lnTo>
                  <a:lnTo>
                    <a:pt x="3441" y="514"/>
                  </a:lnTo>
                  <a:lnTo>
                    <a:pt x="3284" y="553"/>
                  </a:lnTo>
                  <a:lnTo>
                    <a:pt x="3128" y="594"/>
                  </a:lnTo>
                  <a:lnTo>
                    <a:pt x="2977" y="636"/>
                  </a:lnTo>
                  <a:lnTo>
                    <a:pt x="2829" y="679"/>
                  </a:lnTo>
                  <a:lnTo>
                    <a:pt x="2682" y="723"/>
                  </a:lnTo>
                  <a:lnTo>
                    <a:pt x="2611" y="746"/>
                  </a:lnTo>
                  <a:lnTo>
                    <a:pt x="2540" y="769"/>
                  </a:lnTo>
                  <a:lnTo>
                    <a:pt x="2470" y="793"/>
                  </a:lnTo>
                  <a:lnTo>
                    <a:pt x="2401" y="816"/>
                  </a:lnTo>
                  <a:lnTo>
                    <a:pt x="2332" y="839"/>
                  </a:lnTo>
                  <a:lnTo>
                    <a:pt x="2265" y="864"/>
                  </a:lnTo>
                  <a:lnTo>
                    <a:pt x="2198" y="887"/>
                  </a:lnTo>
                  <a:lnTo>
                    <a:pt x="2132" y="913"/>
                  </a:lnTo>
                  <a:lnTo>
                    <a:pt x="2067" y="937"/>
                  </a:lnTo>
                  <a:lnTo>
                    <a:pt x="2002" y="963"/>
                  </a:lnTo>
                  <a:lnTo>
                    <a:pt x="1939" y="988"/>
                  </a:lnTo>
                  <a:lnTo>
                    <a:pt x="1877" y="1014"/>
                  </a:lnTo>
                  <a:lnTo>
                    <a:pt x="1815" y="1039"/>
                  </a:lnTo>
                  <a:lnTo>
                    <a:pt x="1754" y="1066"/>
                  </a:lnTo>
                  <a:lnTo>
                    <a:pt x="1694" y="1092"/>
                  </a:lnTo>
                  <a:lnTo>
                    <a:pt x="1635" y="1119"/>
                  </a:lnTo>
                  <a:lnTo>
                    <a:pt x="1577" y="1146"/>
                  </a:lnTo>
                  <a:lnTo>
                    <a:pt x="1519" y="1174"/>
                  </a:lnTo>
                  <a:lnTo>
                    <a:pt x="1463" y="1201"/>
                  </a:lnTo>
                  <a:lnTo>
                    <a:pt x="1407" y="1229"/>
                  </a:lnTo>
                  <a:lnTo>
                    <a:pt x="1353" y="1256"/>
                  </a:lnTo>
                  <a:lnTo>
                    <a:pt x="1299" y="1285"/>
                  </a:lnTo>
                  <a:lnTo>
                    <a:pt x="1247" y="1313"/>
                  </a:lnTo>
                  <a:lnTo>
                    <a:pt x="1195" y="1342"/>
                  </a:lnTo>
                  <a:lnTo>
                    <a:pt x="1145" y="1372"/>
                  </a:lnTo>
                  <a:lnTo>
                    <a:pt x="1095" y="1400"/>
                  </a:lnTo>
                  <a:lnTo>
                    <a:pt x="1046" y="1430"/>
                  </a:lnTo>
                  <a:lnTo>
                    <a:pt x="999" y="1459"/>
                  </a:lnTo>
                  <a:lnTo>
                    <a:pt x="952" y="1490"/>
                  </a:lnTo>
                  <a:lnTo>
                    <a:pt x="906" y="1519"/>
                  </a:lnTo>
                  <a:lnTo>
                    <a:pt x="862" y="1550"/>
                  </a:lnTo>
                  <a:lnTo>
                    <a:pt x="818" y="1581"/>
                  </a:lnTo>
                  <a:lnTo>
                    <a:pt x="775" y="1611"/>
                  </a:lnTo>
                  <a:lnTo>
                    <a:pt x="734" y="1643"/>
                  </a:lnTo>
                  <a:lnTo>
                    <a:pt x="693" y="1673"/>
                  </a:lnTo>
                  <a:lnTo>
                    <a:pt x="653" y="1705"/>
                  </a:lnTo>
                  <a:lnTo>
                    <a:pt x="615" y="1737"/>
                  </a:lnTo>
                  <a:lnTo>
                    <a:pt x="578" y="1769"/>
                  </a:lnTo>
                  <a:lnTo>
                    <a:pt x="542" y="1801"/>
                  </a:lnTo>
                  <a:lnTo>
                    <a:pt x="506" y="1833"/>
                  </a:lnTo>
                  <a:lnTo>
                    <a:pt x="472" y="1866"/>
                  </a:lnTo>
                  <a:lnTo>
                    <a:pt x="439" y="1899"/>
                  </a:lnTo>
                  <a:lnTo>
                    <a:pt x="407" y="1932"/>
                  </a:lnTo>
                  <a:lnTo>
                    <a:pt x="376" y="1965"/>
                  </a:lnTo>
                  <a:lnTo>
                    <a:pt x="346" y="1999"/>
                  </a:lnTo>
                  <a:lnTo>
                    <a:pt x="318" y="2032"/>
                  </a:lnTo>
                  <a:lnTo>
                    <a:pt x="291" y="2066"/>
                  </a:lnTo>
                  <a:lnTo>
                    <a:pt x="264" y="2100"/>
                  </a:lnTo>
                  <a:lnTo>
                    <a:pt x="240" y="2134"/>
                  </a:lnTo>
                  <a:lnTo>
                    <a:pt x="215" y="2169"/>
                  </a:lnTo>
                  <a:lnTo>
                    <a:pt x="193" y="2203"/>
                  </a:lnTo>
                  <a:lnTo>
                    <a:pt x="172" y="2238"/>
                  </a:lnTo>
                  <a:lnTo>
                    <a:pt x="151" y="2274"/>
                  </a:lnTo>
                  <a:lnTo>
                    <a:pt x="132" y="2309"/>
                  </a:lnTo>
                  <a:lnTo>
                    <a:pt x="114" y="2344"/>
                  </a:lnTo>
                  <a:lnTo>
                    <a:pt x="98" y="2380"/>
                  </a:lnTo>
                  <a:lnTo>
                    <a:pt x="82" y="2416"/>
                  </a:lnTo>
                  <a:lnTo>
                    <a:pt x="68" y="2452"/>
                  </a:lnTo>
                  <a:lnTo>
                    <a:pt x="55" y="2489"/>
                  </a:lnTo>
                  <a:lnTo>
                    <a:pt x="44" y="2526"/>
                  </a:lnTo>
                  <a:lnTo>
                    <a:pt x="34" y="2561"/>
                  </a:lnTo>
                  <a:lnTo>
                    <a:pt x="24" y="2599"/>
                  </a:lnTo>
                  <a:lnTo>
                    <a:pt x="17" y="2636"/>
                  </a:lnTo>
                  <a:lnTo>
                    <a:pt x="11" y="2672"/>
                  </a:lnTo>
                  <a:lnTo>
                    <a:pt x="6" y="2710"/>
                  </a:lnTo>
                  <a:lnTo>
                    <a:pt x="3" y="2748"/>
                  </a:lnTo>
                  <a:lnTo>
                    <a:pt x="1" y="2785"/>
                  </a:lnTo>
                  <a:lnTo>
                    <a:pt x="0" y="2822"/>
                  </a:lnTo>
                  <a:lnTo>
                    <a:pt x="99" y="2822"/>
                  </a:lnTo>
                  <a:lnTo>
                    <a:pt x="100" y="2789"/>
                  </a:lnTo>
                  <a:lnTo>
                    <a:pt x="101" y="2754"/>
                  </a:lnTo>
                  <a:lnTo>
                    <a:pt x="105" y="2720"/>
                  </a:lnTo>
                  <a:lnTo>
                    <a:pt x="109" y="2687"/>
                  </a:lnTo>
                  <a:lnTo>
                    <a:pt x="114" y="2653"/>
                  </a:lnTo>
                  <a:lnTo>
                    <a:pt x="121" y="2619"/>
                  </a:lnTo>
                  <a:lnTo>
                    <a:pt x="129" y="2587"/>
                  </a:lnTo>
                  <a:lnTo>
                    <a:pt x="138" y="2553"/>
                  </a:lnTo>
                  <a:lnTo>
                    <a:pt x="148" y="2519"/>
                  </a:lnTo>
                  <a:lnTo>
                    <a:pt x="161" y="2487"/>
                  </a:lnTo>
                  <a:lnTo>
                    <a:pt x="173" y="2453"/>
                  </a:lnTo>
                  <a:lnTo>
                    <a:pt x="187" y="2421"/>
                  </a:lnTo>
                  <a:lnTo>
                    <a:pt x="202" y="2388"/>
                  </a:lnTo>
                  <a:lnTo>
                    <a:pt x="219" y="2354"/>
                  </a:lnTo>
                  <a:lnTo>
                    <a:pt x="237" y="2322"/>
                  </a:lnTo>
                  <a:lnTo>
                    <a:pt x="256" y="2289"/>
                  </a:lnTo>
                  <a:lnTo>
                    <a:pt x="275" y="2256"/>
                  </a:lnTo>
                  <a:lnTo>
                    <a:pt x="297" y="2224"/>
                  </a:lnTo>
                  <a:lnTo>
                    <a:pt x="319" y="2192"/>
                  </a:lnTo>
                  <a:lnTo>
                    <a:pt x="343" y="2160"/>
                  </a:lnTo>
                  <a:lnTo>
                    <a:pt x="368" y="2127"/>
                  </a:lnTo>
                  <a:lnTo>
                    <a:pt x="394" y="2095"/>
                  </a:lnTo>
                  <a:lnTo>
                    <a:pt x="421" y="2064"/>
                  </a:lnTo>
                  <a:lnTo>
                    <a:pt x="449" y="2031"/>
                  </a:lnTo>
                  <a:lnTo>
                    <a:pt x="479" y="2000"/>
                  </a:lnTo>
                  <a:lnTo>
                    <a:pt x="509" y="1968"/>
                  </a:lnTo>
                  <a:lnTo>
                    <a:pt x="541" y="1937"/>
                  </a:lnTo>
                  <a:lnTo>
                    <a:pt x="573" y="1906"/>
                  </a:lnTo>
                  <a:lnTo>
                    <a:pt x="608" y="1874"/>
                  </a:lnTo>
                  <a:lnTo>
                    <a:pt x="642" y="1844"/>
                  </a:lnTo>
                  <a:lnTo>
                    <a:pt x="679" y="1813"/>
                  </a:lnTo>
                  <a:lnTo>
                    <a:pt x="715" y="1782"/>
                  </a:lnTo>
                  <a:lnTo>
                    <a:pt x="754" y="1752"/>
                  </a:lnTo>
                  <a:lnTo>
                    <a:pt x="792" y="1721"/>
                  </a:lnTo>
                  <a:lnTo>
                    <a:pt x="833" y="1691"/>
                  </a:lnTo>
                  <a:lnTo>
                    <a:pt x="875" y="1661"/>
                  </a:lnTo>
                  <a:lnTo>
                    <a:pt x="917" y="1632"/>
                  </a:lnTo>
                  <a:lnTo>
                    <a:pt x="961" y="1602"/>
                  </a:lnTo>
                  <a:lnTo>
                    <a:pt x="1006" y="1572"/>
                  </a:lnTo>
                  <a:lnTo>
                    <a:pt x="1051" y="1543"/>
                  </a:lnTo>
                  <a:lnTo>
                    <a:pt x="1097" y="1514"/>
                  </a:lnTo>
                  <a:lnTo>
                    <a:pt x="1145" y="1486"/>
                  </a:lnTo>
                  <a:lnTo>
                    <a:pt x="1194" y="1457"/>
                  </a:lnTo>
                  <a:lnTo>
                    <a:pt x="1244" y="1429"/>
                  </a:lnTo>
                  <a:lnTo>
                    <a:pt x="1294" y="1400"/>
                  </a:lnTo>
                  <a:lnTo>
                    <a:pt x="1346" y="1372"/>
                  </a:lnTo>
                  <a:lnTo>
                    <a:pt x="1398" y="1344"/>
                  </a:lnTo>
                  <a:lnTo>
                    <a:pt x="1452" y="1317"/>
                  </a:lnTo>
                  <a:lnTo>
                    <a:pt x="1507" y="1290"/>
                  </a:lnTo>
                  <a:lnTo>
                    <a:pt x="1562" y="1263"/>
                  </a:lnTo>
                  <a:lnTo>
                    <a:pt x="1618" y="1236"/>
                  </a:lnTo>
                  <a:lnTo>
                    <a:pt x="1675" y="1208"/>
                  </a:lnTo>
                  <a:lnTo>
                    <a:pt x="1733" y="1183"/>
                  </a:lnTo>
                  <a:lnTo>
                    <a:pt x="1793" y="1156"/>
                  </a:lnTo>
                  <a:lnTo>
                    <a:pt x="1853" y="1131"/>
                  </a:lnTo>
                  <a:lnTo>
                    <a:pt x="1913" y="1104"/>
                  </a:lnTo>
                  <a:lnTo>
                    <a:pt x="1975" y="1080"/>
                  </a:lnTo>
                  <a:lnTo>
                    <a:pt x="2038" y="1055"/>
                  </a:lnTo>
                  <a:lnTo>
                    <a:pt x="2102" y="1029"/>
                  </a:lnTo>
                  <a:lnTo>
                    <a:pt x="2166" y="1005"/>
                  </a:lnTo>
                  <a:lnTo>
                    <a:pt x="2231" y="981"/>
                  </a:lnTo>
                  <a:lnTo>
                    <a:pt x="2297" y="957"/>
                  </a:lnTo>
                  <a:lnTo>
                    <a:pt x="2364" y="932"/>
                  </a:lnTo>
                  <a:lnTo>
                    <a:pt x="2432" y="909"/>
                  </a:lnTo>
                  <a:lnTo>
                    <a:pt x="2501" y="886"/>
                  </a:lnTo>
                  <a:lnTo>
                    <a:pt x="2570" y="863"/>
                  </a:lnTo>
                  <a:lnTo>
                    <a:pt x="2641" y="840"/>
                  </a:lnTo>
                  <a:lnTo>
                    <a:pt x="2712" y="818"/>
                  </a:lnTo>
                  <a:lnTo>
                    <a:pt x="2856" y="774"/>
                  </a:lnTo>
                  <a:lnTo>
                    <a:pt x="3003" y="731"/>
                  </a:lnTo>
                  <a:lnTo>
                    <a:pt x="3154" y="690"/>
                  </a:lnTo>
                  <a:lnTo>
                    <a:pt x="3307" y="649"/>
                  </a:lnTo>
                  <a:lnTo>
                    <a:pt x="3464" y="610"/>
                  </a:lnTo>
                  <a:lnTo>
                    <a:pt x="3623" y="572"/>
                  </a:lnTo>
                  <a:lnTo>
                    <a:pt x="3785" y="536"/>
                  </a:lnTo>
                  <a:lnTo>
                    <a:pt x="3950" y="500"/>
                  </a:lnTo>
                  <a:lnTo>
                    <a:pt x="4117" y="466"/>
                  </a:lnTo>
                  <a:lnTo>
                    <a:pt x="4288" y="434"/>
                  </a:lnTo>
                  <a:lnTo>
                    <a:pt x="4459" y="402"/>
                  </a:lnTo>
                  <a:lnTo>
                    <a:pt x="4635" y="373"/>
                  </a:lnTo>
                  <a:lnTo>
                    <a:pt x="4812" y="344"/>
                  </a:lnTo>
                  <a:lnTo>
                    <a:pt x="4992" y="317"/>
                  </a:lnTo>
                  <a:lnTo>
                    <a:pt x="5173" y="291"/>
                  </a:lnTo>
                  <a:lnTo>
                    <a:pt x="5357" y="268"/>
                  </a:lnTo>
                  <a:lnTo>
                    <a:pt x="5543" y="245"/>
                  </a:lnTo>
                  <a:lnTo>
                    <a:pt x="5731" y="224"/>
                  </a:lnTo>
                  <a:lnTo>
                    <a:pt x="5922" y="204"/>
                  </a:lnTo>
                  <a:lnTo>
                    <a:pt x="6114" y="187"/>
                  </a:lnTo>
                  <a:lnTo>
                    <a:pt x="6308" y="171"/>
                  </a:lnTo>
                  <a:lnTo>
                    <a:pt x="6503" y="155"/>
                  </a:lnTo>
                  <a:lnTo>
                    <a:pt x="6702" y="143"/>
                  </a:lnTo>
                  <a:lnTo>
                    <a:pt x="6901" y="131"/>
                  </a:lnTo>
                  <a:lnTo>
                    <a:pt x="7102" y="122"/>
                  </a:lnTo>
                  <a:lnTo>
                    <a:pt x="7304" y="114"/>
                  </a:lnTo>
                  <a:lnTo>
                    <a:pt x="7508" y="107"/>
                  </a:lnTo>
                  <a:lnTo>
                    <a:pt x="7713" y="103"/>
                  </a:lnTo>
                  <a:lnTo>
                    <a:pt x="7920" y="100"/>
                  </a:lnTo>
                  <a:lnTo>
                    <a:pt x="8128" y="99"/>
                  </a:lnTo>
                  <a:lnTo>
                    <a:pt x="8134" y="99"/>
                  </a:lnTo>
                  <a:lnTo>
                    <a:pt x="8139" y="98"/>
                  </a:lnTo>
                  <a:lnTo>
                    <a:pt x="8145" y="97"/>
                  </a:lnTo>
                  <a:lnTo>
                    <a:pt x="8149" y="95"/>
                  </a:lnTo>
                  <a:lnTo>
                    <a:pt x="8154" y="93"/>
                  </a:lnTo>
                  <a:lnTo>
                    <a:pt x="8158" y="90"/>
                  </a:lnTo>
                  <a:lnTo>
                    <a:pt x="8162" y="87"/>
                  </a:lnTo>
                  <a:lnTo>
                    <a:pt x="8166" y="84"/>
                  </a:lnTo>
                  <a:lnTo>
                    <a:pt x="8171" y="77"/>
                  </a:lnTo>
                  <a:lnTo>
                    <a:pt x="8175" y="69"/>
                  </a:lnTo>
                  <a:lnTo>
                    <a:pt x="8177" y="60"/>
                  </a:lnTo>
                  <a:lnTo>
                    <a:pt x="8178" y="50"/>
                  </a:lnTo>
                  <a:lnTo>
                    <a:pt x="8177" y="41"/>
                  </a:lnTo>
                  <a:lnTo>
                    <a:pt x="8175" y="32"/>
                  </a:lnTo>
                  <a:lnTo>
                    <a:pt x="8171" y="24"/>
                  </a:lnTo>
                  <a:lnTo>
                    <a:pt x="8166" y="16"/>
                  </a:lnTo>
                  <a:lnTo>
                    <a:pt x="8162" y="13"/>
                  </a:lnTo>
                  <a:lnTo>
                    <a:pt x="8158" y="10"/>
                  </a:lnTo>
                  <a:lnTo>
                    <a:pt x="8154" y="8"/>
                  </a:lnTo>
                  <a:lnTo>
                    <a:pt x="8149" y="5"/>
                  </a:lnTo>
                  <a:lnTo>
                    <a:pt x="8145" y="4"/>
                  </a:lnTo>
                  <a:lnTo>
                    <a:pt x="8139" y="1"/>
                  </a:lnTo>
                  <a:lnTo>
                    <a:pt x="8134" y="0"/>
                  </a:lnTo>
                  <a:lnTo>
                    <a:pt x="8128" y="0"/>
                  </a:lnTo>
                  <a:close/>
                </a:path>
              </a:pathLst>
            </a:custGeom>
            <a:solidFill>
              <a:srgbClr val="8DCBF0"/>
            </a:solidFill>
            <a:ln w="9525">
              <a:noFill/>
              <a:round/>
              <a:headEnd/>
              <a:tailEnd/>
            </a:ln>
          </p:spPr>
          <p:txBody>
            <a:bodyPr>
              <a:prstTxWarp prst="textNoShape">
                <a:avLst/>
              </a:prstTxWarp>
            </a:bodyPr>
            <a:lstStyle/>
            <a:p>
              <a:endParaRPr lang="en-US"/>
            </a:p>
          </p:txBody>
        </p:sp>
        <p:sp>
          <p:nvSpPr>
            <p:cNvPr id="20544" name="Freeform 411"/>
            <p:cNvSpPr>
              <a:spLocks/>
            </p:cNvSpPr>
            <p:nvPr/>
          </p:nvSpPr>
          <p:spPr bwMode="auto">
            <a:xfrm>
              <a:off x="2088" y="1853"/>
              <a:ext cx="254" cy="87"/>
            </a:xfrm>
            <a:custGeom>
              <a:avLst/>
              <a:gdLst>
                <a:gd name="T0" fmla="*/ 8122 w 8128"/>
                <a:gd name="T1" fmla="*/ 2710 h 2822"/>
                <a:gd name="T2" fmla="*/ 8094 w 8128"/>
                <a:gd name="T3" fmla="*/ 2561 h 2822"/>
                <a:gd name="T4" fmla="*/ 8046 w 8128"/>
                <a:gd name="T5" fmla="*/ 2416 h 2822"/>
                <a:gd name="T6" fmla="*/ 7977 w 8128"/>
                <a:gd name="T7" fmla="*/ 2274 h 2822"/>
                <a:gd name="T8" fmla="*/ 7888 w 8128"/>
                <a:gd name="T9" fmla="*/ 2134 h 2822"/>
                <a:gd name="T10" fmla="*/ 7782 w 8128"/>
                <a:gd name="T11" fmla="*/ 1999 h 2822"/>
                <a:gd name="T12" fmla="*/ 7656 w 8128"/>
                <a:gd name="T13" fmla="*/ 1866 h 2822"/>
                <a:gd name="T14" fmla="*/ 7512 w 8128"/>
                <a:gd name="T15" fmla="*/ 1737 h 2822"/>
                <a:gd name="T16" fmla="*/ 7353 w 8128"/>
                <a:gd name="T17" fmla="*/ 1611 h 2822"/>
                <a:gd name="T18" fmla="*/ 7176 w 8128"/>
                <a:gd name="T19" fmla="*/ 1490 h 2822"/>
                <a:gd name="T20" fmla="*/ 6983 w 8128"/>
                <a:gd name="T21" fmla="*/ 1372 h 2822"/>
                <a:gd name="T22" fmla="*/ 6775 w 8128"/>
                <a:gd name="T23" fmla="*/ 1256 h 2822"/>
                <a:gd name="T24" fmla="*/ 6551 w 8128"/>
                <a:gd name="T25" fmla="*/ 1146 h 2822"/>
                <a:gd name="T26" fmla="*/ 6313 w 8128"/>
                <a:gd name="T27" fmla="*/ 1039 h 2822"/>
                <a:gd name="T28" fmla="*/ 6061 w 8128"/>
                <a:gd name="T29" fmla="*/ 937 h 2822"/>
                <a:gd name="T30" fmla="*/ 5796 w 8128"/>
                <a:gd name="T31" fmla="*/ 839 h 2822"/>
                <a:gd name="T32" fmla="*/ 5517 w 8128"/>
                <a:gd name="T33" fmla="*/ 746 h 2822"/>
                <a:gd name="T34" fmla="*/ 5000 w 8128"/>
                <a:gd name="T35" fmla="*/ 594 h 2822"/>
                <a:gd name="T36" fmla="*/ 4364 w 8128"/>
                <a:gd name="T37" fmla="*/ 439 h 2822"/>
                <a:gd name="T38" fmla="*/ 3685 w 8128"/>
                <a:gd name="T39" fmla="*/ 305 h 2822"/>
                <a:gd name="T40" fmla="*/ 2968 w 8128"/>
                <a:gd name="T41" fmla="*/ 193 h 2822"/>
                <a:gd name="T42" fmla="*/ 2216 w 8128"/>
                <a:gd name="T43" fmla="*/ 106 h 2822"/>
                <a:gd name="T44" fmla="*/ 1433 w 8128"/>
                <a:gd name="T45" fmla="*/ 44 h 2822"/>
                <a:gd name="T46" fmla="*/ 623 w 8128"/>
                <a:gd name="T47" fmla="*/ 9 h 2822"/>
                <a:gd name="T48" fmla="*/ 0 w 8128"/>
                <a:gd name="T49" fmla="*/ 99 h 2822"/>
                <a:gd name="T50" fmla="*/ 824 w 8128"/>
                <a:gd name="T51" fmla="*/ 114 h 2822"/>
                <a:gd name="T52" fmla="*/ 1625 w 8128"/>
                <a:gd name="T53" fmla="*/ 155 h 2822"/>
                <a:gd name="T54" fmla="*/ 2397 w 8128"/>
                <a:gd name="T55" fmla="*/ 224 h 2822"/>
                <a:gd name="T56" fmla="*/ 3136 w 8128"/>
                <a:gd name="T57" fmla="*/ 317 h 2822"/>
                <a:gd name="T58" fmla="*/ 3840 w 8128"/>
                <a:gd name="T59" fmla="*/ 434 h 2822"/>
                <a:gd name="T60" fmla="*/ 4505 w 8128"/>
                <a:gd name="T61" fmla="*/ 572 h 2822"/>
                <a:gd name="T62" fmla="*/ 5125 w 8128"/>
                <a:gd name="T63" fmla="*/ 731 h 2822"/>
                <a:gd name="T64" fmla="*/ 5558 w 8128"/>
                <a:gd name="T65" fmla="*/ 863 h 2822"/>
                <a:gd name="T66" fmla="*/ 5831 w 8128"/>
                <a:gd name="T67" fmla="*/ 957 h 2822"/>
                <a:gd name="T68" fmla="*/ 6090 w 8128"/>
                <a:gd name="T69" fmla="*/ 1055 h 2822"/>
                <a:gd name="T70" fmla="*/ 6335 w 8128"/>
                <a:gd name="T71" fmla="*/ 1156 h 2822"/>
                <a:gd name="T72" fmla="*/ 6566 w 8128"/>
                <a:gd name="T73" fmla="*/ 1263 h 2822"/>
                <a:gd name="T74" fmla="*/ 6782 w 8128"/>
                <a:gd name="T75" fmla="*/ 1372 h 2822"/>
                <a:gd name="T76" fmla="*/ 6983 w 8128"/>
                <a:gd name="T77" fmla="*/ 1486 h 2822"/>
                <a:gd name="T78" fmla="*/ 7167 w 8128"/>
                <a:gd name="T79" fmla="*/ 1602 h 2822"/>
                <a:gd name="T80" fmla="*/ 7335 w 8128"/>
                <a:gd name="T81" fmla="*/ 1721 h 2822"/>
                <a:gd name="T82" fmla="*/ 7486 w 8128"/>
                <a:gd name="T83" fmla="*/ 1844 h 2822"/>
                <a:gd name="T84" fmla="*/ 7619 w 8128"/>
                <a:gd name="T85" fmla="*/ 1968 h 2822"/>
                <a:gd name="T86" fmla="*/ 7734 w 8128"/>
                <a:gd name="T87" fmla="*/ 2095 h 2822"/>
                <a:gd name="T88" fmla="*/ 7830 w 8128"/>
                <a:gd name="T89" fmla="*/ 2224 h 2822"/>
                <a:gd name="T90" fmla="*/ 7909 w 8128"/>
                <a:gd name="T91" fmla="*/ 2354 h 2822"/>
                <a:gd name="T92" fmla="*/ 7967 w 8128"/>
                <a:gd name="T93" fmla="*/ 2487 h 2822"/>
                <a:gd name="T94" fmla="*/ 8007 w 8128"/>
                <a:gd name="T95" fmla="*/ 2619 h 2822"/>
                <a:gd name="T96" fmla="*/ 8026 w 8128"/>
                <a:gd name="T97" fmla="*/ 2754 h 282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128"/>
                <a:gd name="T148" fmla="*/ 0 h 2822"/>
                <a:gd name="T149" fmla="*/ 8128 w 8128"/>
                <a:gd name="T150" fmla="*/ 2822 h 282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128" h="2822">
                  <a:moveTo>
                    <a:pt x="8128" y="2822"/>
                  </a:moveTo>
                  <a:lnTo>
                    <a:pt x="8127" y="2785"/>
                  </a:lnTo>
                  <a:lnTo>
                    <a:pt x="8125" y="2748"/>
                  </a:lnTo>
                  <a:lnTo>
                    <a:pt x="8122" y="2710"/>
                  </a:lnTo>
                  <a:lnTo>
                    <a:pt x="8117" y="2672"/>
                  </a:lnTo>
                  <a:lnTo>
                    <a:pt x="8111" y="2636"/>
                  </a:lnTo>
                  <a:lnTo>
                    <a:pt x="8103" y="2599"/>
                  </a:lnTo>
                  <a:lnTo>
                    <a:pt x="8094" y="2561"/>
                  </a:lnTo>
                  <a:lnTo>
                    <a:pt x="8084" y="2526"/>
                  </a:lnTo>
                  <a:lnTo>
                    <a:pt x="8072" y="2489"/>
                  </a:lnTo>
                  <a:lnTo>
                    <a:pt x="8060" y="2452"/>
                  </a:lnTo>
                  <a:lnTo>
                    <a:pt x="8046" y="2416"/>
                  </a:lnTo>
                  <a:lnTo>
                    <a:pt x="8030" y="2380"/>
                  </a:lnTo>
                  <a:lnTo>
                    <a:pt x="8014" y="2344"/>
                  </a:lnTo>
                  <a:lnTo>
                    <a:pt x="7996" y="2309"/>
                  </a:lnTo>
                  <a:lnTo>
                    <a:pt x="7977" y="2274"/>
                  </a:lnTo>
                  <a:lnTo>
                    <a:pt x="7956" y="2238"/>
                  </a:lnTo>
                  <a:lnTo>
                    <a:pt x="7935" y="2203"/>
                  </a:lnTo>
                  <a:lnTo>
                    <a:pt x="7913" y="2169"/>
                  </a:lnTo>
                  <a:lnTo>
                    <a:pt x="7888" y="2134"/>
                  </a:lnTo>
                  <a:lnTo>
                    <a:pt x="7864" y="2100"/>
                  </a:lnTo>
                  <a:lnTo>
                    <a:pt x="7837" y="2066"/>
                  </a:lnTo>
                  <a:lnTo>
                    <a:pt x="7810" y="2032"/>
                  </a:lnTo>
                  <a:lnTo>
                    <a:pt x="7782" y="1999"/>
                  </a:lnTo>
                  <a:lnTo>
                    <a:pt x="7752" y="1965"/>
                  </a:lnTo>
                  <a:lnTo>
                    <a:pt x="7721" y="1932"/>
                  </a:lnTo>
                  <a:lnTo>
                    <a:pt x="7689" y="1899"/>
                  </a:lnTo>
                  <a:lnTo>
                    <a:pt x="7656" y="1866"/>
                  </a:lnTo>
                  <a:lnTo>
                    <a:pt x="7622" y="1833"/>
                  </a:lnTo>
                  <a:lnTo>
                    <a:pt x="7586" y="1801"/>
                  </a:lnTo>
                  <a:lnTo>
                    <a:pt x="7550" y="1769"/>
                  </a:lnTo>
                  <a:lnTo>
                    <a:pt x="7512" y="1737"/>
                  </a:lnTo>
                  <a:lnTo>
                    <a:pt x="7475" y="1705"/>
                  </a:lnTo>
                  <a:lnTo>
                    <a:pt x="7435" y="1673"/>
                  </a:lnTo>
                  <a:lnTo>
                    <a:pt x="7394" y="1643"/>
                  </a:lnTo>
                  <a:lnTo>
                    <a:pt x="7353" y="1611"/>
                  </a:lnTo>
                  <a:lnTo>
                    <a:pt x="7310" y="1581"/>
                  </a:lnTo>
                  <a:lnTo>
                    <a:pt x="7266" y="1550"/>
                  </a:lnTo>
                  <a:lnTo>
                    <a:pt x="7222" y="1519"/>
                  </a:lnTo>
                  <a:lnTo>
                    <a:pt x="7176" y="1490"/>
                  </a:lnTo>
                  <a:lnTo>
                    <a:pt x="7129" y="1459"/>
                  </a:lnTo>
                  <a:lnTo>
                    <a:pt x="7082" y="1430"/>
                  </a:lnTo>
                  <a:lnTo>
                    <a:pt x="7033" y="1400"/>
                  </a:lnTo>
                  <a:lnTo>
                    <a:pt x="6983" y="1372"/>
                  </a:lnTo>
                  <a:lnTo>
                    <a:pt x="6932" y="1342"/>
                  </a:lnTo>
                  <a:lnTo>
                    <a:pt x="6881" y="1313"/>
                  </a:lnTo>
                  <a:lnTo>
                    <a:pt x="6829" y="1285"/>
                  </a:lnTo>
                  <a:lnTo>
                    <a:pt x="6775" y="1256"/>
                  </a:lnTo>
                  <a:lnTo>
                    <a:pt x="6721" y="1229"/>
                  </a:lnTo>
                  <a:lnTo>
                    <a:pt x="6665" y="1201"/>
                  </a:lnTo>
                  <a:lnTo>
                    <a:pt x="6609" y="1174"/>
                  </a:lnTo>
                  <a:lnTo>
                    <a:pt x="6551" y="1146"/>
                  </a:lnTo>
                  <a:lnTo>
                    <a:pt x="6493" y="1119"/>
                  </a:lnTo>
                  <a:lnTo>
                    <a:pt x="6434" y="1092"/>
                  </a:lnTo>
                  <a:lnTo>
                    <a:pt x="6374" y="1066"/>
                  </a:lnTo>
                  <a:lnTo>
                    <a:pt x="6313" y="1039"/>
                  </a:lnTo>
                  <a:lnTo>
                    <a:pt x="6251" y="1014"/>
                  </a:lnTo>
                  <a:lnTo>
                    <a:pt x="6189" y="988"/>
                  </a:lnTo>
                  <a:lnTo>
                    <a:pt x="6125" y="963"/>
                  </a:lnTo>
                  <a:lnTo>
                    <a:pt x="6061" y="937"/>
                  </a:lnTo>
                  <a:lnTo>
                    <a:pt x="5996" y="913"/>
                  </a:lnTo>
                  <a:lnTo>
                    <a:pt x="5930" y="887"/>
                  </a:lnTo>
                  <a:lnTo>
                    <a:pt x="5863" y="864"/>
                  </a:lnTo>
                  <a:lnTo>
                    <a:pt x="5796" y="839"/>
                  </a:lnTo>
                  <a:lnTo>
                    <a:pt x="5727" y="816"/>
                  </a:lnTo>
                  <a:lnTo>
                    <a:pt x="5658" y="793"/>
                  </a:lnTo>
                  <a:lnTo>
                    <a:pt x="5588" y="769"/>
                  </a:lnTo>
                  <a:lnTo>
                    <a:pt x="5517" y="746"/>
                  </a:lnTo>
                  <a:lnTo>
                    <a:pt x="5446" y="723"/>
                  </a:lnTo>
                  <a:lnTo>
                    <a:pt x="5299" y="679"/>
                  </a:lnTo>
                  <a:lnTo>
                    <a:pt x="5151" y="636"/>
                  </a:lnTo>
                  <a:lnTo>
                    <a:pt x="5000" y="594"/>
                  </a:lnTo>
                  <a:lnTo>
                    <a:pt x="4844" y="553"/>
                  </a:lnTo>
                  <a:lnTo>
                    <a:pt x="4687" y="514"/>
                  </a:lnTo>
                  <a:lnTo>
                    <a:pt x="4527" y="476"/>
                  </a:lnTo>
                  <a:lnTo>
                    <a:pt x="4364" y="439"/>
                  </a:lnTo>
                  <a:lnTo>
                    <a:pt x="4198" y="403"/>
                  </a:lnTo>
                  <a:lnTo>
                    <a:pt x="4029" y="369"/>
                  </a:lnTo>
                  <a:lnTo>
                    <a:pt x="3859" y="337"/>
                  </a:lnTo>
                  <a:lnTo>
                    <a:pt x="3685" y="305"/>
                  </a:lnTo>
                  <a:lnTo>
                    <a:pt x="3509" y="275"/>
                  </a:lnTo>
                  <a:lnTo>
                    <a:pt x="3331" y="246"/>
                  </a:lnTo>
                  <a:lnTo>
                    <a:pt x="3151" y="220"/>
                  </a:lnTo>
                  <a:lnTo>
                    <a:pt x="2968" y="193"/>
                  </a:lnTo>
                  <a:lnTo>
                    <a:pt x="2783" y="170"/>
                  </a:lnTo>
                  <a:lnTo>
                    <a:pt x="2596" y="147"/>
                  </a:lnTo>
                  <a:lnTo>
                    <a:pt x="2407" y="126"/>
                  </a:lnTo>
                  <a:lnTo>
                    <a:pt x="2216" y="106"/>
                  </a:lnTo>
                  <a:lnTo>
                    <a:pt x="2023" y="88"/>
                  </a:lnTo>
                  <a:lnTo>
                    <a:pt x="1828" y="72"/>
                  </a:lnTo>
                  <a:lnTo>
                    <a:pt x="1631" y="58"/>
                  </a:lnTo>
                  <a:lnTo>
                    <a:pt x="1433" y="44"/>
                  </a:lnTo>
                  <a:lnTo>
                    <a:pt x="1232" y="33"/>
                  </a:lnTo>
                  <a:lnTo>
                    <a:pt x="1030" y="23"/>
                  </a:lnTo>
                  <a:lnTo>
                    <a:pt x="827" y="15"/>
                  </a:lnTo>
                  <a:lnTo>
                    <a:pt x="623" y="9"/>
                  </a:lnTo>
                  <a:lnTo>
                    <a:pt x="417" y="5"/>
                  </a:lnTo>
                  <a:lnTo>
                    <a:pt x="209" y="1"/>
                  </a:lnTo>
                  <a:lnTo>
                    <a:pt x="0" y="0"/>
                  </a:lnTo>
                  <a:lnTo>
                    <a:pt x="0" y="99"/>
                  </a:lnTo>
                  <a:lnTo>
                    <a:pt x="208" y="100"/>
                  </a:lnTo>
                  <a:lnTo>
                    <a:pt x="415" y="103"/>
                  </a:lnTo>
                  <a:lnTo>
                    <a:pt x="620" y="107"/>
                  </a:lnTo>
                  <a:lnTo>
                    <a:pt x="824" y="114"/>
                  </a:lnTo>
                  <a:lnTo>
                    <a:pt x="1026" y="122"/>
                  </a:lnTo>
                  <a:lnTo>
                    <a:pt x="1227" y="131"/>
                  </a:lnTo>
                  <a:lnTo>
                    <a:pt x="1426" y="143"/>
                  </a:lnTo>
                  <a:lnTo>
                    <a:pt x="1625" y="155"/>
                  </a:lnTo>
                  <a:lnTo>
                    <a:pt x="1820" y="171"/>
                  </a:lnTo>
                  <a:lnTo>
                    <a:pt x="2014" y="187"/>
                  </a:lnTo>
                  <a:lnTo>
                    <a:pt x="2206" y="204"/>
                  </a:lnTo>
                  <a:lnTo>
                    <a:pt x="2397" y="224"/>
                  </a:lnTo>
                  <a:lnTo>
                    <a:pt x="2585" y="245"/>
                  </a:lnTo>
                  <a:lnTo>
                    <a:pt x="2771" y="268"/>
                  </a:lnTo>
                  <a:lnTo>
                    <a:pt x="2955" y="291"/>
                  </a:lnTo>
                  <a:lnTo>
                    <a:pt x="3136" y="317"/>
                  </a:lnTo>
                  <a:lnTo>
                    <a:pt x="3316" y="344"/>
                  </a:lnTo>
                  <a:lnTo>
                    <a:pt x="3493" y="373"/>
                  </a:lnTo>
                  <a:lnTo>
                    <a:pt x="3669" y="402"/>
                  </a:lnTo>
                  <a:lnTo>
                    <a:pt x="3840" y="434"/>
                  </a:lnTo>
                  <a:lnTo>
                    <a:pt x="4011" y="466"/>
                  </a:lnTo>
                  <a:lnTo>
                    <a:pt x="4178" y="500"/>
                  </a:lnTo>
                  <a:lnTo>
                    <a:pt x="4342" y="536"/>
                  </a:lnTo>
                  <a:lnTo>
                    <a:pt x="4505" y="572"/>
                  </a:lnTo>
                  <a:lnTo>
                    <a:pt x="4664" y="610"/>
                  </a:lnTo>
                  <a:lnTo>
                    <a:pt x="4821" y="649"/>
                  </a:lnTo>
                  <a:lnTo>
                    <a:pt x="4974" y="690"/>
                  </a:lnTo>
                  <a:lnTo>
                    <a:pt x="5125" y="731"/>
                  </a:lnTo>
                  <a:lnTo>
                    <a:pt x="5272" y="774"/>
                  </a:lnTo>
                  <a:lnTo>
                    <a:pt x="5416" y="818"/>
                  </a:lnTo>
                  <a:lnTo>
                    <a:pt x="5487" y="840"/>
                  </a:lnTo>
                  <a:lnTo>
                    <a:pt x="5558" y="863"/>
                  </a:lnTo>
                  <a:lnTo>
                    <a:pt x="5627" y="886"/>
                  </a:lnTo>
                  <a:lnTo>
                    <a:pt x="5696" y="909"/>
                  </a:lnTo>
                  <a:lnTo>
                    <a:pt x="5764" y="932"/>
                  </a:lnTo>
                  <a:lnTo>
                    <a:pt x="5831" y="957"/>
                  </a:lnTo>
                  <a:lnTo>
                    <a:pt x="5897" y="981"/>
                  </a:lnTo>
                  <a:lnTo>
                    <a:pt x="5962" y="1005"/>
                  </a:lnTo>
                  <a:lnTo>
                    <a:pt x="6026" y="1029"/>
                  </a:lnTo>
                  <a:lnTo>
                    <a:pt x="6090" y="1055"/>
                  </a:lnTo>
                  <a:lnTo>
                    <a:pt x="6153" y="1080"/>
                  </a:lnTo>
                  <a:lnTo>
                    <a:pt x="6215" y="1104"/>
                  </a:lnTo>
                  <a:lnTo>
                    <a:pt x="6275" y="1131"/>
                  </a:lnTo>
                  <a:lnTo>
                    <a:pt x="6335" y="1156"/>
                  </a:lnTo>
                  <a:lnTo>
                    <a:pt x="6395" y="1183"/>
                  </a:lnTo>
                  <a:lnTo>
                    <a:pt x="6453" y="1208"/>
                  </a:lnTo>
                  <a:lnTo>
                    <a:pt x="6510" y="1236"/>
                  </a:lnTo>
                  <a:lnTo>
                    <a:pt x="6566" y="1263"/>
                  </a:lnTo>
                  <a:lnTo>
                    <a:pt x="6621" y="1290"/>
                  </a:lnTo>
                  <a:lnTo>
                    <a:pt x="6676" y="1317"/>
                  </a:lnTo>
                  <a:lnTo>
                    <a:pt x="6730" y="1344"/>
                  </a:lnTo>
                  <a:lnTo>
                    <a:pt x="6782" y="1372"/>
                  </a:lnTo>
                  <a:lnTo>
                    <a:pt x="6834" y="1400"/>
                  </a:lnTo>
                  <a:lnTo>
                    <a:pt x="6884" y="1429"/>
                  </a:lnTo>
                  <a:lnTo>
                    <a:pt x="6934" y="1457"/>
                  </a:lnTo>
                  <a:lnTo>
                    <a:pt x="6983" y="1486"/>
                  </a:lnTo>
                  <a:lnTo>
                    <a:pt x="7031" y="1514"/>
                  </a:lnTo>
                  <a:lnTo>
                    <a:pt x="7076" y="1543"/>
                  </a:lnTo>
                  <a:lnTo>
                    <a:pt x="7122" y="1572"/>
                  </a:lnTo>
                  <a:lnTo>
                    <a:pt x="7167" y="1602"/>
                  </a:lnTo>
                  <a:lnTo>
                    <a:pt x="7211" y="1632"/>
                  </a:lnTo>
                  <a:lnTo>
                    <a:pt x="7253" y="1661"/>
                  </a:lnTo>
                  <a:lnTo>
                    <a:pt x="7295" y="1691"/>
                  </a:lnTo>
                  <a:lnTo>
                    <a:pt x="7335" y="1721"/>
                  </a:lnTo>
                  <a:lnTo>
                    <a:pt x="7374" y="1752"/>
                  </a:lnTo>
                  <a:lnTo>
                    <a:pt x="7413" y="1782"/>
                  </a:lnTo>
                  <a:lnTo>
                    <a:pt x="7449" y="1813"/>
                  </a:lnTo>
                  <a:lnTo>
                    <a:pt x="7486" y="1844"/>
                  </a:lnTo>
                  <a:lnTo>
                    <a:pt x="7520" y="1874"/>
                  </a:lnTo>
                  <a:lnTo>
                    <a:pt x="7555" y="1906"/>
                  </a:lnTo>
                  <a:lnTo>
                    <a:pt x="7587" y="1937"/>
                  </a:lnTo>
                  <a:lnTo>
                    <a:pt x="7619" y="1968"/>
                  </a:lnTo>
                  <a:lnTo>
                    <a:pt x="7649" y="2000"/>
                  </a:lnTo>
                  <a:lnTo>
                    <a:pt x="7679" y="2031"/>
                  </a:lnTo>
                  <a:lnTo>
                    <a:pt x="7707" y="2064"/>
                  </a:lnTo>
                  <a:lnTo>
                    <a:pt x="7734" y="2095"/>
                  </a:lnTo>
                  <a:lnTo>
                    <a:pt x="7760" y="2128"/>
                  </a:lnTo>
                  <a:lnTo>
                    <a:pt x="7785" y="2160"/>
                  </a:lnTo>
                  <a:lnTo>
                    <a:pt x="7808" y="2192"/>
                  </a:lnTo>
                  <a:lnTo>
                    <a:pt x="7830" y="2224"/>
                  </a:lnTo>
                  <a:lnTo>
                    <a:pt x="7853" y="2256"/>
                  </a:lnTo>
                  <a:lnTo>
                    <a:pt x="7872" y="2289"/>
                  </a:lnTo>
                  <a:lnTo>
                    <a:pt x="7891" y="2322"/>
                  </a:lnTo>
                  <a:lnTo>
                    <a:pt x="7909" y="2354"/>
                  </a:lnTo>
                  <a:lnTo>
                    <a:pt x="7925" y="2388"/>
                  </a:lnTo>
                  <a:lnTo>
                    <a:pt x="7941" y="2421"/>
                  </a:lnTo>
                  <a:lnTo>
                    <a:pt x="7954" y="2453"/>
                  </a:lnTo>
                  <a:lnTo>
                    <a:pt x="7967" y="2487"/>
                  </a:lnTo>
                  <a:lnTo>
                    <a:pt x="7980" y="2519"/>
                  </a:lnTo>
                  <a:lnTo>
                    <a:pt x="7990" y="2553"/>
                  </a:lnTo>
                  <a:lnTo>
                    <a:pt x="7999" y="2587"/>
                  </a:lnTo>
                  <a:lnTo>
                    <a:pt x="8007" y="2619"/>
                  </a:lnTo>
                  <a:lnTo>
                    <a:pt x="8014" y="2653"/>
                  </a:lnTo>
                  <a:lnTo>
                    <a:pt x="8019" y="2687"/>
                  </a:lnTo>
                  <a:lnTo>
                    <a:pt x="8023" y="2720"/>
                  </a:lnTo>
                  <a:lnTo>
                    <a:pt x="8026" y="2754"/>
                  </a:lnTo>
                  <a:lnTo>
                    <a:pt x="8028" y="2789"/>
                  </a:lnTo>
                  <a:lnTo>
                    <a:pt x="8029" y="2822"/>
                  </a:lnTo>
                  <a:lnTo>
                    <a:pt x="8128" y="2822"/>
                  </a:lnTo>
                  <a:close/>
                </a:path>
              </a:pathLst>
            </a:custGeom>
            <a:solidFill>
              <a:srgbClr val="8DCBF0"/>
            </a:solidFill>
            <a:ln w="9525">
              <a:noFill/>
              <a:round/>
              <a:headEnd/>
              <a:tailEnd/>
            </a:ln>
          </p:spPr>
          <p:txBody>
            <a:bodyPr>
              <a:prstTxWarp prst="textNoShape">
                <a:avLst/>
              </a:prstTxWarp>
            </a:bodyPr>
            <a:lstStyle/>
            <a:p>
              <a:endParaRPr lang="en-US"/>
            </a:p>
          </p:txBody>
        </p:sp>
        <p:sp>
          <p:nvSpPr>
            <p:cNvPr id="20545" name="Freeform 412"/>
            <p:cNvSpPr>
              <a:spLocks/>
            </p:cNvSpPr>
            <p:nvPr/>
          </p:nvSpPr>
          <p:spPr bwMode="auto">
            <a:xfrm>
              <a:off x="1835" y="1762"/>
              <a:ext cx="506" cy="179"/>
            </a:xfrm>
            <a:custGeom>
              <a:avLst/>
              <a:gdLst>
                <a:gd name="T0" fmla="*/ 0 w 16185"/>
                <a:gd name="T1" fmla="*/ 0 h 5743"/>
                <a:gd name="T2" fmla="*/ 0 w 16185"/>
                <a:gd name="T3" fmla="*/ 5743 h 5743"/>
                <a:gd name="T4" fmla="*/ 16182 w 16185"/>
                <a:gd name="T5" fmla="*/ 5743 h 5743"/>
                <a:gd name="T6" fmla="*/ 16185 w 16185"/>
                <a:gd name="T7" fmla="*/ 4 h 5743"/>
                <a:gd name="T8" fmla="*/ 0 w 16185"/>
                <a:gd name="T9" fmla="*/ 0 h 5743"/>
                <a:gd name="T10" fmla="*/ 0 60000 65536"/>
                <a:gd name="T11" fmla="*/ 0 60000 65536"/>
                <a:gd name="T12" fmla="*/ 0 60000 65536"/>
                <a:gd name="T13" fmla="*/ 0 60000 65536"/>
                <a:gd name="T14" fmla="*/ 0 60000 65536"/>
                <a:gd name="T15" fmla="*/ 0 w 16185"/>
                <a:gd name="T16" fmla="*/ 0 h 5743"/>
                <a:gd name="T17" fmla="*/ 16185 w 16185"/>
                <a:gd name="T18" fmla="*/ 5743 h 5743"/>
              </a:gdLst>
              <a:ahLst/>
              <a:cxnLst>
                <a:cxn ang="T10">
                  <a:pos x="T0" y="T1"/>
                </a:cxn>
                <a:cxn ang="T11">
                  <a:pos x="T2" y="T3"/>
                </a:cxn>
                <a:cxn ang="T12">
                  <a:pos x="T4" y="T5"/>
                </a:cxn>
                <a:cxn ang="T13">
                  <a:pos x="T6" y="T7"/>
                </a:cxn>
                <a:cxn ang="T14">
                  <a:pos x="T8" y="T9"/>
                </a:cxn>
              </a:cxnLst>
              <a:rect l="T15" t="T16" r="T17" b="T18"/>
              <a:pathLst>
                <a:path w="16185" h="5743">
                  <a:moveTo>
                    <a:pt x="0" y="0"/>
                  </a:moveTo>
                  <a:lnTo>
                    <a:pt x="0" y="5743"/>
                  </a:lnTo>
                  <a:lnTo>
                    <a:pt x="16182" y="5743"/>
                  </a:lnTo>
                  <a:lnTo>
                    <a:pt x="16185" y="4"/>
                  </a:lnTo>
                  <a:lnTo>
                    <a:pt x="0" y="0"/>
                  </a:lnTo>
                  <a:close/>
                </a:path>
              </a:pathLst>
            </a:custGeom>
            <a:solidFill>
              <a:srgbClr val="007BB5"/>
            </a:solidFill>
            <a:ln w="9525">
              <a:noFill/>
              <a:round/>
              <a:headEnd/>
              <a:tailEnd/>
            </a:ln>
          </p:spPr>
          <p:txBody>
            <a:bodyPr>
              <a:prstTxWarp prst="textNoShape">
                <a:avLst/>
              </a:prstTxWarp>
            </a:bodyPr>
            <a:lstStyle/>
            <a:p>
              <a:endParaRPr lang="en-US"/>
            </a:p>
          </p:txBody>
        </p:sp>
        <p:sp>
          <p:nvSpPr>
            <p:cNvPr id="20546" name="Freeform 413"/>
            <p:cNvSpPr>
              <a:spLocks/>
            </p:cNvSpPr>
            <p:nvPr/>
          </p:nvSpPr>
          <p:spPr bwMode="auto">
            <a:xfrm>
              <a:off x="1836" y="1671"/>
              <a:ext cx="504" cy="173"/>
            </a:xfrm>
            <a:custGeom>
              <a:avLst/>
              <a:gdLst>
                <a:gd name="T0" fmla="*/ 16115 w 16156"/>
                <a:gd name="T1" fmla="*/ 3055 h 5544"/>
                <a:gd name="T2" fmla="*/ 15902 w 16156"/>
                <a:gd name="T3" fmla="*/ 3464 h 5544"/>
                <a:gd name="T4" fmla="*/ 15521 w 16156"/>
                <a:gd name="T5" fmla="*/ 3850 h 5544"/>
                <a:gd name="T6" fmla="*/ 14987 w 16156"/>
                <a:gd name="T7" fmla="*/ 4209 h 5544"/>
                <a:gd name="T8" fmla="*/ 14311 w 16156"/>
                <a:gd name="T9" fmla="*/ 4536 h 5544"/>
                <a:gd name="T10" fmla="*/ 13509 w 16156"/>
                <a:gd name="T11" fmla="*/ 4824 h 5544"/>
                <a:gd name="T12" fmla="*/ 12594 w 16156"/>
                <a:gd name="T13" fmla="*/ 5071 h 5544"/>
                <a:gd name="T14" fmla="*/ 11579 w 16156"/>
                <a:gd name="T15" fmla="*/ 5271 h 5544"/>
                <a:gd name="T16" fmla="*/ 10480 w 16156"/>
                <a:gd name="T17" fmla="*/ 5419 h 5544"/>
                <a:gd name="T18" fmla="*/ 9307 w 16156"/>
                <a:gd name="T19" fmla="*/ 5512 h 5544"/>
                <a:gd name="T20" fmla="*/ 8078 w 16156"/>
                <a:gd name="T21" fmla="*/ 5544 h 5544"/>
                <a:gd name="T22" fmla="*/ 6849 w 16156"/>
                <a:gd name="T23" fmla="*/ 5512 h 5544"/>
                <a:gd name="T24" fmla="*/ 5676 w 16156"/>
                <a:gd name="T25" fmla="*/ 5419 h 5544"/>
                <a:gd name="T26" fmla="*/ 4577 w 16156"/>
                <a:gd name="T27" fmla="*/ 5271 h 5544"/>
                <a:gd name="T28" fmla="*/ 3562 w 16156"/>
                <a:gd name="T29" fmla="*/ 5071 h 5544"/>
                <a:gd name="T30" fmla="*/ 2647 w 16156"/>
                <a:gd name="T31" fmla="*/ 4824 h 5544"/>
                <a:gd name="T32" fmla="*/ 1845 w 16156"/>
                <a:gd name="T33" fmla="*/ 4536 h 5544"/>
                <a:gd name="T34" fmla="*/ 1169 w 16156"/>
                <a:gd name="T35" fmla="*/ 4209 h 5544"/>
                <a:gd name="T36" fmla="*/ 635 w 16156"/>
                <a:gd name="T37" fmla="*/ 3850 h 5544"/>
                <a:gd name="T38" fmla="*/ 254 w 16156"/>
                <a:gd name="T39" fmla="*/ 3464 h 5544"/>
                <a:gd name="T40" fmla="*/ 41 w 16156"/>
                <a:gd name="T41" fmla="*/ 3055 h 5544"/>
                <a:gd name="T42" fmla="*/ 10 w 16156"/>
                <a:gd name="T43" fmla="*/ 2629 h 5544"/>
                <a:gd name="T44" fmla="*/ 163 w 16156"/>
                <a:gd name="T45" fmla="*/ 2213 h 5544"/>
                <a:gd name="T46" fmla="*/ 489 w 16156"/>
                <a:gd name="T47" fmla="*/ 1819 h 5544"/>
                <a:gd name="T48" fmla="*/ 975 w 16156"/>
                <a:gd name="T49" fmla="*/ 1451 h 5544"/>
                <a:gd name="T50" fmla="*/ 1605 w 16156"/>
                <a:gd name="T51" fmla="*/ 1113 h 5544"/>
                <a:gd name="T52" fmla="*/ 2366 w 16156"/>
                <a:gd name="T53" fmla="*/ 812 h 5544"/>
                <a:gd name="T54" fmla="*/ 3245 w 16156"/>
                <a:gd name="T55" fmla="*/ 551 h 5544"/>
                <a:gd name="T56" fmla="*/ 4228 w 16156"/>
                <a:gd name="T57" fmla="*/ 334 h 5544"/>
                <a:gd name="T58" fmla="*/ 5301 w 16156"/>
                <a:gd name="T59" fmla="*/ 168 h 5544"/>
                <a:gd name="T60" fmla="*/ 6450 w 16156"/>
                <a:gd name="T61" fmla="*/ 56 h 5544"/>
                <a:gd name="T62" fmla="*/ 7662 w 16156"/>
                <a:gd name="T63" fmla="*/ 3 h 5544"/>
                <a:gd name="T64" fmla="*/ 8904 w 16156"/>
                <a:gd name="T65" fmla="*/ 14 h 5544"/>
                <a:gd name="T66" fmla="*/ 10096 w 16156"/>
                <a:gd name="T67" fmla="*/ 87 h 5544"/>
                <a:gd name="T68" fmla="*/ 11222 w 16156"/>
                <a:gd name="T69" fmla="*/ 217 h 5544"/>
                <a:gd name="T70" fmla="*/ 12266 w 16156"/>
                <a:gd name="T71" fmla="*/ 402 h 5544"/>
                <a:gd name="T72" fmla="*/ 13216 w 16156"/>
                <a:gd name="T73" fmla="*/ 633 h 5544"/>
                <a:gd name="T74" fmla="*/ 14057 w 16156"/>
                <a:gd name="T75" fmla="*/ 908 h 5544"/>
                <a:gd name="T76" fmla="*/ 14776 w 16156"/>
                <a:gd name="T77" fmla="*/ 1222 h 5544"/>
                <a:gd name="T78" fmla="*/ 15360 w 16156"/>
                <a:gd name="T79" fmla="*/ 1570 h 5544"/>
                <a:gd name="T80" fmla="*/ 15794 w 16156"/>
                <a:gd name="T81" fmla="*/ 1948 h 5544"/>
                <a:gd name="T82" fmla="*/ 16064 w 16156"/>
                <a:gd name="T83" fmla="*/ 2350 h 5544"/>
                <a:gd name="T84" fmla="*/ 16156 w 16156"/>
                <a:gd name="T85" fmla="*/ 2772 h 554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156"/>
                <a:gd name="T130" fmla="*/ 0 h 5544"/>
                <a:gd name="T131" fmla="*/ 16156 w 16156"/>
                <a:gd name="T132" fmla="*/ 5544 h 554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156" h="5544">
                  <a:moveTo>
                    <a:pt x="16156" y="2772"/>
                  </a:moveTo>
                  <a:lnTo>
                    <a:pt x="16146" y="2915"/>
                  </a:lnTo>
                  <a:lnTo>
                    <a:pt x="16115" y="3055"/>
                  </a:lnTo>
                  <a:lnTo>
                    <a:pt x="16064" y="3194"/>
                  </a:lnTo>
                  <a:lnTo>
                    <a:pt x="15993" y="3331"/>
                  </a:lnTo>
                  <a:lnTo>
                    <a:pt x="15902" y="3464"/>
                  </a:lnTo>
                  <a:lnTo>
                    <a:pt x="15794" y="3596"/>
                  </a:lnTo>
                  <a:lnTo>
                    <a:pt x="15667" y="3725"/>
                  </a:lnTo>
                  <a:lnTo>
                    <a:pt x="15521" y="3850"/>
                  </a:lnTo>
                  <a:lnTo>
                    <a:pt x="15360" y="3974"/>
                  </a:lnTo>
                  <a:lnTo>
                    <a:pt x="15181" y="4093"/>
                  </a:lnTo>
                  <a:lnTo>
                    <a:pt x="14987" y="4209"/>
                  </a:lnTo>
                  <a:lnTo>
                    <a:pt x="14776" y="4321"/>
                  </a:lnTo>
                  <a:lnTo>
                    <a:pt x="14551" y="4431"/>
                  </a:lnTo>
                  <a:lnTo>
                    <a:pt x="14311" y="4536"/>
                  </a:lnTo>
                  <a:lnTo>
                    <a:pt x="14057" y="4635"/>
                  </a:lnTo>
                  <a:lnTo>
                    <a:pt x="13790" y="4732"/>
                  </a:lnTo>
                  <a:lnTo>
                    <a:pt x="13509" y="4824"/>
                  </a:lnTo>
                  <a:lnTo>
                    <a:pt x="13216" y="4911"/>
                  </a:lnTo>
                  <a:lnTo>
                    <a:pt x="12910" y="4993"/>
                  </a:lnTo>
                  <a:lnTo>
                    <a:pt x="12594" y="5071"/>
                  </a:lnTo>
                  <a:lnTo>
                    <a:pt x="12266" y="5143"/>
                  </a:lnTo>
                  <a:lnTo>
                    <a:pt x="11928" y="5209"/>
                  </a:lnTo>
                  <a:lnTo>
                    <a:pt x="11579" y="5271"/>
                  </a:lnTo>
                  <a:lnTo>
                    <a:pt x="11222" y="5327"/>
                  </a:lnTo>
                  <a:lnTo>
                    <a:pt x="10855" y="5376"/>
                  </a:lnTo>
                  <a:lnTo>
                    <a:pt x="10480" y="5419"/>
                  </a:lnTo>
                  <a:lnTo>
                    <a:pt x="10096" y="5457"/>
                  </a:lnTo>
                  <a:lnTo>
                    <a:pt x="9706" y="5488"/>
                  </a:lnTo>
                  <a:lnTo>
                    <a:pt x="9307" y="5512"/>
                  </a:lnTo>
                  <a:lnTo>
                    <a:pt x="8904" y="5529"/>
                  </a:lnTo>
                  <a:lnTo>
                    <a:pt x="8494" y="5541"/>
                  </a:lnTo>
                  <a:lnTo>
                    <a:pt x="8078" y="5544"/>
                  </a:lnTo>
                  <a:lnTo>
                    <a:pt x="7662" y="5541"/>
                  </a:lnTo>
                  <a:lnTo>
                    <a:pt x="7252" y="5529"/>
                  </a:lnTo>
                  <a:lnTo>
                    <a:pt x="6849" y="5512"/>
                  </a:lnTo>
                  <a:lnTo>
                    <a:pt x="6450" y="5488"/>
                  </a:lnTo>
                  <a:lnTo>
                    <a:pt x="6060" y="5457"/>
                  </a:lnTo>
                  <a:lnTo>
                    <a:pt x="5676" y="5419"/>
                  </a:lnTo>
                  <a:lnTo>
                    <a:pt x="5301" y="5376"/>
                  </a:lnTo>
                  <a:lnTo>
                    <a:pt x="4934" y="5327"/>
                  </a:lnTo>
                  <a:lnTo>
                    <a:pt x="4577" y="5271"/>
                  </a:lnTo>
                  <a:lnTo>
                    <a:pt x="4228" y="5209"/>
                  </a:lnTo>
                  <a:lnTo>
                    <a:pt x="3890" y="5143"/>
                  </a:lnTo>
                  <a:lnTo>
                    <a:pt x="3562" y="5071"/>
                  </a:lnTo>
                  <a:lnTo>
                    <a:pt x="3245" y="4993"/>
                  </a:lnTo>
                  <a:lnTo>
                    <a:pt x="2940" y="4911"/>
                  </a:lnTo>
                  <a:lnTo>
                    <a:pt x="2647" y="4824"/>
                  </a:lnTo>
                  <a:lnTo>
                    <a:pt x="2366" y="4732"/>
                  </a:lnTo>
                  <a:lnTo>
                    <a:pt x="2099" y="4635"/>
                  </a:lnTo>
                  <a:lnTo>
                    <a:pt x="1845" y="4536"/>
                  </a:lnTo>
                  <a:lnTo>
                    <a:pt x="1605" y="4431"/>
                  </a:lnTo>
                  <a:lnTo>
                    <a:pt x="1380" y="4321"/>
                  </a:lnTo>
                  <a:lnTo>
                    <a:pt x="1169" y="4209"/>
                  </a:lnTo>
                  <a:lnTo>
                    <a:pt x="975" y="4093"/>
                  </a:lnTo>
                  <a:lnTo>
                    <a:pt x="796" y="3974"/>
                  </a:lnTo>
                  <a:lnTo>
                    <a:pt x="635" y="3850"/>
                  </a:lnTo>
                  <a:lnTo>
                    <a:pt x="489" y="3725"/>
                  </a:lnTo>
                  <a:lnTo>
                    <a:pt x="362" y="3596"/>
                  </a:lnTo>
                  <a:lnTo>
                    <a:pt x="254" y="3464"/>
                  </a:lnTo>
                  <a:lnTo>
                    <a:pt x="163" y="3331"/>
                  </a:lnTo>
                  <a:lnTo>
                    <a:pt x="92" y="3194"/>
                  </a:lnTo>
                  <a:lnTo>
                    <a:pt x="41" y="3055"/>
                  </a:lnTo>
                  <a:lnTo>
                    <a:pt x="10" y="2915"/>
                  </a:lnTo>
                  <a:lnTo>
                    <a:pt x="0" y="2772"/>
                  </a:lnTo>
                  <a:lnTo>
                    <a:pt x="10" y="2629"/>
                  </a:lnTo>
                  <a:lnTo>
                    <a:pt x="41" y="2489"/>
                  </a:lnTo>
                  <a:lnTo>
                    <a:pt x="92" y="2350"/>
                  </a:lnTo>
                  <a:lnTo>
                    <a:pt x="163" y="2213"/>
                  </a:lnTo>
                  <a:lnTo>
                    <a:pt x="254" y="2080"/>
                  </a:lnTo>
                  <a:lnTo>
                    <a:pt x="362" y="1948"/>
                  </a:lnTo>
                  <a:lnTo>
                    <a:pt x="489" y="1819"/>
                  </a:lnTo>
                  <a:lnTo>
                    <a:pt x="635" y="1693"/>
                  </a:lnTo>
                  <a:lnTo>
                    <a:pt x="796" y="1570"/>
                  </a:lnTo>
                  <a:lnTo>
                    <a:pt x="975" y="1451"/>
                  </a:lnTo>
                  <a:lnTo>
                    <a:pt x="1169" y="1335"/>
                  </a:lnTo>
                  <a:lnTo>
                    <a:pt x="1380" y="1222"/>
                  </a:lnTo>
                  <a:lnTo>
                    <a:pt x="1605" y="1113"/>
                  </a:lnTo>
                  <a:lnTo>
                    <a:pt x="1845" y="1009"/>
                  </a:lnTo>
                  <a:lnTo>
                    <a:pt x="2099" y="908"/>
                  </a:lnTo>
                  <a:lnTo>
                    <a:pt x="2366" y="812"/>
                  </a:lnTo>
                  <a:lnTo>
                    <a:pt x="2647" y="720"/>
                  </a:lnTo>
                  <a:lnTo>
                    <a:pt x="2940" y="633"/>
                  </a:lnTo>
                  <a:lnTo>
                    <a:pt x="3245" y="551"/>
                  </a:lnTo>
                  <a:lnTo>
                    <a:pt x="3562" y="473"/>
                  </a:lnTo>
                  <a:lnTo>
                    <a:pt x="3890" y="402"/>
                  </a:lnTo>
                  <a:lnTo>
                    <a:pt x="4228" y="334"/>
                  </a:lnTo>
                  <a:lnTo>
                    <a:pt x="4577" y="273"/>
                  </a:lnTo>
                  <a:lnTo>
                    <a:pt x="4934" y="217"/>
                  </a:lnTo>
                  <a:lnTo>
                    <a:pt x="5301" y="168"/>
                  </a:lnTo>
                  <a:lnTo>
                    <a:pt x="5676" y="124"/>
                  </a:lnTo>
                  <a:lnTo>
                    <a:pt x="6060" y="87"/>
                  </a:lnTo>
                  <a:lnTo>
                    <a:pt x="6450" y="56"/>
                  </a:lnTo>
                  <a:lnTo>
                    <a:pt x="6849" y="32"/>
                  </a:lnTo>
                  <a:lnTo>
                    <a:pt x="7252" y="14"/>
                  </a:lnTo>
                  <a:lnTo>
                    <a:pt x="7662" y="3"/>
                  </a:lnTo>
                  <a:lnTo>
                    <a:pt x="8078" y="0"/>
                  </a:lnTo>
                  <a:lnTo>
                    <a:pt x="8494" y="3"/>
                  </a:lnTo>
                  <a:lnTo>
                    <a:pt x="8904" y="14"/>
                  </a:lnTo>
                  <a:lnTo>
                    <a:pt x="9307" y="32"/>
                  </a:lnTo>
                  <a:lnTo>
                    <a:pt x="9706" y="56"/>
                  </a:lnTo>
                  <a:lnTo>
                    <a:pt x="10096" y="87"/>
                  </a:lnTo>
                  <a:lnTo>
                    <a:pt x="10480" y="124"/>
                  </a:lnTo>
                  <a:lnTo>
                    <a:pt x="10855" y="168"/>
                  </a:lnTo>
                  <a:lnTo>
                    <a:pt x="11222" y="217"/>
                  </a:lnTo>
                  <a:lnTo>
                    <a:pt x="11579" y="273"/>
                  </a:lnTo>
                  <a:lnTo>
                    <a:pt x="11928" y="334"/>
                  </a:lnTo>
                  <a:lnTo>
                    <a:pt x="12266" y="402"/>
                  </a:lnTo>
                  <a:lnTo>
                    <a:pt x="12594" y="473"/>
                  </a:lnTo>
                  <a:lnTo>
                    <a:pt x="12910" y="551"/>
                  </a:lnTo>
                  <a:lnTo>
                    <a:pt x="13216" y="633"/>
                  </a:lnTo>
                  <a:lnTo>
                    <a:pt x="13509" y="720"/>
                  </a:lnTo>
                  <a:lnTo>
                    <a:pt x="13790" y="812"/>
                  </a:lnTo>
                  <a:lnTo>
                    <a:pt x="14057" y="908"/>
                  </a:lnTo>
                  <a:lnTo>
                    <a:pt x="14311" y="1009"/>
                  </a:lnTo>
                  <a:lnTo>
                    <a:pt x="14551" y="1113"/>
                  </a:lnTo>
                  <a:lnTo>
                    <a:pt x="14776" y="1222"/>
                  </a:lnTo>
                  <a:lnTo>
                    <a:pt x="14987" y="1335"/>
                  </a:lnTo>
                  <a:lnTo>
                    <a:pt x="15181" y="1451"/>
                  </a:lnTo>
                  <a:lnTo>
                    <a:pt x="15360" y="1570"/>
                  </a:lnTo>
                  <a:lnTo>
                    <a:pt x="15521" y="1693"/>
                  </a:lnTo>
                  <a:lnTo>
                    <a:pt x="15667" y="1819"/>
                  </a:lnTo>
                  <a:lnTo>
                    <a:pt x="15794" y="1948"/>
                  </a:lnTo>
                  <a:lnTo>
                    <a:pt x="15902" y="2080"/>
                  </a:lnTo>
                  <a:lnTo>
                    <a:pt x="15993" y="2213"/>
                  </a:lnTo>
                  <a:lnTo>
                    <a:pt x="16064" y="2350"/>
                  </a:lnTo>
                  <a:lnTo>
                    <a:pt x="16115" y="2489"/>
                  </a:lnTo>
                  <a:lnTo>
                    <a:pt x="16146" y="2629"/>
                  </a:lnTo>
                  <a:lnTo>
                    <a:pt x="16156" y="2772"/>
                  </a:lnTo>
                  <a:close/>
                </a:path>
              </a:pathLst>
            </a:custGeom>
            <a:solidFill>
              <a:srgbClr val="009BDF"/>
            </a:solidFill>
            <a:ln w="9525">
              <a:noFill/>
              <a:round/>
              <a:headEnd/>
              <a:tailEnd/>
            </a:ln>
          </p:spPr>
          <p:txBody>
            <a:bodyPr>
              <a:prstTxWarp prst="textNoShape">
                <a:avLst/>
              </a:prstTxWarp>
            </a:bodyPr>
            <a:lstStyle/>
            <a:p>
              <a:endParaRPr lang="en-US"/>
            </a:p>
          </p:txBody>
        </p:sp>
        <p:sp>
          <p:nvSpPr>
            <p:cNvPr id="20547" name="Freeform 414"/>
            <p:cNvSpPr>
              <a:spLocks/>
            </p:cNvSpPr>
            <p:nvPr/>
          </p:nvSpPr>
          <p:spPr bwMode="auto">
            <a:xfrm>
              <a:off x="2088" y="1756"/>
              <a:ext cx="254" cy="89"/>
            </a:xfrm>
            <a:custGeom>
              <a:avLst/>
              <a:gdLst>
                <a:gd name="T0" fmla="*/ 417 w 8128"/>
                <a:gd name="T1" fmla="*/ 2818 h 2822"/>
                <a:gd name="T2" fmla="*/ 1232 w 8128"/>
                <a:gd name="T3" fmla="*/ 2789 h 2822"/>
                <a:gd name="T4" fmla="*/ 2023 w 8128"/>
                <a:gd name="T5" fmla="*/ 2734 h 2822"/>
                <a:gd name="T6" fmla="*/ 2783 w 8128"/>
                <a:gd name="T7" fmla="*/ 2653 h 2822"/>
                <a:gd name="T8" fmla="*/ 3509 w 8128"/>
                <a:gd name="T9" fmla="*/ 2547 h 2822"/>
                <a:gd name="T10" fmla="*/ 4198 w 8128"/>
                <a:gd name="T11" fmla="*/ 2419 h 2822"/>
                <a:gd name="T12" fmla="*/ 4844 w 8128"/>
                <a:gd name="T13" fmla="*/ 2269 h 2822"/>
                <a:gd name="T14" fmla="*/ 5299 w 8128"/>
                <a:gd name="T15" fmla="*/ 2144 h 2822"/>
                <a:gd name="T16" fmla="*/ 5588 w 8128"/>
                <a:gd name="T17" fmla="*/ 2053 h 2822"/>
                <a:gd name="T18" fmla="*/ 5863 w 8128"/>
                <a:gd name="T19" fmla="*/ 1959 h 2822"/>
                <a:gd name="T20" fmla="*/ 6125 w 8128"/>
                <a:gd name="T21" fmla="*/ 1860 h 2822"/>
                <a:gd name="T22" fmla="*/ 6374 w 8128"/>
                <a:gd name="T23" fmla="*/ 1756 h 2822"/>
                <a:gd name="T24" fmla="*/ 6609 w 8128"/>
                <a:gd name="T25" fmla="*/ 1649 h 2822"/>
                <a:gd name="T26" fmla="*/ 6829 w 8128"/>
                <a:gd name="T27" fmla="*/ 1537 h 2822"/>
                <a:gd name="T28" fmla="*/ 7033 w 8128"/>
                <a:gd name="T29" fmla="*/ 1422 h 2822"/>
                <a:gd name="T30" fmla="*/ 7222 w 8128"/>
                <a:gd name="T31" fmla="*/ 1303 h 2822"/>
                <a:gd name="T32" fmla="*/ 7394 w 8128"/>
                <a:gd name="T33" fmla="*/ 1180 h 2822"/>
                <a:gd name="T34" fmla="*/ 7550 w 8128"/>
                <a:gd name="T35" fmla="*/ 1054 h 2822"/>
                <a:gd name="T36" fmla="*/ 7689 w 8128"/>
                <a:gd name="T37" fmla="*/ 924 h 2822"/>
                <a:gd name="T38" fmla="*/ 7810 w 8128"/>
                <a:gd name="T39" fmla="*/ 790 h 2822"/>
                <a:gd name="T40" fmla="*/ 7913 w 8128"/>
                <a:gd name="T41" fmla="*/ 653 h 2822"/>
                <a:gd name="T42" fmla="*/ 7996 w 8128"/>
                <a:gd name="T43" fmla="*/ 514 h 2822"/>
                <a:gd name="T44" fmla="*/ 8060 w 8128"/>
                <a:gd name="T45" fmla="*/ 370 h 2822"/>
                <a:gd name="T46" fmla="*/ 8103 w 8128"/>
                <a:gd name="T47" fmla="*/ 224 h 2822"/>
                <a:gd name="T48" fmla="*/ 8125 w 8128"/>
                <a:gd name="T49" fmla="*/ 75 h 2822"/>
                <a:gd name="T50" fmla="*/ 8028 w 8128"/>
                <a:gd name="T51" fmla="*/ 34 h 2822"/>
                <a:gd name="T52" fmla="*/ 8014 w 8128"/>
                <a:gd name="T53" fmla="*/ 169 h 2822"/>
                <a:gd name="T54" fmla="*/ 7980 w 8128"/>
                <a:gd name="T55" fmla="*/ 303 h 2822"/>
                <a:gd name="T56" fmla="*/ 7925 w 8128"/>
                <a:gd name="T57" fmla="*/ 435 h 2822"/>
                <a:gd name="T58" fmla="*/ 7853 w 8128"/>
                <a:gd name="T59" fmla="*/ 566 h 2822"/>
                <a:gd name="T60" fmla="*/ 7760 w 8128"/>
                <a:gd name="T61" fmla="*/ 695 h 2822"/>
                <a:gd name="T62" fmla="*/ 7649 w 8128"/>
                <a:gd name="T63" fmla="*/ 823 h 2822"/>
                <a:gd name="T64" fmla="*/ 7520 w 8128"/>
                <a:gd name="T65" fmla="*/ 948 h 2822"/>
                <a:gd name="T66" fmla="*/ 7374 w 8128"/>
                <a:gd name="T67" fmla="*/ 1071 h 2822"/>
                <a:gd name="T68" fmla="*/ 7211 w 8128"/>
                <a:gd name="T69" fmla="*/ 1192 h 2822"/>
                <a:gd name="T70" fmla="*/ 7031 w 8128"/>
                <a:gd name="T71" fmla="*/ 1308 h 2822"/>
                <a:gd name="T72" fmla="*/ 6834 w 8128"/>
                <a:gd name="T73" fmla="*/ 1422 h 2822"/>
                <a:gd name="T74" fmla="*/ 6621 w 8128"/>
                <a:gd name="T75" fmla="*/ 1533 h 2822"/>
                <a:gd name="T76" fmla="*/ 6395 w 8128"/>
                <a:gd name="T77" fmla="*/ 1640 h 2822"/>
                <a:gd name="T78" fmla="*/ 6152 w 8128"/>
                <a:gd name="T79" fmla="*/ 1743 h 2822"/>
                <a:gd name="T80" fmla="*/ 5897 w 8128"/>
                <a:gd name="T81" fmla="*/ 1842 h 2822"/>
                <a:gd name="T82" fmla="*/ 5627 w 8128"/>
                <a:gd name="T83" fmla="*/ 1937 h 2822"/>
                <a:gd name="T84" fmla="*/ 5344 w 8128"/>
                <a:gd name="T85" fmla="*/ 2027 h 2822"/>
                <a:gd name="T86" fmla="*/ 4974 w 8128"/>
                <a:gd name="T87" fmla="*/ 2133 h 2822"/>
                <a:gd name="T88" fmla="*/ 4342 w 8128"/>
                <a:gd name="T89" fmla="*/ 2286 h 2822"/>
                <a:gd name="T90" fmla="*/ 3669 w 8128"/>
                <a:gd name="T91" fmla="*/ 2420 h 2822"/>
                <a:gd name="T92" fmla="*/ 2955 w 8128"/>
                <a:gd name="T93" fmla="*/ 2531 h 2822"/>
                <a:gd name="T94" fmla="*/ 2206 w 8128"/>
                <a:gd name="T95" fmla="*/ 2618 h 2822"/>
                <a:gd name="T96" fmla="*/ 1426 w 8128"/>
                <a:gd name="T97" fmla="*/ 2680 h 2822"/>
                <a:gd name="T98" fmla="*/ 620 w 8128"/>
                <a:gd name="T99" fmla="*/ 2715 h 2822"/>
                <a:gd name="T100" fmla="*/ 0 w 8128"/>
                <a:gd name="T101" fmla="*/ 2723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2822"/>
                  </a:moveTo>
                  <a:lnTo>
                    <a:pt x="0" y="2822"/>
                  </a:lnTo>
                  <a:lnTo>
                    <a:pt x="209" y="2821"/>
                  </a:lnTo>
                  <a:lnTo>
                    <a:pt x="417" y="2818"/>
                  </a:lnTo>
                  <a:lnTo>
                    <a:pt x="623" y="2814"/>
                  </a:lnTo>
                  <a:lnTo>
                    <a:pt x="827" y="2807"/>
                  </a:lnTo>
                  <a:lnTo>
                    <a:pt x="1030" y="2799"/>
                  </a:lnTo>
                  <a:lnTo>
                    <a:pt x="1232" y="2789"/>
                  </a:lnTo>
                  <a:lnTo>
                    <a:pt x="1433" y="2778"/>
                  </a:lnTo>
                  <a:lnTo>
                    <a:pt x="1631" y="2765"/>
                  </a:lnTo>
                  <a:lnTo>
                    <a:pt x="1828" y="2750"/>
                  </a:lnTo>
                  <a:lnTo>
                    <a:pt x="2023" y="2734"/>
                  </a:lnTo>
                  <a:lnTo>
                    <a:pt x="2216" y="2716"/>
                  </a:lnTo>
                  <a:lnTo>
                    <a:pt x="2407" y="2696"/>
                  </a:lnTo>
                  <a:lnTo>
                    <a:pt x="2596" y="2676"/>
                  </a:lnTo>
                  <a:lnTo>
                    <a:pt x="2783" y="2653"/>
                  </a:lnTo>
                  <a:lnTo>
                    <a:pt x="2968" y="2629"/>
                  </a:lnTo>
                  <a:lnTo>
                    <a:pt x="3151" y="2604"/>
                  </a:lnTo>
                  <a:lnTo>
                    <a:pt x="3331" y="2576"/>
                  </a:lnTo>
                  <a:lnTo>
                    <a:pt x="3509" y="2547"/>
                  </a:lnTo>
                  <a:lnTo>
                    <a:pt x="3685" y="2518"/>
                  </a:lnTo>
                  <a:lnTo>
                    <a:pt x="3859" y="2486"/>
                  </a:lnTo>
                  <a:lnTo>
                    <a:pt x="4029" y="2454"/>
                  </a:lnTo>
                  <a:lnTo>
                    <a:pt x="4198" y="2419"/>
                  </a:lnTo>
                  <a:lnTo>
                    <a:pt x="4364" y="2383"/>
                  </a:lnTo>
                  <a:lnTo>
                    <a:pt x="4527" y="2347"/>
                  </a:lnTo>
                  <a:lnTo>
                    <a:pt x="4687" y="2309"/>
                  </a:lnTo>
                  <a:lnTo>
                    <a:pt x="4844" y="2269"/>
                  </a:lnTo>
                  <a:lnTo>
                    <a:pt x="5000" y="2228"/>
                  </a:lnTo>
                  <a:lnTo>
                    <a:pt x="5151" y="2187"/>
                  </a:lnTo>
                  <a:lnTo>
                    <a:pt x="5226" y="2165"/>
                  </a:lnTo>
                  <a:lnTo>
                    <a:pt x="5299" y="2144"/>
                  </a:lnTo>
                  <a:lnTo>
                    <a:pt x="5373" y="2121"/>
                  </a:lnTo>
                  <a:lnTo>
                    <a:pt x="5446" y="2099"/>
                  </a:lnTo>
                  <a:lnTo>
                    <a:pt x="5517" y="2076"/>
                  </a:lnTo>
                  <a:lnTo>
                    <a:pt x="5588" y="2053"/>
                  </a:lnTo>
                  <a:lnTo>
                    <a:pt x="5658" y="2031"/>
                  </a:lnTo>
                  <a:lnTo>
                    <a:pt x="5727" y="2007"/>
                  </a:lnTo>
                  <a:lnTo>
                    <a:pt x="5796" y="1983"/>
                  </a:lnTo>
                  <a:lnTo>
                    <a:pt x="5863" y="1959"/>
                  </a:lnTo>
                  <a:lnTo>
                    <a:pt x="5930" y="1935"/>
                  </a:lnTo>
                  <a:lnTo>
                    <a:pt x="5996" y="1910"/>
                  </a:lnTo>
                  <a:lnTo>
                    <a:pt x="6061" y="1885"/>
                  </a:lnTo>
                  <a:lnTo>
                    <a:pt x="6125" y="1860"/>
                  </a:lnTo>
                  <a:lnTo>
                    <a:pt x="6189" y="1835"/>
                  </a:lnTo>
                  <a:lnTo>
                    <a:pt x="6251" y="1808"/>
                  </a:lnTo>
                  <a:lnTo>
                    <a:pt x="6313" y="1783"/>
                  </a:lnTo>
                  <a:lnTo>
                    <a:pt x="6374" y="1756"/>
                  </a:lnTo>
                  <a:lnTo>
                    <a:pt x="6434" y="1730"/>
                  </a:lnTo>
                  <a:lnTo>
                    <a:pt x="6493" y="1703"/>
                  </a:lnTo>
                  <a:lnTo>
                    <a:pt x="6551" y="1676"/>
                  </a:lnTo>
                  <a:lnTo>
                    <a:pt x="6609" y="1649"/>
                  </a:lnTo>
                  <a:lnTo>
                    <a:pt x="6665" y="1622"/>
                  </a:lnTo>
                  <a:lnTo>
                    <a:pt x="6721" y="1593"/>
                  </a:lnTo>
                  <a:lnTo>
                    <a:pt x="6775" y="1566"/>
                  </a:lnTo>
                  <a:lnTo>
                    <a:pt x="6829" y="1537"/>
                  </a:lnTo>
                  <a:lnTo>
                    <a:pt x="6881" y="1509"/>
                  </a:lnTo>
                  <a:lnTo>
                    <a:pt x="6932" y="1480"/>
                  </a:lnTo>
                  <a:lnTo>
                    <a:pt x="6983" y="1452"/>
                  </a:lnTo>
                  <a:lnTo>
                    <a:pt x="7033" y="1422"/>
                  </a:lnTo>
                  <a:lnTo>
                    <a:pt x="7082" y="1392"/>
                  </a:lnTo>
                  <a:lnTo>
                    <a:pt x="7129" y="1363"/>
                  </a:lnTo>
                  <a:lnTo>
                    <a:pt x="7176" y="1333"/>
                  </a:lnTo>
                  <a:lnTo>
                    <a:pt x="7222" y="1303"/>
                  </a:lnTo>
                  <a:lnTo>
                    <a:pt x="7266" y="1272"/>
                  </a:lnTo>
                  <a:lnTo>
                    <a:pt x="7310" y="1242"/>
                  </a:lnTo>
                  <a:lnTo>
                    <a:pt x="7353" y="1211"/>
                  </a:lnTo>
                  <a:lnTo>
                    <a:pt x="7394" y="1180"/>
                  </a:lnTo>
                  <a:lnTo>
                    <a:pt x="7435" y="1149"/>
                  </a:lnTo>
                  <a:lnTo>
                    <a:pt x="7475" y="1117"/>
                  </a:lnTo>
                  <a:lnTo>
                    <a:pt x="7512" y="1086"/>
                  </a:lnTo>
                  <a:lnTo>
                    <a:pt x="7550" y="1054"/>
                  </a:lnTo>
                  <a:lnTo>
                    <a:pt x="7586" y="1021"/>
                  </a:lnTo>
                  <a:lnTo>
                    <a:pt x="7622" y="989"/>
                  </a:lnTo>
                  <a:lnTo>
                    <a:pt x="7656" y="956"/>
                  </a:lnTo>
                  <a:lnTo>
                    <a:pt x="7689" y="924"/>
                  </a:lnTo>
                  <a:lnTo>
                    <a:pt x="7721" y="891"/>
                  </a:lnTo>
                  <a:lnTo>
                    <a:pt x="7752" y="857"/>
                  </a:lnTo>
                  <a:lnTo>
                    <a:pt x="7782" y="824"/>
                  </a:lnTo>
                  <a:lnTo>
                    <a:pt x="7810" y="790"/>
                  </a:lnTo>
                  <a:lnTo>
                    <a:pt x="7837" y="756"/>
                  </a:lnTo>
                  <a:lnTo>
                    <a:pt x="7864" y="723"/>
                  </a:lnTo>
                  <a:lnTo>
                    <a:pt x="7888" y="688"/>
                  </a:lnTo>
                  <a:lnTo>
                    <a:pt x="7913" y="653"/>
                  </a:lnTo>
                  <a:lnTo>
                    <a:pt x="7935" y="619"/>
                  </a:lnTo>
                  <a:lnTo>
                    <a:pt x="7956" y="584"/>
                  </a:lnTo>
                  <a:lnTo>
                    <a:pt x="7977" y="548"/>
                  </a:lnTo>
                  <a:lnTo>
                    <a:pt x="7996" y="514"/>
                  </a:lnTo>
                  <a:lnTo>
                    <a:pt x="8014" y="478"/>
                  </a:lnTo>
                  <a:lnTo>
                    <a:pt x="8030" y="442"/>
                  </a:lnTo>
                  <a:lnTo>
                    <a:pt x="8046" y="406"/>
                  </a:lnTo>
                  <a:lnTo>
                    <a:pt x="8060" y="370"/>
                  </a:lnTo>
                  <a:lnTo>
                    <a:pt x="8072" y="334"/>
                  </a:lnTo>
                  <a:lnTo>
                    <a:pt x="8084" y="298"/>
                  </a:lnTo>
                  <a:lnTo>
                    <a:pt x="8094" y="261"/>
                  </a:lnTo>
                  <a:lnTo>
                    <a:pt x="8103" y="224"/>
                  </a:lnTo>
                  <a:lnTo>
                    <a:pt x="8111" y="186"/>
                  </a:lnTo>
                  <a:lnTo>
                    <a:pt x="8117" y="150"/>
                  </a:lnTo>
                  <a:lnTo>
                    <a:pt x="8122" y="112"/>
                  </a:lnTo>
                  <a:lnTo>
                    <a:pt x="8125" y="75"/>
                  </a:lnTo>
                  <a:lnTo>
                    <a:pt x="8127" y="38"/>
                  </a:lnTo>
                  <a:lnTo>
                    <a:pt x="8128" y="0"/>
                  </a:lnTo>
                  <a:lnTo>
                    <a:pt x="8029" y="0"/>
                  </a:lnTo>
                  <a:lnTo>
                    <a:pt x="8028" y="34"/>
                  </a:lnTo>
                  <a:lnTo>
                    <a:pt x="8026" y="68"/>
                  </a:lnTo>
                  <a:lnTo>
                    <a:pt x="8023" y="102"/>
                  </a:lnTo>
                  <a:lnTo>
                    <a:pt x="8019" y="135"/>
                  </a:lnTo>
                  <a:lnTo>
                    <a:pt x="8014" y="169"/>
                  </a:lnTo>
                  <a:lnTo>
                    <a:pt x="8007" y="203"/>
                  </a:lnTo>
                  <a:lnTo>
                    <a:pt x="7999" y="236"/>
                  </a:lnTo>
                  <a:lnTo>
                    <a:pt x="7990" y="269"/>
                  </a:lnTo>
                  <a:lnTo>
                    <a:pt x="7980" y="303"/>
                  </a:lnTo>
                  <a:lnTo>
                    <a:pt x="7967" y="335"/>
                  </a:lnTo>
                  <a:lnTo>
                    <a:pt x="7954" y="369"/>
                  </a:lnTo>
                  <a:lnTo>
                    <a:pt x="7941" y="402"/>
                  </a:lnTo>
                  <a:lnTo>
                    <a:pt x="7925" y="435"/>
                  </a:lnTo>
                  <a:lnTo>
                    <a:pt x="7909" y="468"/>
                  </a:lnTo>
                  <a:lnTo>
                    <a:pt x="7891" y="500"/>
                  </a:lnTo>
                  <a:lnTo>
                    <a:pt x="7872" y="533"/>
                  </a:lnTo>
                  <a:lnTo>
                    <a:pt x="7853" y="566"/>
                  </a:lnTo>
                  <a:lnTo>
                    <a:pt x="7830" y="598"/>
                  </a:lnTo>
                  <a:lnTo>
                    <a:pt x="7808" y="631"/>
                  </a:lnTo>
                  <a:lnTo>
                    <a:pt x="7785" y="663"/>
                  </a:lnTo>
                  <a:lnTo>
                    <a:pt x="7760" y="695"/>
                  </a:lnTo>
                  <a:lnTo>
                    <a:pt x="7734" y="727"/>
                  </a:lnTo>
                  <a:lnTo>
                    <a:pt x="7707" y="759"/>
                  </a:lnTo>
                  <a:lnTo>
                    <a:pt x="7679" y="791"/>
                  </a:lnTo>
                  <a:lnTo>
                    <a:pt x="7649" y="823"/>
                  </a:lnTo>
                  <a:lnTo>
                    <a:pt x="7619" y="854"/>
                  </a:lnTo>
                  <a:lnTo>
                    <a:pt x="7587" y="886"/>
                  </a:lnTo>
                  <a:lnTo>
                    <a:pt x="7555" y="916"/>
                  </a:lnTo>
                  <a:lnTo>
                    <a:pt x="7520" y="948"/>
                  </a:lnTo>
                  <a:lnTo>
                    <a:pt x="7486" y="979"/>
                  </a:lnTo>
                  <a:lnTo>
                    <a:pt x="7449" y="1009"/>
                  </a:lnTo>
                  <a:lnTo>
                    <a:pt x="7413" y="1040"/>
                  </a:lnTo>
                  <a:lnTo>
                    <a:pt x="7374" y="1071"/>
                  </a:lnTo>
                  <a:lnTo>
                    <a:pt x="7335" y="1101"/>
                  </a:lnTo>
                  <a:lnTo>
                    <a:pt x="7295" y="1131"/>
                  </a:lnTo>
                  <a:lnTo>
                    <a:pt x="7253" y="1161"/>
                  </a:lnTo>
                  <a:lnTo>
                    <a:pt x="7211" y="1192"/>
                  </a:lnTo>
                  <a:lnTo>
                    <a:pt x="7167" y="1221"/>
                  </a:lnTo>
                  <a:lnTo>
                    <a:pt x="7122" y="1250"/>
                  </a:lnTo>
                  <a:lnTo>
                    <a:pt x="7076" y="1279"/>
                  </a:lnTo>
                  <a:lnTo>
                    <a:pt x="7031" y="1308"/>
                  </a:lnTo>
                  <a:lnTo>
                    <a:pt x="6983" y="1337"/>
                  </a:lnTo>
                  <a:lnTo>
                    <a:pt x="6934" y="1366"/>
                  </a:lnTo>
                  <a:lnTo>
                    <a:pt x="6884" y="1394"/>
                  </a:lnTo>
                  <a:lnTo>
                    <a:pt x="6834" y="1422"/>
                  </a:lnTo>
                  <a:lnTo>
                    <a:pt x="6782" y="1451"/>
                  </a:lnTo>
                  <a:lnTo>
                    <a:pt x="6730" y="1478"/>
                  </a:lnTo>
                  <a:lnTo>
                    <a:pt x="6676" y="1506"/>
                  </a:lnTo>
                  <a:lnTo>
                    <a:pt x="6621" y="1533"/>
                  </a:lnTo>
                  <a:lnTo>
                    <a:pt x="6566" y="1560"/>
                  </a:lnTo>
                  <a:lnTo>
                    <a:pt x="6510" y="1587"/>
                  </a:lnTo>
                  <a:lnTo>
                    <a:pt x="6453" y="1614"/>
                  </a:lnTo>
                  <a:lnTo>
                    <a:pt x="6395" y="1640"/>
                  </a:lnTo>
                  <a:lnTo>
                    <a:pt x="6335" y="1666"/>
                  </a:lnTo>
                  <a:lnTo>
                    <a:pt x="6275" y="1692"/>
                  </a:lnTo>
                  <a:lnTo>
                    <a:pt x="6215" y="1718"/>
                  </a:lnTo>
                  <a:lnTo>
                    <a:pt x="6152" y="1743"/>
                  </a:lnTo>
                  <a:lnTo>
                    <a:pt x="6090" y="1768"/>
                  </a:lnTo>
                  <a:lnTo>
                    <a:pt x="6026" y="1793"/>
                  </a:lnTo>
                  <a:lnTo>
                    <a:pt x="5962" y="1818"/>
                  </a:lnTo>
                  <a:lnTo>
                    <a:pt x="5897" y="1842"/>
                  </a:lnTo>
                  <a:lnTo>
                    <a:pt x="5831" y="1865"/>
                  </a:lnTo>
                  <a:lnTo>
                    <a:pt x="5764" y="1890"/>
                  </a:lnTo>
                  <a:lnTo>
                    <a:pt x="5696" y="1913"/>
                  </a:lnTo>
                  <a:lnTo>
                    <a:pt x="5627" y="1937"/>
                  </a:lnTo>
                  <a:lnTo>
                    <a:pt x="5558" y="1959"/>
                  </a:lnTo>
                  <a:lnTo>
                    <a:pt x="5487" y="1983"/>
                  </a:lnTo>
                  <a:lnTo>
                    <a:pt x="5416" y="2004"/>
                  </a:lnTo>
                  <a:lnTo>
                    <a:pt x="5344" y="2027"/>
                  </a:lnTo>
                  <a:lnTo>
                    <a:pt x="5272" y="2049"/>
                  </a:lnTo>
                  <a:lnTo>
                    <a:pt x="5199" y="2070"/>
                  </a:lnTo>
                  <a:lnTo>
                    <a:pt x="5125" y="2092"/>
                  </a:lnTo>
                  <a:lnTo>
                    <a:pt x="4974" y="2133"/>
                  </a:lnTo>
                  <a:lnTo>
                    <a:pt x="4821" y="2173"/>
                  </a:lnTo>
                  <a:lnTo>
                    <a:pt x="4664" y="2212"/>
                  </a:lnTo>
                  <a:lnTo>
                    <a:pt x="4505" y="2251"/>
                  </a:lnTo>
                  <a:lnTo>
                    <a:pt x="4342" y="2286"/>
                  </a:lnTo>
                  <a:lnTo>
                    <a:pt x="4178" y="2322"/>
                  </a:lnTo>
                  <a:lnTo>
                    <a:pt x="4011" y="2356"/>
                  </a:lnTo>
                  <a:lnTo>
                    <a:pt x="3840" y="2388"/>
                  </a:lnTo>
                  <a:lnTo>
                    <a:pt x="3669" y="2420"/>
                  </a:lnTo>
                  <a:lnTo>
                    <a:pt x="3493" y="2450"/>
                  </a:lnTo>
                  <a:lnTo>
                    <a:pt x="3316" y="2478"/>
                  </a:lnTo>
                  <a:lnTo>
                    <a:pt x="3136" y="2506"/>
                  </a:lnTo>
                  <a:lnTo>
                    <a:pt x="2955" y="2531"/>
                  </a:lnTo>
                  <a:lnTo>
                    <a:pt x="2771" y="2555"/>
                  </a:lnTo>
                  <a:lnTo>
                    <a:pt x="2585" y="2577"/>
                  </a:lnTo>
                  <a:lnTo>
                    <a:pt x="2397" y="2598"/>
                  </a:lnTo>
                  <a:lnTo>
                    <a:pt x="2206" y="2618"/>
                  </a:lnTo>
                  <a:lnTo>
                    <a:pt x="2014" y="2635"/>
                  </a:lnTo>
                  <a:lnTo>
                    <a:pt x="1820" y="2651"/>
                  </a:lnTo>
                  <a:lnTo>
                    <a:pt x="1625" y="2667"/>
                  </a:lnTo>
                  <a:lnTo>
                    <a:pt x="1426" y="2680"/>
                  </a:lnTo>
                  <a:lnTo>
                    <a:pt x="1227" y="2691"/>
                  </a:lnTo>
                  <a:lnTo>
                    <a:pt x="1026" y="2700"/>
                  </a:lnTo>
                  <a:lnTo>
                    <a:pt x="824" y="2709"/>
                  </a:lnTo>
                  <a:lnTo>
                    <a:pt x="620" y="2715"/>
                  </a:lnTo>
                  <a:lnTo>
                    <a:pt x="415" y="2719"/>
                  </a:lnTo>
                  <a:lnTo>
                    <a:pt x="208" y="2722"/>
                  </a:lnTo>
                  <a:lnTo>
                    <a:pt x="0" y="2723"/>
                  </a:lnTo>
                  <a:lnTo>
                    <a:pt x="0" y="2822"/>
                  </a:lnTo>
                  <a:close/>
                </a:path>
              </a:pathLst>
            </a:custGeom>
            <a:solidFill>
              <a:srgbClr val="8DCBF0"/>
            </a:solidFill>
            <a:ln w="9525">
              <a:noFill/>
              <a:round/>
              <a:headEnd/>
              <a:tailEnd/>
            </a:ln>
          </p:spPr>
          <p:txBody>
            <a:bodyPr>
              <a:prstTxWarp prst="textNoShape">
                <a:avLst/>
              </a:prstTxWarp>
            </a:bodyPr>
            <a:lstStyle/>
            <a:p>
              <a:endParaRPr lang="en-US"/>
            </a:p>
          </p:txBody>
        </p:sp>
        <p:sp>
          <p:nvSpPr>
            <p:cNvPr id="20548" name="Freeform 415"/>
            <p:cNvSpPr>
              <a:spLocks/>
            </p:cNvSpPr>
            <p:nvPr/>
          </p:nvSpPr>
          <p:spPr bwMode="auto">
            <a:xfrm>
              <a:off x="1834" y="1756"/>
              <a:ext cx="254" cy="89"/>
            </a:xfrm>
            <a:custGeom>
              <a:avLst/>
              <a:gdLst>
                <a:gd name="T0" fmla="*/ 3 w 8128"/>
                <a:gd name="T1" fmla="*/ 75 h 2822"/>
                <a:gd name="T2" fmla="*/ 24 w 8128"/>
                <a:gd name="T3" fmla="*/ 224 h 2822"/>
                <a:gd name="T4" fmla="*/ 68 w 8128"/>
                <a:gd name="T5" fmla="*/ 370 h 2822"/>
                <a:gd name="T6" fmla="*/ 132 w 8128"/>
                <a:gd name="T7" fmla="*/ 514 h 2822"/>
                <a:gd name="T8" fmla="*/ 215 w 8128"/>
                <a:gd name="T9" fmla="*/ 653 h 2822"/>
                <a:gd name="T10" fmla="*/ 318 w 8128"/>
                <a:gd name="T11" fmla="*/ 790 h 2822"/>
                <a:gd name="T12" fmla="*/ 439 w 8128"/>
                <a:gd name="T13" fmla="*/ 924 h 2822"/>
                <a:gd name="T14" fmla="*/ 578 w 8128"/>
                <a:gd name="T15" fmla="*/ 1054 h 2822"/>
                <a:gd name="T16" fmla="*/ 734 w 8128"/>
                <a:gd name="T17" fmla="*/ 1180 h 2822"/>
                <a:gd name="T18" fmla="*/ 906 w 8128"/>
                <a:gd name="T19" fmla="*/ 1303 h 2822"/>
                <a:gd name="T20" fmla="*/ 1095 w 8128"/>
                <a:gd name="T21" fmla="*/ 1422 h 2822"/>
                <a:gd name="T22" fmla="*/ 1299 w 8128"/>
                <a:gd name="T23" fmla="*/ 1537 h 2822"/>
                <a:gd name="T24" fmla="*/ 1519 w 8128"/>
                <a:gd name="T25" fmla="*/ 1649 h 2822"/>
                <a:gd name="T26" fmla="*/ 1754 w 8128"/>
                <a:gd name="T27" fmla="*/ 1756 h 2822"/>
                <a:gd name="T28" fmla="*/ 2002 w 8128"/>
                <a:gd name="T29" fmla="*/ 1860 h 2822"/>
                <a:gd name="T30" fmla="*/ 2265 w 8128"/>
                <a:gd name="T31" fmla="*/ 1959 h 2822"/>
                <a:gd name="T32" fmla="*/ 2540 w 8128"/>
                <a:gd name="T33" fmla="*/ 2053 h 2822"/>
                <a:gd name="T34" fmla="*/ 2829 w 8128"/>
                <a:gd name="T35" fmla="*/ 2144 h 2822"/>
                <a:gd name="T36" fmla="*/ 3284 w 8128"/>
                <a:gd name="T37" fmla="*/ 2269 h 2822"/>
                <a:gd name="T38" fmla="*/ 3930 w 8128"/>
                <a:gd name="T39" fmla="*/ 2419 h 2822"/>
                <a:gd name="T40" fmla="*/ 4619 w 8128"/>
                <a:gd name="T41" fmla="*/ 2547 h 2822"/>
                <a:gd name="T42" fmla="*/ 5345 w 8128"/>
                <a:gd name="T43" fmla="*/ 2653 h 2822"/>
                <a:gd name="T44" fmla="*/ 6105 w 8128"/>
                <a:gd name="T45" fmla="*/ 2734 h 2822"/>
                <a:gd name="T46" fmla="*/ 6896 w 8128"/>
                <a:gd name="T47" fmla="*/ 2789 h 2822"/>
                <a:gd name="T48" fmla="*/ 7711 w 8128"/>
                <a:gd name="T49" fmla="*/ 2818 h 2822"/>
                <a:gd name="T50" fmla="*/ 7920 w 8128"/>
                <a:gd name="T51" fmla="*/ 2722 h 2822"/>
                <a:gd name="T52" fmla="*/ 7102 w 8128"/>
                <a:gd name="T53" fmla="*/ 2700 h 2822"/>
                <a:gd name="T54" fmla="*/ 6308 w 8128"/>
                <a:gd name="T55" fmla="*/ 2651 h 2822"/>
                <a:gd name="T56" fmla="*/ 5543 w 8128"/>
                <a:gd name="T57" fmla="*/ 2577 h 2822"/>
                <a:gd name="T58" fmla="*/ 4812 w 8128"/>
                <a:gd name="T59" fmla="*/ 2478 h 2822"/>
                <a:gd name="T60" fmla="*/ 4117 w 8128"/>
                <a:gd name="T61" fmla="*/ 2356 h 2822"/>
                <a:gd name="T62" fmla="*/ 3464 w 8128"/>
                <a:gd name="T63" fmla="*/ 2212 h 2822"/>
                <a:gd name="T64" fmla="*/ 2929 w 8128"/>
                <a:gd name="T65" fmla="*/ 2070 h 2822"/>
                <a:gd name="T66" fmla="*/ 2641 w 8128"/>
                <a:gd name="T67" fmla="*/ 1983 h 2822"/>
                <a:gd name="T68" fmla="*/ 2364 w 8128"/>
                <a:gd name="T69" fmla="*/ 1890 h 2822"/>
                <a:gd name="T70" fmla="*/ 2102 w 8128"/>
                <a:gd name="T71" fmla="*/ 1793 h 2822"/>
                <a:gd name="T72" fmla="*/ 1853 w 8128"/>
                <a:gd name="T73" fmla="*/ 1692 h 2822"/>
                <a:gd name="T74" fmla="*/ 1618 w 8128"/>
                <a:gd name="T75" fmla="*/ 1587 h 2822"/>
                <a:gd name="T76" fmla="*/ 1398 w 8128"/>
                <a:gd name="T77" fmla="*/ 1478 h 2822"/>
                <a:gd name="T78" fmla="*/ 1194 w 8128"/>
                <a:gd name="T79" fmla="*/ 1366 h 2822"/>
                <a:gd name="T80" fmla="*/ 1006 w 8128"/>
                <a:gd name="T81" fmla="*/ 1250 h 2822"/>
                <a:gd name="T82" fmla="*/ 833 w 8128"/>
                <a:gd name="T83" fmla="*/ 1131 h 2822"/>
                <a:gd name="T84" fmla="*/ 679 w 8128"/>
                <a:gd name="T85" fmla="*/ 1009 h 2822"/>
                <a:gd name="T86" fmla="*/ 541 w 8128"/>
                <a:gd name="T87" fmla="*/ 886 h 2822"/>
                <a:gd name="T88" fmla="*/ 421 w 8128"/>
                <a:gd name="T89" fmla="*/ 759 h 2822"/>
                <a:gd name="T90" fmla="*/ 319 w 8128"/>
                <a:gd name="T91" fmla="*/ 631 h 2822"/>
                <a:gd name="T92" fmla="*/ 237 w 8128"/>
                <a:gd name="T93" fmla="*/ 500 h 2822"/>
                <a:gd name="T94" fmla="*/ 173 w 8128"/>
                <a:gd name="T95" fmla="*/ 369 h 2822"/>
                <a:gd name="T96" fmla="*/ 129 w 8128"/>
                <a:gd name="T97" fmla="*/ 236 h 2822"/>
                <a:gd name="T98" fmla="*/ 105 w 8128"/>
                <a:gd name="T99" fmla="*/ 102 h 2822"/>
                <a:gd name="T100" fmla="*/ 99 w 8128"/>
                <a:gd name="T101" fmla="*/ 0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0"/>
                  </a:moveTo>
                  <a:lnTo>
                    <a:pt x="0" y="0"/>
                  </a:lnTo>
                  <a:lnTo>
                    <a:pt x="1" y="38"/>
                  </a:lnTo>
                  <a:lnTo>
                    <a:pt x="3" y="75"/>
                  </a:lnTo>
                  <a:lnTo>
                    <a:pt x="6" y="112"/>
                  </a:lnTo>
                  <a:lnTo>
                    <a:pt x="11" y="150"/>
                  </a:lnTo>
                  <a:lnTo>
                    <a:pt x="17" y="186"/>
                  </a:lnTo>
                  <a:lnTo>
                    <a:pt x="24" y="224"/>
                  </a:lnTo>
                  <a:lnTo>
                    <a:pt x="34" y="261"/>
                  </a:lnTo>
                  <a:lnTo>
                    <a:pt x="44" y="298"/>
                  </a:lnTo>
                  <a:lnTo>
                    <a:pt x="55" y="334"/>
                  </a:lnTo>
                  <a:lnTo>
                    <a:pt x="68" y="370"/>
                  </a:lnTo>
                  <a:lnTo>
                    <a:pt x="82" y="407"/>
                  </a:lnTo>
                  <a:lnTo>
                    <a:pt x="98" y="442"/>
                  </a:lnTo>
                  <a:lnTo>
                    <a:pt x="114" y="478"/>
                  </a:lnTo>
                  <a:lnTo>
                    <a:pt x="132" y="514"/>
                  </a:lnTo>
                  <a:lnTo>
                    <a:pt x="151" y="548"/>
                  </a:lnTo>
                  <a:lnTo>
                    <a:pt x="172" y="584"/>
                  </a:lnTo>
                  <a:lnTo>
                    <a:pt x="193" y="619"/>
                  </a:lnTo>
                  <a:lnTo>
                    <a:pt x="215" y="653"/>
                  </a:lnTo>
                  <a:lnTo>
                    <a:pt x="240" y="688"/>
                  </a:lnTo>
                  <a:lnTo>
                    <a:pt x="264" y="722"/>
                  </a:lnTo>
                  <a:lnTo>
                    <a:pt x="291" y="756"/>
                  </a:lnTo>
                  <a:lnTo>
                    <a:pt x="318" y="790"/>
                  </a:lnTo>
                  <a:lnTo>
                    <a:pt x="346" y="824"/>
                  </a:lnTo>
                  <a:lnTo>
                    <a:pt x="376" y="857"/>
                  </a:lnTo>
                  <a:lnTo>
                    <a:pt x="407" y="891"/>
                  </a:lnTo>
                  <a:lnTo>
                    <a:pt x="439" y="924"/>
                  </a:lnTo>
                  <a:lnTo>
                    <a:pt x="472" y="956"/>
                  </a:lnTo>
                  <a:lnTo>
                    <a:pt x="506" y="989"/>
                  </a:lnTo>
                  <a:lnTo>
                    <a:pt x="542" y="1021"/>
                  </a:lnTo>
                  <a:lnTo>
                    <a:pt x="578" y="1054"/>
                  </a:lnTo>
                  <a:lnTo>
                    <a:pt x="615" y="1086"/>
                  </a:lnTo>
                  <a:lnTo>
                    <a:pt x="653" y="1117"/>
                  </a:lnTo>
                  <a:lnTo>
                    <a:pt x="693" y="1149"/>
                  </a:lnTo>
                  <a:lnTo>
                    <a:pt x="734" y="1180"/>
                  </a:lnTo>
                  <a:lnTo>
                    <a:pt x="775" y="1211"/>
                  </a:lnTo>
                  <a:lnTo>
                    <a:pt x="818" y="1242"/>
                  </a:lnTo>
                  <a:lnTo>
                    <a:pt x="862" y="1272"/>
                  </a:lnTo>
                  <a:lnTo>
                    <a:pt x="906" y="1303"/>
                  </a:lnTo>
                  <a:lnTo>
                    <a:pt x="952" y="1333"/>
                  </a:lnTo>
                  <a:lnTo>
                    <a:pt x="999" y="1363"/>
                  </a:lnTo>
                  <a:lnTo>
                    <a:pt x="1046" y="1392"/>
                  </a:lnTo>
                  <a:lnTo>
                    <a:pt x="1095" y="1422"/>
                  </a:lnTo>
                  <a:lnTo>
                    <a:pt x="1145" y="1452"/>
                  </a:lnTo>
                  <a:lnTo>
                    <a:pt x="1195" y="1480"/>
                  </a:lnTo>
                  <a:lnTo>
                    <a:pt x="1247" y="1509"/>
                  </a:lnTo>
                  <a:lnTo>
                    <a:pt x="1299" y="1537"/>
                  </a:lnTo>
                  <a:lnTo>
                    <a:pt x="1353" y="1566"/>
                  </a:lnTo>
                  <a:lnTo>
                    <a:pt x="1407" y="1593"/>
                  </a:lnTo>
                  <a:lnTo>
                    <a:pt x="1463" y="1622"/>
                  </a:lnTo>
                  <a:lnTo>
                    <a:pt x="1519" y="1649"/>
                  </a:lnTo>
                  <a:lnTo>
                    <a:pt x="1577" y="1676"/>
                  </a:lnTo>
                  <a:lnTo>
                    <a:pt x="1635" y="1703"/>
                  </a:lnTo>
                  <a:lnTo>
                    <a:pt x="1694" y="1730"/>
                  </a:lnTo>
                  <a:lnTo>
                    <a:pt x="1754" y="1756"/>
                  </a:lnTo>
                  <a:lnTo>
                    <a:pt x="1815" y="1783"/>
                  </a:lnTo>
                  <a:lnTo>
                    <a:pt x="1877" y="1808"/>
                  </a:lnTo>
                  <a:lnTo>
                    <a:pt x="1939" y="1835"/>
                  </a:lnTo>
                  <a:lnTo>
                    <a:pt x="2002" y="1860"/>
                  </a:lnTo>
                  <a:lnTo>
                    <a:pt x="2067" y="1885"/>
                  </a:lnTo>
                  <a:lnTo>
                    <a:pt x="2132" y="1910"/>
                  </a:lnTo>
                  <a:lnTo>
                    <a:pt x="2198" y="1935"/>
                  </a:lnTo>
                  <a:lnTo>
                    <a:pt x="2265" y="1959"/>
                  </a:lnTo>
                  <a:lnTo>
                    <a:pt x="2332" y="1983"/>
                  </a:lnTo>
                  <a:lnTo>
                    <a:pt x="2401" y="2007"/>
                  </a:lnTo>
                  <a:lnTo>
                    <a:pt x="2470" y="2031"/>
                  </a:lnTo>
                  <a:lnTo>
                    <a:pt x="2540" y="2053"/>
                  </a:lnTo>
                  <a:lnTo>
                    <a:pt x="2611" y="2076"/>
                  </a:lnTo>
                  <a:lnTo>
                    <a:pt x="2682" y="2099"/>
                  </a:lnTo>
                  <a:lnTo>
                    <a:pt x="2754" y="2121"/>
                  </a:lnTo>
                  <a:lnTo>
                    <a:pt x="2829" y="2144"/>
                  </a:lnTo>
                  <a:lnTo>
                    <a:pt x="2902" y="2165"/>
                  </a:lnTo>
                  <a:lnTo>
                    <a:pt x="2977" y="2187"/>
                  </a:lnTo>
                  <a:lnTo>
                    <a:pt x="3128" y="2228"/>
                  </a:lnTo>
                  <a:lnTo>
                    <a:pt x="3284" y="2269"/>
                  </a:lnTo>
                  <a:lnTo>
                    <a:pt x="3441" y="2309"/>
                  </a:lnTo>
                  <a:lnTo>
                    <a:pt x="3601" y="2347"/>
                  </a:lnTo>
                  <a:lnTo>
                    <a:pt x="3764" y="2383"/>
                  </a:lnTo>
                  <a:lnTo>
                    <a:pt x="3930" y="2419"/>
                  </a:lnTo>
                  <a:lnTo>
                    <a:pt x="4099" y="2454"/>
                  </a:lnTo>
                  <a:lnTo>
                    <a:pt x="4269" y="2486"/>
                  </a:lnTo>
                  <a:lnTo>
                    <a:pt x="4443" y="2518"/>
                  </a:lnTo>
                  <a:lnTo>
                    <a:pt x="4619" y="2547"/>
                  </a:lnTo>
                  <a:lnTo>
                    <a:pt x="4797" y="2576"/>
                  </a:lnTo>
                  <a:lnTo>
                    <a:pt x="4977" y="2604"/>
                  </a:lnTo>
                  <a:lnTo>
                    <a:pt x="5160" y="2629"/>
                  </a:lnTo>
                  <a:lnTo>
                    <a:pt x="5345" y="2653"/>
                  </a:lnTo>
                  <a:lnTo>
                    <a:pt x="5532" y="2676"/>
                  </a:lnTo>
                  <a:lnTo>
                    <a:pt x="5721" y="2696"/>
                  </a:lnTo>
                  <a:lnTo>
                    <a:pt x="5912" y="2716"/>
                  </a:lnTo>
                  <a:lnTo>
                    <a:pt x="6105" y="2734"/>
                  </a:lnTo>
                  <a:lnTo>
                    <a:pt x="6300" y="2750"/>
                  </a:lnTo>
                  <a:lnTo>
                    <a:pt x="6497" y="2765"/>
                  </a:lnTo>
                  <a:lnTo>
                    <a:pt x="6695" y="2778"/>
                  </a:lnTo>
                  <a:lnTo>
                    <a:pt x="6896" y="2789"/>
                  </a:lnTo>
                  <a:lnTo>
                    <a:pt x="7098" y="2799"/>
                  </a:lnTo>
                  <a:lnTo>
                    <a:pt x="7301" y="2807"/>
                  </a:lnTo>
                  <a:lnTo>
                    <a:pt x="7505" y="2814"/>
                  </a:lnTo>
                  <a:lnTo>
                    <a:pt x="7711" y="2818"/>
                  </a:lnTo>
                  <a:lnTo>
                    <a:pt x="7920" y="2821"/>
                  </a:lnTo>
                  <a:lnTo>
                    <a:pt x="8128" y="2822"/>
                  </a:lnTo>
                  <a:lnTo>
                    <a:pt x="8128" y="2723"/>
                  </a:lnTo>
                  <a:lnTo>
                    <a:pt x="7920" y="2722"/>
                  </a:lnTo>
                  <a:lnTo>
                    <a:pt x="7713" y="2719"/>
                  </a:lnTo>
                  <a:lnTo>
                    <a:pt x="7508" y="2715"/>
                  </a:lnTo>
                  <a:lnTo>
                    <a:pt x="7304" y="2709"/>
                  </a:lnTo>
                  <a:lnTo>
                    <a:pt x="7102" y="2700"/>
                  </a:lnTo>
                  <a:lnTo>
                    <a:pt x="6901" y="2691"/>
                  </a:lnTo>
                  <a:lnTo>
                    <a:pt x="6702" y="2680"/>
                  </a:lnTo>
                  <a:lnTo>
                    <a:pt x="6503" y="2667"/>
                  </a:lnTo>
                  <a:lnTo>
                    <a:pt x="6308" y="2651"/>
                  </a:lnTo>
                  <a:lnTo>
                    <a:pt x="6114" y="2635"/>
                  </a:lnTo>
                  <a:lnTo>
                    <a:pt x="5922" y="2618"/>
                  </a:lnTo>
                  <a:lnTo>
                    <a:pt x="5731" y="2598"/>
                  </a:lnTo>
                  <a:lnTo>
                    <a:pt x="5543" y="2577"/>
                  </a:lnTo>
                  <a:lnTo>
                    <a:pt x="5357" y="2555"/>
                  </a:lnTo>
                  <a:lnTo>
                    <a:pt x="5173" y="2531"/>
                  </a:lnTo>
                  <a:lnTo>
                    <a:pt x="4992" y="2506"/>
                  </a:lnTo>
                  <a:lnTo>
                    <a:pt x="4812" y="2478"/>
                  </a:lnTo>
                  <a:lnTo>
                    <a:pt x="4635" y="2450"/>
                  </a:lnTo>
                  <a:lnTo>
                    <a:pt x="4459" y="2420"/>
                  </a:lnTo>
                  <a:lnTo>
                    <a:pt x="4288" y="2388"/>
                  </a:lnTo>
                  <a:lnTo>
                    <a:pt x="4117" y="2356"/>
                  </a:lnTo>
                  <a:lnTo>
                    <a:pt x="3950" y="2322"/>
                  </a:lnTo>
                  <a:lnTo>
                    <a:pt x="3785" y="2286"/>
                  </a:lnTo>
                  <a:lnTo>
                    <a:pt x="3623" y="2251"/>
                  </a:lnTo>
                  <a:lnTo>
                    <a:pt x="3464" y="2212"/>
                  </a:lnTo>
                  <a:lnTo>
                    <a:pt x="3307" y="2173"/>
                  </a:lnTo>
                  <a:lnTo>
                    <a:pt x="3154" y="2133"/>
                  </a:lnTo>
                  <a:lnTo>
                    <a:pt x="3003" y="2092"/>
                  </a:lnTo>
                  <a:lnTo>
                    <a:pt x="2929" y="2070"/>
                  </a:lnTo>
                  <a:lnTo>
                    <a:pt x="2856" y="2049"/>
                  </a:lnTo>
                  <a:lnTo>
                    <a:pt x="2784" y="2027"/>
                  </a:lnTo>
                  <a:lnTo>
                    <a:pt x="2712" y="2004"/>
                  </a:lnTo>
                  <a:lnTo>
                    <a:pt x="2641" y="1983"/>
                  </a:lnTo>
                  <a:lnTo>
                    <a:pt x="2570" y="1959"/>
                  </a:lnTo>
                  <a:lnTo>
                    <a:pt x="2501" y="1937"/>
                  </a:lnTo>
                  <a:lnTo>
                    <a:pt x="2432" y="1913"/>
                  </a:lnTo>
                  <a:lnTo>
                    <a:pt x="2364" y="1890"/>
                  </a:lnTo>
                  <a:lnTo>
                    <a:pt x="2297" y="1865"/>
                  </a:lnTo>
                  <a:lnTo>
                    <a:pt x="2231" y="1842"/>
                  </a:lnTo>
                  <a:lnTo>
                    <a:pt x="2166" y="1818"/>
                  </a:lnTo>
                  <a:lnTo>
                    <a:pt x="2102" y="1793"/>
                  </a:lnTo>
                  <a:lnTo>
                    <a:pt x="2038" y="1768"/>
                  </a:lnTo>
                  <a:lnTo>
                    <a:pt x="1975" y="1743"/>
                  </a:lnTo>
                  <a:lnTo>
                    <a:pt x="1913" y="1718"/>
                  </a:lnTo>
                  <a:lnTo>
                    <a:pt x="1853" y="1692"/>
                  </a:lnTo>
                  <a:lnTo>
                    <a:pt x="1793" y="1666"/>
                  </a:lnTo>
                  <a:lnTo>
                    <a:pt x="1733" y="1640"/>
                  </a:lnTo>
                  <a:lnTo>
                    <a:pt x="1675" y="1614"/>
                  </a:lnTo>
                  <a:lnTo>
                    <a:pt x="1618" y="1587"/>
                  </a:lnTo>
                  <a:lnTo>
                    <a:pt x="1562" y="1560"/>
                  </a:lnTo>
                  <a:lnTo>
                    <a:pt x="1507" y="1533"/>
                  </a:lnTo>
                  <a:lnTo>
                    <a:pt x="1452" y="1506"/>
                  </a:lnTo>
                  <a:lnTo>
                    <a:pt x="1398" y="1478"/>
                  </a:lnTo>
                  <a:lnTo>
                    <a:pt x="1346" y="1451"/>
                  </a:lnTo>
                  <a:lnTo>
                    <a:pt x="1294" y="1422"/>
                  </a:lnTo>
                  <a:lnTo>
                    <a:pt x="1244" y="1394"/>
                  </a:lnTo>
                  <a:lnTo>
                    <a:pt x="1194" y="1366"/>
                  </a:lnTo>
                  <a:lnTo>
                    <a:pt x="1145" y="1337"/>
                  </a:lnTo>
                  <a:lnTo>
                    <a:pt x="1097" y="1308"/>
                  </a:lnTo>
                  <a:lnTo>
                    <a:pt x="1051" y="1279"/>
                  </a:lnTo>
                  <a:lnTo>
                    <a:pt x="1006" y="1250"/>
                  </a:lnTo>
                  <a:lnTo>
                    <a:pt x="961" y="1220"/>
                  </a:lnTo>
                  <a:lnTo>
                    <a:pt x="917" y="1192"/>
                  </a:lnTo>
                  <a:lnTo>
                    <a:pt x="875" y="1161"/>
                  </a:lnTo>
                  <a:lnTo>
                    <a:pt x="833" y="1131"/>
                  </a:lnTo>
                  <a:lnTo>
                    <a:pt x="792" y="1101"/>
                  </a:lnTo>
                  <a:lnTo>
                    <a:pt x="754" y="1071"/>
                  </a:lnTo>
                  <a:lnTo>
                    <a:pt x="715" y="1040"/>
                  </a:lnTo>
                  <a:lnTo>
                    <a:pt x="679" y="1009"/>
                  </a:lnTo>
                  <a:lnTo>
                    <a:pt x="642" y="979"/>
                  </a:lnTo>
                  <a:lnTo>
                    <a:pt x="608" y="948"/>
                  </a:lnTo>
                  <a:lnTo>
                    <a:pt x="573" y="916"/>
                  </a:lnTo>
                  <a:lnTo>
                    <a:pt x="541" y="886"/>
                  </a:lnTo>
                  <a:lnTo>
                    <a:pt x="509" y="854"/>
                  </a:lnTo>
                  <a:lnTo>
                    <a:pt x="479" y="823"/>
                  </a:lnTo>
                  <a:lnTo>
                    <a:pt x="449" y="791"/>
                  </a:lnTo>
                  <a:lnTo>
                    <a:pt x="421" y="759"/>
                  </a:lnTo>
                  <a:lnTo>
                    <a:pt x="394" y="727"/>
                  </a:lnTo>
                  <a:lnTo>
                    <a:pt x="368" y="695"/>
                  </a:lnTo>
                  <a:lnTo>
                    <a:pt x="343" y="663"/>
                  </a:lnTo>
                  <a:lnTo>
                    <a:pt x="319" y="631"/>
                  </a:lnTo>
                  <a:lnTo>
                    <a:pt x="297" y="598"/>
                  </a:lnTo>
                  <a:lnTo>
                    <a:pt x="276" y="566"/>
                  </a:lnTo>
                  <a:lnTo>
                    <a:pt x="256" y="533"/>
                  </a:lnTo>
                  <a:lnTo>
                    <a:pt x="237" y="500"/>
                  </a:lnTo>
                  <a:lnTo>
                    <a:pt x="219" y="468"/>
                  </a:lnTo>
                  <a:lnTo>
                    <a:pt x="202" y="435"/>
                  </a:lnTo>
                  <a:lnTo>
                    <a:pt x="187" y="402"/>
                  </a:lnTo>
                  <a:lnTo>
                    <a:pt x="173" y="369"/>
                  </a:lnTo>
                  <a:lnTo>
                    <a:pt x="161" y="335"/>
                  </a:lnTo>
                  <a:lnTo>
                    <a:pt x="148" y="303"/>
                  </a:lnTo>
                  <a:lnTo>
                    <a:pt x="138" y="269"/>
                  </a:lnTo>
                  <a:lnTo>
                    <a:pt x="129" y="236"/>
                  </a:lnTo>
                  <a:lnTo>
                    <a:pt x="121" y="203"/>
                  </a:lnTo>
                  <a:lnTo>
                    <a:pt x="114" y="169"/>
                  </a:lnTo>
                  <a:lnTo>
                    <a:pt x="109" y="135"/>
                  </a:lnTo>
                  <a:lnTo>
                    <a:pt x="105" y="102"/>
                  </a:lnTo>
                  <a:lnTo>
                    <a:pt x="101" y="68"/>
                  </a:lnTo>
                  <a:lnTo>
                    <a:pt x="100" y="34"/>
                  </a:lnTo>
                  <a:lnTo>
                    <a:pt x="99" y="0"/>
                  </a:lnTo>
                  <a:lnTo>
                    <a:pt x="0" y="0"/>
                  </a:lnTo>
                  <a:close/>
                </a:path>
              </a:pathLst>
            </a:custGeom>
            <a:solidFill>
              <a:srgbClr val="8DCBF0"/>
            </a:solidFill>
            <a:ln w="9525">
              <a:noFill/>
              <a:round/>
              <a:headEnd/>
              <a:tailEnd/>
            </a:ln>
          </p:spPr>
          <p:txBody>
            <a:bodyPr>
              <a:prstTxWarp prst="textNoShape">
                <a:avLst/>
              </a:prstTxWarp>
            </a:bodyPr>
            <a:lstStyle/>
            <a:p>
              <a:endParaRPr lang="en-US"/>
            </a:p>
          </p:txBody>
        </p:sp>
        <p:sp>
          <p:nvSpPr>
            <p:cNvPr id="20549" name="Freeform 416"/>
            <p:cNvSpPr>
              <a:spLocks/>
            </p:cNvSpPr>
            <p:nvPr/>
          </p:nvSpPr>
          <p:spPr bwMode="auto">
            <a:xfrm>
              <a:off x="1834" y="1669"/>
              <a:ext cx="254" cy="87"/>
            </a:xfrm>
            <a:custGeom>
              <a:avLst/>
              <a:gdLst>
                <a:gd name="T0" fmla="*/ 7711 w 8128"/>
                <a:gd name="T1" fmla="*/ 4 h 2822"/>
                <a:gd name="T2" fmla="*/ 6896 w 8128"/>
                <a:gd name="T3" fmla="*/ 33 h 2822"/>
                <a:gd name="T4" fmla="*/ 6105 w 8128"/>
                <a:gd name="T5" fmla="*/ 88 h 2822"/>
                <a:gd name="T6" fmla="*/ 5345 w 8128"/>
                <a:gd name="T7" fmla="*/ 169 h 2822"/>
                <a:gd name="T8" fmla="*/ 4619 w 8128"/>
                <a:gd name="T9" fmla="*/ 274 h 2822"/>
                <a:gd name="T10" fmla="*/ 3930 w 8128"/>
                <a:gd name="T11" fmla="*/ 403 h 2822"/>
                <a:gd name="T12" fmla="*/ 3284 w 8128"/>
                <a:gd name="T13" fmla="*/ 553 h 2822"/>
                <a:gd name="T14" fmla="*/ 2682 w 8128"/>
                <a:gd name="T15" fmla="*/ 723 h 2822"/>
                <a:gd name="T16" fmla="*/ 2401 w 8128"/>
                <a:gd name="T17" fmla="*/ 816 h 2822"/>
                <a:gd name="T18" fmla="*/ 2132 w 8128"/>
                <a:gd name="T19" fmla="*/ 913 h 2822"/>
                <a:gd name="T20" fmla="*/ 1877 w 8128"/>
                <a:gd name="T21" fmla="*/ 1013 h 2822"/>
                <a:gd name="T22" fmla="*/ 1635 w 8128"/>
                <a:gd name="T23" fmla="*/ 1118 h 2822"/>
                <a:gd name="T24" fmla="*/ 1407 w 8128"/>
                <a:gd name="T25" fmla="*/ 1229 h 2822"/>
                <a:gd name="T26" fmla="*/ 1195 w 8128"/>
                <a:gd name="T27" fmla="*/ 1342 h 2822"/>
                <a:gd name="T28" fmla="*/ 999 w 8128"/>
                <a:gd name="T29" fmla="*/ 1459 h 2822"/>
                <a:gd name="T30" fmla="*/ 818 w 8128"/>
                <a:gd name="T31" fmla="*/ 1580 h 2822"/>
                <a:gd name="T32" fmla="*/ 653 w 8128"/>
                <a:gd name="T33" fmla="*/ 1705 h 2822"/>
                <a:gd name="T34" fmla="*/ 506 w 8128"/>
                <a:gd name="T35" fmla="*/ 1833 h 2822"/>
                <a:gd name="T36" fmla="*/ 376 w 8128"/>
                <a:gd name="T37" fmla="*/ 1965 h 2822"/>
                <a:gd name="T38" fmla="*/ 264 w 8128"/>
                <a:gd name="T39" fmla="*/ 2100 h 2822"/>
                <a:gd name="T40" fmla="*/ 172 w 8128"/>
                <a:gd name="T41" fmla="*/ 2238 h 2822"/>
                <a:gd name="T42" fmla="*/ 98 w 8128"/>
                <a:gd name="T43" fmla="*/ 2379 h 2822"/>
                <a:gd name="T44" fmla="*/ 44 w 8128"/>
                <a:gd name="T45" fmla="*/ 2524 h 2822"/>
                <a:gd name="T46" fmla="*/ 11 w 8128"/>
                <a:gd name="T47" fmla="*/ 2672 h 2822"/>
                <a:gd name="T48" fmla="*/ 0 w 8128"/>
                <a:gd name="T49" fmla="*/ 2822 h 2822"/>
                <a:gd name="T50" fmla="*/ 105 w 8128"/>
                <a:gd name="T51" fmla="*/ 2720 h 2822"/>
                <a:gd name="T52" fmla="*/ 129 w 8128"/>
                <a:gd name="T53" fmla="*/ 2586 h 2822"/>
                <a:gd name="T54" fmla="*/ 173 w 8128"/>
                <a:gd name="T55" fmla="*/ 2453 h 2822"/>
                <a:gd name="T56" fmla="*/ 237 w 8128"/>
                <a:gd name="T57" fmla="*/ 2321 h 2822"/>
                <a:gd name="T58" fmla="*/ 319 w 8128"/>
                <a:gd name="T59" fmla="*/ 2191 h 2822"/>
                <a:gd name="T60" fmla="*/ 421 w 8128"/>
                <a:gd name="T61" fmla="*/ 2063 h 2822"/>
                <a:gd name="T62" fmla="*/ 541 w 8128"/>
                <a:gd name="T63" fmla="*/ 1936 h 2822"/>
                <a:gd name="T64" fmla="*/ 679 w 8128"/>
                <a:gd name="T65" fmla="*/ 1813 h 2822"/>
                <a:gd name="T66" fmla="*/ 833 w 8128"/>
                <a:gd name="T67" fmla="*/ 1690 h 2822"/>
                <a:gd name="T68" fmla="*/ 1006 w 8128"/>
                <a:gd name="T69" fmla="*/ 1572 h 2822"/>
                <a:gd name="T70" fmla="*/ 1194 w 8128"/>
                <a:gd name="T71" fmla="*/ 1456 h 2822"/>
                <a:gd name="T72" fmla="*/ 1398 w 8128"/>
                <a:gd name="T73" fmla="*/ 1344 h 2822"/>
                <a:gd name="T74" fmla="*/ 1618 w 8128"/>
                <a:gd name="T75" fmla="*/ 1236 h 2822"/>
                <a:gd name="T76" fmla="*/ 1853 w 8128"/>
                <a:gd name="T77" fmla="*/ 1131 h 2822"/>
                <a:gd name="T78" fmla="*/ 2102 w 8128"/>
                <a:gd name="T79" fmla="*/ 1029 h 2822"/>
                <a:gd name="T80" fmla="*/ 2364 w 8128"/>
                <a:gd name="T81" fmla="*/ 932 h 2822"/>
                <a:gd name="T82" fmla="*/ 2641 w 8128"/>
                <a:gd name="T83" fmla="*/ 840 h 2822"/>
                <a:gd name="T84" fmla="*/ 3154 w 8128"/>
                <a:gd name="T85" fmla="*/ 689 h 2822"/>
                <a:gd name="T86" fmla="*/ 3785 w 8128"/>
                <a:gd name="T87" fmla="*/ 535 h 2822"/>
                <a:gd name="T88" fmla="*/ 4459 w 8128"/>
                <a:gd name="T89" fmla="*/ 402 h 2822"/>
                <a:gd name="T90" fmla="*/ 5173 w 8128"/>
                <a:gd name="T91" fmla="*/ 291 h 2822"/>
                <a:gd name="T92" fmla="*/ 5922 w 8128"/>
                <a:gd name="T93" fmla="*/ 204 h 2822"/>
                <a:gd name="T94" fmla="*/ 6702 w 8128"/>
                <a:gd name="T95" fmla="*/ 143 h 2822"/>
                <a:gd name="T96" fmla="*/ 7508 w 8128"/>
                <a:gd name="T97" fmla="*/ 107 h 2822"/>
                <a:gd name="T98" fmla="*/ 8128 w 8128"/>
                <a:gd name="T99" fmla="*/ 99 h 282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128"/>
                <a:gd name="T151" fmla="*/ 0 h 2822"/>
                <a:gd name="T152" fmla="*/ 8128 w 8128"/>
                <a:gd name="T153" fmla="*/ 2822 h 282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128" h="2822">
                  <a:moveTo>
                    <a:pt x="8128" y="0"/>
                  </a:moveTo>
                  <a:lnTo>
                    <a:pt x="8128" y="0"/>
                  </a:lnTo>
                  <a:lnTo>
                    <a:pt x="7920" y="1"/>
                  </a:lnTo>
                  <a:lnTo>
                    <a:pt x="7711" y="4"/>
                  </a:lnTo>
                  <a:lnTo>
                    <a:pt x="7505" y="8"/>
                  </a:lnTo>
                  <a:lnTo>
                    <a:pt x="7301" y="14"/>
                  </a:lnTo>
                  <a:lnTo>
                    <a:pt x="7098" y="23"/>
                  </a:lnTo>
                  <a:lnTo>
                    <a:pt x="6896" y="33"/>
                  </a:lnTo>
                  <a:lnTo>
                    <a:pt x="6695" y="44"/>
                  </a:lnTo>
                  <a:lnTo>
                    <a:pt x="6497" y="57"/>
                  </a:lnTo>
                  <a:lnTo>
                    <a:pt x="6300" y="71"/>
                  </a:lnTo>
                  <a:lnTo>
                    <a:pt x="6105" y="88"/>
                  </a:lnTo>
                  <a:lnTo>
                    <a:pt x="5912" y="106"/>
                  </a:lnTo>
                  <a:lnTo>
                    <a:pt x="5721" y="126"/>
                  </a:lnTo>
                  <a:lnTo>
                    <a:pt x="5532" y="146"/>
                  </a:lnTo>
                  <a:lnTo>
                    <a:pt x="5345" y="169"/>
                  </a:lnTo>
                  <a:lnTo>
                    <a:pt x="5160" y="193"/>
                  </a:lnTo>
                  <a:lnTo>
                    <a:pt x="4977" y="218"/>
                  </a:lnTo>
                  <a:lnTo>
                    <a:pt x="4797" y="246"/>
                  </a:lnTo>
                  <a:lnTo>
                    <a:pt x="4619" y="274"/>
                  </a:lnTo>
                  <a:lnTo>
                    <a:pt x="4443" y="305"/>
                  </a:lnTo>
                  <a:lnTo>
                    <a:pt x="4269" y="336"/>
                  </a:lnTo>
                  <a:lnTo>
                    <a:pt x="4099" y="369"/>
                  </a:lnTo>
                  <a:lnTo>
                    <a:pt x="3930" y="403"/>
                  </a:lnTo>
                  <a:lnTo>
                    <a:pt x="3764" y="438"/>
                  </a:lnTo>
                  <a:lnTo>
                    <a:pt x="3601" y="475"/>
                  </a:lnTo>
                  <a:lnTo>
                    <a:pt x="3441" y="514"/>
                  </a:lnTo>
                  <a:lnTo>
                    <a:pt x="3284" y="553"/>
                  </a:lnTo>
                  <a:lnTo>
                    <a:pt x="3128" y="593"/>
                  </a:lnTo>
                  <a:lnTo>
                    <a:pt x="2977" y="635"/>
                  </a:lnTo>
                  <a:lnTo>
                    <a:pt x="2829" y="679"/>
                  </a:lnTo>
                  <a:lnTo>
                    <a:pt x="2682" y="723"/>
                  </a:lnTo>
                  <a:lnTo>
                    <a:pt x="2611" y="745"/>
                  </a:lnTo>
                  <a:lnTo>
                    <a:pt x="2540" y="769"/>
                  </a:lnTo>
                  <a:lnTo>
                    <a:pt x="2470" y="792"/>
                  </a:lnTo>
                  <a:lnTo>
                    <a:pt x="2401" y="816"/>
                  </a:lnTo>
                  <a:lnTo>
                    <a:pt x="2332" y="839"/>
                  </a:lnTo>
                  <a:lnTo>
                    <a:pt x="2265" y="864"/>
                  </a:lnTo>
                  <a:lnTo>
                    <a:pt x="2198" y="887"/>
                  </a:lnTo>
                  <a:lnTo>
                    <a:pt x="2132" y="913"/>
                  </a:lnTo>
                  <a:lnTo>
                    <a:pt x="2067" y="937"/>
                  </a:lnTo>
                  <a:lnTo>
                    <a:pt x="2002" y="962"/>
                  </a:lnTo>
                  <a:lnTo>
                    <a:pt x="1939" y="988"/>
                  </a:lnTo>
                  <a:lnTo>
                    <a:pt x="1877" y="1013"/>
                  </a:lnTo>
                  <a:lnTo>
                    <a:pt x="1815" y="1039"/>
                  </a:lnTo>
                  <a:lnTo>
                    <a:pt x="1754" y="1065"/>
                  </a:lnTo>
                  <a:lnTo>
                    <a:pt x="1694" y="1092"/>
                  </a:lnTo>
                  <a:lnTo>
                    <a:pt x="1635" y="1118"/>
                  </a:lnTo>
                  <a:lnTo>
                    <a:pt x="1577" y="1146"/>
                  </a:lnTo>
                  <a:lnTo>
                    <a:pt x="1519" y="1173"/>
                  </a:lnTo>
                  <a:lnTo>
                    <a:pt x="1463" y="1201"/>
                  </a:lnTo>
                  <a:lnTo>
                    <a:pt x="1407" y="1229"/>
                  </a:lnTo>
                  <a:lnTo>
                    <a:pt x="1353" y="1256"/>
                  </a:lnTo>
                  <a:lnTo>
                    <a:pt x="1299" y="1285"/>
                  </a:lnTo>
                  <a:lnTo>
                    <a:pt x="1247" y="1313"/>
                  </a:lnTo>
                  <a:lnTo>
                    <a:pt x="1195" y="1342"/>
                  </a:lnTo>
                  <a:lnTo>
                    <a:pt x="1145" y="1371"/>
                  </a:lnTo>
                  <a:lnTo>
                    <a:pt x="1095" y="1400"/>
                  </a:lnTo>
                  <a:lnTo>
                    <a:pt x="1046" y="1429"/>
                  </a:lnTo>
                  <a:lnTo>
                    <a:pt x="999" y="1459"/>
                  </a:lnTo>
                  <a:lnTo>
                    <a:pt x="952" y="1490"/>
                  </a:lnTo>
                  <a:lnTo>
                    <a:pt x="906" y="1519"/>
                  </a:lnTo>
                  <a:lnTo>
                    <a:pt x="862" y="1550"/>
                  </a:lnTo>
                  <a:lnTo>
                    <a:pt x="818" y="1580"/>
                  </a:lnTo>
                  <a:lnTo>
                    <a:pt x="775" y="1611"/>
                  </a:lnTo>
                  <a:lnTo>
                    <a:pt x="734" y="1642"/>
                  </a:lnTo>
                  <a:lnTo>
                    <a:pt x="693" y="1673"/>
                  </a:lnTo>
                  <a:lnTo>
                    <a:pt x="653" y="1705"/>
                  </a:lnTo>
                  <a:lnTo>
                    <a:pt x="615" y="1736"/>
                  </a:lnTo>
                  <a:lnTo>
                    <a:pt x="578" y="1769"/>
                  </a:lnTo>
                  <a:lnTo>
                    <a:pt x="542" y="1800"/>
                  </a:lnTo>
                  <a:lnTo>
                    <a:pt x="506" y="1833"/>
                  </a:lnTo>
                  <a:lnTo>
                    <a:pt x="472" y="1866"/>
                  </a:lnTo>
                  <a:lnTo>
                    <a:pt x="439" y="1898"/>
                  </a:lnTo>
                  <a:lnTo>
                    <a:pt x="407" y="1932"/>
                  </a:lnTo>
                  <a:lnTo>
                    <a:pt x="376" y="1965"/>
                  </a:lnTo>
                  <a:lnTo>
                    <a:pt x="346" y="1998"/>
                  </a:lnTo>
                  <a:lnTo>
                    <a:pt x="318" y="2032"/>
                  </a:lnTo>
                  <a:lnTo>
                    <a:pt x="291" y="2065"/>
                  </a:lnTo>
                  <a:lnTo>
                    <a:pt x="264" y="2100"/>
                  </a:lnTo>
                  <a:lnTo>
                    <a:pt x="240" y="2134"/>
                  </a:lnTo>
                  <a:lnTo>
                    <a:pt x="215" y="2168"/>
                  </a:lnTo>
                  <a:lnTo>
                    <a:pt x="193" y="2203"/>
                  </a:lnTo>
                  <a:lnTo>
                    <a:pt x="172" y="2238"/>
                  </a:lnTo>
                  <a:lnTo>
                    <a:pt x="151" y="2273"/>
                  </a:lnTo>
                  <a:lnTo>
                    <a:pt x="132" y="2309"/>
                  </a:lnTo>
                  <a:lnTo>
                    <a:pt x="114" y="2344"/>
                  </a:lnTo>
                  <a:lnTo>
                    <a:pt x="98" y="2379"/>
                  </a:lnTo>
                  <a:lnTo>
                    <a:pt x="82" y="2416"/>
                  </a:lnTo>
                  <a:lnTo>
                    <a:pt x="68" y="2452"/>
                  </a:lnTo>
                  <a:lnTo>
                    <a:pt x="55" y="2489"/>
                  </a:lnTo>
                  <a:lnTo>
                    <a:pt x="44" y="2524"/>
                  </a:lnTo>
                  <a:lnTo>
                    <a:pt x="34" y="2561"/>
                  </a:lnTo>
                  <a:lnTo>
                    <a:pt x="24" y="2599"/>
                  </a:lnTo>
                  <a:lnTo>
                    <a:pt x="17" y="2635"/>
                  </a:lnTo>
                  <a:lnTo>
                    <a:pt x="11" y="2672"/>
                  </a:lnTo>
                  <a:lnTo>
                    <a:pt x="6" y="2710"/>
                  </a:lnTo>
                  <a:lnTo>
                    <a:pt x="3" y="2746"/>
                  </a:lnTo>
                  <a:lnTo>
                    <a:pt x="1" y="2784"/>
                  </a:lnTo>
                  <a:lnTo>
                    <a:pt x="0" y="2822"/>
                  </a:lnTo>
                  <a:lnTo>
                    <a:pt x="99" y="2822"/>
                  </a:lnTo>
                  <a:lnTo>
                    <a:pt x="100" y="2788"/>
                  </a:lnTo>
                  <a:lnTo>
                    <a:pt x="101" y="2754"/>
                  </a:lnTo>
                  <a:lnTo>
                    <a:pt x="105" y="2720"/>
                  </a:lnTo>
                  <a:lnTo>
                    <a:pt x="109" y="2686"/>
                  </a:lnTo>
                  <a:lnTo>
                    <a:pt x="114" y="2653"/>
                  </a:lnTo>
                  <a:lnTo>
                    <a:pt x="121" y="2619"/>
                  </a:lnTo>
                  <a:lnTo>
                    <a:pt x="129" y="2586"/>
                  </a:lnTo>
                  <a:lnTo>
                    <a:pt x="138" y="2553"/>
                  </a:lnTo>
                  <a:lnTo>
                    <a:pt x="148" y="2519"/>
                  </a:lnTo>
                  <a:lnTo>
                    <a:pt x="161" y="2487"/>
                  </a:lnTo>
                  <a:lnTo>
                    <a:pt x="173" y="2453"/>
                  </a:lnTo>
                  <a:lnTo>
                    <a:pt x="187" y="2420"/>
                  </a:lnTo>
                  <a:lnTo>
                    <a:pt x="202" y="2388"/>
                  </a:lnTo>
                  <a:lnTo>
                    <a:pt x="219" y="2354"/>
                  </a:lnTo>
                  <a:lnTo>
                    <a:pt x="237" y="2321"/>
                  </a:lnTo>
                  <a:lnTo>
                    <a:pt x="256" y="2289"/>
                  </a:lnTo>
                  <a:lnTo>
                    <a:pt x="275" y="2256"/>
                  </a:lnTo>
                  <a:lnTo>
                    <a:pt x="297" y="2224"/>
                  </a:lnTo>
                  <a:lnTo>
                    <a:pt x="319" y="2191"/>
                  </a:lnTo>
                  <a:lnTo>
                    <a:pt x="343" y="2159"/>
                  </a:lnTo>
                  <a:lnTo>
                    <a:pt x="368" y="2127"/>
                  </a:lnTo>
                  <a:lnTo>
                    <a:pt x="394" y="2095"/>
                  </a:lnTo>
                  <a:lnTo>
                    <a:pt x="421" y="2063"/>
                  </a:lnTo>
                  <a:lnTo>
                    <a:pt x="449" y="2031"/>
                  </a:lnTo>
                  <a:lnTo>
                    <a:pt x="479" y="1999"/>
                  </a:lnTo>
                  <a:lnTo>
                    <a:pt x="509" y="1968"/>
                  </a:lnTo>
                  <a:lnTo>
                    <a:pt x="541" y="1936"/>
                  </a:lnTo>
                  <a:lnTo>
                    <a:pt x="573" y="1905"/>
                  </a:lnTo>
                  <a:lnTo>
                    <a:pt x="608" y="1874"/>
                  </a:lnTo>
                  <a:lnTo>
                    <a:pt x="642" y="1843"/>
                  </a:lnTo>
                  <a:lnTo>
                    <a:pt x="679" y="1813"/>
                  </a:lnTo>
                  <a:lnTo>
                    <a:pt x="715" y="1782"/>
                  </a:lnTo>
                  <a:lnTo>
                    <a:pt x="754" y="1752"/>
                  </a:lnTo>
                  <a:lnTo>
                    <a:pt x="792" y="1721"/>
                  </a:lnTo>
                  <a:lnTo>
                    <a:pt x="833" y="1690"/>
                  </a:lnTo>
                  <a:lnTo>
                    <a:pt x="875" y="1661"/>
                  </a:lnTo>
                  <a:lnTo>
                    <a:pt x="917" y="1631"/>
                  </a:lnTo>
                  <a:lnTo>
                    <a:pt x="961" y="1602"/>
                  </a:lnTo>
                  <a:lnTo>
                    <a:pt x="1006" y="1572"/>
                  </a:lnTo>
                  <a:lnTo>
                    <a:pt x="1051" y="1543"/>
                  </a:lnTo>
                  <a:lnTo>
                    <a:pt x="1097" y="1514"/>
                  </a:lnTo>
                  <a:lnTo>
                    <a:pt x="1145" y="1485"/>
                  </a:lnTo>
                  <a:lnTo>
                    <a:pt x="1194" y="1456"/>
                  </a:lnTo>
                  <a:lnTo>
                    <a:pt x="1244" y="1428"/>
                  </a:lnTo>
                  <a:lnTo>
                    <a:pt x="1294" y="1400"/>
                  </a:lnTo>
                  <a:lnTo>
                    <a:pt x="1346" y="1371"/>
                  </a:lnTo>
                  <a:lnTo>
                    <a:pt x="1398" y="1344"/>
                  </a:lnTo>
                  <a:lnTo>
                    <a:pt x="1452" y="1316"/>
                  </a:lnTo>
                  <a:lnTo>
                    <a:pt x="1507" y="1289"/>
                  </a:lnTo>
                  <a:lnTo>
                    <a:pt x="1562" y="1262"/>
                  </a:lnTo>
                  <a:lnTo>
                    <a:pt x="1618" y="1236"/>
                  </a:lnTo>
                  <a:lnTo>
                    <a:pt x="1675" y="1208"/>
                  </a:lnTo>
                  <a:lnTo>
                    <a:pt x="1733" y="1183"/>
                  </a:lnTo>
                  <a:lnTo>
                    <a:pt x="1793" y="1156"/>
                  </a:lnTo>
                  <a:lnTo>
                    <a:pt x="1853" y="1131"/>
                  </a:lnTo>
                  <a:lnTo>
                    <a:pt x="1913" y="1104"/>
                  </a:lnTo>
                  <a:lnTo>
                    <a:pt x="1975" y="1080"/>
                  </a:lnTo>
                  <a:lnTo>
                    <a:pt x="2038" y="1054"/>
                  </a:lnTo>
                  <a:lnTo>
                    <a:pt x="2102" y="1029"/>
                  </a:lnTo>
                  <a:lnTo>
                    <a:pt x="2166" y="1004"/>
                  </a:lnTo>
                  <a:lnTo>
                    <a:pt x="2231" y="980"/>
                  </a:lnTo>
                  <a:lnTo>
                    <a:pt x="2297" y="956"/>
                  </a:lnTo>
                  <a:lnTo>
                    <a:pt x="2364" y="932"/>
                  </a:lnTo>
                  <a:lnTo>
                    <a:pt x="2432" y="908"/>
                  </a:lnTo>
                  <a:lnTo>
                    <a:pt x="2501" y="885"/>
                  </a:lnTo>
                  <a:lnTo>
                    <a:pt x="2570" y="863"/>
                  </a:lnTo>
                  <a:lnTo>
                    <a:pt x="2641" y="840"/>
                  </a:lnTo>
                  <a:lnTo>
                    <a:pt x="2712" y="818"/>
                  </a:lnTo>
                  <a:lnTo>
                    <a:pt x="2856" y="774"/>
                  </a:lnTo>
                  <a:lnTo>
                    <a:pt x="3003" y="731"/>
                  </a:lnTo>
                  <a:lnTo>
                    <a:pt x="3154" y="689"/>
                  </a:lnTo>
                  <a:lnTo>
                    <a:pt x="3307" y="648"/>
                  </a:lnTo>
                  <a:lnTo>
                    <a:pt x="3464" y="610"/>
                  </a:lnTo>
                  <a:lnTo>
                    <a:pt x="3623" y="572"/>
                  </a:lnTo>
                  <a:lnTo>
                    <a:pt x="3785" y="535"/>
                  </a:lnTo>
                  <a:lnTo>
                    <a:pt x="3950" y="500"/>
                  </a:lnTo>
                  <a:lnTo>
                    <a:pt x="4117" y="466"/>
                  </a:lnTo>
                  <a:lnTo>
                    <a:pt x="4288" y="433"/>
                  </a:lnTo>
                  <a:lnTo>
                    <a:pt x="4459" y="402"/>
                  </a:lnTo>
                  <a:lnTo>
                    <a:pt x="4635" y="372"/>
                  </a:lnTo>
                  <a:lnTo>
                    <a:pt x="4812" y="344"/>
                  </a:lnTo>
                  <a:lnTo>
                    <a:pt x="4992" y="316"/>
                  </a:lnTo>
                  <a:lnTo>
                    <a:pt x="5173" y="291"/>
                  </a:lnTo>
                  <a:lnTo>
                    <a:pt x="5357" y="267"/>
                  </a:lnTo>
                  <a:lnTo>
                    <a:pt x="5543" y="245"/>
                  </a:lnTo>
                  <a:lnTo>
                    <a:pt x="5731" y="223"/>
                  </a:lnTo>
                  <a:lnTo>
                    <a:pt x="5922" y="204"/>
                  </a:lnTo>
                  <a:lnTo>
                    <a:pt x="6114" y="187"/>
                  </a:lnTo>
                  <a:lnTo>
                    <a:pt x="6308" y="170"/>
                  </a:lnTo>
                  <a:lnTo>
                    <a:pt x="6503" y="155"/>
                  </a:lnTo>
                  <a:lnTo>
                    <a:pt x="6702" y="143"/>
                  </a:lnTo>
                  <a:lnTo>
                    <a:pt x="6901" y="131"/>
                  </a:lnTo>
                  <a:lnTo>
                    <a:pt x="7102" y="121"/>
                  </a:lnTo>
                  <a:lnTo>
                    <a:pt x="7304" y="113"/>
                  </a:lnTo>
                  <a:lnTo>
                    <a:pt x="7508" y="107"/>
                  </a:lnTo>
                  <a:lnTo>
                    <a:pt x="7713" y="103"/>
                  </a:lnTo>
                  <a:lnTo>
                    <a:pt x="7920" y="100"/>
                  </a:lnTo>
                  <a:lnTo>
                    <a:pt x="8128" y="99"/>
                  </a:lnTo>
                  <a:lnTo>
                    <a:pt x="8128" y="0"/>
                  </a:lnTo>
                  <a:close/>
                </a:path>
              </a:pathLst>
            </a:custGeom>
            <a:solidFill>
              <a:srgbClr val="8DCBF0"/>
            </a:solidFill>
            <a:ln w="9525">
              <a:noFill/>
              <a:round/>
              <a:headEnd/>
              <a:tailEnd/>
            </a:ln>
          </p:spPr>
          <p:txBody>
            <a:bodyPr>
              <a:prstTxWarp prst="textNoShape">
                <a:avLst/>
              </a:prstTxWarp>
            </a:bodyPr>
            <a:lstStyle/>
            <a:p>
              <a:endParaRPr lang="en-US"/>
            </a:p>
          </p:txBody>
        </p:sp>
        <p:sp>
          <p:nvSpPr>
            <p:cNvPr id="20550" name="Freeform 417"/>
            <p:cNvSpPr>
              <a:spLocks/>
            </p:cNvSpPr>
            <p:nvPr/>
          </p:nvSpPr>
          <p:spPr bwMode="auto">
            <a:xfrm>
              <a:off x="2088" y="1669"/>
              <a:ext cx="254" cy="87"/>
            </a:xfrm>
            <a:custGeom>
              <a:avLst/>
              <a:gdLst>
                <a:gd name="T0" fmla="*/ 8125 w 8128"/>
                <a:gd name="T1" fmla="*/ 2746 h 2822"/>
                <a:gd name="T2" fmla="*/ 8103 w 8128"/>
                <a:gd name="T3" fmla="*/ 2599 h 2822"/>
                <a:gd name="T4" fmla="*/ 8060 w 8128"/>
                <a:gd name="T5" fmla="*/ 2452 h 2822"/>
                <a:gd name="T6" fmla="*/ 7996 w 8128"/>
                <a:gd name="T7" fmla="*/ 2309 h 2822"/>
                <a:gd name="T8" fmla="*/ 7913 w 8128"/>
                <a:gd name="T9" fmla="*/ 2168 h 2822"/>
                <a:gd name="T10" fmla="*/ 7810 w 8128"/>
                <a:gd name="T11" fmla="*/ 2032 h 2822"/>
                <a:gd name="T12" fmla="*/ 7689 w 8128"/>
                <a:gd name="T13" fmla="*/ 1898 h 2822"/>
                <a:gd name="T14" fmla="*/ 7550 w 8128"/>
                <a:gd name="T15" fmla="*/ 1769 h 2822"/>
                <a:gd name="T16" fmla="*/ 7394 w 8128"/>
                <a:gd name="T17" fmla="*/ 1642 h 2822"/>
                <a:gd name="T18" fmla="*/ 7222 w 8128"/>
                <a:gd name="T19" fmla="*/ 1519 h 2822"/>
                <a:gd name="T20" fmla="*/ 7033 w 8128"/>
                <a:gd name="T21" fmla="*/ 1400 h 2822"/>
                <a:gd name="T22" fmla="*/ 6829 w 8128"/>
                <a:gd name="T23" fmla="*/ 1285 h 2822"/>
                <a:gd name="T24" fmla="*/ 6609 w 8128"/>
                <a:gd name="T25" fmla="*/ 1173 h 2822"/>
                <a:gd name="T26" fmla="*/ 6374 w 8128"/>
                <a:gd name="T27" fmla="*/ 1065 h 2822"/>
                <a:gd name="T28" fmla="*/ 6125 w 8128"/>
                <a:gd name="T29" fmla="*/ 962 h 2822"/>
                <a:gd name="T30" fmla="*/ 5863 w 8128"/>
                <a:gd name="T31" fmla="*/ 864 h 2822"/>
                <a:gd name="T32" fmla="*/ 5588 w 8128"/>
                <a:gd name="T33" fmla="*/ 769 h 2822"/>
                <a:gd name="T34" fmla="*/ 5151 w 8128"/>
                <a:gd name="T35" fmla="*/ 635 h 2822"/>
                <a:gd name="T36" fmla="*/ 4527 w 8128"/>
                <a:gd name="T37" fmla="*/ 475 h 2822"/>
                <a:gd name="T38" fmla="*/ 3859 w 8128"/>
                <a:gd name="T39" fmla="*/ 336 h 2822"/>
                <a:gd name="T40" fmla="*/ 3151 w 8128"/>
                <a:gd name="T41" fmla="*/ 218 h 2822"/>
                <a:gd name="T42" fmla="*/ 2407 w 8128"/>
                <a:gd name="T43" fmla="*/ 126 h 2822"/>
                <a:gd name="T44" fmla="*/ 1631 w 8128"/>
                <a:gd name="T45" fmla="*/ 57 h 2822"/>
                <a:gd name="T46" fmla="*/ 827 w 8128"/>
                <a:gd name="T47" fmla="*/ 14 h 2822"/>
                <a:gd name="T48" fmla="*/ 0 w 8128"/>
                <a:gd name="T49" fmla="*/ 0 h 2822"/>
                <a:gd name="T50" fmla="*/ 620 w 8128"/>
                <a:gd name="T51" fmla="*/ 107 h 2822"/>
                <a:gd name="T52" fmla="*/ 1426 w 8128"/>
                <a:gd name="T53" fmla="*/ 143 h 2822"/>
                <a:gd name="T54" fmla="*/ 2206 w 8128"/>
                <a:gd name="T55" fmla="*/ 204 h 2822"/>
                <a:gd name="T56" fmla="*/ 2955 w 8128"/>
                <a:gd name="T57" fmla="*/ 291 h 2822"/>
                <a:gd name="T58" fmla="*/ 3669 w 8128"/>
                <a:gd name="T59" fmla="*/ 402 h 2822"/>
                <a:gd name="T60" fmla="*/ 4342 w 8128"/>
                <a:gd name="T61" fmla="*/ 535 h 2822"/>
                <a:gd name="T62" fmla="*/ 4974 w 8128"/>
                <a:gd name="T63" fmla="*/ 689 h 2822"/>
                <a:gd name="T64" fmla="*/ 5487 w 8128"/>
                <a:gd name="T65" fmla="*/ 840 h 2822"/>
                <a:gd name="T66" fmla="*/ 5764 w 8128"/>
                <a:gd name="T67" fmla="*/ 932 h 2822"/>
                <a:gd name="T68" fmla="*/ 6026 w 8128"/>
                <a:gd name="T69" fmla="*/ 1029 h 2822"/>
                <a:gd name="T70" fmla="*/ 6275 w 8128"/>
                <a:gd name="T71" fmla="*/ 1131 h 2822"/>
                <a:gd name="T72" fmla="*/ 6510 w 8128"/>
                <a:gd name="T73" fmla="*/ 1236 h 2822"/>
                <a:gd name="T74" fmla="*/ 6730 w 8128"/>
                <a:gd name="T75" fmla="*/ 1344 h 2822"/>
                <a:gd name="T76" fmla="*/ 6934 w 8128"/>
                <a:gd name="T77" fmla="*/ 1456 h 2822"/>
                <a:gd name="T78" fmla="*/ 7122 w 8128"/>
                <a:gd name="T79" fmla="*/ 1572 h 2822"/>
                <a:gd name="T80" fmla="*/ 7295 w 8128"/>
                <a:gd name="T81" fmla="*/ 1690 h 2822"/>
                <a:gd name="T82" fmla="*/ 7449 w 8128"/>
                <a:gd name="T83" fmla="*/ 1813 h 2822"/>
                <a:gd name="T84" fmla="*/ 7587 w 8128"/>
                <a:gd name="T85" fmla="*/ 1936 h 2822"/>
                <a:gd name="T86" fmla="*/ 7707 w 8128"/>
                <a:gd name="T87" fmla="*/ 2063 h 2822"/>
                <a:gd name="T88" fmla="*/ 7808 w 8128"/>
                <a:gd name="T89" fmla="*/ 2191 h 2822"/>
                <a:gd name="T90" fmla="*/ 7891 w 8128"/>
                <a:gd name="T91" fmla="*/ 2321 h 2822"/>
                <a:gd name="T92" fmla="*/ 7954 w 8128"/>
                <a:gd name="T93" fmla="*/ 2453 h 2822"/>
                <a:gd name="T94" fmla="*/ 7999 w 8128"/>
                <a:gd name="T95" fmla="*/ 2586 h 2822"/>
                <a:gd name="T96" fmla="*/ 8023 w 8128"/>
                <a:gd name="T97" fmla="*/ 2720 h 2822"/>
                <a:gd name="T98" fmla="*/ 8029 w 8128"/>
                <a:gd name="T99" fmla="*/ 2822 h 282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128"/>
                <a:gd name="T151" fmla="*/ 0 h 2822"/>
                <a:gd name="T152" fmla="*/ 8128 w 8128"/>
                <a:gd name="T153" fmla="*/ 2822 h 282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128" h="2822">
                  <a:moveTo>
                    <a:pt x="8128" y="2822"/>
                  </a:moveTo>
                  <a:lnTo>
                    <a:pt x="8128" y="2822"/>
                  </a:lnTo>
                  <a:lnTo>
                    <a:pt x="8127" y="2784"/>
                  </a:lnTo>
                  <a:lnTo>
                    <a:pt x="8125" y="2746"/>
                  </a:lnTo>
                  <a:lnTo>
                    <a:pt x="8122" y="2710"/>
                  </a:lnTo>
                  <a:lnTo>
                    <a:pt x="8117" y="2672"/>
                  </a:lnTo>
                  <a:lnTo>
                    <a:pt x="8111" y="2635"/>
                  </a:lnTo>
                  <a:lnTo>
                    <a:pt x="8103" y="2599"/>
                  </a:lnTo>
                  <a:lnTo>
                    <a:pt x="8094" y="2561"/>
                  </a:lnTo>
                  <a:lnTo>
                    <a:pt x="8084" y="2524"/>
                  </a:lnTo>
                  <a:lnTo>
                    <a:pt x="8072" y="2489"/>
                  </a:lnTo>
                  <a:lnTo>
                    <a:pt x="8060" y="2452"/>
                  </a:lnTo>
                  <a:lnTo>
                    <a:pt x="8046" y="2416"/>
                  </a:lnTo>
                  <a:lnTo>
                    <a:pt x="8030" y="2379"/>
                  </a:lnTo>
                  <a:lnTo>
                    <a:pt x="8014" y="2344"/>
                  </a:lnTo>
                  <a:lnTo>
                    <a:pt x="7996" y="2309"/>
                  </a:lnTo>
                  <a:lnTo>
                    <a:pt x="7977" y="2273"/>
                  </a:lnTo>
                  <a:lnTo>
                    <a:pt x="7956" y="2238"/>
                  </a:lnTo>
                  <a:lnTo>
                    <a:pt x="7935" y="2203"/>
                  </a:lnTo>
                  <a:lnTo>
                    <a:pt x="7913" y="2168"/>
                  </a:lnTo>
                  <a:lnTo>
                    <a:pt x="7888" y="2134"/>
                  </a:lnTo>
                  <a:lnTo>
                    <a:pt x="7864" y="2100"/>
                  </a:lnTo>
                  <a:lnTo>
                    <a:pt x="7837" y="2065"/>
                  </a:lnTo>
                  <a:lnTo>
                    <a:pt x="7810" y="2032"/>
                  </a:lnTo>
                  <a:lnTo>
                    <a:pt x="7782" y="1998"/>
                  </a:lnTo>
                  <a:lnTo>
                    <a:pt x="7752" y="1965"/>
                  </a:lnTo>
                  <a:lnTo>
                    <a:pt x="7721" y="1932"/>
                  </a:lnTo>
                  <a:lnTo>
                    <a:pt x="7689" y="1898"/>
                  </a:lnTo>
                  <a:lnTo>
                    <a:pt x="7656" y="1866"/>
                  </a:lnTo>
                  <a:lnTo>
                    <a:pt x="7622" y="1833"/>
                  </a:lnTo>
                  <a:lnTo>
                    <a:pt x="7586" y="1800"/>
                  </a:lnTo>
                  <a:lnTo>
                    <a:pt x="7550" y="1769"/>
                  </a:lnTo>
                  <a:lnTo>
                    <a:pt x="7512" y="1736"/>
                  </a:lnTo>
                  <a:lnTo>
                    <a:pt x="7475" y="1705"/>
                  </a:lnTo>
                  <a:lnTo>
                    <a:pt x="7435" y="1673"/>
                  </a:lnTo>
                  <a:lnTo>
                    <a:pt x="7394" y="1642"/>
                  </a:lnTo>
                  <a:lnTo>
                    <a:pt x="7353" y="1611"/>
                  </a:lnTo>
                  <a:lnTo>
                    <a:pt x="7310" y="1580"/>
                  </a:lnTo>
                  <a:lnTo>
                    <a:pt x="7266" y="1550"/>
                  </a:lnTo>
                  <a:lnTo>
                    <a:pt x="7222" y="1519"/>
                  </a:lnTo>
                  <a:lnTo>
                    <a:pt x="7176" y="1490"/>
                  </a:lnTo>
                  <a:lnTo>
                    <a:pt x="7129" y="1459"/>
                  </a:lnTo>
                  <a:lnTo>
                    <a:pt x="7082" y="1429"/>
                  </a:lnTo>
                  <a:lnTo>
                    <a:pt x="7033" y="1400"/>
                  </a:lnTo>
                  <a:lnTo>
                    <a:pt x="6983" y="1371"/>
                  </a:lnTo>
                  <a:lnTo>
                    <a:pt x="6932" y="1342"/>
                  </a:lnTo>
                  <a:lnTo>
                    <a:pt x="6881" y="1313"/>
                  </a:lnTo>
                  <a:lnTo>
                    <a:pt x="6829" y="1285"/>
                  </a:lnTo>
                  <a:lnTo>
                    <a:pt x="6775" y="1256"/>
                  </a:lnTo>
                  <a:lnTo>
                    <a:pt x="6721" y="1229"/>
                  </a:lnTo>
                  <a:lnTo>
                    <a:pt x="6665" y="1201"/>
                  </a:lnTo>
                  <a:lnTo>
                    <a:pt x="6609" y="1173"/>
                  </a:lnTo>
                  <a:lnTo>
                    <a:pt x="6551" y="1146"/>
                  </a:lnTo>
                  <a:lnTo>
                    <a:pt x="6493" y="1118"/>
                  </a:lnTo>
                  <a:lnTo>
                    <a:pt x="6434" y="1092"/>
                  </a:lnTo>
                  <a:lnTo>
                    <a:pt x="6374" y="1065"/>
                  </a:lnTo>
                  <a:lnTo>
                    <a:pt x="6313" y="1039"/>
                  </a:lnTo>
                  <a:lnTo>
                    <a:pt x="6251" y="1013"/>
                  </a:lnTo>
                  <a:lnTo>
                    <a:pt x="6189" y="988"/>
                  </a:lnTo>
                  <a:lnTo>
                    <a:pt x="6125" y="962"/>
                  </a:lnTo>
                  <a:lnTo>
                    <a:pt x="6061" y="937"/>
                  </a:lnTo>
                  <a:lnTo>
                    <a:pt x="5996" y="913"/>
                  </a:lnTo>
                  <a:lnTo>
                    <a:pt x="5930" y="887"/>
                  </a:lnTo>
                  <a:lnTo>
                    <a:pt x="5863" y="864"/>
                  </a:lnTo>
                  <a:lnTo>
                    <a:pt x="5796" y="839"/>
                  </a:lnTo>
                  <a:lnTo>
                    <a:pt x="5727" y="816"/>
                  </a:lnTo>
                  <a:lnTo>
                    <a:pt x="5658" y="792"/>
                  </a:lnTo>
                  <a:lnTo>
                    <a:pt x="5588" y="769"/>
                  </a:lnTo>
                  <a:lnTo>
                    <a:pt x="5517" y="745"/>
                  </a:lnTo>
                  <a:lnTo>
                    <a:pt x="5446" y="723"/>
                  </a:lnTo>
                  <a:lnTo>
                    <a:pt x="5299" y="679"/>
                  </a:lnTo>
                  <a:lnTo>
                    <a:pt x="5151" y="635"/>
                  </a:lnTo>
                  <a:lnTo>
                    <a:pt x="5000" y="593"/>
                  </a:lnTo>
                  <a:lnTo>
                    <a:pt x="4844" y="553"/>
                  </a:lnTo>
                  <a:lnTo>
                    <a:pt x="4687" y="514"/>
                  </a:lnTo>
                  <a:lnTo>
                    <a:pt x="4527" y="475"/>
                  </a:lnTo>
                  <a:lnTo>
                    <a:pt x="4364" y="438"/>
                  </a:lnTo>
                  <a:lnTo>
                    <a:pt x="4198" y="403"/>
                  </a:lnTo>
                  <a:lnTo>
                    <a:pt x="4029" y="369"/>
                  </a:lnTo>
                  <a:lnTo>
                    <a:pt x="3859" y="336"/>
                  </a:lnTo>
                  <a:lnTo>
                    <a:pt x="3685" y="305"/>
                  </a:lnTo>
                  <a:lnTo>
                    <a:pt x="3509" y="274"/>
                  </a:lnTo>
                  <a:lnTo>
                    <a:pt x="3331" y="246"/>
                  </a:lnTo>
                  <a:lnTo>
                    <a:pt x="3151" y="218"/>
                  </a:lnTo>
                  <a:lnTo>
                    <a:pt x="2968" y="193"/>
                  </a:lnTo>
                  <a:lnTo>
                    <a:pt x="2783" y="169"/>
                  </a:lnTo>
                  <a:lnTo>
                    <a:pt x="2596" y="146"/>
                  </a:lnTo>
                  <a:lnTo>
                    <a:pt x="2407" y="126"/>
                  </a:lnTo>
                  <a:lnTo>
                    <a:pt x="2216" y="106"/>
                  </a:lnTo>
                  <a:lnTo>
                    <a:pt x="2023" y="88"/>
                  </a:lnTo>
                  <a:lnTo>
                    <a:pt x="1828" y="71"/>
                  </a:lnTo>
                  <a:lnTo>
                    <a:pt x="1631" y="57"/>
                  </a:lnTo>
                  <a:lnTo>
                    <a:pt x="1433" y="44"/>
                  </a:lnTo>
                  <a:lnTo>
                    <a:pt x="1232" y="33"/>
                  </a:lnTo>
                  <a:lnTo>
                    <a:pt x="1030" y="23"/>
                  </a:lnTo>
                  <a:lnTo>
                    <a:pt x="827" y="14"/>
                  </a:lnTo>
                  <a:lnTo>
                    <a:pt x="623" y="8"/>
                  </a:lnTo>
                  <a:lnTo>
                    <a:pt x="417" y="4"/>
                  </a:lnTo>
                  <a:lnTo>
                    <a:pt x="209" y="1"/>
                  </a:lnTo>
                  <a:lnTo>
                    <a:pt x="0" y="0"/>
                  </a:lnTo>
                  <a:lnTo>
                    <a:pt x="0" y="99"/>
                  </a:lnTo>
                  <a:lnTo>
                    <a:pt x="208" y="100"/>
                  </a:lnTo>
                  <a:lnTo>
                    <a:pt x="415" y="103"/>
                  </a:lnTo>
                  <a:lnTo>
                    <a:pt x="620" y="107"/>
                  </a:lnTo>
                  <a:lnTo>
                    <a:pt x="824" y="113"/>
                  </a:lnTo>
                  <a:lnTo>
                    <a:pt x="1026" y="121"/>
                  </a:lnTo>
                  <a:lnTo>
                    <a:pt x="1227" y="131"/>
                  </a:lnTo>
                  <a:lnTo>
                    <a:pt x="1426" y="143"/>
                  </a:lnTo>
                  <a:lnTo>
                    <a:pt x="1625" y="155"/>
                  </a:lnTo>
                  <a:lnTo>
                    <a:pt x="1820" y="170"/>
                  </a:lnTo>
                  <a:lnTo>
                    <a:pt x="2014" y="187"/>
                  </a:lnTo>
                  <a:lnTo>
                    <a:pt x="2206" y="204"/>
                  </a:lnTo>
                  <a:lnTo>
                    <a:pt x="2397" y="223"/>
                  </a:lnTo>
                  <a:lnTo>
                    <a:pt x="2585" y="245"/>
                  </a:lnTo>
                  <a:lnTo>
                    <a:pt x="2771" y="267"/>
                  </a:lnTo>
                  <a:lnTo>
                    <a:pt x="2955" y="291"/>
                  </a:lnTo>
                  <a:lnTo>
                    <a:pt x="3136" y="316"/>
                  </a:lnTo>
                  <a:lnTo>
                    <a:pt x="3316" y="344"/>
                  </a:lnTo>
                  <a:lnTo>
                    <a:pt x="3493" y="372"/>
                  </a:lnTo>
                  <a:lnTo>
                    <a:pt x="3669" y="402"/>
                  </a:lnTo>
                  <a:lnTo>
                    <a:pt x="3840" y="433"/>
                  </a:lnTo>
                  <a:lnTo>
                    <a:pt x="4011" y="466"/>
                  </a:lnTo>
                  <a:lnTo>
                    <a:pt x="4178" y="500"/>
                  </a:lnTo>
                  <a:lnTo>
                    <a:pt x="4342" y="535"/>
                  </a:lnTo>
                  <a:lnTo>
                    <a:pt x="4505" y="572"/>
                  </a:lnTo>
                  <a:lnTo>
                    <a:pt x="4664" y="610"/>
                  </a:lnTo>
                  <a:lnTo>
                    <a:pt x="4821" y="648"/>
                  </a:lnTo>
                  <a:lnTo>
                    <a:pt x="4974" y="689"/>
                  </a:lnTo>
                  <a:lnTo>
                    <a:pt x="5125" y="731"/>
                  </a:lnTo>
                  <a:lnTo>
                    <a:pt x="5272" y="774"/>
                  </a:lnTo>
                  <a:lnTo>
                    <a:pt x="5416" y="818"/>
                  </a:lnTo>
                  <a:lnTo>
                    <a:pt x="5487" y="840"/>
                  </a:lnTo>
                  <a:lnTo>
                    <a:pt x="5558" y="863"/>
                  </a:lnTo>
                  <a:lnTo>
                    <a:pt x="5627" y="885"/>
                  </a:lnTo>
                  <a:lnTo>
                    <a:pt x="5696" y="908"/>
                  </a:lnTo>
                  <a:lnTo>
                    <a:pt x="5764" y="932"/>
                  </a:lnTo>
                  <a:lnTo>
                    <a:pt x="5831" y="956"/>
                  </a:lnTo>
                  <a:lnTo>
                    <a:pt x="5897" y="980"/>
                  </a:lnTo>
                  <a:lnTo>
                    <a:pt x="5962" y="1004"/>
                  </a:lnTo>
                  <a:lnTo>
                    <a:pt x="6026" y="1029"/>
                  </a:lnTo>
                  <a:lnTo>
                    <a:pt x="6090" y="1054"/>
                  </a:lnTo>
                  <a:lnTo>
                    <a:pt x="6153" y="1080"/>
                  </a:lnTo>
                  <a:lnTo>
                    <a:pt x="6215" y="1104"/>
                  </a:lnTo>
                  <a:lnTo>
                    <a:pt x="6275" y="1131"/>
                  </a:lnTo>
                  <a:lnTo>
                    <a:pt x="6335" y="1156"/>
                  </a:lnTo>
                  <a:lnTo>
                    <a:pt x="6395" y="1183"/>
                  </a:lnTo>
                  <a:lnTo>
                    <a:pt x="6453" y="1208"/>
                  </a:lnTo>
                  <a:lnTo>
                    <a:pt x="6510" y="1236"/>
                  </a:lnTo>
                  <a:lnTo>
                    <a:pt x="6566" y="1262"/>
                  </a:lnTo>
                  <a:lnTo>
                    <a:pt x="6621" y="1289"/>
                  </a:lnTo>
                  <a:lnTo>
                    <a:pt x="6676" y="1316"/>
                  </a:lnTo>
                  <a:lnTo>
                    <a:pt x="6730" y="1344"/>
                  </a:lnTo>
                  <a:lnTo>
                    <a:pt x="6782" y="1371"/>
                  </a:lnTo>
                  <a:lnTo>
                    <a:pt x="6834" y="1400"/>
                  </a:lnTo>
                  <a:lnTo>
                    <a:pt x="6884" y="1428"/>
                  </a:lnTo>
                  <a:lnTo>
                    <a:pt x="6934" y="1456"/>
                  </a:lnTo>
                  <a:lnTo>
                    <a:pt x="6983" y="1485"/>
                  </a:lnTo>
                  <a:lnTo>
                    <a:pt x="7031" y="1514"/>
                  </a:lnTo>
                  <a:lnTo>
                    <a:pt x="7076" y="1543"/>
                  </a:lnTo>
                  <a:lnTo>
                    <a:pt x="7122" y="1572"/>
                  </a:lnTo>
                  <a:lnTo>
                    <a:pt x="7167" y="1602"/>
                  </a:lnTo>
                  <a:lnTo>
                    <a:pt x="7211" y="1631"/>
                  </a:lnTo>
                  <a:lnTo>
                    <a:pt x="7253" y="1661"/>
                  </a:lnTo>
                  <a:lnTo>
                    <a:pt x="7295" y="1690"/>
                  </a:lnTo>
                  <a:lnTo>
                    <a:pt x="7335" y="1721"/>
                  </a:lnTo>
                  <a:lnTo>
                    <a:pt x="7374" y="1752"/>
                  </a:lnTo>
                  <a:lnTo>
                    <a:pt x="7413" y="1782"/>
                  </a:lnTo>
                  <a:lnTo>
                    <a:pt x="7449" y="1813"/>
                  </a:lnTo>
                  <a:lnTo>
                    <a:pt x="7486" y="1843"/>
                  </a:lnTo>
                  <a:lnTo>
                    <a:pt x="7520" y="1874"/>
                  </a:lnTo>
                  <a:lnTo>
                    <a:pt x="7555" y="1905"/>
                  </a:lnTo>
                  <a:lnTo>
                    <a:pt x="7587" y="1936"/>
                  </a:lnTo>
                  <a:lnTo>
                    <a:pt x="7619" y="1968"/>
                  </a:lnTo>
                  <a:lnTo>
                    <a:pt x="7649" y="1999"/>
                  </a:lnTo>
                  <a:lnTo>
                    <a:pt x="7679" y="2031"/>
                  </a:lnTo>
                  <a:lnTo>
                    <a:pt x="7707" y="2063"/>
                  </a:lnTo>
                  <a:lnTo>
                    <a:pt x="7734" y="2095"/>
                  </a:lnTo>
                  <a:lnTo>
                    <a:pt x="7760" y="2127"/>
                  </a:lnTo>
                  <a:lnTo>
                    <a:pt x="7785" y="2159"/>
                  </a:lnTo>
                  <a:lnTo>
                    <a:pt x="7808" y="2191"/>
                  </a:lnTo>
                  <a:lnTo>
                    <a:pt x="7830" y="2224"/>
                  </a:lnTo>
                  <a:lnTo>
                    <a:pt x="7853" y="2256"/>
                  </a:lnTo>
                  <a:lnTo>
                    <a:pt x="7872" y="2289"/>
                  </a:lnTo>
                  <a:lnTo>
                    <a:pt x="7891" y="2321"/>
                  </a:lnTo>
                  <a:lnTo>
                    <a:pt x="7909" y="2354"/>
                  </a:lnTo>
                  <a:lnTo>
                    <a:pt x="7925" y="2388"/>
                  </a:lnTo>
                  <a:lnTo>
                    <a:pt x="7941" y="2420"/>
                  </a:lnTo>
                  <a:lnTo>
                    <a:pt x="7954" y="2453"/>
                  </a:lnTo>
                  <a:lnTo>
                    <a:pt x="7967" y="2487"/>
                  </a:lnTo>
                  <a:lnTo>
                    <a:pt x="7980" y="2519"/>
                  </a:lnTo>
                  <a:lnTo>
                    <a:pt x="7990" y="2553"/>
                  </a:lnTo>
                  <a:lnTo>
                    <a:pt x="7999" y="2586"/>
                  </a:lnTo>
                  <a:lnTo>
                    <a:pt x="8007" y="2619"/>
                  </a:lnTo>
                  <a:lnTo>
                    <a:pt x="8014" y="2653"/>
                  </a:lnTo>
                  <a:lnTo>
                    <a:pt x="8019" y="2686"/>
                  </a:lnTo>
                  <a:lnTo>
                    <a:pt x="8023" y="2720"/>
                  </a:lnTo>
                  <a:lnTo>
                    <a:pt x="8026" y="2754"/>
                  </a:lnTo>
                  <a:lnTo>
                    <a:pt x="8028" y="2788"/>
                  </a:lnTo>
                  <a:lnTo>
                    <a:pt x="8029" y="2822"/>
                  </a:lnTo>
                  <a:lnTo>
                    <a:pt x="8128" y="2822"/>
                  </a:lnTo>
                  <a:close/>
                </a:path>
              </a:pathLst>
            </a:custGeom>
            <a:solidFill>
              <a:srgbClr val="8DCBF0"/>
            </a:solidFill>
            <a:ln w="9525">
              <a:noFill/>
              <a:round/>
              <a:headEnd/>
              <a:tailEnd/>
            </a:ln>
          </p:spPr>
          <p:txBody>
            <a:bodyPr>
              <a:prstTxWarp prst="textNoShape">
                <a:avLst/>
              </a:prstTxWarp>
            </a:bodyPr>
            <a:lstStyle/>
            <a:p>
              <a:endParaRPr lang="en-US"/>
            </a:p>
          </p:txBody>
        </p:sp>
        <p:sp>
          <p:nvSpPr>
            <p:cNvPr id="20551" name="Rectangle 418"/>
            <p:cNvSpPr>
              <a:spLocks noChangeArrowheads="1"/>
            </p:cNvSpPr>
            <p:nvPr/>
          </p:nvSpPr>
          <p:spPr bwMode="auto">
            <a:xfrm>
              <a:off x="1834" y="1762"/>
              <a:ext cx="4" cy="179"/>
            </a:xfrm>
            <a:prstGeom prst="rect">
              <a:avLst/>
            </a:prstGeom>
            <a:solidFill>
              <a:srgbClr val="8DCBF0"/>
            </a:solidFill>
            <a:ln w="9525">
              <a:noFill/>
              <a:miter lim="800000"/>
              <a:headEnd/>
              <a:tailEnd/>
            </a:ln>
          </p:spPr>
          <p:txBody>
            <a:bodyPr>
              <a:prstTxWarp prst="textNoShape">
                <a:avLst/>
              </a:prstTxWarp>
            </a:bodyPr>
            <a:lstStyle/>
            <a:p>
              <a:endParaRPr lang="en-US"/>
            </a:p>
          </p:txBody>
        </p:sp>
        <p:sp>
          <p:nvSpPr>
            <p:cNvPr id="20552" name="Rectangle 419"/>
            <p:cNvSpPr>
              <a:spLocks noChangeArrowheads="1"/>
            </p:cNvSpPr>
            <p:nvPr/>
          </p:nvSpPr>
          <p:spPr bwMode="auto">
            <a:xfrm>
              <a:off x="2338" y="1762"/>
              <a:ext cx="4" cy="179"/>
            </a:xfrm>
            <a:prstGeom prst="rect">
              <a:avLst/>
            </a:prstGeom>
            <a:solidFill>
              <a:srgbClr val="8DCBF0"/>
            </a:solidFill>
            <a:ln w="9525">
              <a:noFill/>
              <a:miter lim="800000"/>
              <a:headEnd/>
              <a:tailEnd/>
            </a:ln>
          </p:spPr>
          <p:txBody>
            <a:bodyPr>
              <a:prstTxWarp prst="textNoShape">
                <a:avLst/>
              </a:prstTxWarp>
            </a:bodyPr>
            <a:lstStyle/>
            <a:p>
              <a:endParaRPr lang="en-US"/>
            </a:p>
          </p:txBody>
        </p:sp>
        <p:sp>
          <p:nvSpPr>
            <p:cNvPr id="20553" name="Freeform 420"/>
            <p:cNvSpPr>
              <a:spLocks/>
            </p:cNvSpPr>
            <p:nvPr/>
          </p:nvSpPr>
          <p:spPr bwMode="auto">
            <a:xfrm>
              <a:off x="1836" y="1660"/>
              <a:ext cx="504" cy="174"/>
            </a:xfrm>
            <a:custGeom>
              <a:avLst/>
              <a:gdLst>
                <a:gd name="T0" fmla="*/ 16115 w 16156"/>
                <a:gd name="T1" fmla="*/ 3060 h 5548"/>
                <a:gd name="T2" fmla="*/ 15902 w 16156"/>
                <a:gd name="T3" fmla="*/ 3468 h 5548"/>
                <a:gd name="T4" fmla="*/ 15521 w 16156"/>
                <a:gd name="T5" fmla="*/ 3855 h 5548"/>
                <a:gd name="T6" fmla="*/ 14987 w 16156"/>
                <a:gd name="T7" fmla="*/ 4214 h 5548"/>
                <a:gd name="T8" fmla="*/ 14311 w 16156"/>
                <a:gd name="T9" fmla="*/ 4539 h 5548"/>
                <a:gd name="T10" fmla="*/ 13509 w 16156"/>
                <a:gd name="T11" fmla="*/ 4828 h 5548"/>
                <a:gd name="T12" fmla="*/ 12594 w 16156"/>
                <a:gd name="T13" fmla="*/ 5075 h 5548"/>
                <a:gd name="T14" fmla="*/ 11579 w 16156"/>
                <a:gd name="T15" fmla="*/ 5275 h 5548"/>
                <a:gd name="T16" fmla="*/ 10480 w 16156"/>
                <a:gd name="T17" fmla="*/ 5424 h 5548"/>
                <a:gd name="T18" fmla="*/ 9307 w 16156"/>
                <a:gd name="T19" fmla="*/ 5517 h 5548"/>
                <a:gd name="T20" fmla="*/ 8078 w 16156"/>
                <a:gd name="T21" fmla="*/ 5548 h 5548"/>
                <a:gd name="T22" fmla="*/ 6849 w 16156"/>
                <a:gd name="T23" fmla="*/ 5517 h 5548"/>
                <a:gd name="T24" fmla="*/ 5676 w 16156"/>
                <a:gd name="T25" fmla="*/ 5424 h 5548"/>
                <a:gd name="T26" fmla="*/ 4577 w 16156"/>
                <a:gd name="T27" fmla="*/ 5275 h 5548"/>
                <a:gd name="T28" fmla="*/ 3562 w 16156"/>
                <a:gd name="T29" fmla="*/ 5075 h 5548"/>
                <a:gd name="T30" fmla="*/ 2647 w 16156"/>
                <a:gd name="T31" fmla="*/ 4828 h 5548"/>
                <a:gd name="T32" fmla="*/ 1845 w 16156"/>
                <a:gd name="T33" fmla="*/ 4539 h 5548"/>
                <a:gd name="T34" fmla="*/ 1169 w 16156"/>
                <a:gd name="T35" fmla="*/ 4214 h 5548"/>
                <a:gd name="T36" fmla="*/ 635 w 16156"/>
                <a:gd name="T37" fmla="*/ 3855 h 5548"/>
                <a:gd name="T38" fmla="*/ 254 w 16156"/>
                <a:gd name="T39" fmla="*/ 3468 h 5548"/>
                <a:gd name="T40" fmla="*/ 41 w 16156"/>
                <a:gd name="T41" fmla="*/ 3060 h 5548"/>
                <a:gd name="T42" fmla="*/ 10 w 16156"/>
                <a:gd name="T43" fmla="*/ 2634 h 5548"/>
                <a:gd name="T44" fmla="*/ 163 w 16156"/>
                <a:gd name="T45" fmla="*/ 2217 h 5548"/>
                <a:gd name="T46" fmla="*/ 489 w 16156"/>
                <a:gd name="T47" fmla="*/ 1821 h 5548"/>
                <a:gd name="T48" fmla="*/ 975 w 16156"/>
                <a:gd name="T49" fmla="*/ 1452 h 5548"/>
                <a:gd name="T50" fmla="*/ 1605 w 16156"/>
                <a:gd name="T51" fmla="*/ 1115 h 5548"/>
                <a:gd name="T52" fmla="*/ 2366 w 16156"/>
                <a:gd name="T53" fmla="*/ 813 h 5548"/>
                <a:gd name="T54" fmla="*/ 3245 w 16156"/>
                <a:gd name="T55" fmla="*/ 551 h 5548"/>
                <a:gd name="T56" fmla="*/ 4228 w 16156"/>
                <a:gd name="T57" fmla="*/ 335 h 5548"/>
                <a:gd name="T58" fmla="*/ 5301 w 16156"/>
                <a:gd name="T59" fmla="*/ 169 h 5548"/>
                <a:gd name="T60" fmla="*/ 6450 w 16156"/>
                <a:gd name="T61" fmla="*/ 56 h 5548"/>
                <a:gd name="T62" fmla="*/ 7662 w 16156"/>
                <a:gd name="T63" fmla="*/ 3 h 5548"/>
                <a:gd name="T64" fmla="*/ 8904 w 16156"/>
                <a:gd name="T65" fmla="*/ 15 h 5548"/>
                <a:gd name="T66" fmla="*/ 10096 w 16156"/>
                <a:gd name="T67" fmla="*/ 87 h 5548"/>
                <a:gd name="T68" fmla="*/ 11222 w 16156"/>
                <a:gd name="T69" fmla="*/ 219 h 5548"/>
                <a:gd name="T70" fmla="*/ 12266 w 16156"/>
                <a:gd name="T71" fmla="*/ 402 h 5548"/>
                <a:gd name="T72" fmla="*/ 13216 w 16156"/>
                <a:gd name="T73" fmla="*/ 633 h 5548"/>
                <a:gd name="T74" fmla="*/ 14057 w 16156"/>
                <a:gd name="T75" fmla="*/ 909 h 5548"/>
                <a:gd name="T76" fmla="*/ 14776 w 16156"/>
                <a:gd name="T77" fmla="*/ 1224 h 5548"/>
                <a:gd name="T78" fmla="*/ 15360 w 16156"/>
                <a:gd name="T79" fmla="*/ 1572 h 5548"/>
                <a:gd name="T80" fmla="*/ 15794 w 16156"/>
                <a:gd name="T81" fmla="*/ 1951 h 5548"/>
                <a:gd name="T82" fmla="*/ 16064 w 16156"/>
                <a:gd name="T83" fmla="*/ 2353 h 5548"/>
                <a:gd name="T84" fmla="*/ 16156 w 16156"/>
                <a:gd name="T85" fmla="*/ 2776 h 554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156"/>
                <a:gd name="T130" fmla="*/ 0 h 5548"/>
                <a:gd name="T131" fmla="*/ 16156 w 16156"/>
                <a:gd name="T132" fmla="*/ 5548 h 5548"/>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156" h="5548">
                  <a:moveTo>
                    <a:pt x="16156" y="2776"/>
                  </a:moveTo>
                  <a:lnTo>
                    <a:pt x="16146" y="2919"/>
                  </a:lnTo>
                  <a:lnTo>
                    <a:pt x="16115" y="3060"/>
                  </a:lnTo>
                  <a:lnTo>
                    <a:pt x="16064" y="3198"/>
                  </a:lnTo>
                  <a:lnTo>
                    <a:pt x="15993" y="3335"/>
                  </a:lnTo>
                  <a:lnTo>
                    <a:pt x="15902" y="3468"/>
                  </a:lnTo>
                  <a:lnTo>
                    <a:pt x="15794" y="3600"/>
                  </a:lnTo>
                  <a:lnTo>
                    <a:pt x="15667" y="3729"/>
                  </a:lnTo>
                  <a:lnTo>
                    <a:pt x="15521" y="3855"/>
                  </a:lnTo>
                  <a:lnTo>
                    <a:pt x="15360" y="3978"/>
                  </a:lnTo>
                  <a:lnTo>
                    <a:pt x="15181" y="4097"/>
                  </a:lnTo>
                  <a:lnTo>
                    <a:pt x="14987" y="4214"/>
                  </a:lnTo>
                  <a:lnTo>
                    <a:pt x="14776" y="4326"/>
                  </a:lnTo>
                  <a:lnTo>
                    <a:pt x="14551" y="4435"/>
                  </a:lnTo>
                  <a:lnTo>
                    <a:pt x="14311" y="4539"/>
                  </a:lnTo>
                  <a:lnTo>
                    <a:pt x="14057" y="4640"/>
                  </a:lnTo>
                  <a:lnTo>
                    <a:pt x="13790" y="4737"/>
                  </a:lnTo>
                  <a:lnTo>
                    <a:pt x="13509" y="4828"/>
                  </a:lnTo>
                  <a:lnTo>
                    <a:pt x="13216" y="4915"/>
                  </a:lnTo>
                  <a:lnTo>
                    <a:pt x="12910" y="4998"/>
                  </a:lnTo>
                  <a:lnTo>
                    <a:pt x="12594" y="5075"/>
                  </a:lnTo>
                  <a:lnTo>
                    <a:pt x="12266" y="5146"/>
                  </a:lnTo>
                  <a:lnTo>
                    <a:pt x="11928" y="5214"/>
                  </a:lnTo>
                  <a:lnTo>
                    <a:pt x="11579" y="5275"/>
                  </a:lnTo>
                  <a:lnTo>
                    <a:pt x="11222" y="5330"/>
                  </a:lnTo>
                  <a:lnTo>
                    <a:pt x="10855" y="5380"/>
                  </a:lnTo>
                  <a:lnTo>
                    <a:pt x="10480" y="5424"/>
                  </a:lnTo>
                  <a:lnTo>
                    <a:pt x="10096" y="5461"/>
                  </a:lnTo>
                  <a:lnTo>
                    <a:pt x="9706" y="5492"/>
                  </a:lnTo>
                  <a:lnTo>
                    <a:pt x="9307" y="5517"/>
                  </a:lnTo>
                  <a:lnTo>
                    <a:pt x="8904" y="5534"/>
                  </a:lnTo>
                  <a:lnTo>
                    <a:pt x="8494" y="5545"/>
                  </a:lnTo>
                  <a:lnTo>
                    <a:pt x="8078" y="5548"/>
                  </a:lnTo>
                  <a:lnTo>
                    <a:pt x="7662" y="5545"/>
                  </a:lnTo>
                  <a:lnTo>
                    <a:pt x="7252" y="5534"/>
                  </a:lnTo>
                  <a:lnTo>
                    <a:pt x="6849" y="5517"/>
                  </a:lnTo>
                  <a:lnTo>
                    <a:pt x="6450" y="5492"/>
                  </a:lnTo>
                  <a:lnTo>
                    <a:pt x="6060" y="5461"/>
                  </a:lnTo>
                  <a:lnTo>
                    <a:pt x="5676" y="5424"/>
                  </a:lnTo>
                  <a:lnTo>
                    <a:pt x="5301" y="5380"/>
                  </a:lnTo>
                  <a:lnTo>
                    <a:pt x="4934" y="5330"/>
                  </a:lnTo>
                  <a:lnTo>
                    <a:pt x="4577" y="5275"/>
                  </a:lnTo>
                  <a:lnTo>
                    <a:pt x="4228" y="5214"/>
                  </a:lnTo>
                  <a:lnTo>
                    <a:pt x="3890" y="5146"/>
                  </a:lnTo>
                  <a:lnTo>
                    <a:pt x="3562" y="5075"/>
                  </a:lnTo>
                  <a:lnTo>
                    <a:pt x="3245" y="4998"/>
                  </a:lnTo>
                  <a:lnTo>
                    <a:pt x="2940" y="4915"/>
                  </a:lnTo>
                  <a:lnTo>
                    <a:pt x="2647" y="4828"/>
                  </a:lnTo>
                  <a:lnTo>
                    <a:pt x="2366" y="4737"/>
                  </a:lnTo>
                  <a:lnTo>
                    <a:pt x="2099" y="4640"/>
                  </a:lnTo>
                  <a:lnTo>
                    <a:pt x="1845" y="4539"/>
                  </a:lnTo>
                  <a:lnTo>
                    <a:pt x="1605" y="4435"/>
                  </a:lnTo>
                  <a:lnTo>
                    <a:pt x="1380" y="4326"/>
                  </a:lnTo>
                  <a:lnTo>
                    <a:pt x="1169" y="4214"/>
                  </a:lnTo>
                  <a:lnTo>
                    <a:pt x="975" y="4097"/>
                  </a:lnTo>
                  <a:lnTo>
                    <a:pt x="796" y="3978"/>
                  </a:lnTo>
                  <a:lnTo>
                    <a:pt x="635" y="3855"/>
                  </a:lnTo>
                  <a:lnTo>
                    <a:pt x="489" y="3729"/>
                  </a:lnTo>
                  <a:lnTo>
                    <a:pt x="362" y="3600"/>
                  </a:lnTo>
                  <a:lnTo>
                    <a:pt x="254" y="3468"/>
                  </a:lnTo>
                  <a:lnTo>
                    <a:pt x="163" y="3335"/>
                  </a:lnTo>
                  <a:lnTo>
                    <a:pt x="92" y="3198"/>
                  </a:lnTo>
                  <a:lnTo>
                    <a:pt x="41" y="3060"/>
                  </a:lnTo>
                  <a:lnTo>
                    <a:pt x="10" y="2919"/>
                  </a:lnTo>
                  <a:lnTo>
                    <a:pt x="0" y="2776"/>
                  </a:lnTo>
                  <a:lnTo>
                    <a:pt x="10" y="2634"/>
                  </a:lnTo>
                  <a:lnTo>
                    <a:pt x="41" y="2492"/>
                  </a:lnTo>
                  <a:lnTo>
                    <a:pt x="92" y="2353"/>
                  </a:lnTo>
                  <a:lnTo>
                    <a:pt x="163" y="2217"/>
                  </a:lnTo>
                  <a:lnTo>
                    <a:pt x="254" y="2082"/>
                  </a:lnTo>
                  <a:lnTo>
                    <a:pt x="362" y="1951"/>
                  </a:lnTo>
                  <a:lnTo>
                    <a:pt x="489" y="1821"/>
                  </a:lnTo>
                  <a:lnTo>
                    <a:pt x="635" y="1695"/>
                  </a:lnTo>
                  <a:lnTo>
                    <a:pt x="796" y="1572"/>
                  </a:lnTo>
                  <a:lnTo>
                    <a:pt x="975" y="1452"/>
                  </a:lnTo>
                  <a:lnTo>
                    <a:pt x="1169" y="1336"/>
                  </a:lnTo>
                  <a:lnTo>
                    <a:pt x="1380" y="1224"/>
                  </a:lnTo>
                  <a:lnTo>
                    <a:pt x="1605" y="1115"/>
                  </a:lnTo>
                  <a:lnTo>
                    <a:pt x="1845" y="1010"/>
                  </a:lnTo>
                  <a:lnTo>
                    <a:pt x="2099" y="909"/>
                  </a:lnTo>
                  <a:lnTo>
                    <a:pt x="2366" y="813"/>
                  </a:lnTo>
                  <a:lnTo>
                    <a:pt x="2647" y="721"/>
                  </a:lnTo>
                  <a:lnTo>
                    <a:pt x="2940" y="633"/>
                  </a:lnTo>
                  <a:lnTo>
                    <a:pt x="3245" y="551"/>
                  </a:lnTo>
                  <a:lnTo>
                    <a:pt x="3562" y="474"/>
                  </a:lnTo>
                  <a:lnTo>
                    <a:pt x="3890" y="402"/>
                  </a:lnTo>
                  <a:lnTo>
                    <a:pt x="4228" y="335"/>
                  </a:lnTo>
                  <a:lnTo>
                    <a:pt x="4577" y="274"/>
                  </a:lnTo>
                  <a:lnTo>
                    <a:pt x="4934" y="219"/>
                  </a:lnTo>
                  <a:lnTo>
                    <a:pt x="5301" y="169"/>
                  </a:lnTo>
                  <a:lnTo>
                    <a:pt x="5676" y="125"/>
                  </a:lnTo>
                  <a:lnTo>
                    <a:pt x="6060" y="87"/>
                  </a:lnTo>
                  <a:lnTo>
                    <a:pt x="6450" y="56"/>
                  </a:lnTo>
                  <a:lnTo>
                    <a:pt x="6849" y="32"/>
                  </a:lnTo>
                  <a:lnTo>
                    <a:pt x="7252" y="15"/>
                  </a:lnTo>
                  <a:lnTo>
                    <a:pt x="7662" y="3"/>
                  </a:lnTo>
                  <a:lnTo>
                    <a:pt x="8078" y="0"/>
                  </a:lnTo>
                  <a:lnTo>
                    <a:pt x="8494" y="3"/>
                  </a:lnTo>
                  <a:lnTo>
                    <a:pt x="8904" y="15"/>
                  </a:lnTo>
                  <a:lnTo>
                    <a:pt x="9307" y="32"/>
                  </a:lnTo>
                  <a:lnTo>
                    <a:pt x="9706" y="56"/>
                  </a:lnTo>
                  <a:lnTo>
                    <a:pt x="10096" y="87"/>
                  </a:lnTo>
                  <a:lnTo>
                    <a:pt x="10480" y="125"/>
                  </a:lnTo>
                  <a:lnTo>
                    <a:pt x="10855" y="169"/>
                  </a:lnTo>
                  <a:lnTo>
                    <a:pt x="11222" y="219"/>
                  </a:lnTo>
                  <a:lnTo>
                    <a:pt x="11579" y="274"/>
                  </a:lnTo>
                  <a:lnTo>
                    <a:pt x="11928" y="335"/>
                  </a:lnTo>
                  <a:lnTo>
                    <a:pt x="12266" y="402"/>
                  </a:lnTo>
                  <a:lnTo>
                    <a:pt x="12594" y="474"/>
                  </a:lnTo>
                  <a:lnTo>
                    <a:pt x="12910" y="551"/>
                  </a:lnTo>
                  <a:lnTo>
                    <a:pt x="13216" y="633"/>
                  </a:lnTo>
                  <a:lnTo>
                    <a:pt x="13509" y="721"/>
                  </a:lnTo>
                  <a:lnTo>
                    <a:pt x="13790" y="813"/>
                  </a:lnTo>
                  <a:lnTo>
                    <a:pt x="14057" y="909"/>
                  </a:lnTo>
                  <a:lnTo>
                    <a:pt x="14311" y="1010"/>
                  </a:lnTo>
                  <a:lnTo>
                    <a:pt x="14551" y="1115"/>
                  </a:lnTo>
                  <a:lnTo>
                    <a:pt x="14776" y="1224"/>
                  </a:lnTo>
                  <a:lnTo>
                    <a:pt x="14987" y="1336"/>
                  </a:lnTo>
                  <a:lnTo>
                    <a:pt x="15181" y="1452"/>
                  </a:lnTo>
                  <a:lnTo>
                    <a:pt x="15360" y="1572"/>
                  </a:lnTo>
                  <a:lnTo>
                    <a:pt x="15521" y="1695"/>
                  </a:lnTo>
                  <a:lnTo>
                    <a:pt x="15667" y="1821"/>
                  </a:lnTo>
                  <a:lnTo>
                    <a:pt x="15794" y="1951"/>
                  </a:lnTo>
                  <a:lnTo>
                    <a:pt x="15902" y="2082"/>
                  </a:lnTo>
                  <a:lnTo>
                    <a:pt x="15993" y="2217"/>
                  </a:lnTo>
                  <a:lnTo>
                    <a:pt x="16064" y="2353"/>
                  </a:lnTo>
                  <a:lnTo>
                    <a:pt x="16115" y="2492"/>
                  </a:lnTo>
                  <a:lnTo>
                    <a:pt x="16146" y="2634"/>
                  </a:lnTo>
                  <a:lnTo>
                    <a:pt x="16156" y="2776"/>
                  </a:lnTo>
                  <a:close/>
                </a:path>
              </a:pathLst>
            </a:custGeom>
            <a:solidFill>
              <a:srgbClr val="A04F5C"/>
            </a:solidFill>
            <a:ln w="9525">
              <a:noFill/>
              <a:round/>
              <a:headEnd/>
              <a:tailEnd/>
            </a:ln>
          </p:spPr>
          <p:txBody>
            <a:bodyPr>
              <a:prstTxWarp prst="textNoShape">
                <a:avLst/>
              </a:prstTxWarp>
            </a:bodyPr>
            <a:lstStyle/>
            <a:p>
              <a:endParaRPr lang="en-US"/>
            </a:p>
          </p:txBody>
        </p:sp>
        <p:sp>
          <p:nvSpPr>
            <p:cNvPr id="20554" name="Freeform 421"/>
            <p:cNvSpPr>
              <a:spLocks/>
            </p:cNvSpPr>
            <p:nvPr/>
          </p:nvSpPr>
          <p:spPr bwMode="auto">
            <a:xfrm>
              <a:off x="2088" y="1746"/>
              <a:ext cx="254" cy="89"/>
            </a:xfrm>
            <a:custGeom>
              <a:avLst/>
              <a:gdLst>
                <a:gd name="T0" fmla="*/ 417 w 8128"/>
                <a:gd name="T1" fmla="*/ 2818 h 2822"/>
                <a:gd name="T2" fmla="*/ 1232 w 8128"/>
                <a:gd name="T3" fmla="*/ 2789 h 2822"/>
                <a:gd name="T4" fmla="*/ 2023 w 8128"/>
                <a:gd name="T5" fmla="*/ 2734 h 2822"/>
                <a:gd name="T6" fmla="*/ 2783 w 8128"/>
                <a:gd name="T7" fmla="*/ 2653 h 2822"/>
                <a:gd name="T8" fmla="*/ 3509 w 8128"/>
                <a:gd name="T9" fmla="*/ 2548 h 2822"/>
                <a:gd name="T10" fmla="*/ 4198 w 8128"/>
                <a:gd name="T11" fmla="*/ 2419 h 2822"/>
                <a:gd name="T12" fmla="*/ 4844 w 8128"/>
                <a:gd name="T13" fmla="*/ 2270 h 2822"/>
                <a:gd name="T14" fmla="*/ 5299 w 8128"/>
                <a:gd name="T15" fmla="*/ 2143 h 2822"/>
                <a:gd name="T16" fmla="*/ 5588 w 8128"/>
                <a:gd name="T17" fmla="*/ 2053 h 2822"/>
                <a:gd name="T18" fmla="*/ 5863 w 8128"/>
                <a:gd name="T19" fmla="*/ 1959 h 2822"/>
                <a:gd name="T20" fmla="*/ 6125 w 8128"/>
                <a:gd name="T21" fmla="*/ 1860 h 2822"/>
                <a:gd name="T22" fmla="*/ 6374 w 8128"/>
                <a:gd name="T23" fmla="*/ 1757 h 2822"/>
                <a:gd name="T24" fmla="*/ 6609 w 8128"/>
                <a:gd name="T25" fmla="*/ 1650 h 2822"/>
                <a:gd name="T26" fmla="*/ 6829 w 8128"/>
                <a:gd name="T27" fmla="*/ 1538 h 2822"/>
                <a:gd name="T28" fmla="*/ 7033 w 8128"/>
                <a:gd name="T29" fmla="*/ 1422 h 2822"/>
                <a:gd name="T30" fmla="*/ 7222 w 8128"/>
                <a:gd name="T31" fmla="*/ 1303 h 2822"/>
                <a:gd name="T32" fmla="*/ 7394 w 8128"/>
                <a:gd name="T33" fmla="*/ 1180 h 2822"/>
                <a:gd name="T34" fmla="*/ 7550 w 8128"/>
                <a:gd name="T35" fmla="*/ 1053 h 2822"/>
                <a:gd name="T36" fmla="*/ 7689 w 8128"/>
                <a:gd name="T37" fmla="*/ 924 h 2822"/>
                <a:gd name="T38" fmla="*/ 7810 w 8128"/>
                <a:gd name="T39" fmla="*/ 790 h 2822"/>
                <a:gd name="T40" fmla="*/ 7913 w 8128"/>
                <a:gd name="T41" fmla="*/ 654 h 2822"/>
                <a:gd name="T42" fmla="*/ 7996 w 8128"/>
                <a:gd name="T43" fmla="*/ 514 h 2822"/>
                <a:gd name="T44" fmla="*/ 8060 w 8128"/>
                <a:gd name="T45" fmla="*/ 370 h 2822"/>
                <a:gd name="T46" fmla="*/ 8103 w 8128"/>
                <a:gd name="T47" fmla="*/ 225 h 2822"/>
                <a:gd name="T48" fmla="*/ 8125 w 8128"/>
                <a:gd name="T49" fmla="*/ 75 h 2822"/>
                <a:gd name="T50" fmla="*/ 8028 w 8128"/>
                <a:gd name="T51" fmla="*/ 34 h 2822"/>
                <a:gd name="T52" fmla="*/ 8014 w 8128"/>
                <a:gd name="T53" fmla="*/ 170 h 2822"/>
                <a:gd name="T54" fmla="*/ 7980 w 8128"/>
                <a:gd name="T55" fmla="*/ 303 h 2822"/>
                <a:gd name="T56" fmla="*/ 7925 w 8128"/>
                <a:gd name="T57" fmla="*/ 436 h 2822"/>
                <a:gd name="T58" fmla="*/ 7853 w 8128"/>
                <a:gd name="T59" fmla="*/ 566 h 2822"/>
                <a:gd name="T60" fmla="*/ 7760 w 8128"/>
                <a:gd name="T61" fmla="*/ 696 h 2822"/>
                <a:gd name="T62" fmla="*/ 7649 w 8128"/>
                <a:gd name="T63" fmla="*/ 823 h 2822"/>
                <a:gd name="T64" fmla="*/ 7520 w 8128"/>
                <a:gd name="T65" fmla="*/ 948 h 2822"/>
                <a:gd name="T66" fmla="*/ 7374 w 8128"/>
                <a:gd name="T67" fmla="*/ 1071 h 2822"/>
                <a:gd name="T68" fmla="*/ 7211 w 8128"/>
                <a:gd name="T69" fmla="*/ 1191 h 2822"/>
                <a:gd name="T70" fmla="*/ 7031 w 8128"/>
                <a:gd name="T71" fmla="*/ 1308 h 2822"/>
                <a:gd name="T72" fmla="*/ 6834 w 8128"/>
                <a:gd name="T73" fmla="*/ 1422 h 2822"/>
                <a:gd name="T74" fmla="*/ 6621 w 8128"/>
                <a:gd name="T75" fmla="*/ 1534 h 2822"/>
                <a:gd name="T76" fmla="*/ 6395 w 8128"/>
                <a:gd name="T77" fmla="*/ 1641 h 2822"/>
                <a:gd name="T78" fmla="*/ 6152 w 8128"/>
                <a:gd name="T79" fmla="*/ 1744 h 2822"/>
                <a:gd name="T80" fmla="*/ 5897 w 8128"/>
                <a:gd name="T81" fmla="*/ 1842 h 2822"/>
                <a:gd name="T82" fmla="*/ 5627 w 8128"/>
                <a:gd name="T83" fmla="*/ 1937 h 2822"/>
                <a:gd name="T84" fmla="*/ 5344 w 8128"/>
                <a:gd name="T85" fmla="*/ 2027 h 2822"/>
                <a:gd name="T86" fmla="*/ 4974 w 8128"/>
                <a:gd name="T87" fmla="*/ 2133 h 2822"/>
                <a:gd name="T88" fmla="*/ 4342 w 8128"/>
                <a:gd name="T89" fmla="*/ 2287 h 2822"/>
                <a:gd name="T90" fmla="*/ 3669 w 8128"/>
                <a:gd name="T91" fmla="*/ 2420 h 2822"/>
                <a:gd name="T92" fmla="*/ 2955 w 8128"/>
                <a:gd name="T93" fmla="*/ 2532 h 2822"/>
                <a:gd name="T94" fmla="*/ 2206 w 8128"/>
                <a:gd name="T95" fmla="*/ 2618 h 2822"/>
                <a:gd name="T96" fmla="*/ 1426 w 8128"/>
                <a:gd name="T97" fmla="*/ 2679 h 2822"/>
                <a:gd name="T98" fmla="*/ 620 w 8128"/>
                <a:gd name="T99" fmla="*/ 2715 h 2822"/>
                <a:gd name="T100" fmla="*/ 0 w 8128"/>
                <a:gd name="T101" fmla="*/ 2723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2822"/>
                  </a:moveTo>
                  <a:lnTo>
                    <a:pt x="0" y="2822"/>
                  </a:lnTo>
                  <a:lnTo>
                    <a:pt x="209" y="2821"/>
                  </a:lnTo>
                  <a:lnTo>
                    <a:pt x="417" y="2818"/>
                  </a:lnTo>
                  <a:lnTo>
                    <a:pt x="623" y="2814"/>
                  </a:lnTo>
                  <a:lnTo>
                    <a:pt x="827" y="2808"/>
                  </a:lnTo>
                  <a:lnTo>
                    <a:pt x="1030" y="2800"/>
                  </a:lnTo>
                  <a:lnTo>
                    <a:pt x="1232" y="2789"/>
                  </a:lnTo>
                  <a:lnTo>
                    <a:pt x="1433" y="2778"/>
                  </a:lnTo>
                  <a:lnTo>
                    <a:pt x="1631" y="2765"/>
                  </a:lnTo>
                  <a:lnTo>
                    <a:pt x="1828" y="2751"/>
                  </a:lnTo>
                  <a:lnTo>
                    <a:pt x="2023" y="2734"/>
                  </a:lnTo>
                  <a:lnTo>
                    <a:pt x="2216" y="2716"/>
                  </a:lnTo>
                  <a:lnTo>
                    <a:pt x="2407" y="2697"/>
                  </a:lnTo>
                  <a:lnTo>
                    <a:pt x="2596" y="2676"/>
                  </a:lnTo>
                  <a:lnTo>
                    <a:pt x="2783" y="2653"/>
                  </a:lnTo>
                  <a:lnTo>
                    <a:pt x="2968" y="2629"/>
                  </a:lnTo>
                  <a:lnTo>
                    <a:pt x="3151" y="2603"/>
                  </a:lnTo>
                  <a:lnTo>
                    <a:pt x="3331" y="2576"/>
                  </a:lnTo>
                  <a:lnTo>
                    <a:pt x="3509" y="2548"/>
                  </a:lnTo>
                  <a:lnTo>
                    <a:pt x="3685" y="2517"/>
                  </a:lnTo>
                  <a:lnTo>
                    <a:pt x="3859" y="2487"/>
                  </a:lnTo>
                  <a:lnTo>
                    <a:pt x="4029" y="2454"/>
                  </a:lnTo>
                  <a:lnTo>
                    <a:pt x="4198" y="2419"/>
                  </a:lnTo>
                  <a:lnTo>
                    <a:pt x="4364" y="2384"/>
                  </a:lnTo>
                  <a:lnTo>
                    <a:pt x="4527" y="2347"/>
                  </a:lnTo>
                  <a:lnTo>
                    <a:pt x="4687" y="2308"/>
                  </a:lnTo>
                  <a:lnTo>
                    <a:pt x="4844" y="2270"/>
                  </a:lnTo>
                  <a:lnTo>
                    <a:pt x="5000" y="2229"/>
                  </a:lnTo>
                  <a:lnTo>
                    <a:pt x="5151" y="2187"/>
                  </a:lnTo>
                  <a:lnTo>
                    <a:pt x="5226" y="2166"/>
                  </a:lnTo>
                  <a:lnTo>
                    <a:pt x="5299" y="2143"/>
                  </a:lnTo>
                  <a:lnTo>
                    <a:pt x="5373" y="2122"/>
                  </a:lnTo>
                  <a:lnTo>
                    <a:pt x="5446" y="2099"/>
                  </a:lnTo>
                  <a:lnTo>
                    <a:pt x="5517" y="2077"/>
                  </a:lnTo>
                  <a:lnTo>
                    <a:pt x="5588" y="2053"/>
                  </a:lnTo>
                  <a:lnTo>
                    <a:pt x="5658" y="2030"/>
                  </a:lnTo>
                  <a:lnTo>
                    <a:pt x="5727" y="2007"/>
                  </a:lnTo>
                  <a:lnTo>
                    <a:pt x="5796" y="1983"/>
                  </a:lnTo>
                  <a:lnTo>
                    <a:pt x="5863" y="1959"/>
                  </a:lnTo>
                  <a:lnTo>
                    <a:pt x="5930" y="1935"/>
                  </a:lnTo>
                  <a:lnTo>
                    <a:pt x="5996" y="1910"/>
                  </a:lnTo>
                  <a:lnTo>
                    <a:pt x="6061" y="1885"/>
                  </a:lnTo>
                  <a:lnTo>
                    <a:pt x="6125" y="1860"/>
                  </a:lnTo>
                  <a:lnTo>
                    <a:pt x="6189" y="1834"/>
                  </a:lnTo>
                  <a:lnTo>
                    <a:pt x="6251" y="1809"/>
                  </a:lnTo>
                  <a:lnTo>
                    <a:pt x="6313" y="1783"/>
                  </a:lnTo>
                  <a:lnTo>
                    <a:pt x="6374" y="1757"/>
                  </a:lnTo>
                  <a:lnTo>
                    <a:pt x="6434" y="1730"/>
                  </a:lnTo>
                  <a:lnTo>
                    <a:pt x="6493" y="1704"/>
                  </a:lnTo>
                  <a:lnTo>
                    <a:pt x="6551" y="1676"/>
                  </a:lnTo>
                  <a:lnTo>
                    <a:pt x="6609" y="1650"/>
                  </a:lnTo>
                  <a:lnTo>
                    <a:pt x="6665" y="1622"/>
                  </a:lnTo>
                  <a:lnTo>
                    <a:pt x="6721" y="1594"/>
                  </a:lnTo>
                  <a:lnTo>
                    <a:pt x="6775" y="1566"/>
                  </a:lnTo>
                  <a:lnTo>
                    <a:pt x="6829" y="1538"/>
                  </a:lnTo>
                  <a:lnTo>
                    <a:pt x="6881" y="1509"/>
                  </a:lnTo>
                  <a:lnTo>
                    <a:pt x="6932" y="1481"/>
                  </a:lnTo>
                  <a:lnTo>
                    <a:pt x="6983" y="1452"/>
                  </a:lnTo>
                  <a:lnTo>
                    <a:pt x="7033" y="1422"/>
                  </a:lnTo>
                  <a:lnTo>
                    <a:pt x="7082" y="1393"/>
                  </a:lnTo>
                  <a:lnTo>
                    <a:pt x="7129" y="1363"/>
                  </a:lnTo>
                  <a:lnTo>
                    <a:pt x="7176" y="1333"/>
                  </a:lnTo>
                  <a:lnTo>
                    <a:pt x="7222" y="1303"/>
                  </a:lnTo>
                  <a:lnTo>
                    <a:pt x="7266" y="1273"/>
                  </a:lnTo>
                  <a:lnTo>
                    <a:pt x="7310" y="1242"/>
                  </a:lnTo>
                  <a:lnTo>
                    <a:pt x="7353" y="1211"/>
                  </a:lnTo>
                  <a:lnTo>
                    <a:pt x="7394" y="1180"/>
                  </a:lnTo>
                  <a:lnTo>
                    <a:pt x="7435" y="1149"/>
                  </a:lnTo>
                  <a:lnTo>
                    <a:pt x="7475" y="1118"/>
                  </a:lnTo>
                  <a:lnTo>
                    <a:pt x="7512" y="1086"/>
                  </a:lnTo>
                  <a:lnTo>
                    <a:pt x="7550" y="1053"/>
                  </a:lnTo>
                  <a:lnTo>
                    <a:pt x="7586" y="1022"/>
                  </a:lnTo>
                  <a:lnTo>
                    <a:pt x="7622" y="989"/>
                  </a:lnTo>
                  <a:lnTo>
                    <a:pt x="7656" y="957"/>
                  </a:lnTo>
                  <a:lnTo>
                    <a:pt x="7689" y="924"/>
                  </a:lnTo>
                  <a:lnTo>
                    <a:pt x="7721" y="891"/>
                  </a:lnTo>
                  <a:lnTo>
                    <a:pt x="7752" y="858"/>
                  </a:lnTo>
                  <a:lnTo>
                    <a:pt x="7782" y="824"/>
                  </a:lnTo>
                  <a:lnTo>
                    <a:pt x="7810" y="790"/>
                  </a:lnTo>
                  <a:lnTo>
                    <a:pt x="7837" y="757"/>
                  </a:lnTo>
                  <a:lnTo>
                    <a:pt x="7864" y="723"/>
                  </a:lnTo>
                  <a:lnTo>
                    <a:pt x="7888" y="688"/>
                  </a:lnTo>
                  <a:lnTo>
                    <a:pt x="7913" y="654"/>
                  </a:lnTo>
                  <a:lnTo>
                    <a:pt x="7935" y="619"/>
                  </a:lnTo>
                  <a:lnTo>
                    <a:pt x="7956" y="584"/>
                  </a:lnTo>
                  <a:lnTo>
                    <a:pt x="7977" y="549"/>
                  </a:lnTo>
                  <a:lnTo>
                    <a:pt x="7996" y="514"/>
                  </a:lnTo>
                  <a:lnTo>
                    <a:pt x="8014" y="478"/>
                  </a:lnTo>
                  <a:lnTo>
                    <a:pt x="8030" y="443"/>
                  </a:lnTo>
                  <a:lnTo>
                    <a:pt x="8046" y="406"/>
                  </a:lnTo>
                  <a:lnTo>
                    <a:pt x="8060" y="370"/>
                  </a:lnTo>
                  <a:lnTo>
                    <a:pt x="8072" y="334"/>
                  </a:lnTo>
                  <a:lnTo>
                    <a:pt x="8084" y="297"/>
                  </a:lnTo>
                  <a:lnTo>
                    <a:pt x="8094" y="261"/>
                  </a:lnTo>
                  <a:lnTo>
                    <a:pt x="8103" y="225"/>
                  </a:lnTo>
                  <a:lnTo>
                    <a:pt x="8111" y="187"/>
                  </a:lnTo>
                  <a:lnTo>
                    <a:pt x="8117" y="150"/>
                  </a:lnTo>
                  <a:lnTo>
                    <a:pt x="8122" y="112"/>
                  </a:lnTo>
                  <a:lnTo>
                    <a:pt x="8125" y="75"/>
                  </a:lnTo>
                  <a:lnTo>
                    <a:pt x="8127" y="38"/>
                  </a:lnTo>
                  <a:lnTo>
                    <a:pt x="8128" y="0"/>
                  </a:lnTo>
                  <a:lnTo>
                    <a:pt x="8029" y="0"/>
                  </a:lnTo>
                  <a:lnTo>
                    <a:pt x="8028" y="34"/>
                  </a:lnTo>
                  <a:lnTo>
                    <a:pt x="8026" y="69"/>
                  </a:lnTo>
                  <a:lnTo>
                    <a:pt x="8023" y="102"/>
                  </a:lnTo>
                  <a:lnTo>
                    <a:pt x="8019" y="136"/>
                  </a:lnTo>
                  <a:lnTo>
                    <a:pt x="8014" y="170"/>
                  </a:lnTo>
                  <a:lnTo>
                    <a:pt x="8007" y="203"/>
                  </a:lnTo>
                  <a:lnTo>
                    <a:pt x="7999" y="236"/>
                  </a:lnTo>
                  <a:lnTo>
                    <a:pt x="7990" y="269"/>
                  </a:lnTo>
                  <a:lnTo>
                    <a:pt x="7980" y="303"/>
                  </a:lnTo>
                  <a:lnTo>
                    <a:pt x="7967" y="336"/>
                  </a:lnTo>
                  <a:lnTo>
                    <a:pt x="7954" y="369"/>
                  </a:lnTo>
                  <a:lnTo>
                    <a:pt x="7941" y="402"/>
                  </a:lnTo>
                  <a:lnTo>
                    <a:pt x="7925" y="436"/>
                  </a:lnTo>
                  <a:lnTo>
                    <a:pt x="7909" y="468"/>
                  </a:lnTo>
                  <a:lnTo>
                    <a:pt x="7891" y="501"/>
                  </a:lnTo>
                  <a:lnTo>
                    <a:pt x="7872" y="533"/>
                  </a:lnTo>
                  <a:lnTo>
                    <a:pt x="7853" y="566"/>
                  </a:lnTo>
                  <a:lnTo>
                    <a:pt x="7830" y="599"/>
                  </a:lnTo>
                  <a:lnTo>
                    <a:pt x="7808" y="631"/>
                  </a:lnTo>
                  <a:lnTo>
                    <a:pt x="7785" y="663"/>
                  </a:lnTo>
                  <a:lnTo>
                    <a:pt x="7760" y="696"/>
                  </a:lnTo>
                  <a:lnTo>
                    <a:pt x="7734" y="727"/>
                  </a:lnTo>
                  <a:lnTo>
                    <a:pt x="7707" y="760"/>
                  </a:lnTo>
                  <a:lnTo>
                    <a:pt x="7679" y="791"/>
                  </a:lnTo>
                  <a:lnTo>
                    <a:pt x="7649" y="823"/>
                  </a:lnTo>
                  <a:lnTo>
                    <a:pt x="7619" y="855"/>
                  </a:lnTo>
                  <a:lnTo>
                    <a:pt x="7587" y="886"/>
                  </a:lnTo>
                  <a:lnTo>
                    <a:pt x="7555" y="917"/>
                  </a:lnTo>
                  <a:lnTo>
                    <a:pt x="7520" y="948"/>
                  </a:lnTo>
                  <a:lnTo>
                    <a:pt x="7486" y="979"/>
                  </a:lnTo>
                  <a:lnTo>
                    <a:pt x="7449" y="1010"/>
                  </a:lnTo>
                  <a:lnTo>
                    <a:pt x="7413" y="1040"/>
                  </a:lnTo>
                  <a:lnTo>
                    <a:pt x="7374" y="1071"/>
                  </a:lnTo>
                  <a:lnTo>
                    <a:pt x="7335" y="1101"/>
                  </a:lnTo>
                  <a:lnTo>
                    <a:pt x="7295" y="1132"/>
                  </a:lnTo>
                  <a:lnTo>
                    <a:pt x="7253" y="1161"/>
                  </a:lnTo>
                  <a:lnTo>
                    <a:pt x="7211" y="1191"/>
                  </a:lnTo>
                  <a:lnTo>
                    <a:pt x="7167" y="1221"/>
                  </a:lnTo>
                  <a:lnTo>
                    <a:pt x="7122" y="1250"/>
                  </a:lnTo>
                  <a:lnTo>
                    <a:pt x="7076" y="1280"/>
                  </a:lnTo>
                  <a:lnTo>
                    <a:pt x="7031" y="1308"/>
                  </a:lnTo>
                  <a:lnTo>
                    <a:pt x="6983" y="1338"/>
                  </a:lnTo>
                  <a:lnTo>
                    <a:pt x="6934" y="1366"/>
                  </a:lnTo>
                  <a:lnTo>
                    <a:pt x="6884" y="1394"/>
                  </a:lnTo>
                  <a:lnTo>
                    <a:pt x="6834" y="1422"/>
                  </a:lnTo>
                  <a:lnTo>
                    <a:pt x="6782" y="1451"/>
                  </a:lnTo>
                  <a:lnTo>
                    <a:pt x="6730" y="1478"/>
                  </a:lnTo>
                  <a:lnTo>
                    <a:pt x="6676" y="1506"/>
                  </a:lnTo>
                  <a:lnTo>
                    <a:pt x="6621" y="1534"/>
                  </a:lnTo>
                  <a:lnTo>
                    <a:pt x="6566" y="1560"/>
                  </a:lnTo>
                  <a:lnTo>
                    <a:pt x="6510" y="1588"/>
                  </a:lnTo>
                  <a:lnTo>
                    <a:pt x="6453" y="1614"/>
                  </a:lnTo>
                  <a:lnTo>
                    <a:pt x="6395" y="1641"/>
                  </a:lnTo>
                  <a:lnTo>
                    <a:pt x="6335" y="1666"/>
                  </a:lnTo>
                  <a:lnTo>
                    <a:pt x="6275" y="1693"/>
                  </a:lnTo>
                  <a:lnTo>
                    <a:pt x="6215" y="1718"/>
                  </a:lnTo>
                  <a:lnTo>
                    <a:pt x="6152" y="1744"/>
                  </a:lnTo>
                  <a:lnTo>
                    <a:pt x="6090" y="1768"/>
                  </a:lnTo>
                  <a:lnTo>
                    <a:pt x="6026" y="1793"/>
                  </a:lnTo>
                  <a:lnTo>
                    <a:pt x="5962" y="1818"/>
                  </a:lnTo>
                  <a:lnTo>
                    <a:pt x="5897" y="1842"/>
                  </a:lnTo>
                  <a:lnTo>
                    <a:pt x="5831" y="1866"/>
                  </a:lnTo>
                  <a:lnTo>
                    <a:pt x="5764" y="1890"/>
                  </a:lnTo>
                  <a:lnTo>
                    <a:pt x="5696" y="1914"/>
                  </a:lnTo>
                  <a:lnTo>
                    <a:pt x="5627" y="1937"/>
                  </a:lnTo>
                  <a:lnTo>
                    <a:pt x="5558" y="1960"/>
                  </a:lnTo>
                  <a:lnTo>
                    <a:pt x="5487" y="1982"/>
                  </a:lnTo>
                  <a:lnTo>
                    <a:pt x="5416" y="2004"/>
                  </a:lnTo>
                  <a:lnTo>
                    <a:pt x="5344" y="2027"/>
                  </a:lnTo>
                  <a:lnTo>
                    <a:pt x="5272" y="2049"/>
                  </a:lnTo>
                  <a:lnTo>
                    <a:pt x="5199" y="2071"/>
                  </a:lnTo>
                  <a:lnTo>
                    <a:pt x="5125" y="2091"/>
                  </a:lnTo>
                  <a:lnTo>
                    <a:pt x="4974" y="2133"/>
                  </a:lnTo>
                  <a:lnTo>
                    <a:pt x="4821" y="2174"/>
                  </a:lnTo>
                  <a:lnTo>
                    <a:pt x="4664" y="2212"/>
                  </a:lnTo>
                  <a:lnTo>
                    <a:pt x="4505" y="2250"/>
                  </a:lnTo>
                  <a:lnTo>
                    <a:pt x="4342" y="2287"/>
                  </a:lnTo>
                  <a:lnTo>
                    <a:pt x="4178" y="2323"/>
                  </a:lnTo>
                  <a:lnTo>
                    <a:pt x="4011" y="2356"/>
                  </a:lnTo>
                  <a:lnTo>
                    <a:pt x="3840" y="2389"/>
                  </a:lnTo>
                  <a:lnTo>
                    <a:pt x="3669" y="2420"/>
                  </a:lnTo>
                  <a:lnTo>
                    <a:pt x="3493" y="2450"/>
                  </a:lnTo>
                  <a:lnTo>
                    <a:pt x="3316" y="2479"/>
                  </a:lnTo>
                  <a:lnTo>
                    <a:pt x="3136" y="2505"/>
                  </a:lnTo>
                  <a:lnTo>
                    <a:pt x="2955" y="2532"/>
                  </a:lnTo>
                  <a:lnTo>
                    <a:pt x="2771" y="2555"/>
                  </a:lnTo>
                  <a:lnTo>
                    <a:pt x="2585" y="2577"/>
                  </a:lnTo>
                  <a:lnTo>
                    <a:pt x="2397" y="2599"/>
                  </a:lnTo>
                  <a:lnTo>
                    <a:pt x="2206" y="2618"/>
                  </a:lnTo>
                  <a:lnTo>
                    <a:pt x="2014" y="2636"/>
                  </a:lnTo>
                  <a:lnTo>
                    <a:pt x="1820" y="2652"/>
                  </a:lnTo>
                  <a:lnTo>
                    <a:pt x="1625" y="2667"/>
                  </a:lnTo>
                  <a:lnTo>
                    <a:pt x="1426" y="2679"/>
                  </a:lnTo>
                  <a:lnTo>
                    <a:pt x="1227" y="2692"/>
                  </a:lnTo>
                  <a:lnTo>
                    <a:pt x="1026" y="2701"/>
                  </a:lnTo>
                  <a:lnTo>
                    <a:pt x="824" y="2709"/>
                  </a:lnTo>
                  <a:lnTo>
                    <a:pt x="620" y="2715"/>
                  </a:lnTo>
                  <a:lnTo>
                    <a:pt x="415" y="2719"/>
                  </a:lnTo>
                  <a:lnTo>
                    <a:pt x="208" y="2722"/>
                  </a:lnTo>
                  <a:lnTo>
                    <a:pt x="0" y="2723"/>
                  </a:lnTo>
                  <a:lnTo>
                    <a:pt x="0" y="2822"/>
                  </a:lnTo>
                  <a:close/>
                </a:path>
              </a:pathLst>
            </a:custGeom>
            <a:solidFill>
              <a:srgbClr val="D98E9A"/>
            </a:solidFill>
            <a:ln w="9525">
              <a:noFill/>
              <a:round/>
              <a:headEnd/>
              <a:tailEnd/>
            </a:ln>
          </p:spPr>
          <p:txBody>
            <a:bodyPr>
              <a:prstTxWarp prst="textNoShape">
                <a:avLst/>
              </a:prstTxWarp>
            </a:bodyPr>
            <a:lstStyle/>
            <a:p>
              <a:endParaRPr lang="en-US"/>
            </a:p>
          </p:txBody>
        </p:sp>
        <p:sp>
          <p:nvSpPr>
            <p:cNvPr id="20555" name="Freeform 422"/>
            <p:cNvSpPr>
              <a:spLocks/>
            </p:cNvSpPr>
            <p:nvPr/>
          </p:nvSpPr>
          <p:spPr bwMode="auto">
            <a:xfrm>
              <a:off x="1834" y="1746"/>
              <a:ext cx="254" cy="89"/>
            </a:xfrm>
            <a:custGeom>
              <a:avLst/>
              <a:gdLst>
                <a:gd name="T0" fmla="*/ 3 w 8128"/>
                <a:gd name="T1" fmla="*/ 75 h 2822"/>
                <a:gd name="T2" fmla="*/ 24 w 8128"/>
                <a:gd name="T3" fmla="*/ 225 h 2822"/>
                <a:gd name="T4" fmla="*/ 68 w 8128"/>
                <a:gd name="T5" fmla="*/ 370 h 2822"/>
                <a:gd name="T6" fmla="*/ 132 w 8128"/>
                <a:gd name="T7" fmla="*/ 514 h 2822"/>
                <a:gd name="T8" fmla="*/ 215 w 8128"/>
                <a:gd name="T9" fmla="*/ 654 h 2822"/>
                <a:gd name="T10" fmla="*/ 318 w 8128"/>
                <a:gd name="T11" fmla="*/ 790 h 2822"/>
                <a:gd name="T12" fmla="*/ 439 w 8128"/>
                <a:gd name="T13" fmla="*/ 924 h 2822"/>
                <a:gd name="T14" fmla="*/ 578 w 8128"/>
                <a:gd name="T15" fmla="*/ 1053 h 2822"/>
                <a:gd name="T16" fmla="*/ 734 w 8128"/>
                <a:gd name="T17" fmla="*/ 1180 h 2822"/>
                <a:gd name="T18" fmla="*/ 906 w 8128"/>
                <a:gd name="T19" fmla="*/ 1303 h 2822"/>
                <a:gd name="T20" fmla="*/ 1095 w 8128"/>
                <a:gd name="T21" fmla="*/ 1422 h 2822"/>
                <a:gd name="T22" fmla="*/ 1299 w 8128"/>
                <a:gd name="T23" fmla="*/ 1538 h 2822"/>
                <a:gd name="T24" fmla="*/ 1519 w 8128"/>
                <a:gd name="T25" fmla="*/ 1650 h 2822"/>
                <a:gd name="T26" fmla="*/ 1754 w 8128"/>
                <a:gd name="T27" fmla="*/ 1757 h 2822"/>
                <a:gd name="T28" fmla="*/ 2002 w 8128"/>
                <a:gd name="T29" fmla="*/ 1860 h 2822"/>
                <a:gd name="T30" fmla="*/ 2265 w 8128"/>
                <a:gd name="T31" fmla="*/ 1959 h 2822"/>
                <a:gd name="T32" fmla="*/ 2540 w 8128"/>
                <a:gd name="T33" fmla="*/ 2053 h 2822"/>
                <a:gd name="T34" fmla="*/ 2829 w 8128"/>
                <a:gd name="T35" fmla="*/ 2143 h 2822"/>
                <a:gd name="T36" fmla="*/ 3284 w 8128"/>
                <a:gd name="T37" fmla="*/ 2270 h 2822"/>
                <a:gd name="T38" fmla="*/ 3930 w 8128"/>
                <a:gd name="T39" fmla="*/ 2419 h 2822"/>
                <a:gd name="T40" fmla="*/ 4619 w 8128"/>
                <a:gd name="T41" fmla="*/ 2548 h 2822"/>
                <a:gd name="T42" fmla="*/ 5345 w 8128"/>
                <a:gd name="T43" fmla="*/ 2653 h 2822"/>
                <a:gd name="T44" fmla="*/ 6105 w 8128"/>
                <a:gd name="T45" fmla="*/ 2734 h 2822"/>
                <a:gd name="T46" fmla="*/ 6896 w 8128"/>
                <a:gd name="T47" fmla="*/ 2789 h 2822"/>
                <a:gd name="T48" fmla="*/ 7711 w 8128"/>
                <a:gd name="T49" fmla="*/ 2818 h 2822"/>
                <a:gd name="T50" fmla="*/ 7920 w 8128"/>
                <a:gd name="T51" fmla="*/ 2722 h 2822"/>
                <a:gd name="T52" fmla="*/ 7102 w 8128"/>
                <a:gd name="T53" fmla="*/ 2701 h 2822"/>
                <a:gd name="T54" fmla="*/ 6308 w 8128"/>
                <a:gd name="T55" fmla="*/ 2652 h 2822"/>
                <a:gd name="T56" fmla="*/ 5543 w 8128"/>
                <a:gd name="T57" fmla="*/ 2577 h 2822"/>
                <a:gd name="T58" fmla="*/ 4812 w 8128"/>
                <a:gd name="T59" fmla="*/ 2479 h 2822"/>
                <a:gd name="T60" fmla="*/ 4117 w 8128"/>
                <a:gd name="T61" fmla="*/ 2356 h 2822"/>
                <a:gd name="T62" fmla="*/ 3464 w 8128"/>
                <a:gd name="T63" fmla="*/ 2212 h 2822"/>
                <a:gd name="T64" fmla="*/ 2929 w 8128"/>
                <a:gd name="T65" fmla="*/ 2071 h 2822"/>
                <a:gd name="T66" fmla="*/ 2641 w 8128"/>
                <a:gd name="T67" fmla="*/ 1982 h 2822"/>
                <a:gd name="T68" fmla="*/ 2364 w 8128"/>
                <a:gd name="T69" fmla="*/ 1890 h 2822"/>
                <a:gd name="T70" fmla="*/ 2102 w 8128"/>
                <a:gd name="T71" fmla="*/ 1793 h 2822"/>
                <a:gd name="T72" fmla="*/ 1853 w 8128"/>
                <a:gd name="T73" fmla="*/ 1693 h 2822"/>
                <a:gd name="T74" fmla="*/ 1618 w 8128"/>
                <a:gd name="T75" fmla="*/ 1588 h 2822"/>
                <a:gd name="T76" fmla="*/ 1398 w 8128"/>
                <a:gd name="T77" fmla="*/ 1478 h 2822"/>
                <a:gd name="T78" fmla="*/ 1194 w 8128"/>
                <a:gd name="T79" fmla="*/ 1366 h 2822"/>
                <a:gd name="T80" fmla="*/ 1006 w 8128"/>
                <a:gd name="T81" fmla="*/ 1250 h 2822"/>
                <a:gd name="T82" fmla="*/ 833 w 8128"/>
                <a:gd name="T83" fmla="*/ 1132 h 2822"/>
                <a:gd name="T84" fmla="*/ 679 w 8128"/>
                <a:gd name="T85" fmla="*/ 1010 h 2822"/>
                <a:gd name="T86" fmla="*/ 541 w 8128"/>
                <a:gd name="T87" fmla="*/ 886 h 2822"/>
                <a:gd name="T88" fmla="*/ 421 w 8128"/>
                <a:gd name="T89" fmla="*/ 760 h 2822"/>
                <a:gd name="T90" fmla="*/ 319 w 8128"/>
                <a:gd name="T91" fmla="*/ 631 h 2822"/>
                <a:gd name="T92" fmla="*/ 237 w 8128"/>
                <a:gd name="T93" fmla="*/ 501 h 2822"/>
                <a:gd name="T94" fmla="*/ 173 w 8128"/>
                <a:gd name="T95" fmla="*/ 369 h 2822"/>
                <a:gd name="T96" fmla="*/ 129 w 8128"/>
                <a:gd name="T97" fmla="*/ 236 h 2822"/>
                <a:gd name="T98" fmla="*/ 105 w 8128"/>
                <a:gd name="T99" fmla="*/ 102 h 2822"/>
                <a:gd name="T100" fmla="*/ 99 w 8128"/>
                <a:gd name="T101" fmla="*/ 0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0"/>
                  </a:moveTo>
                  <a:lnTo>
                    <a:pt x="0" y="0"/>
                  </a:lnTo>
                  <a:lnTo>
                    <a:pt x="1" y="38"/>
                  </a:lnTo>
                  <a:lnTo>
                    <a:pt x="3" y="75"/>
                  </a:lnTo>
                  <a:lnTo>
                    <a:pt x="6" y="112"/>
                  </a:lnTo>
                  <a:lnTo>
                    <a:pt x="11" y="150"/>
                  </a:lnTo>
                  <a:lnTo>
                    <a:pt x="17" y="187"/>
                  </a:lnTo>
                  <a:lnTo>
                    <a:pt x="24" y="225"/>
                  </a:lnTo>
                  <a:lnTo>
                    <a:pt x="34" y="261"/>
                  </a:lnTo>
                  <a:lnTo>
                    <a:pt x="44" y="297"/>
                  </a:lnTo>
                  <a:lnTo>
                    <a:pt x="55" y="334"/>
                  </a:lnTo>
                  <a:lnTo>
                    <a:pt x="68" y="370"/>
                  </a:lnTo>
                  <a:lnTo>
                    <a:pt x="82" y="407"/>
                  </a:lnTo>
                  <a:lnTo>
                    <a:pt x="98" y="443"/>
                  </a:lnTo>
                  <a:lnTo>
                    <a:pt x="114" y="478"/>
                  </a:lnTo>
                  <a:lnTo>
                    <a:pt x="132" y="514"/>
                  </a:lnTo>
                  <a:lnTo>
                    <a:pt x="151" y="549"/>
                  </a:lnTo>
                  <a:lnTo>
                    <a:pt x="172" y="584"/>
                  </a:lnTo>
                  <a:lnTo>
                    <a:pt x="193" y="619"/>
                  </a:lnTo>
                  <a:lnTo>
                    <a:pt x="215" y="654"/>
                  </a:lnTo>
                  <a:lnTo>
                    <a:pt x="240" y="688"/>
                  </a:lnTo>
                  <a:lnTo>
                    <a:pt x="264" y="722"/>
                  </a:lnTo>
                  <a:lnTo>
                    <a:pt x="291" y="757"/>
                  </a:lnTo>
                  <a:lnTo>
                    <a:pt x="318" y="790"/>
                  </a:lnTo>
                  <a:lnTo>
                    <a:pt x="346" y="824"/>
                  </a:lnTo>
                  <a:lnTo>
                    <a:pt x="376" y="858"/>
                  </a:lnTo>
                  <a:lnTo>
                    <a:pt x="407" y="891"/>
                  </a:lnTo>
                  <a:lnTo>
                    <a:pt x="439" y="924"/>
                  </a:lnTo>
                  <a:lnTo>
                    <a:pt x="472" y="957"/>
                  </a:lnTo>
                  <a:lnTo>
                    <a:pt x="506" y="989"/>
                  </a:lnTo>
                  <a:lnTo>
                    <a:pt x="542" y="1022"/>
                  </a:lnTo>
                  <a:lnTo>
                    <a:pt x="578" y="1053"/>
                  </a:lnTo>
                  <a:lnTo>
                    <a:pt x="615" y="1086"/>
                  </a:lnTo>
                  <a:lnTo>
                    <a:pt x="653" y="1118"/>
                  </a:lnTo>
                  <a:lnTo>
                    <a:pt x="693" y="1149"/>
                  </a:lnTo>
                  <a:lnTo>
                    <a:pt x="734" y="1180"/>
                  </a:lnTo>
                  <a:lnTo>
                    <a:pt x="775" y="1211"/>
                  </a:lnTo>
                  <a:lnTo>
                    <a:pt x="818" y="1242"/>
                  </a:lnTo>
                  <a:lnTo>
                    <a:pt x="862" y="1273"/>
                  </a:lnTo>
                  <a:lnTo>
                    <a:pt x="906" y="1303"/>
                  </a:lnTo>
                  <a:lnTo>
                    <a:pt x="952" y="1333"/>
                  </a:lnTo>
                  <a:lnTo>
                    <a:pt x="999" y="1363"/>
                  </a:lnTo>
                  <a:lnTo>
                    <a:pt x="1046" y="1393"/>
                  </a:lnTo>
                  <a:lnTo>
                    <a:pt x="1095" y="1422"/>
                  </a:lnTo>
                  <a:lnTo>
                    <a:pt x="1145" y="1452"/>
                  </a:lnTo>
                  <a:lnTo>
                    <a:pt x="1195" y="1481"/>
                  </a:lnTo>
                  <a:lnTo>
                    <a:pt x="1247" y="1509"/>
                  </a:lnTo>
                  <a:lnTo>
                    <a:pt x="1299" y="1538"/>
                  </a:lnTo>
                  <a:lnTo>
                    <a:pt x="1353" y="1566"/>
                  </a:lnTo>
                  <a:lnTo>
                    <a:pt x="1407" y="1594"/>
                  </a:lnTo>
                  <a:lnTo>
                    <a:pt x="1463" y="1622"/>
                  </a:lnTo>
                  <a:lnTo>
                    <a:pt x="1519" y="1650"/>
                  </a:lnTo>
                  <a:lnTo>
                    <a:pt x="1577" y="1676"/>
                  </a:lnTo>
                  <a:lnTo>
                    <a:pt x="1635" y="1704"/>
                  </a:lnTo>
                  <a:lnTo>
                    <a:pt x="1694" y="1730"/>
                  </a:lnTo>
                  <a:lnTo>
                    <a:pt x="1754" y="1757"/>
                  </a:lnTo>
                  <a:lnTo>
                    <a:pt x="1815" y="1783"/>
                  </a:lnTo>
                  <a:lnTo>
                    <a:pt x="1877" y="1809"/>
                  </a:lnTo>
                  <a:lnTo>
                    <a:pt x="1939" y="1834"/>
                  </a:lnTo>
                  <a:lnTo>
                    <a:pt x="2002" y="1860"/>
                  </a:lnTo>
                  <a:lnTo>
                    <a:pt x="2067" y="1885"/>
                  </a:lnTo>
                  <a:lnTo>
                    <a:pt x="2132" y="1910"/>
                  </a:lnTo>
                  <a:lnTo>
                    <a:pt x="2198" y="1935"/>
                  </a:lnTo>
                  <a:lnTo>
                    <a:pt x="2265" y="1959"/>
                  </a:lnTo>
                  <a:lnTo>
                    <a:pt x="2332" y="1983"/>
                  </a:lnTo>
                  <a:lnTo>
                    <a:pt x="2401" y="2007"/>
                  </a:lnTo>
                  <a:lnTo>
                    <a:pt x="2470" y="2030"/>
                  </a:lnTo>
                  <a:lnTo>
                    <a:pt x="2540" y="2053"/>
                  </a:lnTo>
                  <a:lnTo>
                    <a:pt x="2611" y="2077"/>
                  </a:lnTo>
                  <a:lnTo>
                    <a:pt x="2682" y="2099"/>
                  </a:lnTo>
                  <a:lnTo>
                    <a:pt x="2754" y="2122"/>
                  </a:lnTo>
                  <a:lnTo>
                    <a:pt x="2829" y="2143"/>
                  </a:lnTo>
                  <a:lnTo>
                    <a:pt x="2902" y="2166"/>
                  </a:lnTo>
                  <a:lnTo>
                    <a:pt x="2977" y="2187"/>
                  </a:lnTo>
                  <a:lnTo>
                    <a:pt x="3128" y="2229"/>
                  </a:lnTo>
                  <a:lnTo>
                    <a:pt x="3284" y="2270"/>
                  </a:lnTo>
                  <a:lnTo>
                    <a:pt x="3441" y="2308"/>
                  </a:lnTo>
                  <a:lnTo>
                    <a:pt x="3601" y="2347"/>
                  </a:lnTo>
                  <a:lnTo>
                    <a:pt x="3764" y="2384"/>
                  </a:lnTo>
                  <a:lnTo>
                    <a:pt x="3930" y="2419"/>
                  </a:lnTo>
                  <a:lnTo>
                    <a:pt x="4099" y="2454"/>
                  </a:lnTo>
                  <a:lnTo>
                    <a:pt x="4269" y="2487"/>
                  </a:lnTo>
                  <a:lnTo>
                    <a:pt x="4443" y="2517"/>
                  </a:lnTo>
                  <a:lnTo>
                    <a:pt x="4619" y="2548"/>
                  </a:lnTo>
                  <a:lnTo>
                    <a:pt x="4797" y="2576"/>
                  </a:lnTo>
                  <a:lnTo>
                    <a:pt x="4977" y="2603"/>
                  </a:lnTo>
                  <a:lnTo>
                    <a:pt x="5160" y="2629"/>
                  </a:lnTo>
                  <a:lnTo>
                    <a:pt x="5345" y="2653"/>
                  </a:lnTo>
                  <a:lnTo>
                    <a:pt x="5532" y="2676"/>
                  </a:lnTo>
                  <a:lnTo>
                    <a:pt x="5721" y="2697"/>
                  </a:lnTo>
                  <a:lnTo>
                    <a:pt x="5912" y="2716"/>
                  </a:lnTo>
                  <a:lnTo>
                    <a:pt x="6105" y="2734"/>
                  </a:lnTo>
                  <a:lnTo>
                    <a:pt x="6300" y="2751"/>
                  </a:lnTo>
                  <a:lnTo>
                    <a:pt x="6497" y="2765"/>
                  </a:lnTo>
                  <a:lnTo>
                    <a:pt x="6695" y="2778"/>
                  </a:lnTo>
                  <a:lnTo>
                    <a:pt x="6896" y="2789"/>
                  </a:lnTo>
                  <a:lnTo>
                    <a:pt x="7098" y="2800"/>
                  </a:lnTo>
                  <a:lnTo>
                    <a:pt x="7301" y="2808"/>
                  </a:lnTo>
                  <a:lnTo>
                    <a:pt x="7505" y="2814"/>
                  </a:lnTo>
                  <a:lnTo>
                    <a:pt x="7711" y="2818"/>
                  </a:lnTo>
                  <a:lnTo>
                    <a:pt x="7920" y="2821"/>
                  </a:lnTo>
                  <a:lnTo>
                    <a:pt x="8128" y="2822"/>
                  </a:lnTo>
                  <a:lnTo>
                    <a:pt x="8128" y="2723"/>
                  </a:lnTo>
                  <a:lnTo>
                    <a:pt x="7920" y="2722"/>
                  </a:lnTo>
                  <a:lnTo>
                    <a:pt x="7713" y="2719"/>
                  </a:lnTo>
                  <a:lnTo>
                    <a:pt x="7508" y="2715"/>
                  </a:lnTo>
                  <a:lnTo>
                    <a:pt x="7304" y="2709"/>
                  </a:lnTo>
                  <a:lnTo>
                    <a:pt x="7102" y="2701"/>
                  </a:lnTo>
                  <a:lnTo>
                    <a:pt x="6901" y="2692"/>
                  </a:lnTo>
                  <a:lnTo>
                    <a:pt x="6702" y="2679"/>
                  </a:lnTo>
                  <a:lnTo>
                    <a:pt x="6503" y="2667"/>
                  </a:lnTo>
                  <a:lnTo>
                    <a:pt x="6308" y="2652"/>
                  </a:lnTo>
                  <a:lnTo>
                    <a:pt x="6114" y="2636"/>
                  </a:lnTo>
                  <a:lnTo>
                    <a:pt x="5922" y="2618"/>
                  </a:lnTo>
                  <a:lnTo>
                    <a:pt x="5731" y="2599"/>
                  </a:lnTo>
                  <a:lnTo>
                    <a:pt x="5543" y="2577"/>
                  </a:lnTo>
                  <a:lnTo>
                    <a:pt x="5357" y="2555"/>
                  </a:lnTo>
                  <a:lnTo>
                    <a:pt x="5173" y="2532"/>
                  </a:lnTo>
                  <a:lnTo>
                    <a:pt x="4992" y="2505"/>
                  </a:lnTo>
                  <a:lnTo>
                    <a:pt x="4812" y="2479"/>
                  </a:lnTo>
                  <a:lnTo>
                    <a:pt x="4635" y="2450"/>
                  </a:lnTo>
                  <a:lnTo>
                    <a:pt x="4459" y="2420"/>
                  </a:lnTo>
                  <a:lnTo>
                    <a:pt x="4288" y="2389"/>
                  </a:lnTo>
                  <a:lnTo>
                    <a:pt x="4117" y="2356"/>
                  </a:lnTo>
                  <a:lnTo>
                    <a:pt x="3950" y="2323"/>
                  </a:lnTo>
                  <a:lnTo>
                    <a:pt x="3785" y="2287"/>
                  </a:lnTo>
                  <a:lnTo>
                    <a:pt x="3623" y="2250"/>
                  </a:lnTo>
                  <a:lnTo>
                    <a:pt x="3464" y="2212"/>
                  </a:lnTo>
                  <a:lnTo>
                    <a:pt x="3307" y="2174"/>
                  </a:lnTo>
                  <a:lnTo>
                    <a:pt x="3154" y="2133"/>
                  </a:lnTo>
                  <a:lnTo>
                    <a:pt x="3003" y="2091"/>
                  </a:lnTo>
                  <a:lnTo>
                    <a:pt x="2929" y="2071"/>
                  </a:lnTo>
                  <a:lnTo>
                    <a:pt x="2856" y="2049"/>
                  </a:lnTo>
                  <a:lnTo>
                    <a:pt x="2784" y="2027"/>
                  </a:lnTo>
                  <a:lnTo>
                    <a:pt x="2712" y="2004"/>
                  </a:lnTo>
                  <a:lnTo>
                    <a:pt x="2641" y="1982"/>
                  </a:lnTo>
                  <a:lnTo>
                    <a:pt x="2570" y="1960"/>
                  </a:lnTo>
                  <a:lnTo>
                    <a:pt x="2501" y="1937"/>
                  </a:lnTo>
                  <a:lnTo>
                    <a:pt x="2432" y="1914"/>
                  </a:lnTo>
                  <a:lnTo>
                    <a:pt x="2364" y="1890"/>
                  </a:lnTo>
                  <a:lnTo>
                    <a:pt x="2297" y="1866"/>
                  </a:lnTo>
                  <a:lnTo>
                    <a:pt x="2231" y="1842"/>
                  </a:lnTo>
                  <a:lnTo>
                    <a:pt x="2166" y="1818"/>
                  </a:lnTo>
                  <a:lnTo>
                    <a:pt x="2102" y="1793"/>
                  </a:lnTo>
                  <a:lnTo>
                    <a:pt x="2038" y="1768"/>
                  </a:lnTo>
                  <a:lnTo>
                    <a:pt x="1975" y="1744"/>
                  </a:lnTo>
                  <a:lnTo>
                    <a:pt x="1913" y="1718"/>
                  </a:lnTo>
                  <a:lnTo>
                    <a:pt x="1853" y="1693"/>
                  </a:lnTo>
                  <a:lnTo>
                    <a:pt x="1793" y="1666"/>
                  </a:lnTo>
                  <a:lnTo>
                    <a:pt x="1733" y="1641"/>
                  </a:lnTo>
                  <a:lnTo>
                    <a:pt x="1675" y="1614"/>
                  </a:lnTo>
                  <a:lnTo>
                    <a:pt x="1618" y="1588"/>
                  </a:lnTo>
                  <a:lnTo>
                    <a:pt x="1562" y="1560"/>
                  </a:lnTo>
                  <a:lnTo>
                    <a:pt x="1507" y="1534"/>
                  </a:lnTo>
                  <a:lnTo>
                    <a:pt x="1452" y="1506"/>
                  </a:lnTo>
                  <a:lnTo>
                    <a:pt x="1398" y="1478"/>
                  </a:lnTo>
                  <a:lnTo>
                    <a:pt x="1346" y="1451"/>
                  </a:lnTo>
                  <a:lnTo>
                    <a:pt x="1294" y="1422"/>
                  </a:lnTo>
                  <a:lnTo>
                    <a:pt x="1244" y="1394"/>
                  </a:lnTo>
                  <a:lnTo>
                    <a:pt x="1194" y="1366"/>
                  </a:lnTo>
                  <a:lnTo>
                    <a:pt x="1145" y="1338"/>
                  </a:lnTo>
                  <a:lnTo>
                    <a:pt x="1097" y="1308"/>
                  </a:lnTo>
                  <a:lnTo>
                    <a:pt x="1051" y="1280"/>
                  </a:lnTo>
                  <a:lnTo>
                    <a:pt x="1006" y="1250"/>
                  </a:lnTo>
                  <a:lnTo>
                    <a:pt x="961" y="1221"/>
                  </a:lnTo>
                  <a:lnTo>
                    <a:pt x="917" y="1191"/>
                  </a:lnTo>
                  <a:lnTo>
                    <a:pt x="875" y="1161"/>
                  </a:lnTo>
                  <a:lnTo>
                    <a:pt x="833" y="1132"/>
                  </a:lnTo>
                  <a:lnTo>
                    <a:pt x="792" y="1101"/>
                  </a:lnTo>
                  <a:lnTo>
                    <a:pt x="754" y="1071"/>
                  </a:lnTo>
                  <a:lnTo>
                    <a:pt x="715" y="1040"/>
                  </a:lnTo>
                  <a:lnTo>
                    <a:pt x="679" y="1010"/>
                  </a:lnTo>
                  <a:lnTo>
                    <a:pt x="642" y="979"/>
                  </a:lnTo>
                  <a:lnTo>
                    <a:pt x="608" y="948"/>
                  </a:lnTo>
                  <a:lnTo>
                    <a:pt x="573" y="917"/>
                  </a:lnTo>
                  <a:lnTo>
                    <a:pt x="541" y="886"/>
                  </a:lnTo>
                  <a:lnTo>
                    <a:pt x="509" y="855"/>
                  </a:lnTo>
                  <a:lnTo>
                    <a:pt x="479" y="823"/>
                  </a:lnTo>
                  <a:lnTo>
                    <a:pt x="449" y="791"/>
                  </a:lnTo>
                  <a:lnTo>
                    <a:pt x="421" y="760"/>
                  </a:lnTo>
                  <a:lnTo>
                    <a:pt x="394" y="727"/>
                  </a:lnTo>
                  <a:lnTo>
                    <a:pt x="368" y="696"/>
                  </a:lnTo>
                  <a:lnTo>
                    <a:pt x="343" y="663"/>
                  </a:lnTo>
                  <a:lnTo>
                    <a:pt x="319" y="631"/>
                  </a:lnTo>
                  <a:lnTo>
                    <a:pt x="297" y="599"/>
                  </a:lnTo>
                  <a:lnTo>
                    <a:pt x="276" y="566"/>
                  </a:lnTo>
                  <a:lnTo>
                    <a:pt x="256" y="533"/>
                  </a:lnTo>
                  <a:lnTo>
                    <a:pt x="237" y="501"/>
                  </a:lnTo>
                  <a:lnTo>
                    <a:pt x="219" y="468"/>
                  </a:lnTo>
                  <a:lnTo>
                    <a:pt x="202" y="436"/>
                  </a:lnTo>
                  <a:lnTo>
                    <a:pt x="187" y="402"/>
                  </a:lnTo>
                  <a:lnTo>
                    <a:pt x="173" y="369"/>
                  </a:lnTo>
                  <a:lnTo>
                    <a:pt x="161" y="336"/>
                  </a:lnTo>
                  <a:lnTo>
                    <a:pt x="148" y="303"/>
                  </a:lnTo>
                  <a:lnTo>
                    <a:pt x="138" y="269"/>
                  </a:lnTo>
                  <a:lnTo>
                    <a:pt x="129" y="236"/>
                  </a:lnTo>
                  <a:lnTo>
                    <a:pt x="121" y="203"/>
                  </a:lnTo>
                  <a:lnTo>
                    <a:pt x="114" y="170"/>
                  </a:lnTo>
                  <a:lnTo>
                    <a:pt x="109" y="136"/>
                  </a:lnTo>
                  <a:lnTo>
                    <a:pt x="105" y="102"/>
                  </a:lnTo>
                  <a:lnTo>
                    <a:pt x="101" y="69"/>
                  </a:lnTo>
                  <a:lnTo>
                    <a:pt x="100" y="34"/>
                  </a:lnTo>
                  <a:lnTo>
                    <a:pt x="99" y="0"/>
                  </a:lnTo>
                  <a:lnTo>
                    <a:pt x="0" y="0"/>
                  </a:lnTo>
                  <a:close/>
                </a:path>
              </a:pathLst>
            </a:custGeom>
            <a:solidFill>
              <a:srgbClr val="D98E9A"/>
            </a:solidFill>
            <a:ln w="9525">
              <a:noFill/>
              <a:round/>
              <a:headEnd/>
              <a:tailEnd/>
            </a:ln>
          </p:spPr>
          <p:txBody>
            <a:bodyPr>
              <a:prstTxWarp prst="textNoShape">
                <a:avLst/>
              </a:prstTxWarp>
            </a:bodyPr>
            <a:lstStyle/>
            <a:p>
              <a:endParaRPr lang="en-US"/>
            </a:p>
          </p:txBody>
        </p:sp>
        <p:sp>
          <p:nvSpPr>
            <p:cNvPr id="20556" name="Freeform 423"/>
            <p:cNvSpPr>
              <a:spLocks/>
            </p:cNvSpPr>
            <p:nvPr/>
          </p:nvSpPr>
          <p:spPr bwMode="auto">
            <a:xfrm>
              <a:off x="1834" y="1658"/>
              <a:ext cx="254" cy="88"/>
            </a:xfrm>
            <a:custGeom>
              <a:avLst/>
              <a:gdLst>
                <a:gd name="T0" fmla="*/ 7711 w 8128"/>
                <a:gd name="T1" fmla="*/ 5 h 2826"/>
                <a:gd name="T2" fmla="*/ 6896 w 8128"/>
                <a:gd name="T3" fmla="*/ 33 h 2826"/>
                <a:gd name="T4" fmla="*/ 6105 w 8128"/>
                <a:gd name="T5" fmla="*/ 88 h 2826"/>
                <a:gd name="T6" fmla="*/ 5345 w 8128"/>
                <a:gd name="T7" fmla="*/ 170 h 2826"/>
                <a:gd name="T8" fmla="*/ 4619 w 8128"/>
                <a:gd name="T9" fmla="*/ 275 h 2826"/>
                <a:gd name="T10" fmla="*/ 3930 w 8128"/>
                <a:gd name="T11" fmla="*/ 403 h 2826"/>
                <a:gd name="T12" fmla="*/ 3284 w 8128"/>
                <a:gd name="T13" fmla="*/ 553 h 2826"/>
                <a:gd name="T14" fmla="*/ 2829 w 8128"/>
                <a:gd name="T15" fmla="*/ 679 h 2826"/>
                <a:gd name="T16" fmla="*/ 2540 w 8128"/>
                <a:gd name="T17" fmla="*/ 769 h 2826"/>
                <a:gd name="T18" fmla="*/ 2265 w 8128"/>
                <a:gd name="T19" fmla="*/ 864 h 2826"/>
                <a:gd name="T20" fmla="*/ 2002 w 8128"/>
                <a:gd name="T21" fmla="*/ 963 h 2826"/>
                <a:gd name="T22" fmla="*/ 1754 w 8128"/>
                <a:gd name="T23" fmla="*/ 1067 h 2826"/>
                <a:gd name="T24" fmla="*/ 1519 w 8128"/>
                <a:gd name="T25" fmla="*/ 1174 h 2826"/>
                <a:gd name="T26" fmla="*/ 1299 w 8128"/>
                <a:gd name="T27" fmla="*/ 1286 h 2826"/>
                <a:gd name="T28" fmla="*/ 1095 w 8128"/>
                <a:gd name="T29" fmla="*/ 1401 h 2826"/>
                <a:gd name="T30" fmla="*/ 906 w 8128"/>
                <a:gd name="T31" fmla="*/ 1521 h 2826"/>
                <a:gd name="T32" fmla="*/ 734 w 8128"/>
                <a:gd name="T33" fmla="*/ 1644 h 2826"/>
                <a:gd name="T34" fmla="*/ 578 w 8128"/>
                <a:gd name="T35" fmla="*/ 1770 h 2826"/>
                <a:gd name="T36" fmla="*/ 439 w 8128"/>
                <a:gd name="T37" fmla="*/ 1901 h 2826"/>
                <a:gd name="T38" fmla="*/ 318 w 8128"/>
                <a:gd name="T39" fmla="*/ 2034 h 2826"/>
                <a:gd name="T40" fmla="*/ 215 w 8128"/>
                <a:gd name="T41" fmla="*/ 2172 h 2826"/>
                <a:gd name="T42" fmla="*/ 132 w 8128"/>
                <a:gd name="T43" fmla="*/ 2311 h 2826"/>
                <a:gd name="T44" fmla="*/ 68 w 8128"/>
                <a:gd name="T45" fmla="*/ 2455 h 2826"/>
                <a:gd name="T46" fmla="*/ 24 w 8128"/>
                <a:gd name="T47" fmla="*/ 2602 h 2826"/>
                <a:gd name="T48" fmla="*/ 3 w 8128"/>
                <a:gd name="T49" fmla="*/ 2751 h 2826"/>
                <a:gd name="T50" fmla="*/ 100 w 8128"/>
                <a:gd name="T51" fmla="*/ 2792 h 2826"/>
                <a:gd name="T52" fmla="*/ 114 w 8128"/>
                <a:gd name="T53" fmla="*/ 2657 h 2826"/>
                <a:gd name="T54" fmla="*/ 148 w 8128"/>
                <a:gd name="T55" fmla="*/ 2523 h 2826"/>
                <a:gd name="T56" fmla="*/ 202 w 8128"/>
                <a:gd name="T57" fmla="*/ 2390 h 2826"/>
                <a:gd name="T58" fmla="*/ 276 w 8128"/>
                <a:gd name="T59" fmla="*/ 2260 h 2826"/>
                <a:gd name="T60" fmla="*/ 368 w 8128"/>
                <a:gd name="T61" fmla="*/ 2129 h 2826"/>
                <a:gd name="T62" fmla="*/ 479 w 8128"/>
                <a:gd name="T63" fmla="*/ 2002 h 2826"/>
                <a:gd name="T64" fmla="*/ 608 w 8128"/>
                <a:gd name="T65" fmla="*/ 1876 h 2826"/>
                <a:gd name="T66" fmla="*/ 754 w 8128"/>
                <a:gd name="T67" fmla="*/ 1753 h 2826"/>
                <a:gd name="T68" fmla="*/ 917 w 8128"/>
                <a:gd name="T69" fmla="*/ 1633 h 2826"/>
                <a:gd name="T70" fmla="*/ 1097 w 8128"/>
                <a:gd name="T71" fmla="*/ 1515 h 2826"/>
                <a:gd name="T72" fmla="*/ 1294 w 8128"/>
                <a:gd name="T73" fmla="*/ 1401 h 2826"/>
                <a:gd name="T74" fmla="*/ 1507 w 8128"/>
                <a:gd name="T75" fmla="*/ 1290 h 2826"/>
                <a:gd name="T76" fmla="*/ 1733 w 8128"/>
                <a:gd name="T77" fmla="*/ 1183 h 2826"/>
                <a:gd name="T78" fmla="*/ 1975 w 8128"/>
                <a:gd name="T79" fmla="*/ 1080 h 2826"/>
                <a:gd name="T80" fmla="*/ 2231 w 8128"/>
                <a:gd name="T81" fmla="*/ 981 h 2826"/>
                <a:gd name="T82" fmla="*/ 2501 w 8128"/>
                <a:gd name="T83" fmla="*/ 886 h 2826"/>
                <a:gd name="T84" fmla="*/ 2784 w 8128"/>
                <a:gd name="T85" fmla="*/ 796 h 2826"/>
                <a:gd name="T86" fmla="*/ 3154 w 8128"/>
                <a:gd name="T87" fmla="*/ 690 h 2826"/>
                <a:gd name="T88" fmla="*/ 3785 w 8128"/>
                <a:gd name="T89" fmla="*/ 536 h 2826"/>
                <a:gd name="T90" fmla="*/ 4459 w 8128"/>
                <a:gd name="T91" fmla="*/ 402 h 2826"/>
                <a:gd name="T92" fmla="*/ 5173 w 8128"/>
                <a:gd name="T93" fmla="*/ 291 h 2826"/>
                <a:gd name="T94" fmla="*/ 5922 w 8128"/>
                <a:gd name="T95" fmla="*/ 204 h 2826"/>
                <a:gd name="T96" fmla="*/ 6702 w 8128"/>
                <a:gd name="T97" fmla="*/ 143 h 2826"/>
                <a:gd name="T98" fmla="*/ 7508 w 8128"/>
                <a:gd name="T99" fmla="*/ 107 h 2826"/>
                <a:gd name="T100" fmla="*/ 8128 w 8128"/>
                <a:gd name="T101" fmla="*/ 99 h 282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6"/>
                <a:gd name="T155" fmla="*/ 8128 w 8128"/>
                <a:gd name="T156" fmla="*/ 2826 h 282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6">
                  <a:moveTo>
                    <a:pt x="8128" y="0"/>
                  </a:moveTo>
                  <a:lnTo>
                    <a:pt x="8128" y="0"/>
                  </a:lnTo>
                  <a:lnTo>
                    <a:pt x="7920" y="1"/>
                  </a:lnTo>
                  <a:lnTo>
                    <a:pt x="7711" y="5"/>
                  </a:lnTo>
                  <a:lnTo>
                    <a:pt x="7505" y="9"/>
                  </a:lnTo>
                  <a:lnTo>
                    <a:pt x="7301" y="15"/>
                  </a:lnTo>
                  <a:lnTo>
                    <a:pt x="7098" y="23"/>
                  </a:lnTo>
                  <a:lnTo>
                    <a:pt x="6896" y="33"/>
                  </a:lnTo>
                  <a:lnTo>
                    <a:pt x="6695" y="44"/>
                  </a:lnTo>
                  <a:lnTo>
                    <a:pt x="6497" y="58"/>
                  </a:lnTo>
                  <a:lnTo>
                    <a:pt x="6300" y="72"/>
                  </a:lnTo>
                  <a:lnTo>
                    <a:pt x="6105" y="88"/>
                  </a:lnTo>
                  <a:lnTo>
                    <a:pt x="5912" y="106"/>
                  </a:lnTo>
                  <a:lnTo>
                    <a:pt x="5721" y="126"/>
                  </a:lnTo>
                  <a:lnTo>
                    <a:pt x="5532" y="147"/>
                  </a:lnTo>
                  <a:lnTo>
                    <a:pt x="5345" y="170"/>
                  </a:lnTo>
                  <a:lnTo>
                    <a:pt x="5160" y="193"/>
                  </a:lnTo>
                  <a:lnTo>
                    <a:pt x="4977" y="220"/>
                  </a:lnTo>
                  <a:lnTo>
                    <a:pt x="4797" y="246"/>
                  </a:lnTo>
                  <a:lnTo>
                    <a:pt x="4619" y="275"/>
                  </a:lnTo>
                  <a:lnTo>
                    <a:pt x="4443" y="305"/>
                  </a:lnTo>
                  <a:lnTo>
                    <a:pt x="4269" y="337"/>
                  </a:lnTo>
                  <a:lnTo>
                    <a:pt x="4099" y="369"/>
                  </a:lnTo>
                  <a:lnTo>
                    <a:pt x="3930" y="403"/>
                  </a:lnTo>
                  <a:lnTo>
                    <a:pt x="3764" y="439"/>
                  </a:lnTo>
                  <a:lnTo>
                    <a:pt x="3601" y="476"/>
                  </a:lnTo>
                  <a:lnTo>
                    <a:pt x="3441" y="514"/>
                  </a:lnTo>
                  <a:lnTo>
                    <a:pt x="3284" y="553"/>
                  </a:lnTo>
                  <a:lnTo>
                    <a:pt x="3128" y="594"/>
                  </a:lnTo>
                  <a:lnTo>
                    <a:pt x="2977" y="637"/>
                  </a:lnTo>
                  <a:lnTo>
                    <a:pt x="2902" y="658"/>
                  </a:lnTo>
                  <a:lnTo>
                    <a:pt x="2829" y="679"/>
                  </a:lnTo>
                  <a:lnTo>
                    <a:pt x="2754" y="702"/>
                  </a:lnTo>
                  <a:lnTo>
                    <a:pt x="2682" y="724"/>
                  </a:lnTo>
                  <a:lnTo>
                    <a:pt x="2611" y="747"/>
                  </a:lnTo>
                  <a:lnTo>
                    <a:pt x="2540" y="769"/>
                  </a:lnTo>
                  <a:lnTo>
                    <a:pt x="2470" y="793"/>
                  </a:lnTo>
                  <a:lnTo>
                    <a:pt x="2401" y="816"/>
                  </a:lnTo>
                  <a:lnTo>
                    <a:pt x="2332" y="839"/>
                  </a:lnTo>
                  <a:lnTo>
                    <a:pt x="2265" y="864"/>
                  </a:lnTo>
                  <a:lnTo>
                    <a:pt x="2198" y="888"/>
                  </a:lnTo>
                  <a:lnTo>
                    <a:pt x="2132" y="913"/>
                  </a:lnTo>
                  <a:lnTo>
                    <a:pt x="2067" y="938"/>
                  </a:lnTo>
                  <a:lnTo>
                    <a:pt x="2002" y="963"/>
                  </a:lnTo>
                  <a:lnTo>
                    <a:pt x="1939" y="988"/>
                  </a:lnTo>
                  <a:lnTo>
                    <a:pt x="1876" y="1015"/>
                  </a:lnTo>
                  <a:lnTo>
                    <a:pt x="1815" y="1040"/>
                  </a:lnTo>
                  <a:lnTo>
                    <a:pt x="1754" y="1067"/>
                  </a:lnTo>
                  <a:lnTo>
                    <a:pt x="1694" y="1093"/>
                  </a:lnTo>
                  <a:lnTo>
                    <a:pt x="1635" y="1120"/>
                  </a:lnTo>
                  <a:lnTo>
                    <a:pt x="1577" y="1147"/>
                  </a:lnTo>
                  <a:lnTo>
                    <a:pt x="1519" y="1174"/>
                  </a:lnTo>
                  <a:lnTo>
                    <a:pt x="1463" y="1201"/>
                  </a:lnTo>
                  <a:lnTo>
                    <a:pt x="1407" y="1230"/>
                  </a:lnTo>
                  <a:lnTo>
                    <a:pt x="1353" y="1257"/>
                  </a:lnTo>
                  <a:lnTo>
                    <a:pt x="1299" y="1286"/>
                  </a:lnTo>
                  <a:lnTo>
                    <a:pt x="1247" y="1314"/>
                  </a:lnTo>
                  <a:lnTo>
                    <a:pt x="1195" y="1343"/>
                  </a:lnTo>
                  <a:lnTo>
                    <a:pt x="1145" y="1373"/>
                  </a:lnTo>
                  <a:lnTo>
                    <a:pt x="1095" y="1401"/>
                  </a:lnTo>
                  <a:lnTo>
                    <a:pt x="1046" y="1431"/>
                  </a:lnTo>
                  <a:lnTo>
                    <a:pt x="999" y="1460"/>
                  </a:lnTo>
                  <a:lnTo>
                    <a:pt x="952" y="1491"/>
                  </a:lnTo>
                  <a:lnTo>
                    <a:pt x="906" y="1521"/>
                  </a:lnTo>
                  <a:lnTo>
                    <a:pt x="862" y="1551"/>
                  </a:lnTo>
                  <a:lnTo>
                    <a:pt x="818" y="1582"/>
                  </a:lnTo>
                  <a:lnTo>
                    <a:pt x="775" y="1613"/>
                  </a:lnTo>
                  <a:lnTo>
                    <a:pt x="734" y="1644"/>
                  </a:lnTo>
                  <a:lnTo>
                    <a:pt x="693" y="1675"/>
                  </a:lnTo>
                  <a:lnTo>
                    <a:pt x="653" y="1707"/>
                  </a:lnTo>
                  <a:lnTo>
                    <a:pt x="615" y="1739"/>
                  </a:lnTo>
                  <a:lnTo>
                    <a:pt x="578" y="1770"/>
                  </a:lnTo>
                  <a:lnTo>
                    <a:pt x="542" y="1803"/>
                  </a:lnTo>
                  <a:lnTo>
                    <a:pt x="506" y="1835"/>
                  </a:lnTo>
                  <a:lnTo>
                    <a:pt x="472" y="1868"/>
                  </a:lnTo>
                  <a:lnTo>
                    <a:pt x="439" y="1901"/>
                  </a:lnTo>
                  <a:lnTo>
                    <a:pt x="407" y="1933"/>
                  </a:lnTo>
                  <a:lnTo>
                    <a:pt x="376" y="1967"/>
                  </a:lnTo>
                  <a:lnTo>
                    <a:pt x="346" y="2001"/>
                  </a:lnTo>
                  <a:lnTo>
                    <a:pt x="318" y="2034"/>
                  </a:lnTo>
                  <a:lnTo>
                    <a:pt x="291" y="2069"/>
                  </a:lnTo>
                  <a:lnTo>
                    <a:pt x="264" y="2103"/>
                  </a:lnTo>
                  <a:lnTo>
                    <a:pt x="240" y="2137"/>
                  </a:lnTo>
                  <a:lnTo>
                    <a:pt x="215" y="2172"/>
                  </a:lnTo>
                  <a:lnTo>
                    <a:pt x="193" y="2206"/>
                  </a:lnTo>
                  <a:lnTo>
                    <a:pt x="172" y="2241"/>
                  </a:lnTo>
                  <a:lnTo>
                    <a:pt x="151" y="2276"/>
                  </a:lnTo>
                  <a:lnTo>
                    <a:pt x="132" y="2311"/>
                  </a:lnTo>
                  <a:lnTo>
                    <a:pt x="114" y="2347"/>
                  </a:lnTo>
                  <a:lnTo>
                    <a:pt x="98" y="2383"/>
                  </a:lnTo>
                  <a:lnTo>
                    <a:pt x="82" y="2420"/>
                  </a:lnTo>
                  <a:lnTo>
                    <a:pt x="68" y="2455"/>
                  </a:lnTo>
                  <a:lnTo>
                    <a:pt x="55" y="2492"/>
                  </a:lnTo>
                  <a:lnTo>
                    <a:pt x="44" y="2529"/>
                  </a:lnTo>
                  <a:lnTo>
                    <a:pt x="34" y="2565"/>
                  </a:lnTo>
                  <a:lnTo>
                    <a:pt x="24" y="2602"/>
                  </a:lnTo>
                  <a:lnTo>
                    <a:pt x="17" y="2639"/>
                  </a:lnTo>
                  <a:lnTo>
                    <a:pt x="11" y="2676"/>
                  </a:lnTo>
                  <a:lnTo>
                    <a:pt x="6" y="2713"/>
                  </a:lnTo>
                  <a:lnTo>
                    <a:pt x="3" y="2751"/>
                  </a:lnTo>
                  <a:lnTo>
                    <a:pt x="1" y="2789"/>
                  </a:lnTo>
                  <a:lnTo>
                    <a:pt x="0" y="2826"/>
                  </a:lnTo>
                  <a:lnTo>
                    <a:pt x="99" y="2826"/>
                  </a:lnTo>
                  <a:lnTo>
                    <a:pt x="100" y="2792"/>
                  </a:lnTo>
                  <a:lnTo>
                    <a:pt x="101" y="2758"/>
                  </a:lnTo>
                  <a:lnTo>
                    <a:pt x="105" y="2724"/>
                  </a:lnTo>
                  <a:lnTo>
                    <a:pt x="109" y="2691"/>
                  </a:lnTo>
                  <a:lnTo>
                    <a:pt x="114" y="2657"/>
                  </a:lnTo>
                  <a:lnTo>
                    <a:pt x="121" y="2623"/>
                  </a:lnTo>
                  <a:lnTo>
                    <a:pt x="129" y="2590"/>
                  </a:lnTo>
                  <a:lnTo>
                    <a:pt x="138" y="2556"/>
                  </a:lnTo>
                  <a:lnTo>
                    <a:pt x="148" y="2523"/>
                  </a:lnTo>
                  <a:lnTo>
                    <a:pt x="161" y="2490"/>
                  </a:lnTo>
                  <a:lnTo>
                    <a:pt x="173" y="2456"/>
                  </a:lnTo>
                  <a:lnTo>
                    <a:pt x="187" y="2424"/>
                  </a:lnTo>
                  <a:lnTo>
                    <a:pt x="202" y="2390"/>
                  </a:lnTo>
                  <a:lnTo>
                    <a:pt x="219" y="2357"/>
                  </a:lnTo>
                  <a:lnTo>
                    <a:pt x="237" y="2325"/>
                  </a:lnTo>
                  <a:lnTo>
                    <a:pt x="256" y="2292"/>
                  </a:lnTo>
                  <a:lnTo>
                    <a:pt x="276" y="2260"/>
                  </a:lnTo>
                  <a:lnTo>
                    <a:pt x="297" y="2227"/>
                  </a:lnTo>
                  <a:lnTo>
                    <a:pt x="319" y="2194"/>
                  </a:lnTo>
                  <a:lnTo>
                    <a:pt x="343" y="2162"/>
                  </a:lnTo>
                  <a:lnTo>
                    <a:pt x="368" y="2129"/>
                  </a:lnTo>
                  <a:lnTo>
                    <a:pt x="394" y="2097"/>
                  </a:lnTo>
                  <a:lnTo>
                    <a:pt x="421" y="2066"/>
                  </a:lnTo>
                  <a:lnTo>
                    <a:pt x="449" y="2033"/>
                  </a:lnTo>
                  <a:lnTo>
                    <a:pt x="479" y="2002"/>
                  </a:lnTo>
                  <a:lnTo>
                    <a:pt x="509" y="1970"/>
                  </a:lnTo>
                  <a:lnTo>
                    <a:pt x="541" y="1938"/>
                  </a:lnTo>
                  <a:lnTo>
                    <a:pt x="573" y="1908"/>
                  </a:lnTo>
                  <a:lnTo>
                    <a:pt x="608" y="1876"/>
                  </a:lnTo>
                  <a:lnTo>
                    <a:pt x="642" y="1846"/>
                  </a:lnTo>
                  <a:lnTo>
                    <a:pt x="679" y="1814"/>
                  </a:lnTo>
                  <a:lnTo>
                    <a:pt x="715" y="1783"/>
                  </a:lnTo>
                  <a:lnTo>
                    <a:pt x="754" y="1753"/>
                  </a:lnTo>
                  <a:lnTo>
                    <a:pt x="792" y="1723"/>
                  </a:lnTo>
                  <a:lnTo>
                    <a:pt x="833" y="1693"/>
                  </a:lnTo>
                  <a:lnTo>
                    <a:pt x="875" y="1662"/>
                  </a:lnTo>
                  <a:lnTo>
                    <a:pt x="917" y="1633"/>
                  </a:lnTo>
                  <a:lnTo>
                    <a:pt x="961" y="1603"/>
                  </a:lnTo>
                  <a:lnTo>
                    <a:pt x="1006" y="1573"/>
                  </a:lnTo>
                  <a:lnTo>
                    <a:pt x="1051" y="1544"/>
                  </a:lnTo>
                  <a:lnTo>
                    <a:pt x="1097" y="1515"/>
                  </a:lnTo>
                  <a:lnTo>
                    <a:pt x="1145" y="1487"/>
                  </a:lnTo>
                  <a:lnTo>
                    <a:pt x="1194" y="1458"/>
                  </a:lnTo>
                  <a:lnTo>
                    <a:pt x="1244" y="1430"/>
                  </a:lnTo>
                  <a:lnTo>
                    <a:pt x="1294" y="1401"/>
                  </a:lnTo>
                  <a:lnTo>
                    <a:pt x="1346" y="1373"/>
                  </a:lnTo>
                  <a:lnTo>
                    <a:pt x="1398" y="1345"/>
                  </a:lnTo>
                  <a:lnTo>
                    <a:pt x="1452" y="1318"/>
                  </a:lnTo>
                  <a:lnTo>
                    <a:pt x="1507" y="1290"/>
                  </a:lnTo>
                  <a:lnTo>
                    <a:pt x="1562" y="1264"/>
                  </a:lnTo>
                  <a:lnTo>
                    <a:pt x="1618" y="1236"/>
                  </a:lnTo>
                  <a:lnTo>
                    <a:pt x="1675" y="1209"/>
                  </a:lnTo>
                  <a:lnTo>
                    <a:pt x="1733" y="1183"/>
                  </a:lnTo>
                  <a:lnTo>
                    <a:pt x="1793" y="1158"/>
                  </a:lnTo>
                  <a:lnTo>
                    <a:pt x="1853" y="1131"/>
                  </a:lnTo>
                  <a:lnTo>
                    <a:pt x="1914" y="1106"/>
                  </a:lnTo>
                  <a:lnTo>
                    <a:pt x="1975" y="1080"/>
                  </a:lnTo>
                  <a:lnTo>
                    <a:pt x="2038" y="1056"/>
                  </a:lnTo>
                  <a:lnTo>
                    <a:pt x="2102" y="1030"/>
                  </a:lnTo>
                  <a:lnTo>
                    <a:pt x="2166" y="1006"/>
                  </a:lnTo>
                  <a:lnTo>
                    <a:pt x="2231" y="981"/>
                  </a:lnTo>
                  <a:lnTo>
                    <a:pt x="2297" y="957"/>
                  </a:lnTo>
                  <a:lnTo>
                    <a:pt x="2364" y="933"/>
                  </a:lnTo>
                  <a:lnTo>
                    <a:pt x="2432" y="910"/>
                  </a:lnTo>
                  <a:lnTo>
                    <a:pt x="2501" y="886"/>
                  </a:lnTo>
                  <a:lnTo>
                    <a:pt x="2570" y="863"/>
                  </a:lnTo>
                  <a:lnTo>
                    <a:pt x="2641" y="840"/>
                  </a:lnTo>
                  <a:lnTo>
                    <a:pt x="2712" y="818"/>
                  </a:lnTo>
                  <a:lnTo>
                    <a:pt x="2784" y="796"/>
                  </a:lnTo>
                  <a:lnTo>
                    <a:pt x="2856" y="774"/>
                  </a:lnTo>
                  <a:lnTo>
                    <a:pt x="2929" y="753"/>
                  </a:lnTo>
                  <a:lnTo>
                    <a:pt x="3003" y="731"/>
                  </a:lnTo>
                  <a:lnTo>
                    <a:pt x="3154" y="690"/>
                  </a:lnTo>
                  <a:lnTo>
                    <a:pt x="3307" y="649"/>
                  </a:lnTo>
                  <a:lnTo>
                    <a:pt x="3464" y="610"/>
                  </a:lnTo>
                  <a:lnTo>
                    <a:pt x="3623" y="572"/>
                  </a:lnTo>
                  <a:lnTo>
                    <a:pt x="3785" y="536"/>
                  </a:lnTo>
                  <a:lnTo>
                    <a:pt x="3950" y="500"/>
                  </a:lnTo>
                  <a:lnTo>
                    <a:pt x="4117" y="466"/>
                  </a:lnTo>
                  <a:lnTo>
                    <a:pt x="4288" y="434"/>
                  </a:lnTo>
                  <a:lnTo>
                    <a:pt x="4459" y="402"/>
                  </a:lnTo>
                  <a:lnTo>
                    <a:pt x="4635" y="373"/>
                  </a:lnTo>
                  <a:lnTo>
                    <a:pt x="4812" y="344"/>
                  </a:lnTo>
                  <a:lnTo>
                    <a:pt x="4992" y="317"/>
                  </a:lnTo>
                  <a:lnTo>
                    <a:pt x="5173" y="291"/>
                  </a:lnTo>
                  <a:lnTo>
                    <a:pt x="5357" y="268"/>
                  </a:lnTo>
                  <a:lnTo>
                    <a:pt x="5543" y="245"/>
                  </a:lnTo>
                  <a:lnTo>
                    <a:pt x="5731" y="224"/>
                  </a:lnTo>
                  <a:lnTo>
                    <a:pt x="5922" y="204"/>
                  </a:lnTo>
                  <a:lnTo>
                    <a:pt x="6114" y="187"/>
                  </a:lnTo>
                  <a:lnTo>
                    <a:pt x="6308" y="171"/>
                  </a:lnTo>
                  <a:lnTo>
                    <a:pt x="6503" y="155"/>
                  </a:lnTo>
                  <a:lnTo>
                    <a:pt x="6702" y="143"/>
                  </a:lnTo>
                  <a:lnTo>
                    <a:pt x="6901" y="131"/>
                  </a:lnTo>
                  <a:lnTo>
                    <a:pt x="7102" y="122"/>
                  </a:lnTo>
                  <a:lnTo>
                    <a:pt x="7304" y="114"/>
                  </a:lnTo>
                  <a:lnTo>
                    <a:pt x="7508" y="107"/>
                  </a:lnTo>
                  <a:lnTo>
                    <a:pt x="7713" y="103"/>
                  </a:lnTo>
                  <a:lnTo>
                    <a:pt x="7920" y="100"/>
                  </a:lnTo>
                  <a:lnTo>
                    <a:pt x="8128" y="99"/>
                  </a:lnTo>
                  <a:lnTo>
                    <a:pt x="8128" y="0"/>
                  </a:lnTo>
                  <a:close/>
                </a:path>
              </a:pathLst>
            </a:custGeom>
            <a:solidFill>
              <a:srgbClr val="D98E9A"/>
            </a:solidFill>
            <a:ln w="9525">
              <a:noFill/>
              <a:round/>
              <a:headEnd/>
              <a:tailEnd/>
            </a:ln>
          </p:spPr>
          <p:txBody>
            <a:bodyPr>
              <a:prstTxWarp prst="textNoShape">
                <a:avLst/>
              </a:prstTxWarp>
            </a:bodyPr>
            <a:lstStyle/>
            <a:p>
              <a:endParaRPr lang="en-US"/>
            </a:p>
          </p:txBody>
        </p:sp>
        <p:sp>
          <p:nvSpPr>
            <p:cNvPr id="20557" name="Freeform 424"/>
            <p:cNvSpPr>
              <a:spLocks/>
            </p:cNvSpPr>
            <p:nvPr/>
          </p:nvSpPr>
          <p:spPr bwMode="auto">
            <a:xfrm>
              <a:off x="2088" y="1658"/>
              <a:ext cx="254" cy="88"/>
            </a:xfrm>
            <a:custGeom>
              <a:avLst/>
              <a:gdLst>
                <a:gd name="T0" fmla="*/ 8125 w 8128"/>
                <a:gd name="T1" fmla="*/ 2751 h 2826"/>
                <a:gd name="T2" fmla="*/ 8103 w 8128"/>
                <a:gd name="T3" fmla="*/ 2602 h 2826"/>
                <a:gd name="T4" fmla="*/ 8060 w 8128"/>
                <a:gd name="T5" fmla="*/ 2455 h 2826"/>
                <a:gd name="T6" fmla="*/ 7996 w 8128"/>
                <a:gd name="T7" fmla="*/ 2311 h 2826"/>
                <a:gd name="T8" fmla="*/ 7913 w 8128"/>
                <a:gd name="T9" fmla="*/ 2172 h 2826"/>
                <a:gd name="T10" fmla="*/ 7810 w 8128"/>
                <a:gd name="T11" fmla="*/ 2034 h 2826"/>
                <a:gd name="T12" fmla="*/ 7689 w 8128"/>
                <a:gd name="T13" fmla="*/ 1901 h 2826"/>
                <a:gd name="T14" fmla="*/ 7550 w 8128"/>
                <a:gd name="T15" fmla="*/ 1770 h 2826"/>
                <a:gd name="T16" fmla="*/ 7394 w 8128"/>
                <a:gd name="T17" fmla="*/ 1644 h 2826"/>
                <a:gd name="T18" fmla="*/ 7222 w 8128"/>
                <a:gd name="T19" fmla="*/ 1521 h 2826"/>
                <a:gd name="T20" fmla="*/ 7033 w 8128"/>
                <a:gd name="T21" fmla="*/ 1401 h 2826"/>
                <a:gd name="T22" fmla="*/ 6829 w 8128"/>
                <a:gd name="T23" fmla="*/ 1286 h 2826"/>
                <a:gd name="T24" fmla="*/ 6609 w 8128"/>
                <a:gd name="T25" fmla="*/ 1174 h 2826"/>
                <a:gd name="T26" fmla="*/ 6374 w 8128"/>
                <a:gd name="T27" fmla="*/ 1067 h 2826"/>
                <a:gd name="T28" fmla="*/ 6125 w 8128"/>
                <a:gd name="T29" fmla="*/ 963 h 2826"/>
                <a:gd name="T30" fmla="*/ 5863 w 8128"/>
                <a:gd name="T31" fmla="*/ 864 h 2826"/>
                <a:gd name="T32" fmla="*/ 5588 w 8128"/>
                <a:gd name="T33" fmla="*/ 769 h 2826"/>
                <a:gd name="T34" fmla="*/ 5151 w 8128"/>
                <a:gd name="T35" fmla="*/ 637 h 2826"/>
                <a:gd name="T36" fmla="*/ 4527 w 8128"/>
                <a:gd name="T37" fmla="*/ 476 h 2826"/>
                <a:gd name="T38" fmla="*/ 3859 w 8128"/>
                <a:gd name="T39" fmla="*/ 337 h 2826"/>
                <a:gd name="T40" fmla="*/ 3151 w 8128"/>
                <a:gd name="T41" fmla="*/ 220 h 2826"/>
                <a:gd name="T42" fmla="*/ 2407 w 8128"/>
                <a:gd name="T43" fmla="*/ 126 h 2826"/>
                <a:gd name="T44" fmla="*/ 1631 w 8128"/>
                <a:gd name="T45" fmla="*/ 58 h 2826"/>
                <a:gd name="T46" fmla="*/ 827 w 8128"/>
                <a:gd name="T47" fmla="*/ 15 h 2826"/>
                <a:gd name="T48" fmla="*/ 0 w 8128"/>
                <a:gd name="T49" fmla="*/ 0 h 2826"/>
                <a:gd name="T50" fmla="*/ 620 w 8128"/>
                <a:gd name="T51" fmla="*/ 107 h 2826"/>
                <a:gd name="T52" fmla="*/ 1426 w 8128"/>
                <a:gd name="T53" fmla="*/ 143 h 2826"/>
                <a:gd name="T54" fmla="*/ 2206 w 8128"/>
                <a:gd name="T55" fmla="*/ 204 h 2826"/>
                <a:gd name="T56" fmla="*/ 2955 w 8128"/>
                <a:gd name="T57" fmla="*/ 291 h 2826"/>
                <a:gd name="T58" fmla="*/ 3669 w 8128"/>
                <a:gd name="T59" fmla="*/ 402 h 2826"/>
                <a:gd name="T60" fmla="*/ 4342 w 8128"/>
                <a:gd name="T61" fmla="*/ 536 h 2826"/>
                <a:gd name="T62" fmla="*/ 4974 w 8128"/>
                <a:gd name="T63" fmla="*/ 690 h 2826"/>
                <a:gd name="T64" fmla="*/ 5487 w 8128"/>
                <a:gd name="T65" fmla="*/ 840 h 2826"/>
                <a:gd name="T66" fmla="*/ 5764 w 8128"/>
                <a:gd name="T67" fmla="*/ 933 h 2826"/>
                <a:gd name="T68" fmla="*/ 6026 w 8128"/>
                <a:gd name="T69" fmla="*/ 1030 h 2826"/>
                <a:gd name="T70" fmla="*/ 6275 w 8128"/>
                <a:gd name="T71" fmla="*/ 1131 h 2826"/>
                <a:gd name="T72" fmla="*/ 6510 w 8128"/>
                <a:gd name="T73" fmla="*/ 1236 h 2826"/>
                <a:gd name="T74" fmla="*/ 6730 w 8128"/>
                <a:gd name="T75" fmla="*/ 1345 h 2826"/>
                <a:gd name="T76" fmla="*/ 6934 w 8128"/>
                <a:gd name="T77" fmla="*/ 1458 h 2826"/>
                <a:gd name="T78" fmla="*/ 7122 w 8128"/>
                <a:gd name="T79" fmla="*/ 1573 h 2826"/>
                <a:gd name="T80" fmla="*/ 7295 w 8128"/>
                <a:gd name="T81" fmla="*/ 1693 h 2826"/>
                <a:gd name="T82" fmla="*/ 7449 w 8128"/>
                <a:gd name="T83" fmla="*/ 1814 h 2826"/>
                <a:gd name="T84" fmla="*/ 7587 w 8128"/>
                <a:gd name="T85" fmla="*/ 1938 h 2826"/>
                <a:gd name="T86" fmla="*/ 7707 w 8128"/>
                <a:gd name="T87" fmla="*/ 2066 h 2826"/>
                <a:gd name="T88" fmla="*/ 7808 w 8128"/>
                <a:gd name="T89" fmla="*/ 2194 h 2826"/>
                <a:gd name="T90" fmla="*/ 7891 w 8128"/>
                <a:gd name="T91" fmla="*/ 2325 h 2826"/>
                <a:gd name="T92" fmla="*/ 7954 w 8128"/>
                <a:gd name="T93" fmla="*/ 2456 h 2826"/>
                <a:gd name="T94" fmla="*/ 7999 w 8128"/>
                <a:gd name="T95" fmla="*/ 2590 h 2826"/>
                <a:gd name="T96" fmla="*/ 8023 w 8128"/>
                <a:gd name="T97" fmla="*/ 2724 h 2826"/>
                <a:gd name="T98" fmla="*/ 8029 w 8128"/>
                <a:gd name="T99" fmla="*/ 2826 h 282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128"/>
                <a:gd name="T151" fmla="*/ 0 h 2826"/>
                <a:gd name="T152" fmla="*/ 8128 w 8128"/>
                <a:gd name="T153" fmla="*/ 2826 h 282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128" h="2826">
                  <a:moveTo>
                    <a:pt x="8128" y="2826"/>
                  </a:moveTo>
                  <a:lnTo>
                    <a:pt x="8128" y="2826"/>
                  </a:lnTo>
                  <a:lnTo>
                    <a:pt x="8127" y="2789"/>
                  </a:lnTo>
                  <a:lnTo>
                    <a:pt x="8125" y="2751"/>
                  </a:lnTo>
                  <a:lnTo>
                    <a:pt x="8122" y="2713"/>
                  </a:lnTo>
                  <a:lnTo>
                    <a:pt x="8117" y="2676"/>
                  </a:lnTo>
                  <a:lnTo>
                    <a:pt x="8111" y="2639"/>
                  </a:lnTo>
                  <a:lnTo>
                    <a:pt x="8103" y="2602"/>
                  </a:lnTo>
                  <a:lnTo>
                    <a:pt x="8094" y="2565"/>
                  </a:lnTo>
                  <a:lnTo>
                    <a:pt x="8084" y="2529"/>
                  </a:lnTo>
                  <a:lnTo>
                    <a:pt x="8072" y="2492"/>
                  </a:lnTo>
                  <a:lnTo>
                    <a:pt x="8060" y="2455"/>
                  </a:lnTo>
                  <a:lnTo>
                    <a:pt x="8046" y="2420"/>
                  </a:lnTo>
                  <a:lnTo>
                    <a:pt x="8030" y="2383"/>
                  </a:lnTo>
                  <a:lnTo>
                    <a:pt x="8014" y="2347"/>
                  </a:lnTo>
                  <a:lnTo>
                    <a:pt x="7996" y="2311"/>
                  </a:lnTo>
                  <a:lnTo>
                    <a:pt x="7977" y="2277"/>
                  </a:lnTo>
                  <a:lnTo>
                    <a:pt x="7956" y="2241"/>
                  </a:lnTo>
                  <a:lnTo>
                    <a:pt x="7935" y="2206"/>
                  </a:lnTo>
                  <a:lnTo>
                    <a:pt x="7913" y="2172"/>
                  </a:lnTo>
                  <a:lnTo>
                    <a:pt x="7888" y="2137"/>
                  </a:lnTo>
                  <a:lnTo>
                    <a:pt x="7864" y="2103"/>
                  </a:lnTo>
                  <a:lnTo>
                    <a:pt x="7837" y="2069"/>
                  </a:lnTo>
                  <a:lnTo>
                    <a:pt x="7810" y="2034"/>
                  </a:lnTo>
                  <a:lnTo>
                    <a:pt x="7782" y="2001"/>
                  </a:lnTo>
                  <a:lnTo>
                    <a:pt x="7752" y="1967"/>
                  </a:lnTo>
                  <a:lnTo>
                    <a:pt x="7721" y="1933"/>
                  </a:lnTo>
                  <a:lnTo>
                    <a:pt x="7689" y="1901"/>
                  </a:lnTo>
                  <a:lnTo>
                    <a:pt x="7656" y="1868"/>
                  </a:lnTo>
                  <a:lnTo>
                    <a:pt x="7622" y="1835"/>
                  </a:lnTo>
                  <a:lnTo>
                    <a:pt x="7586" y="1803"/>
                  </a:lnTo>
                  <a:lnTo>
                    <a:pt x="7550" y="1770"/>
                  </a:lnTo>
                  <a:lnTo>
                    <a:pt x="7512" y="1739"/>
                  </a:lnTo>
                  <a:lnTo>
                    <a:pt x="7475" y="1707"/>
                  </a:lnTo>
                  <a:lnTo>
                    <a:pt x="7435" y="1675"/>
                  </a:lnTo>
                  <a:lnTo>
                    <a:pt x="7394" y="1644"/>
                  </a:lnTo>
                  <a:lnTo>
                    <a:pt x="7353" y="1613"/>
                  </a:lnTo>
                  <a:lnTo>
                    <a:pt x="7310" y="1582"/>
                  </a:lnTo>
                  <a:lnTo>
                    <a:pt x="7266" y="1551"/>
                  </a:lnTo>
                  <a:lnTo>
                    <a:pt x="7222" y="1521"/>
                  </a:lnTo>
                  <a:lnTo>
                    <a:pt x="7176" y="1491"/>
                  </a:lnTo>
                  <a:lnTo>
                    <a:pt x="7129" y="1460"/>
                  </a:lnTo>
                  <a:lnTo>
                    <a:pt x="7082" y="1431"/>
                  </a:lnTo>
                  <a:lnTo>
                    <a:pt x="7033" y="1401"/>
                  </a:lnTo>
                  <a:lnTo>
                    <a:pt x="6983" y="1373"/>
                  </a:lnTo>
                  <a:lnTo>
                    <a:pt x="6932" y="1343"/>
                  </a:lnTo>
                  <a:lnTo>
                    <a:pt x="6881" y="1314"/>
                  </a:lnTo>
                  <a:lnTo>
                    <a:pt x="6829" y="1286"/>
                  </a:lnTo>
                  <a:lnTo>
                    <a:pt x="6775" y="1257"/>
                  </a:lnTo>
                  <a:lnTo>
                    <a:pt x="6721" y="1230"/>
                  </a:lnTo>
                  <a:lnTo>
                    <a:pt x="6665" y="1201"/>
                  </a:lnTo>
                  <a:lnTo>
                    <a:pt x="6609" y="1174"/>
                  </a:lnTo>
                  <a:lnTo>
                    <a:pt x="6551" y="1147"/>
                  </a:lnTo>
                  <a:lnTo>
                    <a:pt x="6493" y="1120"/>
                  </a:lnTo>
                  <a:lnTo>
                    <a:pt x="6434" y="1093"/>
                  </a:lnTo>
                  <a:lnTo>
                    <a:pt x="6374" y="1067"/>
                  </a:lnTo>
                  <a:lnTo>
                    <a:pt x="6313" y="1040"/>
                  </a:lnTo>
                  <a:lnTo>
                    <a:pt x="6252" y="1015"/>
                  </a:lnTo>
                  <a:lnTo>
                    <a:pt x="6189" y="988"/>
                  </a:lnTo>
                  <a:lnTo>
                    <a:pt x="6125" y="963"/>
                  </a:lnTo>
                  <a:lnTo>
                    <a:pt x="6061" y="938"/>
                  </a:lnTo>
                  <a:lnTo>
                    <a:pt x="5996" y="913"/>
                  </a:lnTo>
                  <a:lnTo>
                    <a:pt x="5930" y="888"/>
                  </a:lnTo>
                  <a:lnTo>
                    <a:pt x="5863" y="864"/>
                  </a:lnTo>
                  <a:lnTo>
                    <a:pt x="5796" y="839"/>
                  </a:lnTo>
                  <a:lnTo>
                    <a:pt x="5727" y="816"/>
                  </a:lnTo>
                  <a:lnTo>
                    <a:pt x="5658" y="793"/>
                  </a:lnTo>
                  <a:lnTo>
                    <a:pt x="5588" y="769"/>
                  </a:lnTo>
                  <a:lnTo>
                    <a:pt x="5517" y="747"/>
                  </a:lnTo>
                  <a:lnTo>
                    <a:pt x="5446" y="724"/>
                  </a:lnTo>
                  <a:lnTo>
                    <a:pt x="5299" y="679"/>
                  </a:lnTo>
                  <a:lnTo>
                    <a:pt x="5151" y="637"/>
                  </a:lnTo>
                  <a:lnTo>
                    <a:pt x="5000" y="594"/>
                  </a:lnTo>
                  <a:lnTo>
                    <a:pt x="4844" y="553"/>
                  </a:lnTo>
                  <a:lnTo>
                    <a:pt x="4687" y="514"/>
                  </a:lnTo>
                  <a:lnTo>
                    <a:pt x="4527" y="476"/>
                  </a:lnTo>
                  <a:lnTo>
                    <a:pt x="4364" y="439"/>
                  </a:lnTo>
                  <a:lnTo>
                    <a:pt x="4198" y="403"/>
                  </a:lnTo>
                  <a:lnTo>
                    <a:pt x="4029" y="369"/>
                  </a:lnTo>
                  <a:lnTo>
                    <a:pt x="3859" y="337"/>
                  </a:lnTo>
                  <a:lnTo>
                    <a:pt x="3685" y="305"/>
                  </a:lnTo>
                  <a:lnTo>
                    <a:pt x="3509" y="275"/>
                  </a:lnTo>
                  <a:lnTo>
                    <a:pt x="3331" y="246"/>
                  </a:lnTo>
                  <a:lnTo>
                    <a:pt x="3151" y="220"/>
                  </a:lnTo>
                  <a:lnTo>
                    <a:pt x="2968" y="193"/>
                  </a:lnTo>
                  <a:lnTo>
                    <a:pt x="2783" y="170"/>
                  </a:lnTo>
                  <a:lnTo>
                    <a:pt x="2596" y="147"/>
                  </a:lnTo>
                  <a:lnTo>
                    <a:pt x="2407" y="126"/>
                  </a:lnTo>
                  <a:lnTo>
                    <a:pt x="2216" y="106"/>
                  </a:lnTo>
                  <a:lnTo>
                    <a:pt x="2023" y="88"/>
                  </a:lnTo>
                  <a:lnTo>
                    <a:pt x="1828" y="72"/>
                  </a:lnTo>
                  <a:lnTo>
                    <a:pt x="1631" y="58"/>
                  </a:lnTo>
                  <a:lnTo>
                    <a:pt x="1433" y="44"/>
                  </a:lnTo>
                  <a:lnTo>
                    <a:pt x="1232" y="33"/>
                  </a:lnTo>
                  <a:lnTo>
                    <a:pt x="1030" y="23"/>
                  </a:lnTo>
                  <a:lnTo>
                    <a:pt x="827" y="15"/>
                  </a:lnTo>
                  <a:lnTo>
                    <a:pt x="623" y="9"/>
                  </a:lnTo>
                  <a:lnTo>
                    <a:pt x="417" y="5"/>
                  </a:lnTo>
                  <a:lnTo>
                    <a:pt x="209" y="1"/>
                  </a:lnTo>
                  <a:lnTo>
                    <a:pt x="0" y="0"/>
                  </a:lnTo>
                  <a:lnTo>
                    <a:pt x="0" y="99"/>
                  </a:lnTo>
                  <a:lnTo>
                    <a:pt x="208" y="100"/>
                  </a:lnTo>
                  <a:lnTo>
                    <a:pt x="415" y="103"/>
                  </a:lnTo>
                  <a:lnTo>
                    <a:pt x="620" y="107"/>
                  </a:lnTo>
                  <a:lnTo>
                    <a:pt x="824" y="114"/>
                  </a:lnTo>
                  <a:lnTo>
                    <a:pt x="1026" y="122"/>
                  </a:lnTo>
                  <a:lnTo>
                    <a:pt x="1227" y="131"/>
                  </a:lnTo>
                  <a:lnTo>
                    <a:pt x="1426" y="143"/>
                  </a:lnTo>
                  <a:lnTo>
                    <a:pt x="1625" y="155"/>
                  </a:lnTo>
                  <a:lnTo>
                    <a:pt x="1820" y="171"/>
                  </a:lnTo>
                  <a:lnTo>
                    <a:pt x="2014" y="187"/>
                  </a:lnTo>
                  <a:lnTo>
                    <a:pt x="2206" y="204"/>
                  </a:lnTo>
                  <a:lnTo>
                    <a:pt x="2397" y="224"/>
                  </a:lnTo>
                  <a:lnTo>
                    <a:pt x="2585" y="245"/>
                  </a:lnTo>
                  <a:lnTo>
                    <a:pt x="2771" y="268"/>
                  </a:lnTo>
                  <a:lnTo>
                    <a:pt x="2955" y="291"/>
                  </a:lnTo>
                  <a:lnTo>
                    <a:pt x="3136" y="317"/>
                  </a:lnTo>
                  <a:lnTo>
                    <a:pt x="3316" y="344"/>
                  </a:lnTo>
                  <a:lnTo>
                    <a:pt x="3493" y="373"/>
                  </a:lnTo>
                  <a:lnTo>
                    <a:pt x="3669" y="402"/>
                  </a:lnTo>
                  <a:lnTo>
                    <a:pt x="3840" y="434"/>
                  </a:lnTo>
                  <a:lnTo>
                    <a:pt x="4011" y="466"/>
                  </a:lnTo>
                  <a:lnTo>
                    <a:pt x="4178" y="500"/>
                  </a:lnTo>
                  <a:lnTo>
                    <a:pt x="4342" y="536"/>
                  </a:lnTo>
                  <a:lnTo>
                    <a:pt x="4505" y="572"/>
                  </a:lnTo>
                  <a:lnTo>
                    <a:pt x="4664" y="610"/>
                  </a:lnTo>
                  <a:lnTo>
                    <a:pt x="4821" y="649"/>
                  </a:lnTo>
                  <a:lnTo>
                    <a:pt x="4974" y="690"/>
                  </a:lnTo>
                  <a:lnTo>
                    <a:pt x="5125" y="731"/>
                  </a:lnTo>
                  <a:lnTo>
                    <a:pt x="5272" y="774"/>
                  </a:lnTo>
                  <a:lnTo>
                    <a:pt x="5416" y="818"/>
                  </a:lnTo>
                  <a:lnTo>
                    <a:pt x="5487" y="840"/>
                  </a:lnTo>
                  <a:lnTo>
                    <a:pt x="5558" y="863"/>
                  </a:lnTo>
                  <a:lnTo>
                    <a:pt x="5627" y="886"/>
                  </a:lnTo>
                  <a:lnTo>
                    <a:pt x="5696" y="910"/>
                  </a:lnTo>
                  <a:lnTo>
                    <a:pt x="5764" y="933"/>
                  </a:lnTo>
                  <a:lnTo>
                    <a:pt x="5831" y="957"/>
                  </a:lnTo>
                  <a:lnTo>
                    <a:pt x="5897" y="981"/>
                  </a:lnTo>
                  <a:lnTo>
                    <a:pt x="5962" y="1006"/>
                  </a:lnTo>
                  <a:lnTo>
                    <a:pt x="6026" y="1030"/>
                  </a:lnTo>
                  <a:lnTo>
                    <a:pt x="6090" y="1056"/>
                  </a:lnTo>
                  <a:lnTo>
                    <a:pt x="6152" y="1080"/>
                  </a:lnTo>
                  <a:lnTo>
                    <a:pt x="6214" y="1106"/>
                  </a:lnTo>
                  <a:lnTo>
                    <a:pt x="6275" y="1131"/>
                  </a:lnTo>
                  <a:lnTo>
                    <a:pt x="6335" y="1158"/>
                  </a:lnTo>
                  <a:lnTo>
                    <a:pt x="6395" y="1183"/>
                  </a:lnTo>
                  <a:lnTo>
                    <a:pt x="6453" y="1209"/>
                  </a:lnTo>
                  <a:lnTo>
                    <a:pt x="6510" y="1236"/>
                  </a:lnTo>
                  <a:lnTo>
                    <a:pt x="6566" y="1264"/>
                  </a:lnTo>
                  <a:lnTo>
                    <a:pt x="6621" y="1290"/>
                  </a:lnTo>
                  <a:lnTo>
                    <a:pt x="6676" y="1318"/>
                  </a:lnTo>
                  <a:lnTo>
                    <a:pt x="6730" y="1345"/>
                  </a:lnTo>
                  <a:lnTo>
                    <a:pt x="6782" y="1373"/>
                  </a:lnTo>
                  <a:lnTo>
                    <a:pt x="6834" y="1401"/>
                  </a:lnTo>
                  <a:lnTo>
                    <a:pt x="6884" y="1430"/>
                  </a:lnTo>
                  <a:lnTo>
                    <a:pt x="6934" y="1458"/>
                  </a:lnTo>
                  <a:lnTo>
                    <a:pt x="6983" y="1487"/>
                  </a:lnTo>
                  <a:lnTo>
                    <a:pt x="7031" y="1515"/>
                  </a:lnTo>
                  <a:lnTo>
                    <a:pt x="7076" y="1544"/>
                  </a:lnTo>
                  <a:lnTo>
                    <a:pt x="7122" y="1573"/>
                  </a:lnTo>
                  <a:lnTo>
                    <a:pt x="7167" y="1603"/>
                  </a:lnTo>
                  <a:lnTo>
                    <a:pt x="7211" y="1633"/>
                  </a:lnTo>
                  <a:lnTo>
                    <a:pt x="7253" y="1662"/>
                  </a:lnTo>
                  <a:lnTo>
                    <a:pt x="7295" y="1693"/>
                  </a:lnTo>
                  <a:lnTo>
                    <a:pt x="7335" y="1723"/>
                  </a:lnTo>
                  <a:lnTo>
                    <a:pt x="7374" y="1753"/>
                  </a:lnTo>
                  <a:lnTo>
                    <a:pt x="7413" y="1783"/>
                  </a:lnTo>
                  <a:lnTo>
                    <a:pt x="7449" y="1814"/>
                  </a:lnTo>
                  <a:lnTo>
                    <a:pt x="7486" y="1846"/>
                  </a:lnTo>
                  <a:lnTo>
                    <a:pt x="7520" y="1876"/>
                  </a:lnTo>
                  <a:lnTo>
                    <a:pt x="7555" y="1908"/>
                  </a:lnTo>
                  <a:lnTo>
                    <a:pt x="7587" y="1938"/>
                  </a:lnTo>
                  <a:lnTo>
                    <a:pt x="7619" y="1970"/>
                  </a:lnTo>
                  <a:lnTo>
                    <a:pt x="7649" y="2002"/>
                  </a:lnTo>
                  <a:lnTo>
                    <a:pt x="7679" y="2033"/>
                  </a:lnTo>
                  <a:lnTo>
                    <a:pt x="7707" y="2066"/>
                  </a:lnTo>
                  <a:lnTo>
                    <a:pt x="7734" y="2097"/>
                  </a:lnTo>
                  <a:lnTo>
                    <a:pt x="7760" y="2129"/>
                  </a:lnTo>
                  <a:lnTo>
                    <a:pt x="7785" y="2162"/>
                  </a:lnTo>
                  <a:lnTo>
                    <a:pt x="7808" y="2194"/>
                  </a:lnTo>
                  <a:lnTo>
                    <a:pt x="7830" y="2227"/>
                  </a:lnTo>
                  <a:lnTo>
                    <a:pt x="7852" y="2260"/>
                  </a:lnTo>
                  <a:lnTo>
                    <a:pt x="7872" y="2292"/>
                  </a:lnTo>
                  <a:lnTo>
                    <a:pt x="7891" y="2325"/>
                  </a:lnTo>
                  <a:lnTo>
                    <a:pt x="7909" y="2357"/>
                  </a:lnTo>
                  <a:lnTo>
                    <a:pt x="7925" y="2390"/>
                  </a:lnTo>
                  <a:lnTo>
                    <a:pt x="7941" y="2424"/>
                  </a:lnTo>
                  <a:lnTo>
                    <a:pt x="7954" y="2456"/>
                  </a:lnTo>
                  <a:lnTo>
                    <a:pt x="7967" y="2490"/>
                  </a:lnTo>
                  <a:lnTo>
                    <a:pt x="7980" y="2523"/>
                  </a:lnTo>
                  <a:lnTo>
                    <a:pt x="7990" y="2556"/>
                  </a:lnTo>
                  <a:lnTo>
                    <a:pt x="7999" y="2590"/>
                  </a:lnTo>
                  <a:lnTo>
                    <a:pt x="8007" y="2623"/>
                  </a:lnTo>
                  <a:lnTo>
                    <a:pt x="8014" y="2657"/>
                  </a:lnTo>
                  <a:lnTo>
                    <a:pt x="8019" y="2691"/>
                  </a:lnTo>
                  <a:lnTo>
                    <a:pt x="8023" y="2724"/>
                  </a:lnTo>
                  <a:lnTo>
                    <a:pt x="8026" y="2758"/>
                  </a:lnTo>
                  <a:lnTo>
                    <a:pt x="8028" y="2792"/>
                  </a:lnTo>
                  <a:lnTo>
                    <a:pt x="8029" y="2826"/>
                  </a:lnTo>
                  <a:lnTo>
                    <a:pt x="8128" y="2826"/>
                  </a:lnTo>
                  <a:close/>
                </a:path>
              </a:pathLst>
            </a:custGeom>
            <a:solidFill>
              <a:srgbClr val="D98E9A"/>
            </a:solidFill>
            <a:ln w="9525">
              <a:noFill/>
              <a:round/>
              <a:headEnd/>
              <a:tailEnd/>
            </a:ln>
          </p:spPr>
          <p:txBody>
            <a:bodyPr>
              <a:prstTxWarp prst="textNoShape">
                <a:avLst/>
              </a:prstTxWarp>
            </a:bodyPr>
            <a:lstStyle/>
            <a:p>
              <a:endParaRPr lang="en-US"/>
            </a:p>
          </p:txBody>
        </p:sp>
        <p:sp>
          <p:nvSpPr>
            <p:cNvPr id="20558" name="Freeform 425"/>
            <p:cNvSpPr>
              <a:spLocks/>
            </p:cNvSpPr>
            <p:nvPr/>
          </p:nvSpPr>
          <p:spPr bwMode="auto">
            <a:xfrm>
              <a:off x="1835" y="1691"/>
              <a:ext cx="506" cy="58"/>
            </a:xfrm>
            <a:custGeom>
              <a:avLst/>
              <a:gdLst>
                <a:gd name="T0" fmla="*/ 0 w 16185"/>
                <a:gd name="T1" fmla="*/ 0 h 1881"/>
                <a:gd name="T2" fmla="*/ 0 w 16185"/>
                <a:gd name="T3" fmla="*/ 1881 h 1881"/>
                <a:gd name="T4" fmla="*/ 16182 w 16185"/>
                <a:gd name="T5" fmla="*/ 1881 h 1881"/>
                <a:gd name="T6" fmla="*/ 16185 w 16185"/>
                <a:gd name="T7" fmla="*/ 1 h 1881"/>
                <a:gd name="T8" fmla="*/ 0 w 16185"/>
                <a:gd name="T9" fmla="*/ 0 h 1881"/>
                <a:gd name="T10" fmla="*/ 0 60000 65536"/>
                <a:gd name="T11" fmla="*/ 0 60000 65536"/>
                <a:gd name="T12" fmla="*/ 0 60000 65536"/>
                <a:gd name="T13" fmla="*/ 0 60000 65536"/>
                <a:gd name="T14" fmla="*/ 0 60000 65536"/>
                <a:gd name="T15" fmla="*/ 0 w 16185"/>
                <a:gd name="T16" fmla="*/ 0 h 1881"/>
                <a:gd name="T17" fmla="*/ 16185 w 16185"/>
                <a:gd name="T18" fmla="*/ 1881 h 1881"/>
              </a:gdLst>
              <a:ahLst/>
              <a:cxnLst>
                <a:cxn ang="T10">
                  <a:pos x="T0" y="T1"/>
                </a:cxn>
                <a:cxn ang="T11">
                  <a:pos x="T2" y="T3"/>
                </a:cxn>
                <a:cxn ang="T12">
                  <a:pos x="T4" y="T5"/>
                </a:cxn>
                <a:cxn ang="T13">
                  <a:pos x="T6" y="T7"/>
                </a:cxn>
                <a:cxn ang="T14">
                  <a:pos x="T8" y="T9"/>
                </a:cxn>
              </a:cxnLst>
              <a:rect l="T15" t="T16" r="T17" b="T18"/>
              <a:pathLst>
                <a:path w="16185" h="1881">
                  <a:moveTo>
                    <a:pt x="0" y="0"/>
                  </a:moveTo>
                  <a:lnTo>
                    <a:pt x="0" y="1881"/>
                  </a:lnTo>
                  <a:lnTo>
                    <a:pt x="16182" y="1881"/>
                  </a:lnTo>
                  <a:lnTo>
                    <a:pt x="16185" y="1"/>
                  </a:lnTo>
                  <a:lnTo>
                    <a:pt x="0" y="0"/>
                  </a:lnTo>
                  <a:close/>
                </a:path>
              </a:pathLst>
            </a:custGeom>
            <a:solidFill>
              <a:srgbClr val="A04F5C"/>
            </a:solidFill>
            <a:ln w="9525">
              <a:noFill/>
              <a:round/>
              <a:headEnd/>
              <a:tailEnd/>
            </a:ln>
          </p:spPr>
          <p:txBody>
            <a:bodyPr>
              <a:prstTxWarp prst="textNoShape">
                <a:avLst/>
              </a:prstTxWarp>
            </a:bodyPr>
            <a:lstStyle/>
            <a:p>
              <a:endParaRPr lang="en-US"/>
            </a:p>
          </p:txBody>
        </p:sp>
        <p:sp>
          <p:nvSpPr>
            <p:cNvPr id="20559" name="Freeform 426"/>
            <p:cNvSpPr>
              <a:spLocks/>
            </p:cNvSpPr>
            <p:nvPr/>
          </p:nvSpPr>
          <p:spPr bwMode="auto">
            <a:xfrm>
              <a:off x="1836" y="1602"/>
              <a:ext cx="504" cy="173"/>
            </a:xfrm>
            <a:custGeom>
              <a:avLst/>
              <a:gdLst>
                <a:gd name="T0" fmla="*/ 16115 w 16156"/>
                <a:gd name="T1" fmla="*/ 3055 h 5544"/>
                <a:gd name="T2" fmla="*/ 15902 w 16156"/>
                <a:gd name="T3" fmla="*/ 3464 h 5544"/>
                <a:gd name="T4" fmla="*/ 15521 w 16156"/>
                <a:gd name="T5" fmla="*/ 3850 h 5544"/>
                <a:gd name="T6" fmla="*/ 14987 w 16156"/>
                <a:gd name="T7" fmla="*/ 4209 h 5544"/>
                <a:gd name="T8" fmla="*/ 14311 w 16156"/>
                <a:gd name="T9" fmla="*/ 4534 h 5544"/>
                <a:gd name="T10" fmla="*/ 13509 w 16156"/>
                <a:gd name="T11" fmla="*/ 4824 h 5544"/>
                <a:gd name="T12" fmla="*/ 12594 w 16156"/>
                <a:gd name="T13" fmla="*/ 5071 h 5544"/>
                <a:gd name="T14" fmla="*/ 11579 w 16156"/>
                <a:gd name="T15" fmla="*/ 5270 h 5544"/>
                <a:gd name="T16" fmla="*/ 10480 w 16156"/>
                <a:gd name="T17" fmla="*/ 5419 h 5544"/>
                <a:gd name="T18" fmla="*/ 9307 w 16156"/>
                <a:gd name="T19" fmla="*/ 5512 h 5544"/>
                <a:gd name="T20" fmla="*/ 8078 w 16156"/>
                <a:gd name="T21" fmla="*/ 5544 h 5544"/>
                <a:gd name="T22" fmla="*/ 6849 w 16156"/>
                <a:gd name="T23" fmla="*/ 5512 h 5544"/>
                <a:gd name="T24" fmla="*/ 5676 w 16156"/>
                <a:gd name="T25" fmla="*/ 5419 h 5544"/>
                <a:gd name="T26" fmla="*/ 4577 w 16156"/>
                <a:gd name="T27" fmla="*/ 5270 h 5544"/>
                <a:gd name="T28" fmla="*/ 3562 w 16156"/>
                <a:gd name="T29" fmla="*/ 5071 h 5544"/>
                <a:gd name="T30" fmla="*/ 2647 w 16156"/>
                <a:gd name="T31" fmla="*/ 4824 h 5544"/>
                <a:gd name="T32" fmla="*/ 1845 w 16156"/>
                <a:gd name="T33" fmla="*/ 4534 h 5544"/>
                <a:gd name="T34" fmla="*/ 1169 w 16156"/>
                <a:gd name="T35" fmla="*/ 4209 h 5544"/>
                <a:gd name="T36" fmla="*/ 635 w 16156"/>
                <a:gd name="T37" fmla="*/ 3850 h 5544"/>
                <a:gd name="T38" fmla="*/ 254 w 16156"/>
                <a:gd name="T39" fmla="*/ 3464 h 5544"/>
                <a:gd name="T40" fmla="*/ 41 w 16156"/>
                <a:gd name="T41" fmla="*/ 3055 h 5544"/>
                <a:gd name="T42" fmla="*/ 10 w 16156"/>
                <a:gd name="T43" fmla="*/ 2629 h 5544"/>
                <a:gd name="T44" fmla="*/ 163 w 16156"/>
                <a:gd name="T45" fmla="*/ 2213 h 5544"/>
                <a:gd name="T46" fmla="*/ 489 w 16156"/>
                <a:gd name="T47" fmla="*/ 1819 h 5544"/>
                <a:gd name="T48" fmla="*/ 975 w 16156"/>
                <a:gd name="T49" fmla="*/ 1451 h 5544"/>
                <a:gd name="T50" fmla="*/ 1605 w 16156"/>
                <a:gd name="T51" fmla="*/ 1113 h 5544"/>
                <a:gd name="T52" fmla="*/ 2366 w 16156"/>
                <a:gd name="T53" fmla="*/ 811 h 5544"/>
                <a:gd name="T54" fmla="*/ 3245 w 16156"/>
                <a:gd name="T55" fmla="*/ 550 h 5544"/>
                <a:gd name="T56" fmla="*/ 4228 w 16156"/>
                <a:gd name="T57" fmla="*/ 334 h 5544"/>
                <a:gd name="T58" fmla="*/ 5301 w 16156"/>
                <a:gd name="T59" fmla="*/ 168 h 5544"/>
                <a:gd name="T60" fmla="*/ 6450 w 16156"/>
                <a:gd name="T61" fmla="*/ 56 h 5544"/>
                <a:gd name="T62" fmla="*/ 7662 w 16156"/>
                <a:gd name="T63" fmla="*/ 3 h 5544"/>
                <a:gd name="T64" fmla="*/ 8904 w 16156"/>
                <a:gd name="T65" fmla="*/ 14 h 5544"/>
                <a:gd name="T66" fmla="*/ 10096 w 16156"/>
                <a:gd name="T67" fmla="*/ 87 h 5544"/>
                <a:gd name="T68" fmla="*/ 11222 w 16156"/>
                <a:gd name="T69" fmla="*/ 217 h 5544"/>
                <a:gd name="T70" fmla="*/ 12266 w 16156"/>
                <a:gd name="T71" fmla="*/ 401 h 5544"/>
                <a:gd name="T72" fmla="*/ 13216 w 16156"/>
                <a:gd name="T73" fmla="*/ 633 h 5544"/>
                <a:gd name="T74" fmla="*/ 14057 w 16156"/>
                <a:gd name="T75" fmla="*/ 908 h 5544"/>
                <a:gd name="T76" fmla="*/ 14776 w 16156"/>
                <a:gd name="T77" fmla="*/ 1222 h 5544"/>
                <a:gd name="T78" fmla="*/ 15360 w 16156"/>
                <a:gd name="T79" fmla="*/ 1570 h 5544"/>
                <a:gd name="T80" fmla="*/ 15794 w 16156"/>
                <a:gd name="T81" fmla="*/ 1948 h 5544"/>
                <a:gd name="T82" fmla="*/ 16064 w 16156"/>
                <a:gd name="T83" fmla="*/ 2350 h 5544"/>
                <a:gd name="T84" fmla="*/ 16156 w 16156"/>
                <a:gd name="T85" fmla="*/ 2772 h 554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6156"/>
                <a:gd name="T130" fmla="*/ 0 h 5544"/>
                <a:gd name="T131" fmla="*/ 16156 w 16156"/>
                <a:gd name="T132" fmla="*/ 5544 h 554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6156" h="5544">
                  <a:moveTo>
                    <a:pt x="16156" y="2772"/>
                  </a:moveTo>
                  <a:lnTo>
                    <a:pt x="16146" y="2914"/>
                  </a:lnTo>
                  <a:lnTo>
                    <a:pt x="16115" y="3055"/>
                  </a:lnTo>
                  <a:lnTo>
                    <a:pt x="16064" y="3194"/>
                  </a:lnTo>
                  <a:lnTo>
                    <a:pt x="15993" y="3330"/>
                  </a:lnTo>
                  <a:lnTo>
                    <a:pt x="15902" y="3464"/>
                  </a:lnTo>
                  <a:lnTo>
                    <a:pt x="15794" y="3595"/>
                  </a:lnTo>
                  <a:lnTo>
                    <a:pt x="15667" y="3725"/>
                  </a:lnTo>
                  <a:lnTo>
                    <a:pt x="15521" y="3850"/>
                  </a:lnTo>
                  <a:lnTo>
                    <a:pt x="15360" y="3974"/>
                  </a:lnTo>
                  <a:lnTo>
                    <a:pt x="15181" y="4093"/>
                  </a:lnTo>
                  <a:lnTo>
                    <a:pt x="14987" y="4209"/>
                  </a:lnTo>
                  <a:lnTo>
                    <a:pt x="14776" y="4321"/>
                  </a:lnTo>
                  <a:lnTo>
                    <a:pt x="14551" y="4430"/>
                  </a:lnTo>
                  <a:lnTo>
                    <a:pt x="14311" y="4534"/>
                  </a:lnTo>
                  <a:lnTo>
                    <a:pt x="14057" y="4635"/>
                  </a:lnTo>
                  <a:lnTo>
                    <a:pt x="13790" y="4732"/>
                  </a:lnTo>
                  <a:lnTo>
                    <a:pt x="13509" y="4824"/>
                  </a:lnTo>
                  <a:lnTo>
                    <a:pt x="13216" y="4911"/>
                  </a:lnTo>
                  <a:lnTo>
                    <a:pt x="12910" y="4993"/>
                  </a:lnTo>
                  <a:lnTo>
                    <a:pt x="12594" y="5071"/>
                  </a:lnTo>
                  <a:lnTo>
                    <a:pt x="12266" y="5143"/>
                  </a:lnTo>
                  <a:lnTo>
                    <a:pt x="11928" y="5209"/>
                  </a:lnTo>
                  <a:lnTo>
                    <a:pt x="11579" y="5270"/>
                  </a:lnTo>
                  <a:lnTo>
                    <a:pt x="11222" y="5326"/>
                  </a:lnTo>
                  <a:lnTo>
                    <a:pt x="10855" y="5375"/>
                  </a:lnTo>
                  <a:lnTo>
                    <a:pt x="10480" y="5419"/>
                  </a:lnTo>
                  <a:lnTo>
                    <a:pt x="10096" y="5457"/>
                  </a:lnTo>
                  <a:lnTo>
                    <a:pt x="9706" y="5488"/>
                  </a:lnTo>
                  <a:lnTo>
                    <a:pt x="9307" y="5512"/>
                  </a:lnTo>
                  <a:lnTo>
                    <a:pt x="8904" y="5529"/>
                  </a:lnTo>
                  <a:lnTo>
                    <a:pt x="8494" y="5541"/>
                  </a:lnTo>
                  <a:lnTo>
                    <a:pt x="8078" y="5544"/>
                  </a:lnTo>
                  <a:lnTo>
                    <a:pt x="7662" y="5541"/>
                  </a:lnTo>
                  <a:lnTo>
                    <a:pt x="7252" y="5529"/>
                  </a:lnTo>
                  <a:lnTo>
                    <a:pt x="6849" y="5512"/>
                  </a:lnTo>
                  <a:lnTo>
                    <a:pt x="6450" y="5488"/>
                  </a:lnTo>
                  <a:lnTo>
                    <a:pt x="6060" y="5457"/>
                  </a:lnTo>
                  <a:lnTo>
                    <a:pt x="5676" y="5419"/>
                  </a:lnTo>
                  <a:lnTo>
                    <a:pt x="5301" y="5375"/>
                  </a:lnTo>
                  <a:lnTo>
                    <a:pt x="4934" y="5326"/>
                  </a:lnTo>
                  <a:lnTo>
                    <a:pt x="4577" y="5270"/>
                  </a:lnTo>
                  <a:lnTo>
                    <a:pt x="4228" y="5209"/>
                  </a:lnTo>
                  <a:lnTo>
                    <a:pt x="3890" y="5143"/>
                  </a:lnTo>
                  <a:lnTo>
                    <a:pt x="3562" y="5071"/>
                  </a:lnTo>
                  <a:lnTo>
                    <a:pt x="3245" y="4993"/>
                  </a:lnTo>
                  <a:lnTo>
                    <a:pt x="2940" y="4911"/>
                  </a:lnTo>
                  <a:lnTo>
                    <a:pt x="2647" y="4824"/>
                  </a:lnTo>
                  <a:lnTo>
                    <a:pt x="2366" y="4732"/>
                  </a:lnTo>
                  <a:lnTo>
                    <a:pt x="2099" y="4635"/>
                  </a:lnTo>
                  <a:lnTo>
                    <a:pt x="1845" y="4534"/>
                  </a:lnTo>
                  <a:lnTo>
                    <a:pt x="1605" y="4430"/>
                  </a:lnTo>
                  <a:lnTo>
                    <a:pt x="1380" y="4321"/>
                  </a:lnTo>
                  <a:lnTo>
                    <a:pt x="1169" y="4209"/>
                  </a:lnTo>
                  <a:lnTo>
                    <a:pt x="975" y="4093"/>
                  </a:lnTo>
                  <a:lnTo>
                    <a:pt x="796" y="3974"/>
                  </a:lnTo>
                  <a:lnTo>
                    <a:pt x="635" y="3850"/>
                  </a:lnTo>
                  <a:lnTo>
                    <a:pt x="489" y="3725"/>
                  </a:lnTo>
                  <a:lnTo>
                    <a:pt x="362" y="3595"/>
                  </a:lnTo>
                  <a:lnTo>
                    <a:pt x="254" y="3464"/>
                  </a:lnTo>
                  <a:lnTo>
                    <a:pt x="163" y="3330"/>
                  </a:lnTo>
                  <a:lnTo>
                    <a:pt x="92" y="3194"/>
                  </a:lnTo>
                  <a:lnTo>
                    <a:pt x="41" y="3055"/>
                  </a:lnTo>
                  <a:lnTo>
                    <a:pt x="10" y="2914"/>
                  </a:lnTo>
                  <a:lnTo>
                    <a:pt x="0" y="2772"/>
                  </a:lnTo>
                  <a:lnTo>
                    <a:pt x="10" y="2629"/>
                  </a:lnTo>
                  <a:lnTo>
                    <a:pt x="41" y="2488"/>
                  </a:lnTo>
                  <a:lnTo>
                    <a:pt x="92" y="2350"/>
                  </a:lnTo>
                  <a:lnTo>
                    <a:pt x="163" y="2213"/>
                  </a:lnTo>
                  <a:lnTo>
                    <a:pt x="254" y="2080"/>
                  </a:lnTo>
                  <a:lnTo>
                    <a:pt x="362" y="1948"/>
                  </a:lnTo>
                  <a:lnTo>
                    <a:pt x="489" y="1819"/>
                  </a:lnTo>
                  <a:lnTo>
                    <a:pt x="635" y="1693"/>
                  </a:lnTo>
                  <a:lnTo>
                    <a:pt x="796" y="1570"/>
                  </a:lnTo>
                  <a:lnTo>
                    <a:pt x="975" y="1451"/>
                  </a:lnTo>
                  <a:lnTo>
                    <a:pt x="1169" y="1334"/>
                  </a:lnTo>
                  <a:lnTo>
                    <a:pt x="1380" y="1222"/>
                  </a:lnTo>
                  <a:lnTo>
                    <a:pt x="1605" y="1113"/>
                  </a:lnTo>
                  <a:lnTo>
                    <a:pt x="1845" y="1009"/>
                  </a:lnTo>
                  <a:lnTo>
                    <a:pt x="2099" y="908"/>
                  </a:lnTo>
                  <a:lnTo>
                    <a:pt x="2366" y="811"/>
                  </a:lnTo>
                  <a:lnTo>
                    <a:pt x="2647" y="720"/>
                  </a:lnTo>
                  <a:lnTo>
                    <a:pt x="2940" y="633"/>
                  </a:lnTo>
                  <a:lnTo>
                    <a:pt x="3245" y="550"/>
                  </a:lnTo>
                  <a:lnTo>
                    <a:pt x="3562" y="473"/>
                  </a:lnTo>
                  <a:lnTo>
                    <a:pt x="3890" y="401"/>
                  </a:lnTo>
                  <a:lnTo>
                    <a:pt x="4228" y="334"/>
                  </a:lnTo>
                  <a:lnTo>
                    <a:pt x="4577" y="273"/>
                  </a:lnTo>
                  <a:lnTo>
                    <a:pt x="4934" y="217"/>
                  </a:lnTo>
                  <a:lnTo>
                    <a:pt x="5301" y="168"/>
                  </a:lnTo>
                  <a:lnTo>
                    <a:pt x="5676" y="124"/>
                  </a:lnTo>
                  <a:lnTo>
                    <a:pt x="6060" y="87"/>
                  </a:lnTo>
                  <a:lnTo>
                    <a:pt x="6450" y="56"/>
                  </a:lnTo>
                  <a:lnTo>
                    <a:pt x="6849" y="32"/>
                  </a:lnTo>
                  <a:lnTo>
                    <a:pt x="7252" y="14"/>
                  </a:lnTo>
                  <a:lnTo>
                    <a:pt x="7662" y="3"/>
                  </a:lnTo>
                  <a:lnTo>
                    <a:pt x="8078" y="0"/>
                  </a:lnTo>
                  <a:lnTo>
                    <a:pt x="8494" y="3"/>
                  </a:lnTo>
                  <a:lnTo>
                    <a:pt x="8904" y="14"/>
                  </a:lnTo>
                  <a:lnTo>
                    <a:pt x="9307" y="32"/>
                  </a:lnTo>
                  <a:lnTo>
                    <a:pt x="9706" y="56"/>
                  </a:lnTo>
                  <a:lnTo>
                    <a:pt x="10096" y="87"/>
                  </a:lnTo>
                  <a:lnTo>
                    <a:pt x="10480" y="124"/>
                  </a:lnTo>
                  <a:lnTo>
                    <a:pt x="10855" y="168"/>
                  </a:lnTo>
                  <a:lnTo>
                    <a:pt x="11222" y="217"/>
                  </a:lnTo>
                  <a:lnTo>
                    <a:pt x="11579" y="273"/>
                  </a:lnTo>
                  <a:lnTo>
                    <a:pt x="11928" y="334"/>
                  </a:lnTo>
                  <a:lnTo>
                    <a:pt x="12266" y="401"/>
                  </a:lnTo>
                  <a:lnTo>
                    <a:pt x="12594" y="473"/>
                  </a:lnTo>
                  <a:lnTo>
                    <a:pt x="12910" y="550"/>
                  </a:lnTo>
                  <a:lnTo>
                    <a:pt x="13216" y="633"/>
                  </a:lnTo>
                  <a:lnTo>
                    <a:pt x="13509" y="720"/>
                  </a:lnTo>
                  <a:lnTo>
                    <a:pt x="13790" y="811"/>
                  </a:lnTo>
                  <a:lnTo>
                    <a:pt x="14057" y="908"/>
                  </a:lnTo>
                  <a:lnTo>
                    <a:pt x="14311" y="1009"/>
                  </a:lnTo>
                  <a:lnTo>
                    <a:pt x="14551" y="1113"/>
                  </a:lnTo>
                  <a:lnTo>
                    <a:pt x="14776" y="1222"/>
                  </a:lnTo>
                  <a:lnTo>
                    <a:pt x="14987" y="1334"/>
                  </a:lnTo>
                  <a:lnTo>
                    <a:pt x="15181" y="1451"/>
                  </a:lnTo>
                  <a:lnTo>
                    <a:pt x="15360" y="1570"/>
                  </a:lnTo>
                  <a:lnTo>
                    <a:pt x="15521" y="1693"/>
                  </a:lnTo>
                  <a:lnTo>
                    <a:pt x="15667" y="1819"/>
                  </a:lnTo>
                  <a:lnTo>
                    <a:pt x="15794" y="1948"/>
                  </a:lnTo>
                  <a:lnTo>
                    <a:pt x="15902" y="2080"/>
                  </a:lnTo>
                  <a:lnTo>
                    <a:pt x="15993" y="2213"/>
                  </a:lnTo>
                  <a:lnTo>
                    <a:pt x="16064" y="2350"/>
                  </a:lnTo>
                  <a:lnTo>
                    <a:pt x="16115" y="2488"/>
                  </a:lnTo>
                  <a:lnTo>
                    <a:pt x="16146" y="2629"/>
                  </a:lnTo>
                  <a:lnTo>
                    <a:pt x="16156" y="2772"/>
                  </a:lnTo>
                  <a:close/>
                </a:path>
              </a:pathLst>
            </a:custGeom>
            <a:solidFill>
              <a:srgbClr val="D25E6C"/>
            </a:solidFill>
            <a:ln w="9525">
              <a:noFill/>
              <a:round/>
              <a:headEnd/>
              <a:tailEnd/>
            </a:ln>
          </p:spPr>
          <p:txBody>
            <a:bodyPr>
              <a:prstTxWarp prst="textNoShape">
                <a:avLst/>
              </a:prstTxWarp>
            </a:bodyPr>
            <a:lstStyle/>
            <a:p>
              <a:endParaRPr lang="en-US"/>
            </a:p>
          </p:txBody>
        </p:sp>
        <p:sp>
          <p:nvSpPr>
            <p:cNvPr id="20560" name="Freeform 427"/>
            <p:cNvSpPr>
              <a:spLocks/>
            </p:cNvSpPr>
            <p:nvPr/>
          </p:nvSpPr>
          <p:spPr bwMode="auto">
            <a:xfrm>
              <a:off x="2086" y="1688"/>
              <a:ext cx="256" cy="87"/>
            </a:xfrm>
            <a:custGeom>
              <a:avLst/>
              <a:gdLst>
                <a:gd name="T0" fmla="*/ 466 w 8177"/>
                <a:gd name="T1" fmla="*/ 2817 h 2822"/>
                <a:gd name="T2" fmla="*/ 1281 w 8177"/>
                <a:gd name="T3" fmla="*/ 2789 h 2822"/>
                <a:gd name="T4" fmla="*/ 2072 w 8177"/>
                <a:gd name="T5" fmla="*/ 2734 h 2822"/>
                <a:gd name="T6" fmla="*/ 2832 w 8177"/>
                <a:gd name="T7" fmla="*/ 2652 h 2822"/>
                <a:gd name="T8" fmla="*/ 3558 w 8177"/>
                <a:gd name="T9" fmla="*/ 2547 h 2822"/>
                <a:gd name="T10" fmla="*/ 4247 w 8177"/>
                <a:gd name="T11" fmla="*/ 2419 h 2822"/>
                <a:gd name="T12" fmla="*/ 4893 w 8177"/>
                <a:gd name="T13" fmla="*/ 2269 h 2822"/>
                <a:gd name="T14" fmla="*/ 5348 w 8177"/>
                <a:gd name="T15" fmla="*/ 2143 h 2822"/>
                <a:gd name="T16" fmla="*/ 5637 w 8177"/>
                <a:gd name="T17" fmla="*/ 2053 h 2822"/>
                <a:gd name="T18" fmla="*/ 5912 w 8177"/>
                <a:gd name="T19" fmla="*/ 1958 h 2822"/>
                <a:gd name="T20" fmla="*/ 6174 w 8177"/>
                <a:gd name="T21" fmla="*/ 1859 h 2822"/>
                <a:gd name="T22" fmla="*/ 6423 w 8177"/>
                <a:gd name="T23" fmla="*/ 1756 h 2822"/>
                <a:gd name="T24" fmla="*/ 6658 w 8177"/>
                <a:gd name="T25" fmla="*/ 1649 h 2822"/>
                <a:gd name="T26" fmla="*/ 6878 w 8177"/>
                <a:gd name="T27" fmla="*/ 1537 h 2822"/>
                <a:gd name="T28" fmla="*/ 7082 w 8177"/>
                <a:gd name="T29" fmla="*/ 1422 h 2822"/>
                <a:gd name="T30" fmla="*/ 7271 w 8177"/>
                <a:gd name="T31" fmla="*/ 1303 h 2822"/>
                <a:gd name="T32" fmla="*/ 7443 w 8177"/>
                <a:gd name="T33" fmla="*/ 1180 h 2822"/>
                <a:gd name="T34" fmla="*/ 7599 w 8177"/>
                <a:gd name="T35" fmla="*/ 1053 h 2822"/>
                <a:gd name="T36" fmla="*/ 7738 w 8177"/>
                <a:gd name="T37" fmla="*/ 923 h 2822"/>
                <a:gd name="T38" fmla="*/ 7859 w 8177"/>
                <a:gd name="T39" fmla="*/ 790 h 2822"/>
                <a:gd name="T40" fmla="*/ 7962 w 8177"/>
                <a:gd name="T41" fmla="*/ 653 h 2822"/>
                <a:gd name="T42" fmla="*/ 8045 w 8177"/>
                <a:gd name="T43" fmla="*/ 514 h 2822"/>
                <a:gd name="T44" fmla="*/ 8109 w 8177"/>
                <a:gd name="T45" fmla="*/ 370 h 2822"/>
                <a:gd name="T46" fmla="*/ 8152 w 8177"/>
                <a:gd name="T47" fmla="*/ 224 h 2822"/>
                <a:gd name="T48" fmla="*/ 8174 w 8177"/>
                <a:gd name="T49" fmla="*/ 75 h 2822"/>
                <a:gd name="T50" fmla="*/ 8077 w 8177"/>
                <a:gd name="T51" fmla="*/ 33 h 2822"/>
                <a:gd name="T52" fmla="*/ 8063 w 8177"/>
                <a:gd name="T53" fmla="*/ 169 h 2822"/>
                <a:gd name="T54" fmla="*/ 8029 w 8177"/>
                <a:gd name="T55" fmla="*/ 303 h 2822"/>
                <a:gd name="T56" fmla="*/ 7974 w 8177"/>
                <a:gd name="T57" fmla="*/ 435 h 2822"/>
                <a:gd name="T58" fmla="*/ 7902 w 8177"/>
                <a:gd name="T59" fmla="*/ 566 h 2822"/>
                <a:gd name="T60" fmla="*/ 7809 w 8177"/>
                <a:gd name="T61" fmla="*/ 695 h 2822"/>
                <a:gd name="T62" fmla="*/ 7698 w 8177"/>
                <a:gd name="T63" fmla="*/ 822 h 2822"/>
                <a:gd name="T64" fmla="*/ 7569 w 8177"/>
                <a:gd name="T65" fmla="*/ 948 h 2822"/>
                <a:gd name="T66" fmla="*/ 7423 w 8177"/>
                <a:gd name="T67" fmla="*/ 1070 h 2822"/>
                <a:gd name="T68" fmla="*/ 7260 w 8177"/>
                <a:gd name="T69" fmla="*/ 1190 h 2822"/>
                <a:gd name="T70" fmla="*/ 7080 w 8177"/>
                <a:gd name="T71" fmla="*/ 1308 h 2822"/>
                <a:gd name="T72" fmla="*/ 6883 w 8177"/>
                <a:gd name="T73" fmla="*/ 1422 h 2822"/>
                <a:gd name="T74" fmla="*/ 6670 w 8177"/>
                <a:gd name="T75" fmla="*/ 1533 h 2822"/>
                <a:gd name="T76" fmla="*/ 6444 w 8177"/>
                <a:gd name="T77" fmla="*/ 1640 h 2822"/>
                <a:gd name="T78" fmla="*/ 6201 w 8177"/>
                <a:gd name="T79" fmla="*/ 1743 h 2822"/>
                <a:gd name="T80" fmla="*/ 5946 w 8177"/>
                <a:gd name="T81" fmla="*/ 1842 h 2822"/>
                <a:gd name="T82" fmla="*/ 5676 w 8177"/>
                <a:gd name="T83" fmla="*/ 1937 h 2822"/>
                <a:gd name="T84" fmla="*/ 5393 w 8177"/>
                <a:gd name="T85" fmla="*/ 2026 h 2822"/>
                <a:gd name="T86" fmla="*/ 5023 w 8177"/>
                <a:gd name="T87" fmla="*/ 2132 h 2822"/>
                <a:gd name="T88" fmla="*/ 4391 w 8177"/>
                <a:gd name="T89" fmla="*/ 2286 h 2822"/>
                <a:gd name="T90" fmla="*/ 3718 w 8177"/>
                <a:gd name="T91" fmla="*/ 2420 h 2822"/>
                <a:gd name="T92" fmla="*/ 3004 w 8177"/>
                <a:gd name="T93" fmla="*/ 2531 h 2822"/>
                <a:gd name="T94" fmla="*/ 2255 w 8177"/>
                <a:gd name="T95" fmla="*/ 2618 h 2822"/>
                <a:gd name="T96" fmla="*/ 1475 w 8177"/>
                <a:gd name="T97" fmla="*/ 2679 h 2822"/>
                <a:gd name="T98" fmla="*/ 669 w 8177"/>
                <a:gd name="T99" fmla="*/ 2715 h 2822"/>
                <a:gd name="T100" fmla="*/ 49 w 8177"/>
                <a:gd name="T101" fmla="*/ 2723 h 2822"/>
                <a:gd name="T102" fmla="*/ 33 w 8177"/>
                <a:gd name="T103" fmla="*/ 2725 h 2822"/>
                <a:gd name="T104" fmla="*/ 15 w 8177"/>
                <a:gd name="T105" fmla="*/ 2735 h 2822"/>
                <a:gd name="T106" fmla="*/ 0 w 8177"/>
                <a:gd name="T107" fmla="*/ 2762 h 2822"/>
                <a:gd name="T108" fmla="*/ 6 w 8177"/>
                <a:gd name="T109" fmla="*/ 2798 h 2822"/>
                <a:gd name="T110" fmla="*/ 23 w 8177"/>
                <a:gd name="T111" fmla="*/ 2815 h 2822"/>
                <a:gd name="T112" fmla="*/ 43 w 8177"/>
                <a:gd name="T113" fmla="*/ 2822 h 282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177"/>
                <a:gd name="T172" fmla="*/ 0 h 2822"/>
                <a:gd name="T173" fmla="*/ 8177 w 8177"/>
                <a:gd name="T174" fmla="*/ 2822 h 282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177" h="2822">
                  <a:moveTo>
                    <a:pt x="49" y="2822"/>
                  </a:moveTo>
                  <a:lnTo>
                    <a:pt x="49" y="2822"/>
                  </a:lnTo>
                  <a:lnTo>
                    <a:pt x="258" y="2821"/>
                  </a:lnTo>
                  <a:lnTo>
                    <a:pt x="466" y="2817"/>
                  </a:lnTo>
                  <a:lnTo>
                    <a:pt x="672" y="2813"/>
                  </a:lnTo>
                  <a:lnTo>
                    <a:pt x="876" y="2807"/>
                  </a:lnTo>
                  <a:lnTo>
                    <a:pt x="1079" y="2799"/>
                  </a:lnTo>
                  <a:lnTo>
                    <a:pt x="1281" y="2789"/>
                  </a:lnTo>
                  <a:lnTo>
                    <a:pt x="1482" y="2778"/>
                  </a:lnTo>
                  <a:lnTo>
                    <a:pt x="1680" y="2764"/>
                  </a:lnTo>
                  <a:lnTo>
                    <a:pt x="1877" y="2750"/>
                  </a:lnTo>
                  <a:lnTo>
                    <a:pt x="2072" y="2734"/>
                  </a:lnTo>
                  <a:lnTo>
                    <a:pt x="2265" y="2716"/>
                  </a:lnTo>
                  <a:lnTo>
                    <a:pt x="2456" y="2696"/>
                  </a:lnTo>
                  <a:lnTo>
                    <a:pt x="2645" y="2676"/>
                  </a:lnTo>
                  <a:lnTo>
                    <a:pt x="2832" y="2652"/>
                  </a:lnTo>
                  <a:lnTo>
                    <a:pt x="3017" y="2629"/>
                  </a:lnTo>
                  <a:lnTo>
                    <a:pt x="3200" y="2603"/>
                  </a:lnTo>
                  <a:lnTo>
                    <a:pt x="3380" y="2576"/>
                  </a:lnTo>
                  <a:lnTo>
                    <a:pt x="3558" y="2547"/>
                  </a:lnTo>
                  <a:lnTo>
                    <a:pt x="3734" y="2518"/>
                  </a:lnTo>
                  <a:lnTo>
                    <a:pt x="3908" y="2486"/>
                  </a:lnTo>
                  <a:lnTo>
                    <a:pt x="4078" y="2454"/>
                  </a:lnTo>
                  <a:lnTo>
                    <a:pt x="4247" y="2419"/>
                  </a:lnTo>
                  <a:lnTo>
                    <a:pt x="4413" y="2383"/>
                  </a:lnTo>
                  <a:lnTo>
                    <a:pt x="4576" y="2346"/>
                  </a:lnTo>
                  <a:lnTo>
                    <a:pt x="4736" y="2309"/>
                  </a:lnTo>
                  <a:lnTo>
                    <a:pt x="4893" y="2269"/>
                  </a:lnTo>
                  <a:lnTo>
                    <a:pt x="5049" y="2228"/>
                  </a:lnTo>
                  <a:lnTo>
                    <a:pt x="5200" y="2186"/>
                  </a:lnTo>
                  <a:lnTo>
                    <a:pt x="5275" y="2165"/>
                  </a:lnTo>
                  <a:lnTo>
                    <a:pt x="5348" y="2143"/>
                  </a:lnTo>
                  <a:lnTo>
                    <a:pt x="5422" y="2121"/>
                  </a:lnTo>
                  <a:lnTo>
                    <a:pt x="5495" y="2099"/>
                  </a:lnTo>
                  <a:lnTo>
                    <a:pt x="5566" y="2076"/>
                  </a:lnTo>
                  <a:lnTo>
                    <a:pt x="5637" y="2053"/>
                  </a:lnTo>
                  <a:lnTo>
                    <a:pt x="5707" y="2029"/>
                  </a:lnTo>
                  <a:lnTo>
                    <a:pt x="5776" y="2006"/>
                  </a:lnTo>
                  <a:lnTo>
                    <a:pt x="5845" y="1983"/>
                  </a:lnTo>
                  <a:lnTo>
                    <a:pt x="5912" y="1958"/>
                  </a:lnTo>
                  <a:lnTo>
                    <a:pt x="5979" y="1935"/>
                  </a:lnTo>
                  <a:lnTo>
                    <a:pt x="6045" y="1909"/>
                  </a:lnTo>
                  <a:lnTo>
                    <a:pt x="6110" y="1885"/>
                  </a:lnTo>
                  <a:lnTo>
                    <a:pt x="6174" y="1859"/>
                  </a:lnTo>
                  <a:lnTo>
                    <a:pt x="6238" y="1834"/>
                  </a:lnTo>
                  <a:lnTo>
                    <a:pt x="6300" y="1808"/>
                  </a:lnTo>
                  <a:lnTo>
                    <a:pt x="6362" y="1783"/>
                  </a:lnTo>
                  <a:lnTo>
                    <a:pt x="6423" y="1756"/>
                  </a:lnTo>
                  <a:lnTo>
                    <a:pt x="6483" y="1730"/>
                  </a:lnTo>
                  <a:lnTo>
                    <a:pt x="6542" y="1703"/>
                  </a:lnTo>
                  <a:lnTo>
                    <a:pt x="6600" y="1676"/>
                  </a:lnTo>
                  <a:lnTo>
                    <a:pt x="6658" y="1649"/>
                  </a:lnTo>
                  <a:lnTo>
                    <a:pt x="6714" y="1622"/>
                  </a:lnTo>
                  <a:lnTo>
                    <a:pt x="6770" y="1593"/>
                  </a:lnTo>
                  <a:lnTo>
                    <a:pt x="6824" y="1566"/>
                  </a:lnTo>
                  <a:lnTo>
                    <a:pt x="6878" y="1537"/>
                  </a:lnTo>
                  <a:lnTo>
                    <a:pt x="6930" y="1509"/>
                  </a:lnTo>
                  <a:lnTo>
                    <a:pt x="6981" y="1480"/>
                  </a:lnTo>
                  <a:lnTo>
                    <a:pt x="7032" y="1451"/>
                  </a:lnTo>
                  <a:lnTo>
                    <a:pt x="7082" y="1422"/>
                  </a:lnTo>
                  <a:lnTo>
                    <a:pt x="7131" y="1392"/>
                  </a:lnTo>
                  <a:lnTo>
                    <a:pt x="7178" y="1363"/>
                  </a:lnTo>
                  <a:lnTo>
                    <a:pt x="7225" y="1333"/>
                  </a:lnTo>
                  <a:lnTo>
                    <a:pt x="7271" y="1303"/>
                  </a:lnTo>
                  <a:lnTo>
                    <a:pt x="7315" y="1272"/>
                  </a:lnTo>
                  <a:lnTo>
                    <a:pt x="7359" y="1241"/>
                  </a:lnTo>
                  <a:lnTo>
                    <a:pt x="7402" y="1211"/>
                  </a:lnTo>
                  <a:lnTo>
                    <a:pt x="7443" y="1180"/>
                  </a:lnTo>
                  <a:lnTo>
                    <a:pt x="7484" y="1149"/>
                  </a:lnTo>
                  <a:lnTo>
                    <a:pt x="7524" y="1117"/>
                  </a:lnTo>
                  <a:lnTo>
                    <a:pt x="7561" y="1085"/>
                  </a:lnTo>
                  <a:lnTo>
                    <a:pt x="7599" y="1053"/>
                  </a:lnTo>
                  <a:lnTo>
                    <a:pt x="7635" y="1021"/>
                  </a:lnTo>
                  <a:lnTo>
                    <a:pt x="7671" y="989"/>
                  </a:lnTo>
                  <a:lnTo>
                    <a:pt x="7705" y="956"/>
                  </a:lnTo>
                  <a:lnTo>
                    <a:pt x="7738" y="923"/>
                  </a:lnTo>
                  <a:lnTo>
                    <a:pt x="7770" y="891"/>
                  </a:lnTo>
                  <a:lnTo>
                    <a:pt x="7801" y="857"/>
                  </a:lnTo>
                  <a:lnTo>
                    <a:pt x="7831" y="823"/>
                  </a:lnTo>
                  <a:lnTo>
                    <a:pt x="7859" y="790"/>
                  </a:lnTo>
                  <a:lnTo>
                    <a:pt x="7886" y="756"/>
                  </a:lnTo>
                  <a:lnTo>
                    <a:pt x="7913" y="723"/>
                  </a:lnTo>
                  <a:lnTo>
                    <a:pt x="7937" y="688"/>
                  </a:lnTo>
                  <a:lnTo>
                    <a:pt x="7962" y="653"/>
                  </a:lnTo>
                  <a:lnTo>
                    <a:pt x="7984" y="619"/>
                  </a:lnTo>
                  <a:lnTo>
                    <a:pt x="8005" y="584"/>
                  </a:lnTo>
                  <a:lnTo>
                    <a:pt x="8026" y="548"/>
                  </a:lnTo>
                  <a:lnTo>
                    <a:pt x="8045" y="514"/>
                  </a:lnTo>
                  <a:lnTo>
                    <a:pt x="8063" y="478"/>
                  </a:lnTo>
                  <a:lnTo>
                    <a:pt x="8079" y="442"/>
                  </a:lnTo>
                  <a:lnTo>
                    <a:pt x="8095" y="406"/>
                  </a:lnTo>
                  <a:lnTo>
                    <a:pt x="8109" y="370"/>
                  </a:lnTo>
                  <a:lnTo>
                    <a:pt x="8121" y="333"/>
                  </a:lnTo>
                  <a:lnTo>
                    <a:pt x="8133" y="297"/>
                  </a:lnTo>
                  <a:lnTo>
                    <a:pt x="8143" y="261"/>
                  </a:lnTo>
                  <a:lnTo>
                    <a:pt x="8152" y="224"/>
                  </a:lnTo>
                  <a:lnTo>
                    <a:pt x="8160" y="186"/>
                  </a:lnTo>
                  <a:lnTo>
                    <a:pt x="8166" y="150"/>
                  </a:lnTo>
                  <a:lnTo>
                    <a:pt x="8171" y="112"/>
                  </a:lnTo>
                  <a:lnTo>
                    <a:pt x="8174" y="75"/>
                  </a:lnTo>
                  <a:lnTo>
                    <a:pt x="8176" y="37"/>
                  </a:lnTo>
                  <a:lnTo>
                    <a:pt x="8177" y="0"/>
                  </a:lnTo>
                  <a:lnTo>
                    <a:pt x="8078" y="0"/>
                  </a:lnTo>
                  <a:lnTo>
                    <a:pt x="8077" y="33"/>
                  </a:lnTo>
                  <a:lnTo>
                    <a:pt x="8075" y="68"/>
                  </a:lnTo>
                  <a:lnTo>
                    <a:pt x="8072" y="102"/>
                  </a:lnTo>
                  <a:lnTo>
                    <a:pt x="8068" y="135"/>
                  </a:lnTo>
                  <a:lnTo>
                    <a:pt x="8063" y="169"/>
                  </a:lnTo>
                  <a:lnTo>
                    <a:pt x="8056" y="203"/>
                  </a:lnTo>
                  <a:lnTo>
                    <a:pt x="8048" y="235"/>
                  </a:lnTo>
                  <a:lnTo>
                    <a:pt x="8039" y="269"/>
                  </a:lnTo>
                  <a:lnTo>
                    <a:pt x="8029" y="303"/>
                  </a:lnTo>
                  <a:lnTo>
                    <a:pt x="8016" y="335"/>
                  </a:lnTo>
                  <a:lnTo>
                    <a:pt x="8003" y="369"/>
                  </a:lnTo>
                  <a:lnTo>
                    <a:pt x="7990" y="401"/>
                  </a:lnTo>
                  <a:lnTo>
                    <a:pt x="7974" y="435"/>
                  </a:lnTo>
                  <a:lnTo>
                    <a:pt x="7958" y="468"/>
                  </a:lnTo>
                  <a:lnTo>
                    <a:pt x="7940" y="500"/>
                  </a:lnTo>
                  <a:lnTo>
                    <a:pt x="7921" y="533"/>
                  </a:lnTo>
                  <a:lnTo>
                    <a:pt x="7902" y="566"/>
                  </a:lnTo>
                  <a:lnTo>
                    <a:pt x="7879" y="598"/>
                  </a:lnTo>
                  <a:lnTo>
                    <a:pt x="7857" y="631"/>
                  </a:lnTo>
                  <a:lnTo>
                    <a:pt x="7834" y="662"/>
                  </a:lnTo>
                  <a:lnTo>
                    <a:pt x="7809" y="695"/>
                  </a:lnTo>
                  <a:lnTo>
                    <a:pt x="7783" y="727"/>
                  </a:lnTo>
                  <a:lnTo>
                    <a:pt x="7756" y="759"/>
                  </a:lnTo>
                  <a:lnTo>
                    <a:pt x="7728" y="791"/>
                  </a:lnTo>
                  <a:lnTo>
                    <a:pt x="7698" y="822"/>
                  </a:lnTo>
                  <a:lnTo>
                    <a:pt x="7668" y="854"/>
                  </a:lnTo>
                  <a:lnTo>
                    <a:pt x="7636" y="886"/>
                  </a:lnTo>
                  <a:lnTo>
                    <a:pt x="7604" y="916"/>
                  </a:lnTo>
                  <a:lnTo>
                    <a:pt x="7569" y="948"/>
                  </a:lnTo>
                  <a:lnTo>
                    <a:pt x="7535" y="978"/>
                  </a:lnTo>
                  <a:lnTo>
                    <a:pt x="7498" y="1009"/>
                  </a:lnTo>
                  <a:lnTo>
                    <a:pt x="7462" y="1040"/>
                  </a:lnTo>
                  <a:lnTo>
                    <a:pt x="7423" y="1070"/>
                  </a:lnTo>
                  <a:lnTo>
                    <a:pt x="7384" y="1101"/>
                  </a:lnTo>
                  <a:lnTo>
                    <a:pt x="7344" y="1131"/>
                  </a:lnTo>
                  <a:lnTo>
                    <a:pt x="7302" y="1161"/>
                  </a:lnTo>
                  <a:lnTo>
                    <a:pt x="7260" y="1190"/>
                  </a:lnTo>
                  <a:lnTo>
                    <a:pt x="7216" y="1220"/>
                  </a:lnTo>
                  <a:lnTo>
                    <a:pt x="7171" y="1250"/>
                  </a:lnTo>
                  <a:lnTo>
                    <a:pt x="7125" y="1279"/>
                  </a:lnTo>
                  <a:lnTo>
                    <a:pt x="7080" y="1308"/>
                  </a:lnTo>
                  <a:lnTo>
                    <a:pt x="7032" y="1337"/>
                  </a:lnTo>
                  <a:lnTo>
                    <a:pt x="6983" y="1366"/>
                  </a:lnTo>
                  <a:lnTo>
                    <a:pt x="6933" y="1393"/>
                  </a:lnTo>
                  <a:lnTo>
                    <a:pt x="6883" y="1422"/>
                  </a:lnTo>
                  <a:lnTo>
                    <a:pt x="6831" y="1450"/>
                  </a:lnTo>
                  <a:lnTo>
                    <a:pt x="6779" y="1478"/>
                  </a:lnTo>
                  <a:lnTo>
                    <a:pt x="6725" y="1505"/>
                  </a:lnTo>
                  <a:lnTo>
                    <a:pt x="6670" y="1533"/>
                  </a:lnTo>
                  <a:lnTo>
                    <a:pt x="6615" y="1559"/>
                  </a:lnTo>
                  <a:lnTo>
                    <a:pt x="6559" y="1587"/>
                  </a:lnTo>
                  <a:lnTo>
                    <a:pt x="6502" y="1614"/>
                  </a:lnTo>
                  <a:lnTo>
                    <a:pt x="6444" y="1640"/>
                  </a:lnTo>
                  <a:lnTo>
                    <a:pt x="6384" y="1666"/>
                  </a:lnTo>
                  <a:lnTo>
                    <a:pt x="6324" y="1692"/>
                  </a:lnTo>
                  <a:lnTo>
                    <a:pt x="6264" y="1718"/>
                  </a:lnTo>
                  <a:lnTo>
                    <a:pt x="6201" y="1743"/>
                  </a:lnTo>
                  <a:lnTo>
                    <a:pt x="6139" y="1767"/>
                  </a:lnTo>
                  <a:lnTo>
                    <a:pt x="6075" y="1793"/>
                  </a:lnTo>
                  <a:lnTo>
                    <a:pt x="6011" y="1817"/>
                  </a:lnTo>
                  <a:lnTo>
                    <a:pt x="5946" y="1842"/>
                  </a:lnTo>
                  <a:lnTo>
                    <a:pt x="5880" y="1865"/>
                  </a:lnTo>
                  <a:lnTo>
                    <a:pt x="5813" y="1890"/>
                  </a:lnTo>
                  <a:lnTo>
                    <a:pt x="5745" y="1913"/>
                  </a:lnTo>
                  <a:lnTo>
                    <a:pt x="5676" y="1937"/>
                  </a:lnTo>
                  <a:lnTo>
                    <a:pt x="5607" y="1959"/>
                  </a:lnTo>
                  <a:lnTo>
                    <a:pt x="5536" y="1982"/>
                  </a:lnTo>
                  <a:lnTo>
                    <a:pt x="5465" y="2004"/>
                  </a:lnTo>
                  <a:lnTo>
                    <a:pt x="5393" y="2026"/>
                  </a:lnTo>
                  <a:lnTo>
                    <a:pt x="5321" y="2049"/>
                  </a:lnTo>
                  <a:lnTo>
                    <a:pt x="5248" y="2070"/>
                  </a:lnTo>
                  <a:lnTo>
                    <a:pt x="5174" y="2091"/>
                  </a:lnTo>
                  <a:lnTo>
                    <a:pt x="5023" y="2132"/>
                  </a:lnTo>
                  <a:lnTo>
                    <a:pt x="4870" y="2173"/>
                  </a:lnTo>
                  <a:lnTo>
                    <a:pt x="4713" y="2212"/>
                  </a:lnTo>
                  <a:lnTo>
                    <a:pt x="4554" y="2250"/>
                  </a:lnTo>
                  <a:lnTo>
                    <a:pt x="4391" y="2286"/>
                  </a:lnTo>
                  <a:lnTo>
                    <a:pt x="4227" y="2322"/>
                  </a:lnTo>
                  <a:lnTo>
                    <a:pt x="4060" y="2356"/>
                  </a:lnTo>
                  <a:lnTo>
                    <a:pt x="3889" y="2388"/>
                  </a:lnTo>
                  <a:lnTo>
                    <a:pt x="3718" y="2420"/>
                  </a:lnTo>
                  <a:lnTo>
                    <a:pt x="3542" y="2449"/>
                  </a:lnTo>
                  <a:lnTo>
                    <a:pt x="3365" y="2478"/>
                  </a:lnTo>
                  <a:lnTo>
                    <a:pt x="3185" y="2506"/>
                  </a:lnTo>
                  <a:lnTo>
                    <a:pt x="3004" y="2531"/>
                  </a:lnTo>
                  <a:lnTo>
                    <a:pt x="2820" y="2554"/>
                  </a:lnTo>
                  <a:lnTo>
                    <a:pt x="2634" y="2577"/>
                  </a:lnTo>
                  <a:lnTo>
                    <a:pt x="2446" y="2598"/>
                  </a:lnTo>
                  <a:lnTo>
                    <a:pt x="2255" y="2618"/>
                  </a:lnTo>
                  <a:lnTo>
                    <a:pt x="2063" y="2635"/>
                  </a:lnTo>
                  <a:lnTo>
                    <a:pt x="1869" y="2651"/>
                  </a:lnTo>
                  <a:lnTo>
                    <a:pt x="1674" y="2667"/>
                  </a:lnTo>
                  <a:lnTo>
                    <a:pt x="1475" y="2679"/>
                  </a:lnTo>
                  <a:lnTo>
                    <a:pt x="1276" y="2691"/>
                  </a:lnTo>
                  <a:lnTo>
                    <a:pt x="1075" y="2700"/>
                  </a:lnTo>
                  <a:lnTo>
                    <a:pt x="873" y="2708"/>
                  </a:lnTo>
                  <a:lnTo>
                    <a:pt x="669" y="2715"/>
                  </a:lnTo>
                  <a:lnTo>
                    <a:pt x="464" y="2719"/>
                  </a:lnTo>
                  <a:lnTo>
                    <a:pt x="257" y="2722"/>
                  </a:lnTo>
                  <a:lnTo>
                    <a:pt x="49" y="2723"/>
                  </a:lnTo>
                  <a:lnTo>
                    <a:pt x="43" y="2723"/>
                  </a:lnTo>
                  <a:lnTo>
                    <a:pt x="38" y="2724"/>
                  </a:lnTo>
                  <a:lnTo>
                    <a:pt x="33" y="2725"/>
                  </a:lnTo>
                  <a:lnTo>
                    <a:pt x="28" y="2727"/>
                  </a:lnTo>
                  <a:lnTo>
                    <a:pt x="23" y="2729"/>
                  </a:lnTo>
                  <a:lnTo>
                    <a:pt x="19" y="2732"/>
                  </a:lnTo>
                  <a:lnTo>
                    <a:pt x="15" y="2735"/>
                  </a:lnTo>
                  <a:lnTo>
                    <a:pt x="12" y="2738"/>
                  </a:lnTo>
                  <a:lnTo>
                    <a:pt x="6" y="2745"/>
                  </a:lnTo>
                  <a:lnTo>
                    <a:pt x="3" y="2753"/>
                  </a:lnTo>
                  <a:lnTo>
                    <a:pt x="0" y="2762"/>
                  </a:lnTo>
                  <a:lnTo>
                    <a:pt x="0" y="2772"/>
                  </a:lnTo>
                  <a:lnTo>
                    <a:pt x="0" y="2781"/>
                  </a:lnTo>
                  <a:lnTo>
                    <a:pt x="3" y="2790"/>
                  </a:lnTo>
                  <a:lnTo>
                    <a:pt x="6" y="2798"/>
                  </a:lnTo>
                  <a:lnTo>
                    <a:pt x="12" y="2806"/>
                  </a:lnTo>
                  <a:lnTo>
                    <a:pt x="15" y="2809"/>
                  </a:lnTo>
                  <a:lnTo>
                    <a:pt x="19" y="2812"/>
                  </a:lnTo>
                  <a:lnTo>
                    <a:pt x="23" y="2815"/>
                  </a:lnTo>
                  <a:lnTo>
                    <a:pt x="28" y="2817"/>
                  </a:lnTo>
                  <a:lnTo>
                    <a:pt x="33" y="2818"/>
                  </a:lnTo>
                  <a:lnTo>
                    <a:pt x="38" y="2821"/>
                  </a:lnTo>
                  <a:lnTo>
                    <a:pt x="43" y="2822"/>
                  </a:lnTo>
                  <a:lnTo>
                    <a:pt x="49" y="2822"/>
                  </a:lnTo>
                  <a:close/>
                </a:path>
              </a:pathLst>
            </a:custGeom>
            <a:solidFill>
              <a:srgbClr val="D98E9A"/>
            </a:solidFill>
            <a:ln w="9525">
              <a:noFill/>
              <a:round/>
              <a:headEnd/>
              <a:tailEnd/>
            </a:ln>
          </p:spPr>
          <p:txBody>
            <a:bodyPr>
              <a:prstTxWarp prst="textNoShape">
                <a:avLst/>
              </a:prstTxWarp>
            </a:bodyPr>
            <a:lstStyle/>
            <a:p>
              <a:endParaRPr lang="en-US"/>
            </a:p>
          </p:txBody>
        </p:sp>
        <p:sp>
          <p:nvSpPr>
            <p:cNvPr id="20561" name="Freeform 428"/>
            <p:cNvSpPr>
              <a:spLocks/>
            </p:cNvSpPr>
            <p:nvPr/>
          </p:nvSpPr>
          <p:spPr bwMode="auto">
            <a:xfrm>
              <a:off x="1834" y="1687"/>
              <a:ext cx="254" cy="88"/>
            </a:xfrm>
            <a:custGeom>
              <a:avLst/>
              <a:gdLst>
                <a:gd name="T0" fmla="*/ 3 w 8128"/>
                <a:gd name="T1" fmla="*/ 125 h 2872"/>
                <a:gd name="T2" fmla="*/ 24 w 8128"/>
                <a:gd name="T3" fmla="*/ 274 h 2872"/>
                <a:gd name="T4" fmla="*/ 68 w 8128"/>
                <a:gd name="T5" fmla="*/ 420 h 2872"/>
                <a:gd name="T6" fmla="*/ 132 w 8128"/>
                <a:gd name="T7" fmla="*/ 564 h 2872"/>
                <a:gd name="T8" fmla="*/ 215 w 8128"/>
                <a:gd name="T9" fmla="*/ 703 h 2872"/>
                <a:gd name="T10" fmla="*/ 318 w 8128"/>
                <a:gd name="T11" fmla="*/ 840 h 2872"/>
                <a:gd name="T12" fmla="*/ 439 w 8128"/>
                <a:gd name="T13" fmla="*/ 973 h 2872"/>
                <a:gd name="T14" fmla="*/ 578 w 8128"/>
                <a:gd name="T15" fmla="*/ 1103 h 2872"/>
                <a:gd name="T16" fmla="*/ 734 w 8128"/>
                <a:gd name="T17" fmla="*/ 1230 h 2872"/>
                <a:gd name="T18" fmla="*/ 906 w 8128"/>
                <a:gd name="T19" fmla="*/ 1353 h 2872"/>
                <a:gd name="T20" fmla="*/ 1095 w 8128"/>
                <a:gd name="T21" fmla="*/ 1472 h 2872"/>
                <a:gd name="T22" fmla="*/ 1299 w 8128"/>
                <a:gd name="T23" fmla="*/ 1587 h 2872"/>
                <a:gd name="T24" fmla="*/ 1519 w 8128"/>
                <a:gd name="T25" fmla="*/ 1699 h 2872"/>
                <a:gd name="T26" fmla="*/ 1754 w 8128"/>
                <a:gd name="T27" fmla="*/ 1806 h 2872"/>
                <a:gd name="T28" fmla="*/ 2002 w 8128"/>
                <a:gd name="T29" fmla="*/ 1909 h 2872"/>
                <a:gd name="T30" fmla="*/ 2265 w 8128"/>
                <a:gd name="T31" fmla="*/ 2008 h 2872"/>
                <a:gd name="T32" fmla="*/ 2540 w 8128"/>
                <a:gd name="T33" fmla="*/ 2103 h 2872"/>
                <a:gd name="T34" fmla="*/ 2829 w 8128"/>
                <a:gd name="T35" fmla="*/ 2193 h 2872"/>
                <a:gd name="T36" fmla="*/ 3284 w 8128"/>
                <a:gd name="T37" fmla="*/ 2319 h 2872"/>
                <a:gd name="T38" fmla="*/ 3930 w 8128"/>
                <a:gd name="T39" fmla="*/ 2469 h 2872"/>
                <a:gd name="T40" fmla="*/ 4619 w 8128"/>
                <a:gd name="T41" fmla="*/ 2597 h 2872"/>
                <a:gd name="T42" fmla="*/ 5345 w 8128"/>
                <a:gd name="T43" fmla="*/ 2702 h 2872"/>
                <a:gd name="T44" fmla="*/ 6105 w 8128"/>
                <a:gd name="T45" fmla="*/ 2784 h 2872"/>
                <a:gd name="T46" fmla="*/ 6896 w 8128"/>
                <a:gd name="T47" fmla="*/ 2839 h 2872"/>
                <a:gd name="T48" fmla="*/ 7711 w 8128"/>
                <a:gd name="T49" fmla="*/ 2867 h 2872"/>
                <a:gd name="T50" fmla="*/ 7920 w 8128"/>
                <a:gd name="T51" fmla="*/ 2772 h 2872"/>
                <a:gd name="T52" fmla="*/ 7102 w 8128"/>
                <a:gd name="T53" fmla="*/ 2750 h 2872"/>
                <a:gd name="T54" fmla="*/ 6308 w 8128"/>
                <a:gd name="T55" fmla="*/ 2701 h 2872"/>
                <a:gd name="T56" fmla="*/ 5543 w 8128"/>
                <a:gd name="T57" fmla="*/ 2627 h 2872"/>
                <a:gd name="T58" fmla="*/ 4812 w 8128"/>
                <a:gd name="T59" fmla="*/ 2528 h 2872"/>
                <a:gd name="T60" fmla="*/ 4117 w 8128"/>
                <a:gd name="T61" fmla="*/ 2406 h 2872"/>
                <a:gd name="T62" fmla="*/ 3464 w 8128"/>
                <a:gd name="T63" fmla="*/ 2262 h 2872"/>
                <a:gd name="T64" fmla="*/ 2929 w 8128"/>
                <a:gd name="T65" fmla="*/ 2120 h 2872"/>
                <a:gd name="T66" fmla="*/ 2641 w 8128"/>
                <a:gd name="T67" fmla="*/ 2032 h 2872"/>
                <a:gd name="T68" fmla="*/ 2364 w 8128"/>
                <a:gd name="T69" fmla="*/ 1940 h 2872"/>
                <a:gd name="T70" fmla="*/ 2102 w 8128"/>
                <a:gd name="T71" fmla="*/ 1843 h 2872"/>
                <a:gd name="T72" fmla="*/ 1853 w 8128"/>
                <a:gd name="T73" fmla="*/ 1742 h 2872"/>
                <a:gd name="T74" fmla="*/ 1618 w 8128"/>
                <a:gd name="T75" fmla="*/ 1637 h 2872"/>
                <a:gd name="T76" fmla="*/ 1398 w 8128"/>
                <a:gd name="T77" fmla="*/ 1528 h 2872"/>
                <a:gd name="T78" fmla="*/ 1194 w 8128"/>
                <a:gd name="T79" fmla="*/ 1416 h 2872"/>
                <a:gd name="T80" fmla="*/ 1006 w 8128"/>
                <a:gd name="T81" fmla="*/ 1300 h 2872"/>
                <a:gd name="T82" fmla="*/ 833 w 8128"/>
                <a:gd name="T83" fmla="*/ 1181 h 2872"/>
                <a:gd name="T84" fmla="*/ 679 w 8128"/>
                <a:gd name="T85" fmla="*/ 1059 h 2872"/>
                <a:gd name="T86" fmla="*/ 541 w 8128"/>
                <a:gd name="T87" fmla="*/ 936 h 2872"/>
                <a:gd name="T88" fmla="*/ 421 w 8128"/>
                <a:gd name="T89" fmla="*/ 809 h 2872"/>
                <a:gd name="T90" fmla="*/ 319 w 8128"/>
                <a:gd name="T91" fmla="*/ 681 h 2872"/>
                <a:gd name="T92" fmla="*/ 237 w 8128"/>
                <a:gd name="T93" fmla="*/ 550 h 2872"/>
                <a:gd name="T94" fmla="*/ 173 w 8128"/>
                <a:gd name="T95" fmla="*/ 419 h 2872"/>
                <a:gd name="T96" fmla="*/ 129 w 8128"/>
                <a:gd name="T97" fmla="*/ 285 h 2872"/>
                <a:gd name="T98" fmla="*/ 105 w 8128"/>
                <a:gd name="T99" fmla="*/ 152 h 2872"/>
                <a:gd name="T100" fmla="*/ 99 w 8128"/>
                <a:gd name="T101" fmla="*/ 50 h 2872"/>
                <a:gd name="T102" fmla="*/ 97 w 8128"/>
                <a:gd name="T103" fmla="*/ 32 h 2872"/>
                <a:gd name="T104" fmla="*/ 86 w 8128"/>
                <a:gd name="T105" fmla="*/ 16 h 2872"/>
                <a:gd name="T106" fmla="*/ 59 w 8128"/>
                <a:gd name="T107" fmla="*/ 1 h 2872"/>
                <a:gd name="T108" fmla="*/ 22 w 8128"/>
                <a:gd name="T109" fmla="*/ 7 h 2872"/>
                <a:gd name="T110" fmla="*/ 6 w 8128"/>
                <a:gd name="T111" fmla="*/ 23 h 2872"/>
                <a:gd name="T112" fmla="*/ 0 w 8128"/>
                <a:gd name="T113" fmla="*/ 44 h 28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128"/>
                <a:gd name="T172" fmla="*/ 0 h 2872"/>
                <a:gd name="T173" fmla="*/ 8128 w 8128"/>
                <a:gd name="T174" fmla="*/ 2872 h 28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128" h="2872">
                  <a:moveTo>
                    <a:pt x="0" y="50"/>
                  </a:moveTo>
                  <a:lnTo>
                    <a:pt x="0" y="50"/>
                  </a:lnTo>
                  <a:lnTo>
                    <a:pt x="1" y="87"/>
                  </a:lnTo>
                  <a:lnTo>
                    <a:pt x="3" y="125"/>
                  </a:lnTo>
                  <a:lnTo>
                    <a:pt x="6" y="162"/>
                  </a:lnTo>
                  <a:lnTo>
                    <a:pt x="11" y="200"/>
                  </a:lnTo>
                  <a:lnTo>
                    <a:pt x="17" y="236"/>
                  </a:lnTo>
                  <a:lnTo>
                    <a:pt x="24" y="274"/>
                  </a:lnTo>
                  <a:lnTo>
                    <a:pt x="34" y="311"/>
                  </a:lnTo>
                  <a:lnTo>
                    <a:pt x="44" y="347"/>
                  </a:lnTo>
                  <a:lnTo>
                    <a:pt x="55" y="383"/>
                  </a:lnTo>
                  <a:lnTo>
                    <a:pt x="68" y="420"/>
                  </a:lnTo>
                  <a:lnTo>
                    <a:pt x="82" y="457"/>
                  </a:lnTo>
                  <a:lnTo>
                    <a:pt x="98" y="492"/>
                  </a:lnTo>
                  <a:lnTo>
                    <a:pt x="114" y="528"/>
                  </a:lnTo>
                  <a:lnTo>
                    <a:pt x="132" y="564"/>
                  </a:lnTo>
                  <a:lnTo>
                    <a:pt x="151" y="598"/>
                  </a:lnTo>
                  <a:lnTo>
                    <a:pt x="172" y="634"/>
                  </a:lnTo>
                  <a:lnTo>
                    <a:pt x="193" y="669"/>
                  </a:lnTo>
                  <a:lnTo>
                    <a:pt x="215" y="703"/>
                  </a:lnTo>
                  <a:lnTo>
                    <a:pt x="240" y="738"/>
                  </a:lnTo>
                  <a:lnTo>
                    <a:pt x="264" y="772"/>
                  </a:lnTo>
                  <a:lnTo>
                    <a:pt x="291" y="806"/>
                  </a:lnTo>
                  <a:lnTo>
                    <a:pt x="318" y="840"/>
                  </a:lnTo>
                  <a:lnTo>
                    <a:pt x="346" y="873"/>
                  </a:lnTo>
                  <a:lnTo>
                    <a:pt x="376" y="907"/>
                  </a:lnTo>
                  <a:lnTo>
                    <a:pt x="407" y="941"/>
                  </a:lnTo>
                  <a:lnTo>
                    <a:pt x="439" y="973"/>
                  </a:lnTo>
                  <a:lnTo>
                    <a:pt x="472" y="1006"/>
                  </a:lnTo>
                  <a:lnTo>
                    <a:pt x="506" y="1039"/>
                  </a:lnTo>
                  <a:lnTo>
                    <a:pt x="542" y="1071"/>
                  </a:lnTo>
                  <a:lnTo>
                    <a:pt x="578" y="1103"/>
                  </a:lnTo>
                  <a:lnTo>
                    <a:pt x="615" y="1135"/>
                  </a:lnTo>
                  <a:lnTo>
                    <a:pt x="653" y="1167"/>
                  </a:lnTo>
                  <a:lnTo>
                    <a:pt x="693" y="1199"/>
                  </a:lnTo>
                  <a:lnTo>
                    <a:pt x="734" y="1230"/>
                  </a:lnTo>
                  <a:lnTo>
                    <a:pt x="775" y="1261"/>
                  </a:lnTo>
                  <a:lnTo>
                    <a:pt x="818" y="1291"/>
                  </a:lnTo>
                  <a:lnTo>
                    <a:pt x="862" y="1322"/>
                  </a:lnTo>
                  <a:lnTo>
                    <a:pt x="906" y="1353"/>
                  </a:lnTo>
                  <a:lnTo>
                    <a:pt x="952" y="1383"/>
                  </a:lnTo>
                  <a:lnTo>
                    <a:pt x="999" y="1413"/>
                  </a:lnTo>
                  <a:lnTo>
                    <a:pt x="1046" y="1442"/>
                  </a:lnTo>
                  <a:lnTo>
                    <a:pt x="1095" y="1472"/>
                  </a:lnTo>
                  <a:lnTo>
                    <a:pt x="1145" y="1501"/>
                  </a:lnTo>
                  <a:lnTo>
                    <a:pt x="1195" y="1530"/>
                  </a:lnTo>
                  <a:lnTo>
                    <a:pt x="1247" y="1559"/>
                  </a:lnTo>
                  <a:lnTo>
                    <a:pt x="1299" y="1587"/>
                  </a:lnTo>
                  <a:lnTo>
                    <a:pt x="1353" y="1616"/>
                  </a:lnTo>
                  <a:lnTo>
                    <a:pt x="1407" y="1643"/>
                  </a:lnTo>
                  <a:lnTo>
                    <a:pt x="1463" y="1672"/>
                  </a:lnTo>
                  <a:lnTo>
                    <a:pt x="1519" y="1699"/>
                  </a:lnTo>
                  <a:lnTo>
                    <a:pt x="1577" y="1726"/>
                  </a:lnTo>
                  <a:lnTo>
                    <a:pt x="1635" y="1753"/>
                  </a:lnTo>
                  <a:lnTo>
                    <a:pt x="1694" y="1780"/>
                  </a:lnTo>
                  <a:lnTo>
                    <a:pt x="1754" y="1806"/>
                  </a:lnTo>
                  <a:lnTo>
                    <a:pt x="1815" y="1833"/>
                  </a:lnTo>
                  <a:lnTo>
                    <a:pt x="1877" y="1858"/>
                  </a:lnTo>
                  <a:lnTo>
                    <a:pt x="1939" y="1884"/>
                  </a:lnTo>
                  <a:lnTo>
                    <a:pt x="2002" y="1909"/>
                  </a:lnTo>
                  <a:lnTo>
                    <a:pt x="2067" y="1935"/>
                  </a:lnTo>
                  <a:lnTo>
                    <a:pt x="2132" y="1959"/>
                  </a:lnTo>
                  <a:lnTo>
                    <a:pt x="2198" y="1985"/>
                  </a:lnTo>
                  <a:lnTo>
                    <a:pt x="2265" y="2008"/>
                  </a:lnTo>
                  <a:lnTo>
                    <a:pt x="2332" y="2033"/>
                  </a:lnTo>
                  <a:lnTo>
                    <a:pt x="2401" y="2056"/>
                  </a:lnTo>
                  <a:lnTo>
                    <a:pt x="2470" y="2079"/>
                  </a:lnTo>
                  <a:lnTo>
                    <a:pt x="2540" y="2103"/>
                  </a:lnTo>
                  <a:lnTo>
                    <a:pt x="2611" y="2126"/>
                  </a:lnTo>
                  <a:lnTo>
                    <a:pt x="2682" y="2149"/>
                  </a:lnTo>
                  <a:lnTo>
                    <a:pt x="2754" y="2171"/>
                  </a:lnTo>
                  <a:lnTo>
                    <a:pt x="2829" y="2193"/>
                  </a:lnTo>
                  <a:lnTo>
                    <a:pt x="2902" y="2215"/>
                  </a:lnTo>
                  <a:lnTo>
                    <a:pt x="2977" y="2236"/>
                  </a:lnTo>
                  <a:lnTo>
                    <a:pt x="3128" y="2278"/>
                  </a:lnTo>
                  <a:lnTo>
                    <a:pt x="3284" y="2319"/>
                  </a:lnTo>
                  <a:lnTo>
                    <a:pt x="3441" y="2359"/>
                  </a:lnTo>
                  <a:lnTo>
                    <a:pt x="3601" y="2396"/>
                  </a:lnTo>
                  <a:lnTo>
                    <a:pt x="3764" y="2433"/>
                  </a:lnTo>
                  <a:lnTo>
                    <a:pt x="3930" y="2469"/>
                  </a:lnTo>
                  <a:lnTo>
                    <a:pt x="4099" y="2504"/>
                  </a:lnTo>
                  <a:lnTo>
                    <a:pt x="4269" y="2536"/>
                  </a:lnTo>
                  <a:lnTo>
                    <a:pt x="4443" y="2568"/>
                  </a:lnTo>
                  <a:lnTo>
                    <a:pt x="4619" y="2597"/>
                  </a:lnTo>
                  <a:lnTo>
                    <a:pt x="4797" y="2626"/>
                  </a:lnTo>
                  <a:lnTo>
                    <a:pt x="4977" y="2653"/>
                  </a:lnTo>
                  <a:lnTo>
                    <a:pt x="5160" y="2679"/>
                  </a:lnTo>
                  <a:lnTo>
                    <a:pt x="5345" y="2702"/>
                  </a:lnTo>
                  <a:lnTo>
                    <a:pt x="5532" y="2726"/>
                  </a:lnTo>
                  <a:lnTo>
                    <a:pt x="5721" y="2746"/>
                  </a:lnTo>
                  <a:lnTo>
                    <a:pt x="5912" y="2766"/>
                  </a:lnTo>
                  <a:lnTo>
                    <a:pt x="6105" y="2784"/>
                  </a:lnTo>
                  <a:lnTo>
                    <a:pt x="6300" y="2800"/>
                  </a:lnTo>
                  <a:lnTo>
                    <a:pt x="6497" y="2814"/>
                  </a:lnTo>
                  <a:lnTo>
                    <a:pt x="6695" y="2828"/>
                  </a:lnTo>
                  <a:lnTo>
                    <a:pt x="6896" y="2839"/>
                  </a:lnTo>
                  <a:lnTo>
                    <a:pt x="7098" y="2849"/>
                  </a:lnTo>
                  <a:lnTo>
                    <a:pt x="7301" y="2857"/>
                  </a:lnTo>
                  <a:lnTo>
                    <a:pt x="7505" y="2863"/>
                  </a:lnTo>
                  <a:lnTo>
                    <a:pt x="7711" y="2867"/>
                  </a:lnTo>
                  <a:lnTo>
                    <a:pt x="7920" y="2871"/>
                  </a:lnTo>
                  <a:lnTo>
                    <a:pt x="8128" y="2872"/>
                  </a:lnTo>
                  <a:lnTo>
                    <a:pt x="8128" y="2773"/>
                  </a:lnTo>
                  <a:lnTo>
                    <a:pt x="7920" y="2772"/>
                  </a:lnTo>
                  <a:lnTo>
                    <a:pt x="7713" y="2769"/>
                  </a:lnTo>
                  <a:lnTo>
                    <a:pt x="7508" y="2765"/>
                  </a:lnTo>
                  <a:lnTo>
                    <a:pt x="7304" y="2758"/>
                  </a:lnTo>
                  <a:lnTo>
                    <a:pt x="7102" y="2750"/>
                  </a:lnTo>
                  <a:lnTo>
                    <a:pt x="6901" y="2741"/>
                  </a:lnTo>
                  <a:lnTo>
                    <a:pt x="6702" y="2729"/>
                  </a:lnTo>
                  <a:lnTo>
                    <a:pt x="6503" y="2717"/>
                  </a:lnTo>
                  <a:lnTo>
                    <a:pt x="6308" y="2701"/>
                  </a:lnTo>
                  <a:lnTo>
                    <a:pt x="6114" y="2685"/>
                  </a:lnTo>
                  <a:lnTo>
                    <a:pt x="5922" y="2668"/>
                  </a:lnTo>
                  <a:lnTo>
                    <a:pt x="5731" y="2648"/>
                  </a:lnTo>
                  <a:lnTo>
                    <a:pt x="5543" y="2627"/>
                  </a:lnTo>
                  <a:lnTo>
                    <a:pt x="5357" y="2604"/>
                  </a:lnTo>
                  <a:lnTo>
                    <a:pt x="5173" y="2581"/>
                  </a:lnTo>
                  <a:lnTo>
                    <a:pt x="4992" y="2556"/>
                  </a:lnTo>
                  <a:lnTo>
                    <a:pt x="4812" y="2528"/>
                  </a:lnTo>
                  <a:lnTo>
                    <a:pt x="4635" y="2499"/>
                  </a:lnTo>
                  <a:lnTo>
                    <a:pt x="4459" y="2470"/>
                  </a:lnTo>
                  <a:lnTo>
                    <a:pt x="4288" y="2438"/>
                  </a:lnTo>
                  <a:lnTo>
                    <a:pt x="4117" y="2406"/>
                  </a:lnTo>
                  <a:lnTo>
                    <a:pt x="3950" y="2372"/>
                  </a:lnTo>
                  <a:lnTo>
                    <a:pt x="3785" y="2336"/>
                  </a:lnTo>
                  <a:lnTo>
                    <a:pt x="3623" y="2300"/>
                  </a:lnTo>
                  <a:lnTo>
                    <a:pt x="3464" y="2262"/>
                  </a:lnTo>
                  <a:lnTo>
                    <a:pt x="3307" y="2223"/>
                  </a:lnTo>
                  <a:lnTo>
                    <a:pt x="3154" y="2182"/>
                  </a:lnTo>
                  <a:lnTo>
                    <a:pt x="3003" y="2141"/>
                  </a:lnTo>
                  <a:lnTo>
                    <a:pt x="2929" y="2120"/>
                  </a:lnTo>
                  <a:lnTo>
                    <a:pt x="2856" y="2099"/>
                  </a:lnTo>
                  <a:lnTo>
                    <a:pt x="2784" y="2076"/>
                  </a:lnTo>
                  <a:lnTo>
                    <a:pt x="2712" y="2054"/>
                  </a:lnTo>
                  <a:lnTo>
                    <a:pt x="2641" y="2032"/>
                  </a:lnTo>
                  <a:lnTo>
                    <a:pt x="2570" y="2009"/>
                  </a:lnTo>
                  <a:lnTo>
                    <a:pt x="2501" y="1987"/>
                  </a:lnTo>
                  <a:lnTo>
                    <a:pt x="2432" y="1963"/>
                  </a:lnTo>
                  <a:lnTo>
                    <a:pt x="2364" y="1940"/>
                  </a:lnTo>
                  <a:lnTo>
                    <a:pt x="2297" y="1915"/>
                  </a:lnTo>
                  <a:lnTo>
                    <a:pt x="2231" y="1892"/>
                  </a:lnTo>
                  <a:lnTo>
                    <a:pt x="2166" y="1867"/>
                  </a:lnTo>
                  <a:lnTo>
                    <a:pt x="2102" y="1843"/>
                  </a:lnTo>
                  <a:lnTo>
                    <a:pt x="2038" y="1817"/>
                  </a:lnTo>
                  <a:lnTo>
                    <a:pt x="1975" y="1793"/>
                  </a:lnTo>
                  <a:lnTo>
                    <a:pt x="1913" y="1768"/>
                  </a:lnTo>
                  <a:lnTo>
                    <a:pt x="1853" y="1742"/>
                  </a:lnTo>
                  <a:lnTo>
                    <a:pt x="1793" y="1716"/>
                  </a:lnTo>
                  <a:lnTo>
                    <a:pt x="1733" y="1690"/>
                  </a:lnTo>
                  <a:lnTo>
                    <a:pt x="1675" y="1664"/>
                  </a:lnTo>
                  <a:lnTo>
                    <a:pt x="1618" y="1637"/>
                  </a:lnTo>
                  <a:lnTo>
                    <a:pt x="1562" y="1609"/>
                  </a:lnTo>
                  <a:lnTo>
                    <a:pt x="1507" y="1583"/>
                  </a:lnTo>
                  <a:lnTo>
                    <a:pt x="1452" y="1555"/>
                  </a:lnTo>
                  <a:lnTo>
                    <a:pt x="1398" y="1528"/>
                  </a:lnTo>
                  <a:lnTo>
                    <a:pt x="1346" y="1500"/>
                  </a:lnTo>
                  <a:lnTo>
                    <a:pt x="1294" y="1472"/>
                  </a:lnTo>
                  <a:lnTo>
                    <a:pt x="1244" y="1443"/>
                  </a:lnTo>
                  <a:lnTo>
                    <a:pt x="1194" y="1416"/>
                  </a:lnTo>
                  <a:lnTo>
                    <a:pt x="1145" y="1387"/>
                  </a:lnTo>
                  <a:lnTo>
                    <a:pt x="1097" y="1358"/>
                  </a:lnTo>
                  <a:lnTo>
                    <a:pt x="1051" y="1329"/>
                  </a:lnTo>
                  <a:lnTo>
                    <a:pt x="1006" y="1300"/>
                  </a:lnTo>
                  <a:lnTo>
                    <a:pt x="961" y="1270"/>
                  </a:lnTo>
                  <a:lnTo>
                    <a:pt x="917" y="1240"/>
                  </a:lnTo>
                  <a:lnTo>
                    <a:pt x="875" y="1211"/>
                  </a:lnTo>
                  <a:lnTo>
                    <a:pt x="833" y="1181"/>
                  </a:lnTo>
                  <a:lnTo>
                    <a:pt x="792" y="1151"/>
                  </a:lnTo>
                  <a:lnTo>
                    <a:pt x="754" y="1120"/>
                  </a:lnTo>
                  <a:lnTo>
                    <a:pt x="715" y="1090"/>
                  </a:lnTo>
                  <a:lnTo>
                    <a:pt x="679" y="1059"/>
                  </a:lnTo>
                  <a:lnTo>
                    <a:pt x="642" y="1028"/>
                  </a:lnTo>
                  <a:lnTo>
                    <a:pt x="608" y="998"/>
                  </a:lnTo>
                  <a:lnTo>
                    <a:pt x="573" y="966"/>
                  </a:lnTo>
                  <a:lnTo>
                    <a:pt x="541" y="936"/>
                  </a:lnTo>
                  <a:lnTo>
                    <a:pt x="509" y="904"/>
                  </a:lnTo>
                  <a:lnTo>
                    <a:pt x="479" y="872"/>
                  </a:lnTo>
                  <a:lnTo>
                    <a:pt x="449" y="841"/>
                  </a:lnTo>
                  <a:lnTo>
                    <a:pt x="421" y="809"/>
                  </a:lnTo>
                  <a:lnTo>
                    <a:pt x="394" y="777"/>
                  </a:lnTo>
                  <a:lnTo>
                    <a:pt x="368" y="745"/>
                  </a:lnTo>
                  <a:lnTo>
                    <a:pt x="343" y="712"/>
                  </a:lnTo>
                  <a:lnTo>
                    <a:pt x="319" y="681"/>
                  </a:lnTo>
                  <a:lnTo>
                    <a:pt x="297" y="648"/>
                  </a:lnTo>
                  <a:lnTo>
                    <a:pt x="276" y="616"/>
                  </a:lnTo>
                  <a:lnTo>
                    <a:pt x="256" y="583"/>
                  </a:lnTo>
                  <a:lnTo>
                    <a:pt x="237" y="550"/>
                  </a:lnTo>
                  <a:lnTo>
                    <a:pt x="219" y="518"/>
                  </a:lnTo>
                  <a:lnTo>
                    <a:pt x="202" y="485"/>
                  </a:lnTo>
                  <a:lnTo>
                    <a:pt x="187" y="451"/>
                  </a:lnTo>
                  <a:lnTo>
                    <a:pt x="173" y="419"/>
                  </a:lnTo>
                  <a:lnTo>
                    <a:pt x="161" y="385"/>
                  </a:lnTo>
                  <a:lnTo>
                    <a:pt x="148" y="353"/>
                  </a:lnTo>
                  <a:lnTo>
                    <a:pt x="138" y="319"/>
                  </a:lnTo>
                  <a:lnTo>
                    <a:pt x="129" y="285"/>
                  </a:lnTo>
                  <a:lnTo>
                    <a:pt x="121" y="253"/>
                  </a:lnTo>
                  <a:lnTo>
                    <a:pt x="114" y="219"/>
                  </a:lnTo>
                  <a:lnTo>
                    <a:pt x="109" y="185"/>
                  </a:lnTo>
                  <a:lnTo>
                    <a:pt x="105" y="152"/>
                  </a:lnTo>
                  <a:lnTo>
                    <a:pt x="101" y="118"/>
                  </a:lnTo>
                  <a:lnTo>
                    <a:pt x="100" y="83"/>
                  </a:lnTo>
                  <a:lnTo>
                    <a:pt x="99" y="50"/>
                  </a:lnTo>
                  <a:lnTo>
                    <a:pt x="99" y="44"/>
                  </a:lnTo>
                  <a:lnTo>
                    <a:pt x="98" y="39"/>
                  </a:lnTo>
                  <a:lnTo>
                    <a:pt x="97" y="32"/>
                  </a:lnTo>
                  <a:lnTo>
                    <a:pt x="94" y="28"/>
                  </a:lnTo>
                  <a:lnTo>
                    <a:pt x="92" y="23"/>
                  </a:lnTo>
                  <a:lnTo>
                    <a:pt x="89" y="19"/>
                  </a:lnTo>
                  <a:lnTo>
                    <a:pt x="86" y="16"/>
                  </a:lnTo>
                  <a:lnTo>
                    <a:pt x="83" y="13"/>
                  </a:lnTo>
                  <a:lnTo>
                    <a:pt x="76" y="7"/>
                  </a:lnTo>
                  <a:lnTo>
                    <a:pt x="67" y="3"/>
                  </a:lnTo>
                  <a:lnTo>
                    <a:pt x="59" y="1"/>
                  </a:lnTo>
                  <a:lnTo>
                    <a:pt x="50" y="0"/>
                  </a:lnTo>
                  <a:lnTo>
                    <a:pt x="40" y="1"/>
                  </a:lnTo>
                  <a:lnTo>
                    <a:pt x="31" y="3"/>
                  </a:lnTo>
                  <a:lnTo>
                    <a:pt x="22" y="7"/>
                  </a:lnTo>
                  <a:lnTo>
                    <a:pt x="15" y="13"/>
                  </a:lnTo>
                  <a:lnTo>
                    <a:pt x="12" y="16"/>
                  </a:lnTo>
                  <a:lnTo>
                    <a:pt x="9" y="19"/>
                  </a:lnTo>
                  <a:lnTo>
                    <a:pt x="6" y="23"/>
                  </a:lnTo>
                  <a:lnTo>
                    <a:pt x="4" y="28"/>
                  </a:lnTo>
                  <a:lnTo>
                    <a:pt x="2" y="32"/>
                  </a:lnTo>
                  <a:lnTo>
                    <a:pt x="1" y="39"/>
                  </a:lnTo>
                  <a:lnTo>
                    <a:pt x="0" y="44"/>
                  </a:lnTo>
                  <a:lnTo>
                    <a:pt x="0" y="50"/>
                  </a:lnTo>
                  <a:close/>
                </a:path>
              </a:pathLst>
            </a:custGeom>
            <a:solidFill>
              <a:srgbClr val="D98E9A"/>
            </a:solidFill>
            <a:ln w="9525">
              <a:noFill/>
              <a:round/>
              <a:headEnd/>
              <a:tailEnd/>
            </a:ln>
          </p:spPr>
          <p:txBody>
            <a:bodyPr>
              <a:prstTxWarp prst="textNoShape">
                <a:avLst/>
              </a:prstTxWarp>
            </a:bodyPr>
            <a:lstStyle/>
            <a:p>
              <a:endParaRPr lang="en-US"/>
            </a:p>
          </p:txBody>
        </p:sp>
        <p:sp>
          <p:nvSpPr>
            <p:cNvPr id="20562" name="Freeform 429"/>
            <p:cNvSpPr>
              <a:spLocks/>
            </p:cNvSpPr>
            <p:nvPr/>
          </p:nvSpPr>
          <p:spPr bwMode="auto">
            <a:xfrm>
              <a:off x="1834" y="1600"/>
              <a:ext cx="256" cy="88"/>
            </a:xfrm>
            <a:custGeom>
              <a:avLst/>
              <a:gdLst>
                <a:gd name="T0" fmla="*/ 7711 w 8178"/>
                <a:gd name="T1" fmla="*/ 4 h 2822"/>
                <a:gd name="T2" fmla="*/ 6896 w 8178"/>
                <a:gd name="T3" fmla="*/ 33 h 2822"/>
                <a:gd name="T4" fmla="*/ 6105 w 8178"/>
                <a:gd name="T5" fmla="*/ 88 h 2822"/>
                <a:gd name="T6" fmla="*/ 5345 w 8178"/>
                <a:gd name="T7" fmla="*/ 169 h 2822"/>
                <a:gd name="T8" fmla="*/ 4619 w 8178"/>
                <a:gd name="T9" fmla="*/ 274 h 2822"/>
                <a:gd name="T10" fmla="*/ 3930 w 8178"/>
                <a:gd name="T11" fmla="*/ 403 h 2822"/>
                <a:gd name="T12" fmla="*/ 3284 w 8178"/>
                <a:gd name="T13" fmla="*/ 553 h 2822"/>
                <a:gd name="T14" fmla="*/ 2682 w 8178"/>
                <a:gd name="T15" fmla="*/ 723 h 2822"/>
                <a:gd name="T16" fmla="*/ 2401 w 8178"/>
                <a:gd name="T17" fmla="*/ 815 h 2822"/>
                <a:gd name="T18" fmla="*/ 2132 w 8178"/>
                <a:gd name="T19" fmla="*/ 911 h 2822"/>
                <a:gd name="T20" fmla="*/ 1877 w 8178"/>
                <a:gd name="T21" fmla="*/ 1013 h 2822"/>
                <a:gd name="T22" fmla="*/ 1635 w 8178"/>
                <a:gd name="T23" fmla="*/ 1118 h 2822"/>
                <a:gd name="T24" fmla="*/ 1407 w 8178"/>
                <a:gd name="T25" fmla="*/ 1228 h 2822"/>
                <a:gd name="T26" fmla="*/ 1195 w 8178"/>
                <a:gd name="T27" fmla="*/ 1342 h 2822"/>
                <a:gd name="T28" fmla="*/ 999 w 8178"/>
                <a:gd name="T29" fmla="*/ 1459 h 2822"/>
                <a:gd name="T30" fmla="*/ 818 w 8178"/>
                <a:gd name="T31" fmla="*/ 1580 h 2822"/>
                <a:gd name="T32" fmla="*/ 653 w 8178"/>
                <a:gd name="T33" fmla="*/ 1704 h 2822"/>
                <a:gd name="T34" fmla="*/ 506 w 8178"/>
                <a:gd name="T35" fmla="*/ 1833 h 2822"/>
                <a:gd name="T36" fmla="*/ 376 w 8178"/>
                <a:gd name="T37" fmla="*/ 1964 h 2822"/>
                <a:gd name="T38" fmla="*/ 264 w 8178"/>
                <a:gd name="T39" fmla="*/ 2099 h 2822"/>
                <a:gd name="T40" fmla="*/ 172 w 8178"/>
                <a:gd name="T41" fmla="*/ 2238 h 2822"/>
                <a:gd name="T42" fmla="*/ 98 w 8178"/>
                <a:gd name="T43" fmla="*/ 2379 h 2822"/>
                <a:gd name="T44" fmla="*/ 44 w 8178"/>
                <a:gd name="T45" fmla="*/ 2524 h 2822"/>
                <a:gd name="T46" fmla="*/ 11 w 8178"/>
                <a:gd name="T47" fmla="*/ 2672 h 2822"/>
                <a:gd name="T48" fmla="*/ 0 w 8178"/>
                <a:gd name="T49" fmla="*/ 2822 h 2822"/>
                <a:gd name="T50" fmla="*/ 105 w 8178"/>
                <a:gd name="T51" fmla="*/ 2720 h 2822"/>
                <a:gd name="T52" fmla="*/ 129 w 8178"/>
                <a:gd name="T53" fmla="*/ 2586 h 2822"/>
                <a:gd name="T54" fmla="*/ 173 w 8178"/>
                <a:gd name="T55" fmla="*/ 2453 h 2822"/>
                <a:gd name="T56" fmla="*/ 237 w 8178"/>
                <a:gd name="T57" fmla="*/ 2321 h 2822"/>
                <a:gd name="T58" fmla="*/ 319 w 8178"/>
                <a:gd name="T59" fmla="*/ 2191 h 2822"/>
                <a:gd name="T60" fmla="*/ 421 w 8178"/>
                <a:gd name="T61" fmla="*/ 2063 h 2822"/>
                <a:gd name="T62" fmla="*/ 541 w 8178"/>
                <a:gd name="T63" fmla="*/ 1936 h 2822"/>
                <a:gd name="T64" fmla="*/ 679 w 8178"/>
                <a:gd name="T65" fmla="*/ 1813 h 2822"/>
                <a:gd name="T66" fmla="*/ 833 w 8178"/>
                <a:gd name="T67" fmla="*/ 1690 h 2822"/>
                <a:gd name="T68" fmla="*/ 1006 w 8178"/>
                <a:gd name="T69" fmla="*/ 1572 h 2822"/>
                <a:gd name="T70" fmla="*/ 1194 w 8178"/>
                <a:gd name="T71" fmla="*/ 1456 h 2822"/>
                <a:gd name="T72" fmla="*/ 1398 w 8178"/>
                <a:gd name="T73" fmla="*/ 1344 h 2822"/>
                <a:gd name="T74" fmla="*/ 1618 w 8178"/>
                <a:gd name="T75" fmla="*/ 1235 h 2822"/>
                <a:gd name="T76" fmla="*/ 1853 w 8178"/>
                <a:gd name="T77" fmla="*/ 1130 h 2822"/>
                <a:gd name="T78" fmla="*/ 2102 w 8178"/>
                <a:gd name="T79" fmla="*/ 1029 h 2822"/>
                <a:gd name="T80" fmla="*/ 2364 w 8178"/>
                <a:gd name="T81" fmla="*/ 932 h 2822"/>
                <a:gd name="T82" fmla="*/ 2641 w 8178"/>
                <a:gd name="T83" fmla="*/ 840 h 2822"/>
                <a:gd name="T84" fmla="*/ 3154 w 8178"/>
                <a:gd name="T85" fmla="*/ 689 h 2822"/>
                <a:gd name="T86" fmla="*/ 3785 w 8178"/>
                <a:gd name="T87" fmla="*/ 535 h 2822"/>
                <a:gd name="T88" fmla="*/ 4459 w 8178"/>
                <a:gd name="T89" fmla="*/ 402 h 2822"/>
                <a:gd name="T90" fmla="*/ 5173 w 8178"/>
                <a:gd name="T91" fmla="*/ 291 h 2822"/>
                <a:gd name="T92" fmla="*/ 5922 w 8178"/>
                <a:gd name="T93" fmla="*/ 204 h 2822"/>
                <a:gd name="T94" fmla="*/ 6702 w 8178"/>
                <a:gd name="T95" fmla="*/ 142 h 2822"/>
                <a:gd name="T96" fmla="*/ 7508 w 8178"/>
                <a:gd name="T97" fmla="*/ 107 h 2822"/>
                <a:gd name="T98" fmla="*/ 8128 w 8178"/>
                <a:gd name="T99" fmla="*/ 99 h 2822"/>
                <a:gd name="T100" fmla="*/ 8145 w 8178"/>
                <a:gd name="T101" fmla="*/ 97 h 2822"/>
                <a:gd name="T102" fmla="*/ 8162 w 8178"/>
                <a:gd name="T103" fmla="*/ 87 h 2822"/>
                <a:gd name="T104" fmla="*/ 8177 w 8178"/>
                <a:gd name="T105" fmla="*/ 59 h 2822"/>
                <a:gd name="T106" fmla="*/ 8171 w 8178"/>
                <a:gd name="T107" fmla="*/ 23 h 2822"/>
                <a:gd name="T108" fmla="*/ 8154 w 8178"/>
                <a:gd name="T109" fmla="*/ 6 h 2822"/>
                <a:gd name="T110" fmla="*/ 8134 w 8178"/>
                <a:gd name="T111" fmla="*/ 0 h 282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178"/>
                <a:gd name="T169" fmla="*/ 0 h 2822"/>
                <a:gd name="T170" fmla="*/ 8178 w 8178"/>
                <a:gd name="T171" fmla="*/ 2822 h 282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178" h="2822">
                  <a:moveTo>
                    <a:pt x="8128" y="0"/>
                  </a:moveTo>
                  <a:lnTo>
                    <a:pt x="8128" y="0"/>
                  </a:lnTo>
                  <a:lnTo>
                    <a:pt x="7920" y="1"/>
                  </a:lnTo>
                  <a:lnTo>
                    <a:pt x="7711" y="4"/>
                  </a:lnTo>
                  <a:lnTo>
                    <a:pt x="7505" y="8"/>
                  </a:lnTo>
                  <a:lnTo>
                    <a:pt x="7301" y="14"/>
                  </a:lnTo>
                  <a:lnTo>
                    <a:pt x="7098" y="22"/>
                  </a:lnTo>
                  <a:lnTo>
                    <a:pt x="6896" y="33"/>
                  </a:lnTo>
                  <a:lnTo>
                    <a:pt x="6695" y="44"/>
                  </a:lnTo>
                  <a:lnTo>
                    <a:pt x="6497" y="57"/>
                  </a:lnTo>
                  <a:lnTo>
                    <a:pt x="6300" y="71"/>
                  </a:lnTo>
                  <a:lnTo>
                    <a:pt x="6105" y="88"/>
                  </a:lnTo>
                  <a:lnTo>
                    <a:pt x="5912" y="106"/>
                  </a:lnTo>
                  <a:lnTo>
                    <a:pt x="5721" y="125"/>
                  </a:lnTo>
                  <a:lnTo>
                    <a:pt x="5532" y="146"/>
                  </a:lnTo>
                  <a:lnTo>
                    <a:pt x="5345" y="169"/>
                  </a:lnTo>
                  <a:lnTo>
                    <a:pt x="5160" y="193"/>
                  </a:lnTo>
                  <a:lnTo>
                    <a:pt x="4977" y="218"/>
                  </a:lnTo>
                  <a:lnTo>
                    <a:pt x="4797" y="246"/>
                  </a:lnTo>
                  <a:lnTo>
                    <a:pt x="4619" y="274"/>
                  </a:lnTo>
                  <a:lnTo>
                    <a:pt x="4443" y="304"/>
                  </a:lnTo>
                  <a:lnTo>
                    <a:pt x="4269" y="335"/>
                  </a:lnTo>
                  <a:lnTo>
                    <a:pt x="4099" y="368"/>
                  </a:lnTo>
                  <a:lnTo>
                    <a:pt x="3930" y="403"/>
                  </a:lnTo>
                  <a:lnTo>
                    <a:pt x="3764" y="438"/>
                  </a:lnTo>
                  <a:lnTo>
                    <a:pt x="3601" y="475"/>
                  </a:lnTo>
                  <a:lnTo>
                    <a:pt x="3441" y="514"/>
                  </a:lnTo>
                  <a:lnTo>
                    <a:pt x="3284" y="553"/>
                  </a:lnTo>
                  <a:lnTo>
                    <a:pt x="3128" y="593"/>
                  </a:lnTo>
                  <a:lnTo>
                    <a:pt x="2977" y="635"/>
                  </a:lnTo>
                  <a:lnTo>
                    <a:pt x="2829" y="679"/>
                  </a:lnTo>
                  <a:lnTo>
                    <a:pt x="2682" y="723"/>
                  </a:lnTo>
                  <a:lnTo>
                    <a:pt x="2611" y="745"/>
                  </a:lnTo>
                  <a:lnTo>
                    <a:pt x="2540" y="769"/>
                  </a:lnTo>
                  <a:lnTo>
                    <a:pt x="2470" y="792"/>
                  </a:lnTo>
                  <a:lnTo>
                    <a:pt x="2401" y="815"/>
                  </a:lnTo>
                  <a:lnTo>
                    <a:pt x="2332" y="839"/>
                  </a:lnTo>
                  <a:lnTo>
                    <a:pt x="2265" y="863"/>
                  </a:lnTo>
                  <a:lnTo>
                    <a:pt x="2198" y="887"/>
                  </a:lnTo>
                  <a:lnTo>
                    <a:pt x="2132" y="911"/>
                  </a:lnTo>
                  <a:lnTo>
                    <a:pt x="2067" y="937"/>
                  </a:lnTo>
                  <a:lnTo>
                    <a:pt x="2002" y="962"/>
                  </a:lnTo>
                  <a:lnTo>
                    <a:pt x="1939" y="988"/>
                  </a:lnTo>
                  <a:lnTo>
                    <a:pt x="1877" y="1013"/>
                  </a:lnTo>
                  <a:lnTo>
                    <a:pt x="1815" y="1039"/>
                  </a:lnTo>
                  <a:lnTo>
                    <a:pt x="1754" y="1065"/>
                  </a:lnTo>
                  <a:lnTo>
                    <a:pt x="1694" y="1092"/>
                  </a:lnTo>
                  <a:lnTo>
                    <a:pt x="1635" y="1118"/>
                  </a:lnTo>
                  <a:lnTo>
                    <a:pt x="1577" y="1146"/>
                  </a:lnTo>
                  <a:lnTo>
                    <a:pt x="1519" y="1172"/>
                  </a:lnTo>
                  <a:lnTo>
                    <a:pt x="1463" y="1200"/>
                  </a:lnTo>
                  <a:lnTo>
                    <a:pt x="1407" y="1228"/>
                  </a:lnTo>
                  <a:lnTo>
                    <a:pt x="1353" y="1256"/>
                  </a:lnTo>
                  <a:lnTo>
                    <a:pt x="1299" y="1284"/>
                  </a:lnTo>
                  <a:lnTo>
                    <a:pt x="1247" y="1313"/>
                  </a:lnTo>
                  <a:lnTo>
                    <a:pt x="1195" y="1342"/>
                  </a:lnTo>
                  <a:lnTo>
                    <a:pt x="1145" y="1371"/>
                  </a:lnTo>
                  <a:lnTo>
                    <a:pt x="1095" y="1400"/>
                  </a:lnTo>
                  <a:lnTo>
                    <a:pt x="1046" y="1429"/>
                  </a:lnTo>
                  <a:lnTo>
                    <a:pt x="999" y="1459"/>
                  </a:lnTo>
                  <a:lnTo>
                    <a:pt x="952" y="1489"/>
                  </a:lnTo>
                  <a:lnTo>
                    <a:pt x="906" y="1519"/>
                  </a:lnTo>
                  <a:lnTo>
                    <a:pt x="862" y="1550"/>
                  </a:lnTo>
                  <a:lnTo>
                    <a:pt x="818" y="1580"/>
                  </a:lnTo>
                  <a:lnTo>
                    <a:pt x="775" y="1611"/>
                  </a:lnTo>
                  <a:lnTo>
                    <a:pt x="734" y="1641"/>
                  </a:lnTo>
                  <a:lnTo>
                    <a:pt x="693" y="1673"/>
                  </a:lnTo>
                  <a:lnTo>
                    <a:pt x="653" y="1704"/>
                  </a:lnTo>
                  <a:lnTo>
                    <a:pt x="615" y="1736"/>
                  </a:lnTo>
                  <a:lnTo>
                    <a:pt x="578" y="1769"/>
                  </a:lnTo>
                  <a:lnTo>
                    <a:pt x="542" y="1800"/>
                  </a:lnTo>
                  <a:lnTo>
                    <a:pt x="506" y="1833"/>
                  </a:lnTo>
                  <a:lnTo>
                    <a:pt x="472" y="1866"/>
                  </a:lnTo>
                  <a:lnTo>
                    <a:pt x="439" y="1898"/>
                  </a:lnTo>
                  <a:lnTo>
                    <a:pt x="407" y="1931"/>
                  </a:lnTo>
                  <a:lnTo>
                    <a:pt x="376" y="1964"/>
                  </a:lnTo>
                  <a:lnTo>
                    <a:pt x="346" y="1998"/>
                  </a:lnTo>
                  <a:lnTo>
                    <a:pt x="318" y="2032"/>
                  </a:lnTo>
                  <a:lnTo>
                    <a:pt x="291" y="2065"/>
                  </a:lnTo>
                  <a:lnTo>
                    <a:pt x="264" y="2099"/>
                  </a:lnTo>
                  <a:lnTo>
                    <a:pt x="240" y="2134"/>
                  </a:lnTo>
                  <a:lnTo>
                    <a:pt x="215" y="2168"/>
                  </a:lnTo>
                  <a:lnTo>
                    <a:pt x="193" y="2203"/>
                  </a:lnTo>
                  <a:lnTo>
                    <a:pt x="172" y="2238"/>
                  </a:lnTo>
                  <a:lnTo>
                    <a:pt x="151" y="2273"/>
                  </a:lnTo>
                  <a:lnTo>
                    <a:pt x="132" y="2308"/>
                  </a:lnTo>
                  <a:lnTo>
                    <a:pt x="114" y="2344"/>
                  </a:lnTo>
                  <a:lnTo>
                    <a:pt x="98" y="2379"/>
                  </a:lnTo>
                  <a:lnTo>
                    <a:pt x="82" y="2415"/>
                  </a:lnTo>
                  <a:lnTo>
                    <a:pt x="68" y="2452"/>
                  </a:lnTo>
                  <a:lnTo>
                    <a:pt x="55" y="2488"/>
                  </a:lnTo>
                  <a:lnTo>
                    <a:pt x="44" y="2524"/>
                  </a:lnTo>
                  <a:lnTo>
                    <a:pt x="34" y="2561"/>
                  </a:lnTo>
                  <a:lnTo>
                    <a:pt x="24" y="2597"/>
                  </a:lnTo>
                  <a:lnTo>
                    <a:pt x="17" y="2635"/>
                  </a:lnTo>
                  <a:lnTo>
                    <a:pt x="11" y="2672"/>
                  </a:lnTo>
                  <a:lnTo>
                    <a:pt x="6" y="2710"/>
                  </a:lnTo>
                  <a:lnTo>
                    <a:pt x="3" y="2746"/>
                  </a:lnTo>
                  <a:lnTo>
                    <a:pt x="1" y="2784"/>
                  </a:lnTo>
                  <a:lnTo>
                    <a:pt x="0" y="2822"/>
                  </a:lnTo>
                  <a:lnTo>
                    <a:pt x="99" y="2822"/>
                  </a:lnTo>
                  <a:lnTo>
                    <a:pt x="100" y="2788"/>
                  </a:lnTo>
                  <a:lnTo>
                    <a:pt x="101" y="2753"/>
                  </a:lnTo>
                  <a:lnTo>
                    <a:pt x="105" y="2720"/>
                  </a:lnTo>
                  <a:lnTo>
                    <a:pt x="109" y="2686"/>
                  </a:lnTo>
                  <a:lnTo>
                    <a:pt x="114" y="2653"/>
                  </a:lnTo>
                  <a:lnTo>
                    <a:pt x="121" y="2619"/>
                  </a:lnTo>
                  <a:lnTo>
                    <a:pt x="129" y="2586"/>
                  </a:lnTo>
                  <a:lnTo>
                    <a:pt x="138" y="2553"/>
                  </a:lnTo>
                  <a:lnTo>
                    <a:pt x="148" y="2519"/>
                  </a:lnTo>
                  <a:lnTo>
                    <a:pt x="161" y="2486"/>
                  </a:lnTo>
                  <a:lnTo>
                    <a:pt x="173" y="2453"/>
                  </a:lnTo>
                  <a:lnTo>
                    <a:pt x="187" y="2420"/>
                  </a:lnTo>
                  <a:lnTo>
                    <a:pt x="202" y="2386"/>
                  </a:lnTo>
                  <a:lnTo>
                    <a:pt x="219" y="2354"/>
                  </a:lnTo>
                  <a:lnTo>
                    <a:pt x="237" y="2321"/>
                  </a:lnTo>
                  <a:lnTo>
                    <a:pt x="256" y="2289"/>
                  </a:lnTo>
                  <a:lnTo>
                    <a:pt x="275" y="2256"/>
                  </a:lnTo>
                  <a:lnTo>
                    <a:pt x="297" y="2223"/>
                  </a:lnTo>
                  <a:lnTo>
                    <a:pt x="319" y="2191"/>
                  </a:lnTo>
                  <a:lnTo>
                    <a:pt x="343" y="2159"/>
                  </a:lnTo>
                  <a:lnTo>
                    <a:pt x="368" y="2127"/>
                  </a:lnTo>
                  <a:lnTo>
                    <a:pt x="394" y="2095"/>
                  </a:lnTo>
                  <a:lnTo>
                    <a:pt x="421" y="2063"/>
                  </a:lnTo>
                  <a:lnTo>
                    <a:pt x="449" y="2031"/>
                  </a:lnTo>
                  <a:lnTo>
                    <a:pt x="479" y="1999"/>
                  </a:lnTo>
                  <a:lnTo>
                    <a:pt x="509" y="1967"/>
                  </a:lnTo>
                  <a:lnTo>
                    <a:pt x="541" y="1936"/>
                  </a:lnTo>
                  <a:lnTo>
                    <a:pt x="573" y="1905"/>
                  </a:lnTo>
                  <a:lnTo>
                    <a:pt x="608" y="1874"/>
                  </a:lnTo>
                  <a:lnTo>
                    <a:pt x="642" y="1843"/>
                  </a:lnTo>
                  <a:lnTo>
                    <a:pt x="679" y="1813"/>
                  </a:lnTo>
                  <a:lnTo>
                    <a:pt x="715" y="1782"/>
                  </a:lnTo>
                  <a:lnTo>
                    <a:pt x="754" y="1751"/>
                  </a:lnTo>
                  <a:lnTo>
                    <a:pt x="792" y="1721"/>
                  </a:lnTo>
                  <a:lnTo>
                    <a:pt x="833" y="1690"/>
                  </a:lnTo>
                  <a:lnTo>
                    <a:pt x="875" y="1661"/>
                  </a:lnTo>
                  <a:lnTo>
                    <a:pt x="917" y="1631"/>
                  </a:lnTo>
                  <a:lnTo>
                    <a:pt x="961" y="1602"/>
                  </a:lnTo>
                  <a:lnTo>
                    <a:pt x="1006" y="1572"/>
                  </a:lnTo>
                  <a:lnTo>
                    <a:pt x="1051" y="1542"/>
                  </a:lnTo>
                  <a:lnTo>
                    <a:pt x="1097" y="1514"/>
                  </a:lnTo>
                  <a:lnTo>
                    <a:pt x="1145" y="1485"/>
                  </a:lnTo>
                  <a:lnTo>
                    <a:pt x="1194" y="1456"/>
                  </a:lnTo>
                  <a:lnTo>
                    <a:pt x="1244" y="1428"/>
                  </a:lnTo>
                  <a:lnTo>
                    <a:pt x="1294" y="1400"/>
                  </a:lnTo>
                  <a:lnTo>
                    <a:pt x="1346" y="1371"/>
                  </a:lnTo>
                  <a:lnTo>
                    <a:pt x="1398" y="1344"/>
                  </a:lnTo>
                  <a:lnTo>
                    <a:pt x="1452" y="1316"/>
                  </a:lnTo>
                  <a:lnTo>
                    <a:pt x="1507" y="1289"/>
                  </a:lnTo>
                  <a:lnTo>
                    <a:pt x="1562" y="1262"/>
                  </a:lnTo>
                  <a:lnTo>
                    <a:pt x="1618" y="1235"/>
                  </a:lnTo>
                  <a:lnTo>
                    <a:pt x="1675" y="1208"/>
                  </a:lnTo>
                  <a:lnTo>
                    <a:pt x="1733" y="1182"/>
                  </a:lnTo>
                  <a:lnTo>
                    <a:pt x="1793" y="1156"/>
                  </a:lnTo>
                  <a:lnTo>
                    <a:pt x="1853" y="1130"/>
                  </a:lnTo>
                  <a:lnTo>
                    <a:pt x="1913" y="1104"/>
                  </a:lnTo>
                  <a:lnTo>
                    <a:pt x="1975" y="1079"/>
                  </a:lnTo>
                  <a:lnTo>
                    <a:pt x="2038" y="1054"/>
                  </a:lnTo>
                  <a:lnTo>
                    <a:pt x="2102" y="1029"/>
                  </a:lnTo>
                  <a:lnTo>
                    <a:pt x="2166" y="1004"/>
                  </a:lnTo>
                  <a:lnTo>
                    <a:pt x="2231" y="980"/>
                  </a:lnTo>
                  <a:lnTo>
                    <a:pt x="2297" y="956"/>
                  </a:lnTo>
                  <a:lnTo>
                    <a:pt x="2364" y="932"/>
                  </a:lnTo>
                  <a:lnTo>
                    <a:pt x="2432" y="908"/>
                  </a:lnTo>
                  <a:lnTo>
                    <a:pt x="2501" y="885"/>
                  </a:lnTo>
                  <a:lnTo>
                    <a:pt x="2570" y="862"/>
                  </a:lnTo>
                  <a:lnTo>
                    <a:pt x="2641" y="840"/>
                  </a:lnTo>
                  <a:lnTo>
                    <a:pt x="2712" y="818"/>
                  </a:lnTo>
                  <a:lnTo>
                    <a:pt x="2856" y="774"/>
                  </a:lnTo>
                  <a:lnTo>
                    <a:pt x="3003" y="730"/>
                  </a:lnTo>
                  <a:lnTo>
                    <a:pt x="3154" y="689"/>
                  </a:lnTo>
                  <a:lnTo>
                    <a:pt x="3307" y="648"/>
                  </a:lnTo>
                  <a:lnTo>
                    <a:pt x="3464" y="610"/>
                  </a:lnTo>
                  <a:lnTo>
                    <a:pt x="3623" y="571"/>
                  </a:lnTo>
                  <a:lnTo>
                    <a:pt x="3785" y="535"/>
                  </a:lnTo>
                  <a:lnTo>
                    <a:pt x="3950" y="500"/>
                  </a:lnTo>
                  <a:lnTo>
                    <a:pt x="4117" y="466"/>
                  </a:lnTo>
                  <a:lnTo>
                    <a:pt x="4288" y="433"/>
                  </a:lnTo>
                  <a:lnTo>
                    <a:pt x="4459" y="402"/>
                  </a:lnTo>
                  <a:lnTo>
                    <a:pt x="4635" y="372"/>
                  </a:lnTo>
                  <a:lnTo>
                    <a:pt x="4812" y="344"/>
                  </a:lnTo>
                  <a:lnTo>
                    <a:pt x="4992" y="316"/>
                  </a:lnTo>
                  <a:lnTo>
                    <a:pt x="5173" y="291"/>
                  </a:lnTo>
                  <a:lnTo>
                    <a:pt x="5357" y="267"/>
                  </a:lnTo>
                  <a:lnTo>
                    <a:pt x="5543" y="245"/>
                  </a:lnTo>
                  <a:lnTo>
                    <a:pt x="5731" y="223"/>
                  </a:lnTo>
                  <a:lnTo>
                    <a:pt x="5922" y="204"/>
                  </a:lnTo>
                  <a:lnTo>
                    <a:pt x="6114" y="187"/>
                  </a:lnTo>
                  <a:lnTo>
                    <a:pt x="6308" y="170"/>
                  </a:lnTo>
                  <a:lnTo>
                    <a:pt x="6503" y="155"/>
                  </a:lnTo>
                  <a:lnTo>
                    <a:pt x="6702" y="142"/>
                  </a:lnTo>
                  <a:lnTo>
                    <a:pt x="6901" y="130"/>
                  </a:lnTo>
                  <a:lnTo>
                    <a:pt x="7102" y="121"/>
                  </a:lnTo>
                  <a:lnTo>
                    <a:pt x="7304" y="113"/>
                  </a:lnTo>
                  <a:lnTo>
                    <a:pt x="7508" y="107"/>
                  </a:lnTo>
                  <a:lnTo>
                    <a:pt x="7713" y="103"/>
                  </a:lnTo>
                  <a:lnTo>
                    <a:pt x="7920" y="100"/>
                  </a:lnTo>
                  <a:lnTo>
                    <a:pt x="8128" y="99"/>
                  </a:lnTo>
                  <a:lnTo>
                    <a:pt x="8134" y="99"/>
                  </a:lnTo>
                  <a:lnTo>
                    <a:pt x="8139" y="98"/>
                  </a:lnTo>
                  <a:lnTo>
                    <a:pt x="8145" y="97"/>
                  </a:lnTo>
                  <a:lnTo>
                    <a:pt x="8149" y="95"/>
                  </a:lnTo>
                  <a:lnTo>
                    <a:pt x="8154" y="93"/>
                  </a:lnTo>
                  <a:lnTo>
                    <a:pt x="8158" y="90"/>
                  </a:lnTo>
                  <a:lnTo>
                    <a:pt x="8162" y="87"/>
                  </a:lnTo>
                  <a:lnTo>
                    <a:pt x="8166" y="84"/>
                  </a:lnTo>
                  <a:lnTo>
                    <a:pt x="8171" y="76"/>
                  </a:lnTo>
                  <a:lnTo>
                    <a:pt x="8175" y="67"/>
                  </a:lnTo>
                  <a:lnTo>
                    <a:pt x="8177" y="59"/>
                  </a:lnTo>
                  <a:lnTo>
                    <a:pt x="8178" y="50"/>
                  </a:lnTo>
                  <a:lnTo>
                    <a:pt x="8177" y="41"/>
                  </a:lnTo>
                  <a:lnTo>
                    <a:pt x="8175" y="32"/>
                  </a:lnTo>
                  <a:lnTo>
                    <a:pt x="8171" y="23"/>
                  </a:lnTo>
                  <a:lnTo>
                    <a:pt x="8166" y="15"/>
                  </a:lnTo>
                  <a:lnTo>
                    <a:pt x="8162" y="12"/>
                  </a:lnTo>
                  <a:lnTo>
                    <a:pt x="8158" y="9"/>
                  </a:lnTo>
                  <a:lnTo>
                    <a:pt x="8154" y="6"/>
                  </a:lnTo>
                  <a:lnTo>
                    <a:pt x="8149" y="4"/>
                  </a:lnTo>
                  <a:lnTo>
                    <a:pt x="8145" y="2"/>
                  </a:lnTo>
                  <a:lnTo>
                    <a:pt x="8139" y="1"/>
                  </a:lnTo>
                  <a:lnTo>
                    <a:pt x="8134" y="0"/>
                  </a:lnTo>
                  <a:lnTo>
                    <a:pt x="8128" y="0"/>
                  </a:lnTo>
                  <a:close/>
                </a:path>
              </a:pathLst>
            </a:custGeom>
            <a:solidFill>
              <a:srgbClr val="D98E9A"/>
            </a:solidFill>
            <a:ln w="9525">
              <a:noFill/>
              <a:round/>
              <a:headEnd/>
              <a:tailEnd/>
            </a:ln>
          </p:spPr>
          <p:txBody>
            <a:bodyPr>
              <a:prstTxWarp prst="textNoShape">
                <a:avLst/>
              </a:prstTxWarp>
            </a:bodyPr>
            <a:lstStyle/>
            <a:p>
              <a:endParaRPr lang="en-US"/>
            </a:p>
          </p:txBody>
        </p:sp>
        <p:sp>
          <p:nvSpPr>
            <p:cNvPr id="20563" name="Freeform 430"/>
            <p:cNvSpPr>
              <a:spLocks/>
            </p:cNvSpPr>
            <p:nvPr/>
          </p:nvSpPr>
          <p:spPr bwMode="auto">
            <a:xfrm>
              <a:off x="2088" y="1600"/>
              <a:ext cx="254" cy="88"/>
            </a:xfrm>
            <a:custGeom>
              <a:avLst/>
              <a:gdLst>
                <a:gd name="T0" fmla="*/ 8122 w 8128"/>
                <a:gd name="T1" fmla="*/ 2710 h 2822"/>
                <a:gd name="T2" fmla="*/ 8094 w 8128"/>
                <a:gd name="T3" fmla="*/ 2561 h 2822"/>
                <a:gd name="T4" fmla="*/ 8046 w 8128"/>
                <a:gd name="T5" fmla="*/ 2416 h 2822"/>
                <a:gd name="T6" fmla="*/ 7977 w 8128"/>
                <a:gd name="T7" fmla="*/ 2273 h 2822"/>
                <a:gd name="T8" fmla="*/ 7888 w 8128"/>
                <a:gd name="T9" fmla="*/ 2134 h 2822"/>
                <a:gd name="T10" fmla="*/ 7782 w 8128"/>
                <a:gd name="T11" fmla="*/ 1998 h 2822"/>
                <a:gd name="T12" fmla="*/ 7656 w 8128"/>
                <a:gd name="T13" fmla="*/ 1866 h 2822"/>
                <a:gd name="T14" fmla="*/ 7512 w 8128"/>
                <a:gd name="T15" fmla="*/ 1736 h 2822"/>
                <a:gd name="T16" fmla="*/ 7353 w 8128"/>
                <a:gd name="T17" fmla="*/ 1611 h 2822"/>
                <a:gd name="T18" fmla="*/ 7176 w 8128"/>
                <a:gd name="T19" fmla="*/ 1489 h 2822"/>
                <a:gd name="T20" fmla="*/ 6983 w 8128"/>
                <a:gd name="T21" fmla="*/ 1371 h 2822"/>
                <a:gd name="T22" fmla="*/ 6775 w 8128"/>
                <a:gd name="T23" fmla="*/ 1256 h 2822"/>
                <a:gd name="T24" fmla="*/ 6551 w 8128"/>
                <a:gd name="T25" fmla="*/ 1146 h 2822"/>
                <a:gd name="T26" fmla="*/ 6313 w 8128"/>
                <a:gd name="T27" fmla="*/ 1039 h 2822"/>
                <a:gd name="T28" fmla="*/ 6061 w 8128"/>
                <a:gd name="T29" fmla="*/ 937 h 2822"/>
                <a:gd name="T30" fmla="*/ 5796 w 8128"/>
                <a:gd name="T31" fmla="*/ 839 h 2822"/>
                <a:gd name="T32" fmla="*/ 5517 w 8128"/>
                <a:gd name="T33" fmla="*/ 745 h 2822"/>
                <a:gd name="T34" fmla="*/ 5000 w 8128"/>
                <a:gd name="T35" fmla="*/ 593 h 2822"/>
                <a:gd name="T36" fmla="*/ 4364 w 8128"/>
                <a:gd name="T37" fmla="*/ 438 h 2822"/>
                <a:gd name="T38" fmla="*/ 3685 w 8128"/>
                <a:gd name="T39" fmla="*/ 304 h 2822"/>
                <a:gd name="T40" fmla="*/ 2968 w 8128"/>
                <a:gd name="T41" fmla="*/ 193 h 2822"/>
                <a:gd name="T42" fmla="*/ 2216 w 8128"/>
                <a:gd name="T43" fmla="*/ 106 h 2822"/>
                <a:gd name="T44" fmla="*/ 1433 w 8128"/>
                <a:gd name="T45" fmla="*/ 44 h 2822"/>
                <a:gd name="T46" fmla="*/ 623 w 8128"/>
                <a:gd name="T47" fmla="*/ 8 h 2822"/>
                <a:gd name="T48" fmla="*/ 0 w 8128"/>
                <a:gd name="T49" fmla="*/ 99 h 2822"/>
                <a:gd name="T50" fmla="*/ 824 w 8128"/>
                <a:gd name="T51" fmla="*/ 113 h 2822"/>
                <a:gd name="T52" fmla="*/ 1625 w 8128"/>
                <a:gd name="T53" fmla="*/ 155 h 2822"/>
                <a:gd name="T54" fmla="*/ 2397 w 8128"/>
                <a:gd name="T55" fmla="*/ 223 h 2822"/>
                <a:gd name="T56" fmla="*/ 3136 w 8128"/>
                <a:gd name="T57" fmla="*/ 316 h 2822"/>
                <a:gd name="T58" fmla="*/ 3840 w 8128"/>
                <a:gd name="T59" fmla="*/ 433 h 2822"/>
                <a:gd name="T60" fmla="*/ 4505 w 8128"/>
                <a:gd name="T61" fmla="*/ 571 h 2822"/>
                <a:gd name="T62" fmla="*/ 5125 w 8128"/>
                <a:gd name="T63" fmla="*/ 730 h 2822"/>
                <a:gd name="T64" fmla="*/ 5558 w 8128"/>
                <a:gd name="T65" fmla="*/ 862 h 2822"/>
                <a:gd name="T66" fmla="*/ 5831 w 8128"/>
                <a:gd name="T67" fmla="*/ 956 h 2822"/>
                <a:gd name="T68" fmla="*/ 6090 w 8128"/>
                <a:gd name="T69" fmla="*/ 1054 h 2822"/>
                <a:gd name="T70" fmla="*/ 6335 w 8128"/>
                <a:gd name="T71" fmla="*/ 1156 h 2822"/>
                <a:gd name="T72" fmla="*/ 6566 w 8128"/>
                <a:gd name="T73" fmla="*/ 1262 h 2822"/>
                <a:gd name="T74" fmla="*/ 6782 w 8128"/>
                <a:gd name="T75" fmla="*/ 1371 h 2822"/>
                <a:gd name="T76" fmla="*/ 6983 w 8128"/>
                <a:gd name="T77" fmla="*/ 1485 h 2822"/>
                <a:gd name="T78" fmla="*/ 7167 w 8128"/>
                <a:gd name="T79" fmla="*/ 1602 h 2822"/>
                <a:gd name="T80" fmla="*/ 7335 w 8128"/>
                <a:gd name="T81" fmla="*/ 1721 h 2822"/>
                <a:gd name="T82" fmla="*/ 7486 w 8128"/>
                <a:gd name="T83" fmla="*/ 1843 h 2822"/>
                <a:gd name="T84" fmla="*/ 7619 w 8128"/>
                <a:gd name="T85" fmla="*/ 1967 h 2822"/>
                <a:gd name="T86" fmla="*/ 7734 w 8128"/>
                <a:gd name="T87" fmla="*/ 2095 h 2822"/>
                <a:gd name="T88" fmla="*/ 7830 w 8128"/>
                <a:gd name="T89" fmla="*/ 2223 h 2822"/>
                <a:gd name="T90" fmla="*/ 7909 w 8128"/>
                <a:gd name="T91" fmla="*/ 2354 h 2822"/>
                <a:gd name="T92" fmla="*/ 7967 w 8128"/>
                <a:gd name="T93" fmla="*/ 2486 h 2822"/>
                <a:gd name="T94" fmla="*/ 8007 w 8128"/>
                <a:gd name="T95" fmla="*/ 2619 h 2822"/>
                <a:gd name="T96" fmla="*/ 8026 w 8128"/>
                <a:gd name="T97" fmla="*/ 2753 h 282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128"/>
                <a:gd name="T148" fmla="*/ 0 h 2822"/>
                <a:gd name="T149" fmla="*/ 8128 w 8128"/>
                <a:gd name="T150" fmla="*/ 2822 h 282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128" h="2822">
                  <a:moveTo>
                    <a:pt x="8128" y="2822"/>
                  </a:moveTo>
                  <a:lnTo>
                    <a:pt x="8127" y="2784"/>
                  </a:lnTo>
                  <a:lnTo>
                    <a:pt x="8125" y="2746"/>
                  </a:lnTo>
                  <a:lnTo>
                    <a:pt x="8122" y="2710"/>
                  </a:lnTo>
                  <a:lnTo>
                    <a:pt x="8117" y="2672"/>
                  </a:lnTo>
                  <a:lnTo>
                    <a:pt x="8111" y="2635"/>
                  </a:lnTo>
                  <a:lnTo>
                    <a:pt x="8103" y="2597"/>
                  </a:lnTo>
                  <a:lnTo>
                    <a:pt x="8094" y="2561"/>
                  </a:lnTo>
                  <a:lnTo>
                    <a:pt x="8084" y="2524"/>
                  </a:lnTo>
                  <a:lnTo>
                    <a:pt x="8072" y="2488"/>
                  </a:lnTo>
                  <a:lnTo>
                    <a:pt x="8060" y="2452"/>
                  </a:lnTo>
                  <a:lnTo>
                    <a:pt x="8046" y="2416"/>
                  </a:lnTo>
                  <a:lnTo>
                    <a:pt x="8030" y="2379"/>
                  </a:lnTo>
                  <a:lnTo>
                    <a:pt x="8014" y="2344"/>
                  </a:lnTo>
                  <a:lnTo>
                    <a:pt x="7996" y="2308"/>
                  </a:lnTo>
                  <a:lnTo>
                    <a:pt x="7977" y="2273"/>
                  </a:lnTo>
                  <a:lnTo>
                    <a:pt x="7956" y="2238"/>
                  </a:lnTo>
                  <a:lnTo>
                    <a:pt x="7935" y="2203"/>
                  </a:lnTo>
                  <a:lnTo>
                    <a:pt x="7913" y="2168"/>
                  </a:lnTo>
                  <a:lnTo>
                    <a:pt x="7888" y="2134"/>
                  </a:lnTo>
                  <a:lnTo>
                    <a:pt x="7864" y="2099"/>
                  </a:lnTo>
                  <a:lnTo>
                    <a:pt x="7837" y="2065"/>
                  </a:lnTo>
                  <a:lnTo>
                    <a:pt x="7810" y="2032"/>
                  </a:lnTo>
                  <a:lnTo>
                    <a:pt x="7782" y="1998"/>
                  </a:lnTo>
                  <a:lnTo>
                    <a:pt x="7752" y="1964"/>
                  </a:lnTo>
                  <a:lnTo>
                    <a:pt x="7721" y="1931"/>
                  </a:lnTo>
                  <a:lnTo>
                    <a:pt x="7689" y="1898"/>
                  </a:lnTo>
                  <a:lnTo>
                    <a:pt x="7656" y="1866"/>
                  </a:lnTo>
                  <a:lnTo>
                    <a:pt x="7622" y="1833"/>
                  </a:lnTo>
                  <a:lnTo>
                    <a:pt x="7586" y="1800"/>
                  </a:lnTo>
                  <a:lnTo>
                    <a:pt x="7550" y="1769"/>
                  </a:lnTo>
                  <a:lnTo>
                    <a:pt x="7512" y="1736"/>
                  </a:lnTo>
                  <a:lnTo>
                    <a:pt x="7475" y="1704"/>
                  </a:lnTo>
                  <a:lnTo>
                    <a:pt x="7435" y="1673"/>
                  </a:lnTo>
                  <a:lnTo>
                    <a:pt x="7394" y="1641"/>
                  </a:lnTo>
                  <a:lnTo>
                    <a:pt x="7353" y="1611"/>
                  </a:lnTo>
                  <a:lnTo>
                    <a:pt x="7310" y="1580"/>
                  </a:lnTo>
                  <a:lnTo>
                    <a:pt x="7266" y="1550"/>
                  </a:lnTo>
                  <a:lnTo>
                    <a:pt x="7222" y="1519"/>
                  </a:lnTo>
                  <a:lnTo>
                    <a:pt x="7176" y="1489"/>
                  </a:lnTo>
                  <a:lnTo>
                    <a:pt x="7129" y="1459"/>
                  </a:lnTo>
                  <a:lnTo>
                    <a:pt x="7082" y="1429"/>
                  </a:lnTo>
                  <a:lnTo>
                    <a:pt x="7033" y="1400"/>
                  </a:lnTo>
                  <a:lnTo>
                    <a:pt x="6983" y="1371"/>
                  </a:lnTo>
                  <a:lnTo>
                    <a:pt x="6932" y="1342"/>
                  </a:lnTo>
                  <a:lnTo>
                    <a:pt x="6881" y="1313"/>
                  </a:lnTo>
                  <a:lnTo>
                    <a:pt x="6829" y="1284"/>
                  </a:lnTo>
                  <a:lnTo>
                    <a:pt x="6775" y="1256"/>
                  </a:lnTo>
                  <a:lnTo>
                    <a:pt x="6721" y="1228"/>
                  </a:lnTo>
                  <a:lnTo>
                    <a:pt x="6665" y="1200"/>
                  </a:lnTo>
                  <a:lnTo>
                    <a:pt x="6609" y="1172"/>
                  </a:lnTo>
                  <a:lnTo>
                    <a:pt x="6551" y="1146"/>
                  </a:lnTo>
                  <a:lnTo>
                    <a:pt x="6493" y="1118"/>
                  </a:lnTo>
                  <a:lnTo>
                    <a:pt x="6434" y="1092"/>
                  </a:lnTo>
                  <a:lnTo>
                    <a:pt x="6374" y="1065"/>
                  </a:lnTo>
                  <a:lnTo>
                    <a:pt x="6313" y="1039"/>
                  </a:lnTo>
                  <a:lnTo>
                    <a:pt x="6251" y="1013"/>
                  </a:lnTo>
                  <a:lnTo>
                    <a:pt x="6189" y="988"/>
                  </a:lnTo>
                  <a:lnTo>
                    <a:pt x="6125" y="962"/>
                  </a:lnTo>
                  <a:lnTo>
                    <a:pt x="6061" y="937"/>
                  </a:lnTo>
                  <a:lnTo>
                    <a:pt x="5996" y="911"/>
                  </a:lnTo>
                  <a:lnTo>
                    <a:pt x="5930" y="887"/>
                  </a:lnTo>
                  <a:lnTo>
                    <a:pt x="5863" y="863"/>
                  </a:lnTo>
                  <a:lnTo>
                    <a:pt x="5796" y="839"/>
                  </a:lnTo>
                  <a:lnTo>
                    <a:pt x="5727" y="815"/>
                  </a:lnTo>
                  <a:lnTo>
                    <a:pt x="5658" y="792"/>
                  </a:lnTo>
                  <a:lnTo>
                    <a:pt x="5588" y="769"/>
                  </a:lnTo>
                  <a:lnTo>
                    <a:pt x="5517" y="745"/>
                  </a:lnTo>
                  <a:lnTo>
                    <a:pt x="5446" y="723"/>
                  </a:lnTo>
                  <a:lnTo>
                    <a:pt x="5299" y="679"/>
                  </a:lnTo>
                  <a:lnTo>
                    <a:pt x="5151" y="635"/>
                  </a:lnTo>
                  <a:lnTo>
                    <a:pt x="5000" y="593"/>
                  </a:lnTo>
                  <a:lnTo>
                    <a:pt x="4844" y="553"/>
                  </a:lnTo>
                  <a:lnTo>
                    <a:pt x="4687" y="514"/>
                  </a:lnTo>
                  <a:lnTo>
                    <a:pt x="4527" y="475"/>
                  </a:lnTo>
                  <a:lnTo>
                    <a:pt x="4364" y="438"/>
                  </a:lnTo>
                  <a:lnTo>
                    <a:pt x="4198" y="403"/>
                  </a:lnTo>
                  <a:lnTo>
                    <a:pt x="4029" y="368"/>
                  </a:lnTo>
                  <a:lnTo>
                    <a:pt x="3859" y="335"/>
                  </a:lnTo>
                  <a:lnTo>
                    <a:pt x="3685" y="304"/>
                  </a:lnTo>
                  <a:lnTo>
                    <a:pt x="3509" y="274"/>
                  </a:lnTo>
                  <a:lnTo>
                    <a:pt x="3331" y="246"/>
                  </a:lnTo>
                  <a:lnTo>
                    <a:pt x="3151" y="218"/>
                  </a:lnTo>
                  <a:lnTo>
                    <a:pt x="2968" y="193"/>
                  </a:lnTo>
                  <a:lnTo>
                    <a:pt x="2783" y="169"/>
                  </a:lnTo>
                  <a:lnTo>
                    <a:pt x="2596" y="146"/>
                  </a:lnTo>
                  <a:lnTo>
                    <a:pt x="2407" y="125"/>
                  </a:lnTo>
                  <a:lnTo>
                    <a:pt x="2216" y="106"/>
                  </a:lnTo>
                  <a:lnTo>
                    <a:pt x="2023" y="88"/>
                  </a:lnTo>
                  <a:lnTo>
                    <a:pt x="1828" y="71"/>
                  </a:lnTo>
                  <a:lnTo>
                    <a:pt x="1631" y="57"/>
                  </a:lnTo>
                  <a:lnTo>
                    <a:pt x="1433" y="44"/>
                  </a:lnTo>
                  <a:lnTo>
                    <a:pt x="1232" y="33"/>
                  </a:lnTo>
                  <a:lnTo>
                    <a:pt x="1030" y="22"/>
                  </a:lnTo>
                  <a:lnTo>
                    <a:pt x="827" y="14"/>
                  </a:lnTo>
                  <a:lnTo>
                    <a:pt x="623" y="8"/>
                  </a:lnTo>
                  <a:lnTo>
                    <a:pt x="417" y="4"/>
                  </a:lnTo>
                  <a:lnTo>
                    <a:pt x="209" y="1"/>
                  </a:lnTo>
                  <a:lnTo>
                    <a:pt x="0" y="0"/>
                  </a:lnTo>
                  <a:lnTo>
                    <a:pt x="0" y="99"/>
                  </a:lnTo>
                  <a:lnTo>
                    <a:pt x="208" y="100"/>
                  </a:lnTo>
                  <a:lnTo>
                    <a:pt x="415" y="103"/>
                  </a:lnTo>
                  <a:lnTo>
                    <a:pt x="620" y="107"/>
                  </a:lnTo>
                  <a:lnTo>
                    <a:pt x="824" y="113"/>
                  </a:lnTo>
                  <a:lnTo>
                    <a:pt x="1026" y="121"/>
                  </a:lnTo>
                  <a:lnTo>
                    <a:pt x="1227" y="130"/>
                  </a:lnTo>
                  <a:lnTo>
                    <a:pt x="1426" y="142"/>
                  </a:lnTo>
                  <a:lnTo>
                    <a:pt x="1625" y="155"/>
                  </a:lnTo>
                  <a:lnTo>
                    <a:pt x="1820" y="170"/>
                  </a:lnTo>
                  <a:lnTo>
                    <a:pt x="2014" y="187"/>
                  </a:lnTo>
                  <a:lnTo>
                    <a:pt x="2206" y="204"/>
                  </a:lnTo>
                  <a:lnTo>
                    <a:pt x="2397" y="223"/>
                  </a:lnTo>
                  <a:lnTo>
                    <a:pt x="2585" y="245"/>
                  </a:lnTo>
                  <a:lnTo>
                    <a:pt x="2771" y="267"/>
                  </a:lnTo>
                  <a:lnTo>
                    <a:pt x="2955" y="291"/>
                  </a:lnTo>
                  <a:lnTo>
                    <a:pt x="3136" y="316"/>
                  </a:lnTo>
                  <a:lnTo>
                    <a:pt x="3316" y="344"/>
                  </a:lnTo>
                  <a:lnTo>
                    <a:pt x="3493" y="372"/>
                  </a:lnTo>
                  <a:lnTo>
                    <a:pt x="3669" y="402"/>
                  </a:lnTo>
                  <a:lnTo>
                    <a:pt x="3840" y="433"/>
                  </a:lnTo>
                  <a:lnTo>
                    <a:pt x="4011" y="466"/>
                  </a:lnTo>
                  <a:lnTo>
                    <a:pt x="4178" y="500"/>
                  </a:lnTo>
                  <a:lnTo>
                    <a:pt x="4342" y="535"/>
                  </a:lnTo>
                  <a:lnTo>
                    <a:pt x="4505" y="571"/>
                  </a:lnTo>
                  <a:lnTo>
                    <a:pt x="4664" y="610"/>
                  </a:lnTo>
                  <a:lnTo>
                    <a:pt x="4821" y="648"/>
                  </a:lnTo>
                  <a:lnTo>
                    <a:pt x="4974" y="689"/>
                  </a:lnTo>
                  <a:lnTo>
                    <a:pt x="5125" y="730"/>
                  </a:lnTo>
                  <a:lnTo>
                    <a:pt x="5272" y="774"/>
                  </a:lnTo>
                  <a:lnTo>
                    <a:pt x="5416" y="818"/>
                  </a:lnTo>
                  <a:lnTo>
                    <a:pt x="5487" y="840"/>
                  </a:lnTo>
                  <a:lnTo>
                    <a:pt x="5558" y="862"/>
                  </a:lnTo>
                  <a:lnTo>
                    <a:pt x="5627" y="885"/>
                  </a:lnTo>
                  <a:lnTo>
                    <a:pt x="5696" y="908"/>
                  </a:lnTo>
                  <a:lnTo>
                    <a:pt x="5764" y="932"/>
                  </a:lnTo>
                  <a:lnTo>
                    <a:pt x="5831" y="956"/>
                  </a:lnTo>
                  <a:lnTo>
                    <a:pt x="5897" y="980"/>
                  </a:lnTo>
                  <a:lnTo>
                    <a:pt x="5962" y="1004"/>
                  </a:lnTo>
                  <a:lnTo>
                    <a:pt x="6026" y="1029"/>
                  </a:lnTo>
                  <a:lnTo>
                    <a:pt x="6090" y="1054"/>
                  </a:lnTo>
                  <a:lnTo>
                    <a:pt x="6153" y="1079"/>
                  </a:lnTo>
                  <a:lnTo>
                    <a:pt x="6215" y="1104"/>
                  </a:lnTo>
                  <a:lnTo>
                    <a:pt x="6275" y="1130"/>
                  </a:lnTo>
                  <a:lnTo>
                    <a:pt x="6335" y="1156"/>
                  </a:lnTo>
                  <a:lnTo>
                    <a:pt x="6395" y="1182"/>
                  </a:lnTo>
                  <a:lnTo>
                    <a:pt x="6453" y="1208"/>
                  </a:lnTo>
                  <a:lnTo>
                    <a:pt x="6510" y="1235"/>
                  </a:lnTo>
                  <a:lnTo>
                    <a:pt x="6566" y="1262"/>
                  </a:lnTo>
                  <a:lnTo>
                    <a:pt x="6621" y="1289"/>
                  </a:lnTo>
                  <a:lnTo>
                    <a:pt x="6676" y="1316"/>
                  </a:lnTo>
                  <a:lnTo>
                    <a:pt x="6730" y="1344"/>
                  </a:lnTo>
                  <a:lnTo>
                    <a:pt x="6782" y="1371"/>
                  </a:lnTo>
                  <a:lnTo>
                    <a:pt x="6834" y="1400"/>
                  </a:lnTo>
                  <a:lnTo>
                    <a:pt x="6884" y="1428"/>
                  </a:lnTo>
                  <a:lnTo>
                    <a:pt x="6934" y="1456"/>
                  </a:lnTo>
                  <a:lnTo>
                    <a:pt x="6983" y="1485"/>
                  </a:lnTo>
                  <a:lnTo>
                    <a:pt x="7031" y="1514"/>
                  </a:lnTo>
                  <a:lnTo>
                    <a:pt x="7076" y="1542"/>
                  </a:lnTo>
                  <a:lnTo>
                    <a:pt x="7122" y="1572"/>
                  </a:lnTo>
                  <a:lnTo>
                    <a:pt x="7167" y="1602"/>
                  </a:lnTo>
                  <a:lnTo>
                    <a:pt x="7211" y="1631"/>
                  </a:lnTo>
                  <a:lnTo>
                    <a:pt x="7253" y="1661"/>
                  </a:lnTo>
                  <a:lnTo>
                    <a:pt x="7295" y="1690"/>
                  </a:lnTo>
                  <a:lnTo>
                    <a:pt x="7335" y="1721"/>
                  </a:lnTo>
                  <a:lnTo>
                    <a:pt x="7374" y="1751"/>
                  </a:lnTo>
                  <a:lnTo>
                    <a:pt x="7413" y="1782"/>
                  </a:lnTo>
                  <a:lnTo>
                    <a:pt x="7449" y="1813"/>
                  </a:lnTo>
                  <a:lnTo>
                    <a:pt x="7486" y="1843"/>
                  </a:lnTo>
                  <a:lnTo>
                    <a:pt x="7520" y="1874"/>
                  </a:lnTo>
                  <a:lnTo>
                    <a:pt x="7555" y="1905"/>
                  </a:lnTo>
                  <a:lnTo>
                    <a:pt x="7587" y="1936"/>
                  </a:lnTo>
                  <a:lnTo>
                    <a:pt x="7619" y="1967"/>
                  </a:lnTo>
                  <a:lnTo>
                    <a:pt x="7649" y="1999"/>
                  </a:lnTo>
                  <a:lnTo>
                    <a:pt x="7679" y="2031"/>
                  </a:lnTo>
                  <a:lnTo>
                    <a:pt x="7707" y="2063"/>
                  </a:lnTo>
                  <a:lnTo>
                    <a:pt x="7734" y="2095"/>
                  </a:lnTo>
                  <a:lnTo>
                    <a:pt x="7760" y="2127"/>
                  </a:lnTo>
                  <a:lnTo>
                    <a:pt x="7785" y="2159"/>
                  </a:lnTo>
                  <a:lnTo>
                    <a:pt x="7808" y="2191"/>
                  </a:lnTo>
                  <a:lnTo>
                    <a:pt x="7830" y="2223"/>
                  </a:lnTo>
                  <a:lnTo>
                    <a:pt x="7853" y="2256"/>
                  </a:lnTo>
                  <a:lnTo>
                    <a:pt x="7872" y="2289"/>
                  </a:lnTo>
                  <a:lnTo>
                    <a:pt x="7891" y="2321"/>
                  </a:lnTo>
                  <a:lnTo>
                    <a:pt x="7909" y="2354"/>
                  </a:lnTo>
                  <a:lnTo>
                    <a:pt x="7925" y="2386"/>
                  </a:lnTo>
                  <a:lnTo>
                    <a:pt x="7941" y="2420"/>
                  </a:lnTo>
                  <a:lnTo>
                    <a:pt x="7954" y="2453"/>
                  </a:lnTo>
                  <a:lnTo>
                    <a:pt x="7967" y="2486"/>
                  </a:lnTo>
                  <a:lnTo>
                    <a:pt x="7980" y="2519"/>
                  </a:lnTo>
                  <a:lnTo>
                    <a:pt x="7990" y="2553"/>
                  </a:lnTo>
                  <a:lnTo>
                    <a:pt x="7999" y="2586"/>
                  </a:lnTo>
                  <a:lnTo>
                    <a:pt x="8007" y="2619"/>
                  </a:lnTo>
                  <a:lnTo>
                    <a:pt x="8014" y="2653"/>
                  </a:lnTo>
                  <a:lnTo>
                    <a:pt x="8019" y="2686"/>
                  </a:lnTo>
                  <a:lnTo>
                    <a:pt x="8023" y="2720"/>
                  </a:lnTo>
                  <a:lnTo>
                    <a:pt x="8026" y="2753"/>
                  </a:lnTo>
                  <a:lnTo>
                    <a:pt x="8028" y="2788"/>
                  </a:lnTo>
                  <a:lnTo>
                    <a:pt x="8029" y="2822"/>
                  </a:lnTo>
                  <a:lnTo>
                    <a:pt x="8128" y="2822"/>
                  </a:lnTo>
                  <a:close/>
                </a:path>
              </a:pathLst>
            </a:custGeom>
            <a:solidFill>
              <a:srgbClr val="D98E9A"/>
            </a:solidFill>
            <a:ln w="9525">
              <a:noFill/>
              <a:round/>
              <a:headEnd/>
              <a:tailEnd/>
            </a:ln>
          </p:spPr>
          <p:txBody>
            <a:bodyPr>
              <a:prstTxWarp prst="textNoShape">
                <a:avLst/>
              </a:prstTxWarp>
            </a:bodyPr>
            <a:lstStyle/>
            <a:p>
              <a:endParaRPr lang="en-US"/>
            </a:p>
          </p:txBody>
        </p:sp>
        <p:sp>
          <p:nvSpPr>
            <p:cNvPr id="20564" name="Rectangle 431"/>
            <p:cNvSpPr>
              <a:spLocks noChangeArrowheads="1"/>
            </p:cNvSpPr>
            <p:nvPr/>
          </p:nvSpPr>
          <p:spPr bwMode="auto">
            <a:xfrm>
              <a:off x="1834" y="1689"/>
              <a:ext cx="4" cy="62"/>
            </a:xfrm>
            <a:prstGeom prst="rect">
              <a:avLst/>
            </a:prstGeom>
            <a:solidFill>
              <a:srgbClr val="D98E9A"/>
            </a:solidFill>
            <a:ln w="9525">
              <a:noFill/>
              <a:miter lim="800000"/>
              <a:headEnd/>
              <a:tailEnd/>
            </a:ln>
          </p:spPr>
          <p:txBody>
            <a:bodyPr>
              <a:prstTxWarp prst="textNoShape">
                <a:avLst/>
              </a:prstTxWarp>
            </a:bodyPr>
            <a:lstStyle/>
            <a:p>
              <a:endParaRPr lang="en-US"/>
            </a:p>
          </p:txBody>
        </p:sp>
        <p:sp>
          <p:nvSpPr>
            <p:cNvPr id="20565" name="Rectangle 432"/>
            <p:cNvSpPr>
              <a:spLocks noChangeArrowheads="1"/>
            </p:cNvSpPr>
            <p:nvPr/>
          </p:nvSpPr>
          <p:spPr bwMode="auto">
            <a:xfrm>
              <a:off x="2338" y="1689"/>
              <a:ext cx="4" cy="62"/>
            </a:xfrm>
            <a:prstGeom prst="rect">
              <a:avLst/>
            </a:prstGeom>
            <a:solidFill>
              <a:srgbClr val="D98E9A"/>
            </a:solidFill>
            <a:ln w="9525">
              <a:noFill/>
              <a:miter lim="800000"/>
              <a:headEnd/>
              <a:tailEnd/>
            </a:ln>
          </p:spPr>
          <p:txBody>
            <a:bodyPr>
              <a:prstTxWarp prst="textNoShape">
                <a:avLst/>
              </a:prstTxWarp>
            </a:bodyPr>
            <a:lstStyle/>
            <a:p>
              <a:endParaRPr lang="en-US"/>
            </a:p>
          </p:txBody>
        </p:sp>
        <p:sp>
          <p:nvSpPr>
            <p:cNvPr id="20566" name="Freeform 433"/>
            <p:cNvSpPr>
              <a:spLocks/>
            </p:cNvSpPr>
            <p:nvPr/>
          </p:nvSpPr>
          <p:spPr bwMode="auto">
            <a:xfrm>
              <a:off x="1972" y="1655"/>
              <a:ext cx="2" cy="3"/>
            </a:xfrm>
            <a:custGeom>
              <a:avLst/>
              <a:gdLst>
                <a:gd name="T0" fmla="*/ 69 w 69"/>
                <a:gd name="T1" fmla="*/ 5 h 96"/>
                <a:gd name="T2" fmla="*/ 64 w 69"/>
                <a:gd name="T3" fmla="*/ 3 h 96"/>
                <a:gd name="T4" fmla="*/ 58 w 69"/>
                <a:gd name="T5" fmla="*/ 1 h 96"/>
                <a:gd name="T6" fmla="*/ 52 w 69"/>
                <a:gd name="T7" fmla="*/ 0 h 96"/>
                <a:gd name="T8" fmla="*/ 47 w 69"/>
                <a:gd name="T9" fmla="*/ 0 h 96"/>
                <a:gd name="T10" fmla="*/ 42 w 69"/>
                <a:gd name="T11" fmla="*/ 0 h 96"/>
                <a:gd name="T12" fmla="*/ 37 w 69"/>
                <a:gd name="T13" fmla="*/ 1 h 96"/>
                <a:gd name="T14" fmla="*/ 33 w 69"/>
                <a:gd name="T15" fmla="*/ 2 h 96"/>
                <a:gd name="T16" fmla="*/ 29 w 69"/>
                <a:gd name="T17" fmla="*/ 4 h 96"/>
                <a:gd name="T18" fmla="*/ 21 w 69"/>
                <a:gd name="T19" fmla="*/ 9 h 96"/>
                <a:gd name="T20" fmla="*/ 14 w 69"/>
                <a:gd name="T21" fmla="*/ 15 h 96"/>
                <a:gd name="T22" fmla="*/ 8 w 69"/>
                <a:gd name="T23" fmla="*/ 22 h 96"/>
                <a:gd name="T24" fmla="*/ 4 w 69"/>
                <a:gd name="T25" fmla="*/ 30 h 96"/>
                <a:gd name="T26" fmla="*/ 1 w 69"/>
                <a:gd name="T27" fmla="*/ 38 h 96"/>
                <a:gd name="T28" fmla="*/ 0 w 69"/>
                <a:gd name="T29" fmla="*/ 48 h 96"/>
                <a:gd name="T30" fmla="*/ 0 w 69"/>
                <a:gd name="T31" fmla="*/ 57 h 96"/>
                <a:gd name="T32" fmla="*/ 2 w 69"/>
                <a:gd name="T33" fmla="*/ 66 h 96"/>
                <a:gd name="T34" fmla="*/ 3 w 69"/>
                <a:gd name="T35" fmla="*/ 70 h 96"/>
                <a:gd name="T36" fmla="*/ 5 w 69"/>
                <a:gd name="T37" fmla="*/ 75 h 96"/>
                <a:gd name="T38" fmla="*/ 8 w 69"/>
                <a:gd name="T39" fmla="*/ 79 h 96"/>
                <a:gd name="T40" fmla="*/ 11 w 69"/>
                <a:gd name="T41" fmla="*/ 82 h 96"/>
                <a:gd name="T42" fmla="*/ 15 w 69"/>
                <a:gd name="T43" fmla="*/ 86 h 96"/>
                <a:gd name="T44" fmla="*/ 19 w 69"/>
                <a:gd name="T45" fmla="*/ 89 h 96"/>
                <a:gd name="T46" fmla="*/ 24 w 69"/>
                <a:gd name="T47" fmla="*/ 92 h 96"/>
                <a:gd name="T48" fmla="*/ 29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1"/>
                  </a:lnTo>
                  <a:lnTo>
                    <a:pt x="52" y="0"/>
                  </a:lnTo>
                  <a:lnTo>
                    <a:pt x="47" y="0"/>
                  </a:lnTo>
                  <a:lnTo>
                    <a:pt x="42" y="0"/>
                  </a:lnTo>
                  <a:lnTo>
                    <a:pt x="37" y="1"/>
                  </a:lnTo>
                  <a:lnTo>
                    <a:pt x="33" y="2"/>
                  </a:lnTo>
                  <a:lnTo>
                    <a:pt x="29" y="4"/>
                  </a:lnTo>
                  <a:lnTo>
                    <a:pt x="21" y="9"/>
                  </a:lnTo>
                  <a:lnTo>
                    <a:pt x="14" y="15"/>
                  </a:lnTo>
                  <a:lnTo>
                    <a:pt x="8" y="22"/>
                  </a:lnTo>
                  <a:lnTo>
                    <a:pt x="4" y="30"/>
                  </a:lnTo>
                  <a:lnTo>
                    <a:pt x="1" y="38"/>
                  </a:lnTo>
                  <a:lnTo>
                    <a:pt x="0" y="48"/>
                  </a:lnTo>
                  <a:lnTo>
                    <a:pt x="0" y="57"/>
                  </a:lnTo>
                  <a:lnTo>
                    <a:pt x="2" y="66"/>
                  </a:lnTo>
                  <a:lnTo>
                    <a:pt x="3" y="70"/>
                  </a:lnTo>
                  <a:lnTo>
                    <a:pt x="5" y="75"/>
                  </a:lnTo>
                  <a:lnTo>
                    <a:pt x="8" y="79"/>
                  </a:lnTo>
                  <a:lnTo>
                    <a:pt x="11" y="82"/>
                  </a:lnTo>
                  <a:lnTo>
                    <a:pt x="15" y="86"/>
                  </a:lnTo>
                  <a:lnTo>
                    <a:pt x="19" y="89"/>
                  </a:lnTo>
                  <a:lnTo>
                    <a:pt x="24" y="92"/>
                  </a:lnTo>
                  <a:lnTo>
                    <a:pt x="29" y="96"/>
                  </a:lnTo>
                  <a:lnTo>
                    <a:pt x="69" y="5"/>
                  </a:lnTo>
                  <a:close/>
                </a:path>
              </a:pathLst>
            </a:custGeom>
            <a:solidFill>
              <a:srgbClr val="1F1A17"/>
            </a:solidFill>
            <a:ln w="9525">
              <a:noFill/>
              <a:round/>
              <a:headEnd/>
              <a:tailEnd/>
            </a:ln>
          </p:spPr>
          <p:txBody>
            <a:bodyPr>
              <a:prstTxWarp prst="textNoShape">
                <a:avLst/>
              </a:prstTxWarp>
            </a:bodyPr>
            <a:lstStyle/>
            <a:p>
              <a:endParaRPr lang="en-US"/>
            </a:p>
          </p:txBody>
        </p:sp>
        <p:sp>
          <p:nvSpPr>
            <p:cNvPr id="20567" name="Freeform 434"/>
            <p:cNvSpPr>
              <a:spLocks/>
            </p:cNvSpPr>
            <p:nvPr/>
          </p:nvSpPr>
          <p:spPr bwMode="auto">
            <a:xfrm>
              <a:off x="1973" y="1655"/>
              <a:ext cx="56" cy="27"/>
            </a:xfrm>
            <a:custGeom>
              <a:avLst/>
              <a:gdLst>
                <a:gd name="T0" fmla="*/ 1780 w 1780"/>
                <a:gd name="T1" fmla="*/ 769 h 860"/>
                <a:gd name="T2" fmla="*/ 40 w 1780"/>
                <a:gd name="T3" fmla="*/ 0 h 860"/>
                <a:gd name="T4" fmla="*/ 0 w 1780"/>
                <a:gd name="T5" fmla="*/ 91 h 860"/>
                <a:gd name="T6" fmla="*/ 1739 w 1780"/>
                <a:gd name="T7" fmla="*/ 860 h 860"/>
                <a:gd name="T8" fmla="*/ 1780 w 1780"/>
                <a:gd name="T9" fmla="*/ 769 h 860"/>
                <a:gd name="T10" fmla="*/ 0 60000 65536"/>
                <a:gd name="T11" fmla="*/ 0 60000 65536"/>
                <a:gd name="T12" fmla="*/ 0 60000 65536"/>
                <a:gd name="T13" fmla="*/ 0 60000 65536"/>
                <a:gd name="T14" fmla="*/ 0 60000 65536"/>
                <a:gd name="T15" fmla="*/ 0 w 1780"/>
                <a:gd name="T16" fmla="*/ 0 h 860"/>
                <a:gd name="T17" fmla="*/ 1780 w 1780"/>
                <a:gd name="T18" fmla="*/ 860 h 860"/>
              </a:gdLst>
              <a:ahLst/>
              <a:cxnLst>
                <a:cxn ang="T10">
                  <a:pos x="T0" y="T1"/>
                </a:cxn>
                <a:cxn ang="T11">
                  <a:pos x="T2" y="T3"/>
                </a:cxn>
                <a:cxn ang="T12">
                  <a:pos x="T4" y="T5"/>
                </a:cxn>
                <a:cxn ang="T13">
                  <a:pos x="T6" y="T7"/>
                </a:cxn>
                <a:cxn ang="T14">
                  <a:pos x="T8" y="T9"/>
                </a:cxn>
              </a:cxnLst>
              <a:rect l="T15" t="T16" r="T17" b="T18"/>
              <a:pathLst>
                <a:path w="1780" h="860">
                  <a:moveTo>
                    <a:pt x="1780" y="769"/>
                  </a:moveTo>
                  <a:lnTo>
                    <a:pt x="40" y="0"/>
                  </a:lnTo>
                  <a:lnTo>
                    <a:pt x="0" y="91"/>
                  </a:lnTo>
                  <a:lnTo>
                    <a:pt x="1739" y="860"/>
                  </a:lnTo>
                  <a:lnTo>
                    <a:pt x="1780" y="769"/>
                  </a:lnTo>
                  <a:close/>
                </a:path>
              </a:pathLst>
            </a:custGeom>
            <a:solidFill>
              <a:srgbClr val="1F1A17"/>
            </a:solidFill>
            <a:ln w="9525">
              <a:noFill/>
              <a:round/>
              <a:headEnd/>
              <a:tailEnd/>
            </a:ln>
          </p:spPr>
          <p:txBody>
            <a:bodyPr>
              <a:prstTxWarp prst="textNoShape">
                <a:avLst/>
              </a:prstTxWarp>
            </a:bodyPr>
            <a:lstStyle/>
            <a:p>
              <a:endParaRPr lang="en-US"/>
            </a:p>
          </p:txBody>
        </p:sp>
        <p:sp>
          <p:nvSpPr>
            <p:cNvPr id="20568" name="Freeform 435"/>
            <p:cNvSpPr>
              <a:spLocks/>
            </p:cNvSpPr>
            <p:nvPr/>
          </p:nvSpPr>
          <p:spPr bwMode="auto">
            <a:xfrm>
              <a:off x="2027" y="1679"/>
              <a:ext cx="3" cy="3"/>
            </a:xfrm>
            <a:custGeom>
              <a:avLst/>
              <a:gdLst>
                <a:gd name="T0" fmla="*/ 0 w 71"/>
                <a:gd name="T1" fmla="*/ 91 h 96"/>
                <a:gd name="T2" fmla="*/ 7 w 71"/>
                <a:gd name="T3" fmla="*/ 93 h 96"/>
                <a:gd name="T4" fmla="*/ 12 w 71"/>
                <a:gd name="T5" fmla="*/ 95 h 96"/>
                <a:gd name="T6" fmla="*/ 17 w 71"/>
                <a:gd name="T7" fmla="*/ 96 h 96"/>
                <a:gd name="T8" fmla="*/ 22 w 71"/>
                <a:gd name="T9" fmla="*/ 96 h 96"/>
                <a:gd name="T10" fmla="*/ 27 w 71"/>
                <a:gd name="T11" fmla="*/ 96 h 96"/>
                <a:gd name="T12" fmla="*/ 32 w 71"/>
                <a:gd name="T13" fmla="*/ 95 h 96"/>
                <a:gd name="T14" fmla="*/ 36 w 71"/>
                <a:gd name="T15" fmla="*/ 94 h 96"/>
                <a:gd name="T16" fmla="*/ 41 w 71"/>
                <a:gd name="T17" fmla="*/ 92 h 96"/>
                <a:gd name="T18" fmla="*/ 49 w 71"/>
                <a:gd name="T19" fmla="*/ 87 h 96"/>
                <a:gd name="T20" fmla="*/ 55 w 71"/>
                <a:gd name="T21" fmla="*/ 81 h 96"/>
                <a:gd name="T22" fmla="*/ 61 w 71"/>
                <a:gd name="T23" fmla="*/ 74 h 96"/>
                <a:gd name="T24" fmla="*/ 66 w 71"/>
                <a:gd name="T25" fmla="*/ 66 h 96"/>
                <a:gd name="T26" fmla="*/ 69 w 71"/>
                <a:gd name="T27" fmla="*/ 58 h 96"/>
                <a:gd name="T28" fmla="*/ 71 w 71"/>
                <a:gd name="T29" fmla="*/ 48 h 96"/>
                <a:gd name="T30" fmla="*/ 71 w 71"/>
                <a:gd name="T31" fmla="*/ 39 h 96"/>
                <a:gd name="T32" fmla="*/ 69 w 71"/>
                <a:gd name="T33" fmla="*/ 30 h 96"/>
                <a:gd name="T34" fmla="*/ 67 w 71"/>
                <a:gd name="T35" fmla="*/ 26 h 96"/>
                <a:gd name="T36" fmla="*/ 64 w 71"/>
                <a:gd name="T37" fmla="*/ 21 h 96"/>
                <a:gd name="T38" fmla="*/ 61 w 71"/>
                <a:gd name="T39" fmla="*/ 17 h 96"/>
                <a:gd name="T40" fmla="*/ 58 w 71"/>
                <a:gd name="T41" fmla="*/ 14 h 96"/>
                <a:gd name="T42" fmla="*/ 55 w 71"/>
                <a:gd name="T43" fmla="*/ 10 h 96"/>
                <a:gd name="T44" fmla="*/ 50 w 71"/>
                <a:gd name="T45" fmla="*/ 7 h 96"/>
                <a:gd name="T46" fmla="*/ 46 w 71"/>
                <a:gd name="T47" fmla="*/ 4 h 96"/>
                <a:gd name="T48" fmla="*/ 41 w 71"/>
                <a:gd name="T49" fmla="*/ 0 h 96"/>
                <a:gd name="T50" fmla="*/ 0 w 71"/>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
                <a:gd name="T79" fmla="*/ 0 h 96"/>
                <a:gd name="T80" fmla="*/ 71 w 71"/>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 h="96">
                  <a:moveTo>
                    <a:pt x="0" y="91"/>
                  </a:moveTo>
                  <a:lnTo>
                    <a:pt x="7" y="93"/>
                  </a:lnTo>
                  <a:lnTo>
                    <a:pt x="12" y="95"/>
                  </a:lnTo>
                  <a:lnTo>
                    <a:pt x="17" y="96"/>
                  </a:lnTo>
                  <a:lnTo>
                    <a:pt x="22" y="96"/>
                  </a:lnTo>
                  <a:lnTo>
                    <a:pt x="27" y="96"/>
                  </a:lnTo>
                  <a:lnTo>
                    <a:pt x="32" y="95"/>
                  </a:lnTo>
                  <a:lnTo>
                    <a:pt x="36" y="94"/>
                  </a:lnTo>
                  <a:lnTo>
                    <a:pt x="41" y="92"/>
                  </a:lnTo>
                  <a:lnTo>
                    <a:pt x="49" y="87"/>
                  </a:lnTo>
                  <a:lnTo>
                    <a:pt x="55" y="81"/>
                  </a:lnTo>
                  <a:lnTo>
                    <a:pt x="61" y="74"/>
                  </a:lnTo>
                  <a:lnTo>
                    <a:pt x="66" y="66"/>
                  </a:lnTo>
                  <a:lnTo>
                    <a:pt x="69" y="58"/>
                  </a:lnTo>
                  <a:lnTo>
                    <a:pt x="71" y="48"/>
                  </a:lnTo>
                  <a:lnTo>
                    <a:pt x="71" y="39"/>
                  </a:lnTo>
                  <a:lnTo>
                    <a:pt x="69" y="30"/>
                  </a:lnTo>
                  <a:lnTo>
                    <a:pt x="67" y="26"/>
                  </a:lnTo>
                  <a:lnTo>
                    <a:pt x="64" y="21"/>
                  </a:lnTo>
                  <a:lnTo>
                    <a:pt x="61" y="17"/>
                  </a:lnTo>
                  <a:lnTo>
                    <a:pt x="58" y="14"/>
                  </a:lnTo>
                  <a:lnTo>
                    <a:pt x="55" y="10"/>
                  </a:lnTo>
                  <a:lnTo>
                    <a:pt x="50" y="7"/>
                  </a:lnTo>
                  <a:lnTo>
                    <a:pt x="46" y="4"/>
                  </a:lnTo>
                  <a:lnTo>
                    <a:pt x="41" y="0"/>
                  </a:lnTo>
                  <a:lnTo>
                    <a:pt x="0" y="91"/>
                  </a:lnTo>
                  <a:close/>
                </a:path>
              </a:pathLst>
            </a:custGeom>
            <a:solidFill>
              <a:srgbClr val="1F1A17"/>
            </a:solidFill>
            <a:ln w="9525">
              <a:noFill/>
              <a:round/>
              <a:headEnd/>
              <a:tailEnd/>
            </a:ln>
          </p:spPr>
          <p:txBody>
            <a:bodyPr>
              <a:prstTxWarp prst="textNoShape">
                <a:avLst/>
              </a:prstTxWarp>
            </a:bodyPr>
            <a:lstStyle/>
            <a:p>
              <a:endParaRPr lang="en-US"/>
            </a:p>
          </p:txBody>
        </p:sp>
        <p:sp>
          <p:nvSpPr>
            <p:cNvPr id="20569" name="Freeform 436"/>
            <p:cNvSpPr>
              <a:spLocks/>
            </p:cNvSpPr>
            <p:nvPr/>
          </p:nvSpPr>
          <p:spPr bwMode="auto">
            <a:xfrm>
              <a:off x="2088" y="1713"/>
              <a:ext cx="4" cy="3"/>
            </a:xfrm>
            <a:custGeom>
              <a:avLst/>
              <a:gdLst>
                <a:gd name="T0" fmla="*/ 85 w 85"/>
                <a:gd name="T1" fmla="*/ 19 h 110"/>
                <a:gd name="T2" fmla="*/ 41 w 85"/>
                <a:gd name="T3" fmla="*/ 0 h 110"/>
                <a:gd name="T4" fmla="*/ 0 w 85"/>
                <a:gd name="T5" fmla="*/ 90 h 110"/>
                <a:gd name="T6" fmla="*/ 46 w 85"/>
                <a:gd name="T7" fmla="*/ 110 h 110"/>
                <a:gd name="T8" fmla="*/ 85 w 85"/>
                <a:gd name="T9" fmla="*/ 19 h 110"/>
                <a:gd name="T10" fmla="*/ 0 60000 65536"/>
                <a:gd name="T11" fmla="*/ 0 60000 65536"/>
                <a:gd name="T12" fmla="*/ 0 60000 65536"/>
                <a:gd name="T13" fmla="*/ 0 60000 65536"/>
                <a:gd name="T14" fmla="*/ 0 60000 65536"/>
                <a:gd name="T15" fmla="*/ 0 w 85"/>
                <a:gd name="T16" fmla="*/ 0 h 110"/>
                <a:gd name="T17" fmla="*/ 85 w 85"/>
                <a:gd name="T18" fmla="*/ 110 h 110"/>
              </a:gdLst>
              <a:ahLst/>
              <a:cxnLst>
                <a:cxn ang="T10">
                  <a:pos x="T0" y="T1"/>
                </a:cxn>
                <a:cxn ang="T11">
                  <a:pos x="T2" y="T3"/>
                </a:cxn>
                <a:cxn ang="T12">
                  <a:pos x="T4" y="T5"/>
                </a:cxn>
                <a:cxn ang="T13">
                  <a:pos x="T6" y="T7"/>
                </a:cxn>
                <a:cxn ang="T14">
                  <a:pos x="T8" y="T9"/>
                </a:cxn>
              </a:cxnLst>
              <a:rect l="T15" t="T16" r="T17" b="T18"/>
              <a:pathLst>
                <a:path w="85" h="110">
                  <a:moveTo>
                    <a:pt x="85" y="19"/>
                  </a:moveTo>
                  <a:lnTo>
                    <a:pt x="41" y="0"/>
                  </a:lnTo>
                  <a:lnTo>
                    <a:pt x="0" y="90"/>
                  </a:lnTo>
                  <a:lnTo>
                    <a:pt x="46" y="110"/>
                  </a:lnTo>
                  <a:lnTo>
                    <a:pt x="85" y="19"/>
                  </a:lnTo>
                  <a:close/>
                </a:path>
              </a:pathLst>
            </a:custGeom>
            <a:solidFill>
              <a:srgbClr val="714049"/>
            </a:solidFill>
            <a:ln w="9525">
              <a:noFill/>
              <a:round/>
              <a:headEnd/>
              <a:tailEnd/>
            </a:ln>
          </p:spPr>
          <p:txBody>
            <a:bodyPr>
              <a:prstTxWarp prst="textNoShape">
                <a:avLst/>
              </a:prstTxWarp>
            </a:bodyPr>
            <a:lstStyle/>
            <a:p>
              <a:endParaRPr lang="en-US"/>
            </a:p>
          </p:txBody>
        </p:sp>
        <p:sp>
          <p:nvSpPr>
            <p:cNvPr id="20570" name="Freeform 437"/>
            <p:cNvSpPr>
              <a:spLocks/>
            </p:cNvSpPr>
            <p:nvPr/>
          </p:nvSpPr>
          <p:spPr bwMode="auto">
            <a:xfrm>
              <a:off x="2090" y="1713"/>
              <a:ext cx="55" cy="27"/>
            </a:xfrm>
            <a:custGeom>
              <a:avLst/>
              <a:gdLst>
                <a:gd name="T0" fmla="*/ 1765 w 1765"/>
                <a:gd name="T1" fmla="*/ 765 h 854"/>
                <a:gd name="T2" fmla="*/ 39 w 1765"/>
                <a:gd name="T3" fmla="*/ 0 h 854"/>
                <a:gd name="T4" fmla="*/ 0 w 1765"/>
                <a:gd name="T5" fmla="*/ 91 h 854"/>
                <a:gd name="T6" fmla="*/ 1725 w 1765"/>
                <a:gd name="T7" fmla="*/ 854 h 854"/>
                <a:gd name="T8" fmla="*/ 1765 w 1765"/>
                <a:gd name="T9" fmla="*/ 765 h 854"/>
                <a:gd name="T10" fmla="*/ 0 60000 65536"/>
                <a:gd name="T11" fmla="*/ 0 60000 65536"/>
                <a:gd name="T12" fmla="*/ 0 60000 65536"/>
                <a:gd name="T13" fmla="*/ 0 60000 65536"/>
                <a:gd name="T14" fmla="*/ 0 60000 65536"/>
                <a:gd name="T15" fmla="*/ 0 w 1765"/>
                <a:gd name="T16" fmla="*/ 0 h 854"/>
                <a:gd name="T17" fmla="*/ 1765 w 1765"/>
                <a:gd name="T18" fmla="*/ 854 h 854"/>
              </a:gdLst>
              <a:ahLst/>
              <a:cxnLst>
                <a:cxn ang="T10">
                  <a:pos x="T0" y="T1"/>
                </a:cxn>
                <a:cxn ang="T11">
                  <a:pos x="T2" y="T3"/>
                </a:cxn>
                <a:cxn ang="T12">
                  <a:pos x="T4" y="T5"/>
                </a:cxn>
                <a:cxn ang="T13">
                  <a:pos x="T6" y="T7"/>
                </a:cxn>
                <a:cxn ang="T14">
                  <a:pos x="T8" y="T9"/>
                </a:cxn>
              </a:cxnLst>
              <a:rect l="T15" t="T16" r="T17" b="T18"/>
              <a:pathLst>
                <a:path w="1765" h="854">
                  <a:moveTo>
                    <a:pt x="1765" y="765"/>
                  </a:moveTo>
                  <a:lnTo>
                    <a:pt x="39" y="0"/>
                  </a:lnTo>
                  <a:lnTo>
                    <a:pt x="0" y="91"/>
                  </a:lnTo>
                  <a:lnTo>
                    <a:pt x="1725" y="854"/>
                  </a:lnTo>
                  <a:lnTo>
                    <a:pt x="1765" y="765"/>
                  </a:lnTo>
                  <a:close/>
                </a:path>
              </a:pathLst>
            </a:custGeom>
            <a:solidFill>
              <a:srgbClr val="714049"/>
            </a:solidFill>
            <a:ln w="9525">
              <a:noFill/>
              <a:round/>
              <a:headEnd/>
              <a:tailEnd/>
            </a:ln>
          </p:spPr>
          <p:txBody>
            <a:bodyPr>
              <a:prstTxWarp prst="textNoShape">
                <a:avLst/>
              </a:prstTxWarp>
            </a:bodyPr>
            <a:lstStyle/>
            <a:p>
              <a:endParaRPr lang="en-US"/>
            </a:p>
          </p:txBody>
        </p:sp>
        <p:sp>
          <p:nvSpPr>
            <p:cNvPr id="20571" name="Freeform 438"/>
            <p:cNvSpPr>
              <a:spLocks/>
            </p:cNvSpPr>
            <p:nvPr/>
          </p:nvSpPr>
          <p:spPr bwMode="auto">
            <a:xfrm>
              <a:off x="2144" y="1738"/>
              <a:ext cx="2" cy="2"/>
            </a:xfrm>
            <a:custGeom>
              <a:avLst/>
              <a:gdLst>
                <a:gd name="T0" fmla="*/ 0 w 84"/>
                <a:gd name="T1" fmla="*/ 89 h 110"/>
                <a:gd name="T2" fmla="*/ 45 w 84"/>
                <a:gd name="T3" fmla="*/ 110 h 110"/>
                <a:gd name="T4" fmla="*/ 84 w 84"/>
                <a:gd name="T5" fmla="*/ 19 h 110"/>
                <a:gd name="T6" fmla="*/ 40 w 84"/>
                <a:gd name="T7" fmla="*/ 0 h 110"/>
                <a:gd name="T8" fmla="*/ 0 w 84"/>
                <a:gd name="T9" fmla="*/ 89 h 110"/>
                <a:gd name="T10" fmla="*/ 0 60000 65536"/>
                <a:gd name="T11" fmla="*/ 0 60000 65536"/>
                <a:gd name="T12" fmla="*/ 0 60000 65536"/>
                <a:gd name="T13" fmla="*/ 0 60000 65536"/>
                <a:gd name="T14" fmla="*/ 0 60000 65536"/>
                <a:gd name="T15" fmla="*/ 0 w 84"/>
                <a:gd name="T16" fmla="*/ 0 h 110"/>
                <a:gd name="T17" fmla="*/ 84 w 84"/>
                <a:gd name="T18" fmla="*/ 110 h 110"/>
              </a:gdLst>
              <a:ahLst/>
              <a:cxnLst>
                <a:cxn ang="T10">
                  <a:pos x="T0" y="T1"/>
                </a:cxn>
                <a:cxn ang="T11">
                  <a:pos x="T2" y="T3"/>
                </a:cxn>
                <a:cxn ang="T12">
                  <a:pos x="T4" y="T5"/>
                </a:cxn>
                <a:cxn ang="T13">
                  <a:pos x="T6" y="T7"/>
                </a:cxn>
                <a:cxn ang="T14">
                  <a:pos x="T8" y="T9"/>
                </a:cxn>
              </a:cxnLst>
              <a:rect l="T15" t="T16" r="T17" b="T18"/>
              <a:pathLst>
                <a:path w="84" h="110">
                  <a:moveTo>
                    <a:pt x="0" y="89"/>
                  </a:moveTo>
                  <a:lnTo>
                    <a:pt x="45" y="110"/>
                  </a:lnTo>
                  <a:lnTo>
                    <a:pt x="84" y="19"/>
                  </a:lnTo>
                  <a:lnTo>
                    <a:pt x="40" y="0"/>
                  </a:lnTo>
                  <a:lnTo>
                    <a:pt x="0" y="89"/>
                  </a:lnTo>
                  <a:close/>
                </a:path>
              </a:pathLst>
            </a:custGeom>
            <a:solidFill>
              <a:srgbClr val="714049"/>
            </a:solidFill>
            <a:ln w="9525">
              <a:noFill/>
              <a:round/>
              <a:headEnd/>
              <a:tailEnd/>
            </a:ln>
          </p:spPr>
          <p:txBody>
            <a:bodyPr>
              <a:prstTxWarp prst="textNoShape">
                <a:avLst/>
              </a:prstTxWarp>
            </a:bodyPr>
            <a:lstStyle/>
            <a:p>
              <a:endParaRPr lang="en-US"/>
            </a:p>
          </p:txBody>
        </p:sp>
        <p:sp>
          <p:nvSpPr>
            <p:cNvPr id="20572" name="Freeform 439"/>
            <p:cNvSpPr>
              <a:spLocks/>
            </p:cNvSpPr>
            <p:nvPr/>
          </p:nvSpPr>
          <p:spPr bwMode="auto">
            <a:xfrm>
              <a:off x="1845" y="1709"/>
              <a:ext cx="2" cy="2"/>
            </a:xfrm>
            <a:custGeom>
              <a:avLst/>
              <a:gdLst>
                <a:gd name="T0" fmla="*/ 30 w 68"/>
                <a:gd name="T1" fmla="*/ 0 h 95"/>
                <a:gd name="T2" fmla="*/ 25 w 68"/>
                <a:gd name="T3" fmla="*/ 2 h 95"/>
                <a:gd name="T4" fmla="*/ 20 w 68"/>
                <a:gd name="T5" fmla="*/ 5 h 95"/>
                <a:gd name="T6" fmla="*/ 16 w 68"/>
                <a:gd name="T7" fmla="*/ 8 h 95"/>
                <a:gd name="T8" fmla="*/ 12 w 68"/>
                <a:gd name="T9" fmla="*/ 12 h 95"/>
                <a:gd name="T10" fmla="*/ 9 w 68"/>
                <a:gd name="T11" fmla="*/ 15 h 95"/>
                <a:gd name="T12" fmla="*/ 6 w 68"/>
                <a:gd name="T13" fmla="*/ 19 h 95"/>
                <a:gd name="T14" fmla="*/ 4 w 68"/>
                <a:gd name="T15" fmla="*/ 23 h 95"/>
                <a:gd name="T16" fmla="*/ 2 w 68"/>
                <a:gd name="T17" fmla="*/ 28 h 95"/>
                <a:gd name="T18" fmla="*/ 0 w 68"/>
                <a:gd name="T19" fmla="*/ 36 h 95"/>
                <a:gd name="T20" fmla="*/ 0 w 68"/>
                <a:gd name="T21" fmla="*/ 45 h 95"/>
                <a:gd name="T22" fmla="*/ 1 w 68"/>
                <a:gd name="T23" fmla="*/ 55 h 95"/>
                <a:gd name="T24" fmla="*/ 4 w 68"/>
                <a:gd name="T25" fmla="*/ 64 h 95"/>
                <a:gd name="T26" fmla="*/ 8 w 68"/>
                <a:gd name="T27" fmla="*/ 72 h 95"/>
                <a:gd name="T28" fmla="*/ 13 w 68"/>
                <a:gd name="T29" fmla="*/ 79 h 95"/>
                <a:gd name="T30" fmla="*/ 20 w 68"/>
                <a:gd name="T31" fmla="*/ 86 h 95"/>
                <a:gd name="T32" fmla="*/ 27 w 68"/>
                <a:gd name="T33" fmla="*/ 90 h 95"/>
                <a:gd name="T34" fmla="*/ 31 w 68"/>
                <a:gd name="T35" fmla="*/ 92 h 95"/>
                <a:gd name="T36" fmla="*/ 36 w 68"/>
                <a:gd name="T37" fmla="*/ 94 h 95"/>
                <a:gd name="T38" fmla="*/ 41 w 68"/>
                <a:gd name="T39" fmla="*/ 94 h 95"/>
                <a:gd name="T40" fmla="*/ 45 w 68"/>
                <a:gd name="T41" fmla="*/ 95 h 95"/>
                <a:gd name="T42" fmla="*/ 50 w 68"/>
                <a:gd name="T43" fmla="*/ 95 h 95"/>
                <a:gd name="T44" fmla="*/ 57 w 68"/>
                <a:gd name="T45" fmla="*/ 94 h 95"/>
                <a:gd name="T46" fmla="*/ 62 w 68"/>
                <a:gd name="T47" fmla="*/ 93 h 95"/>
                <a:gd name="T48" fmla="*/ 68 w 68"/>
                <a:gd name="T49" fmla="*/ 91 h 95"/>
                <a:gd name="T50" fmla="*/ 30 w 68"/>
                <a:gd name="T51" fmla="*/ 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5"/>
                <a:gd name="T80" fmla="*/ 68 w 68"/>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5">
                  <a:moveTo>
                    <a:pt x="30" y="0"/>
                  </a:moveTo>
                  <a:lnTo>
                    <a:pt x="25" y="2"/>
                  </a:lnTo>
                  <a:lnTo>
                    <a:pt x="20" y="5"/>
                  </a:lnTo>
                  <a:lnTo>
                    <a:pt x="16" y="8"/>
                  </a:lnTo>
                  <a:lnTo>
                    <a:pt x="12" y="12"/>
                  </a:lnTo>
                  <a:lnTo>
                    <a:pt x="9" y="15"/>
                  </a:lnTo>
                  <a:lnTo>
                    <a:pt x="6" y="19"/>
                  </a:lnTo>
                  <a:lnTo>
                    <a:pt x="4" y="23"/>
                  </a:lnTo>
                  <a:lnTo>
                    <a:pt x="2" y="28"/>
                  </a:lnTo>
                  <a:lnTo>
                    <a:pt x="0" y="36"/>
                  </a:lnTo>
                  <a:lnTo>
                    <a:pt x="0" y="45"/>
                  </a:lnTo>
                  <a:lnTo>
                    <a:pt x="1" y="55"/>
                  </a:lnTo>
                  <a:lnTo>
                    <a:pt x="4" y="64"/>
                  </a:lnTo>
                  <a:lnTo>
                    <a:pt x="8" y="72"/>
                  </a:lnTo>
                  <a:lnTo>
                    <a:pt x="13" y="79"/>
                  </a:lnTo>
                  <a:lnTo>
                    <a:pt x="20" y="86"/>
                  </a:lnTo>
                  <a:lnTo>
                    <a:pt x="27" y="90"/>
                  </a:lnTo>
                  <a:lnTo>
                    <a:pt x="31" y="92"/>
                  </a:lnTo>
                  <a:lnTo>
                    <a:pt x="36" y="94"/>
                  </a:lnTo>
                  <a:lnTo>
                    <a:pt x="41" y="94"/>
                  </a:lnTo>
                  <a:lnTo>
                    <a:pt x="45" y="95"/>
                  </a:lnTo>
                  <a:lnTo>
                    <a:pt x="50" y="95"/>
                  </a:lnTo>
                  <a:lnTo>
                    <a:pt x="57" y="94"/>
                  </a:lnTo>
                  <a:lnTo>
                    <a:pt x="62" y="93"/>
                  </a:lnTo>
                  <a:lnTo>
                    <a:pt x="68" y="91"/>
                  </a:lnTo>
                  <a:lnTo>
                    <a:pt x="30" y="0"/>
                  </a:lnTo>
                  <a:close/>
                </a:path>
              </a:pathLst>
            </a:custGeom>
            <a:solidFill>
              <a:srgbClr val="714049"/>
            </a:solidFill>
            <a:ln w="9525">
              <a:noFill/>
              <a:round/>
              <a:headEnd/>
              <a:tailEnd/>
            </a:ln>
          </p:spPr>
          <p:txBody>
            <a:bodyPr>
              <a:prstTxWarp prst="textNoShape">
                <a:avLst/>
              </a:prstTxWarp>
            </a:bodyPr>
            <a:lstStyle/>
            <a:p>
              <a:endParaRPr lang="en-US"/>
            </a:p>
          </p:txBody>
        </p:sp>
        <p:sp>
          <p:nvSpPr>
            <p:cNvPr id="20573" name="Freeform 440"/>
            <p:cNvSpPr>
              <a:spLocks/>
            </p:cNvSpPr>
            <p:nvPr/>
          </p:nvSpPr>
          <p:spPr bwMode="auto">
            <a:xfrm>
              <a:off x="1846" y="1602"/>
              <a:ext cx="263" cy="109"/>
            </a:xfrm>
            <a:custGeom>
              <a:avLst/>
              <a:gdLst>
                <a:gd name="T0" fmla="*/ 8384 w 8421"/>
                <a:gd name="T1" fmla="*/ 0 h 3513"/>
                <a:gd name="T2" fmla="*/ 0 w 8421"/>
                <a:gd name="T3" fmla="*/ 3422 h 3513"/>
                <a:gd name="T4" fmla="*/ 38 w 8421"/>
                <a:gd name="T5" fmla="*/ 3513 h 3513"/>
                <a:gd name="T6" fmla="*/ 8421 w 8421"/>
                <a:gd name="T7" fmla="*/ 92 h 3513"/>
                <a:gd name="T8" fmla="*/ 8384 w 8421"/>
                <a:gd name="T9" fmla="*/ 0 h 3513"/>
                <a:gd name="T10" fmla="*/ 0 60000 65536"/>
                <a:gd name="T11" fmla="*/ 0 60000 65536"/>
                <a:gd name="T12" fmla="*/ 0 60000 65536"/>
                <a:gd name="T13" fmla="*/ 0 60000 65536"/>
                <a:gd name="T14" fmla="*/ 0 60000 65536"/>
                <a:gd name="T15" fmla="*/ 0 w 8421"/>
                <a:gd name="T16" fmla="*/ 0 h 3513"/>
                <a:gd name="T17" fmla="*/ 8421 w 8421"/>
                <a:gd name="T18" fmla="*/ 3513 h 3513"/>
              </a:gdLst>
              <a:ahLst/>
              <a:cxnLst>
                <a:cxn ang="T10">
                  <a:pos x="T0" y="T1"/>
                </a:cxn>
                <a:cxn ang="T11">
                  <a:pos x="T2" y="T3"/>
                </a:cxn>
                <a:cxn ang="T12">
                  <a:pos x="T4" y="T5"/>
                </a:cxn>
                <a:cxn ang="T13">
                  <a:pos x="T6" y="T7"/>
                </a:cxn>
                <a:cxn ang="T14">
                  <a:pos x="T8" y="T9"/>
                </a:cxn>
              </a:cxnLst>
              <a:rect l="T15" t="T16" r="T17" b="T18"/>
              <a:pathLst>
                <a:path w="8421" h="3513">
                  <a:moveTo>
                    <a:pt x="8384" y="0"/>
                  </a:moveTo>
                  <a:lnTo>
                    <a:pt x="0" y="3422"/>
                  </a:lnTo>
                  <a:lnTo>
                    <a:pt x="38" y="3513"/>
                  </a:lnTo>
                  <a:lnTo>
                    <a:pt x="8421" y="92"/>
                  </a:lnTo>
                  <a:lnTo>
                    <a:pt x="8384" y="0"/>
                  </a:lnTo>
                  <a:close/>
                </a:path>
              </a:pathLst>
            </a:custGeom>
            <a:solidFill>
              <a:srgbClr val="714049"/>
            </a:solidFill>
            <a:ln w="9525">
              <a:noFill/>
              <a:round/>
              <a:headEnd/>
              <a:tailEnd/>
            </a:ln>
          </p:spPr>
          <p:txBody>
            <a:bodyPr>
              <a:prstTxWarp prst="textNoShape">
                <a:avLst/>
              </a:prstTxWarp>
            </a:bodyPr>
            <a:lstStyle/>
            <a:p>
              <a:endParaRPr lang="en-US"/>
            </a:p>
          </p:txBody>
        </p:sp>
        <p:sp>
          <p:nvSpPr>
            <p:cNvPr id="20574" name="Freeform 441"/>
            <p:cNvSpPr>
              <a:spLocks/>
            </p:cNvSpPr>
            <p:nvPr/>
          </p:nvSpPr>
          <p:spPr bwMode="auto">
            <a:xfrm>
              <a:off x="2108" y="1602"/>
              <a:ext cx="3" cy="3"/>
            </a:xfrm>
            <a:custGeom>
              <a:avLst/>
              <a:gdLst>
                <a:gd name="T0" fmla="*/ 37 w 68"/>
                <a:gd name="T1" fmla="*/ 96 h 96"/>
                <a:gd name="T2" fmla="*/ 43 w 68"/>
                <a:gd name="T3" fmla="*/ 93 h 96"/>
                <a:gd name="T4" fmla="*/ 47 w 68"/>
                <a:gd name="T5" fmla="*/ 90 h 96"/>
                <a:gd name="T6" fmla="*/ 52 w 68"/>
                <a:gd name="T7" fmla="*/ 87 h 96"/>
                <a:gd name="T8" fmla="*/ 55 w 68"/>
                <a:gd name="T9" fmla="*/ 84 h 96"/>
                <a:gd name="T10" fmla="*/ 58 w 68"/>
                <a:gd name="T11" fmla="*/ 80 h 96"/>
                <a:gd name="T12" fmla="*/ 61 w 68"/>
                <a:gd name="T13" fmla="*/ 76 h 96"/>
                <a:gd name="T14" fmla="*/ 63 w 68"/>
                <a:gd name="T15" fmla="*/ 72 h 96"/>
                <a:gd name="T16" fmla="*/ 65 w 68"/>
                <a:gd name="T17" fmla="*/ 68 h 96"/>
                <a:gd name="T18" fmla="*/ 67 w 68"/>
                <a:gd name="T19" fmla="*/ 58 h 96"/>
                <a:gd name="T20" fmla="*/ 68 w 68"/>
                <a:gd name="T21" fmla="*/ 49 h 96"/>
                <a:gd name="T22" fmla="*/ 67 w 68"/>
                <a:gd name="T23" fmla="*/ 40 h 96"/>
                <a:gd name="T24" fmla="*/ 64 w 68"/>
                <a:gd name="T25" fmla="*/ 32 h 96"/>
                <a:gd name="T26" fmla="*/ 60 w 68"/>
                <a:gd name="T27" fmla="*/ 23 h 96"/>
                <a:gd name="T28" fmla="*/ 54 w 68"/>
                <a:gd name="T29" fmla="*/ 16 h 96"/>
                <a:gd name="T30" fmla="*/ 48 w 68"/>
                <a:gd name="T31" fmla="*/ 9 h 96"/>
                <a:gd name="T32" fmla="*/ 40 w 68"/>
                <a:gd name="T33" fmla="*/ 4 h 96"/>
                <a:gd name="T34" fmla="*/ 36 w 68"/>
                <a:gd name="T35" fmla="*/ 2 h 96"/>
                <a:gd name="T36" fmla="*/ 31 w 68"/>
                <a:gd name="T37" fmla="*/ 1 h 96"/>
                <a:gd name="T38" fmla="*/ 27 w 68"/>
                <a:gd name="T39" fmla="*/ 0 h 96"/>
                <a:gd name="T40" fmla="*/ 21 w 68"/>
                <a:gd name="T41" fmla="*/ 0 h 96"/>
                <a:gd name="T42" fmla="*/ 16 w 68"/>
                <a:gd name="T43" fmla="*/ 0 h 96"/>
                <a:gd name="T44" fmla="*/ 11 w 68"/>
                <a:gd name="T45" fmla="*/ 1 h 96"/>
                <a:gd name="T46" fmla="*/ 5 w 68"/>
                <a:gd name="T47" fmla="*/ 2 h 96"/>
                <a:gd name="T48" fmla="*/ 0 w 68"/>
                <a:gd name="T49" fmla="*/ 4 h 96"/>
                <a:gd name="T50" fmla="*/ 37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7" y="96"/>
                  </a:moveTo>
                  <a:lnTo>
                    <a:pt x="43" y="93"/>
                  </a:lnTo>
                  <a:lnTo>
                    <a:pt x="47" y="90"/>
                  </a:lnTo>
                  <a:lnTo>
                    <a:pt x="52" y="87"/>
                  </a:lnTo>
                  <a:lnTo>
                    <a:pt x="55" y="84"/>
                  </a:lnTo>
                  <a:lnTo>
                    <a:pt x="58" y="80"/>
                  </a:lnTo>
                  <a:lnTo>
                    <a:pt x="61" y="76"/>
                  </a:lnTo>
                  <a:lnTo>
                    <a:pt x="63" y="72"/>
                  </a:lnTo>
                  <a:lnTo>
                    <a:pt x="65" y="68"/>
                  </a:lnTo>
                  <a:lnTo>
                    <a:pt x="67" y="58"/>
                  </a:lnTo>
                  <a:lnTo>
                    <a:pt x="68" y="49"/>
                  </a:lnTo>
                  <a:lnTo>
                    <a:pt x="67" y="40"/>
                  </a:lnTo>
                  <a:lnTo>
                    <a:pt x="64" y="32"/>
                  </a:lnTo>
                  <a:lnTo>
                    <a:pt x="60" y="23"/>
                  </a:lnTo>
                  <a:lnTo>
                    <a:pt x="54" y="16"/>
                  </a:lnTo>
                  <a:lnTo>
                    <a:pt x="48" y="9"/>
                  </a:lnTo>
                  <a:lnTo>
                    <a:pt x="40" y="4"/>
                  </a:lnTo>
                  <a:lnTo>
                    <a:pt x="36" y="2"/>
                  </a:lnTo>
                  <a:lnTo>
                    <a:pt x="31" y="1"/>
                  </a:lnTo>
                  <a:lnTo>
                    <a:pt x="27" y="0"/>
                  </a:lnTo>
                  <a:lnTo>
                    <a:pt x="21" y="0"/>
                  </a:lnTo>
                  <a:lnTo>
                    <a:pt x="16" y="0"/>
                  </a:lnTo>
                  <a:lnTo>
                    <a:pt x="11" y="1"/>
                  </a:lnTo>
                  <a:lnTo>
                    <a:pt x="5" y="2"/>
                  </a:lnTo>
                  <a:lnTo>
                    <a:pt x="0" y="4"/>
                  </a:lnTo>
                  <a:lnTo>
                    <a:pt x="37" y="96"/>
                  </a:lnTo>
                  <a:close/>
                </a:path>
              </a:pathLst>
            </a:custGeom>
            <a:solidFill>
              <a:srgbClr val="714049"/>
            </a:solidFill>
            <a:ln w="9525">
              <a:noFill/>
              <a:round/>
              <a:headEnd/>
              <a:tailEnd/>
            </a:ln>
          </p:spPr>
          <p:txBody>
            <a:bodyPr>
              <a:prstTxWarp prst="textNoShape">
                <a:avLst/>
              </a:prstTxWarp>
            </a:bodyPr>
            <a:lstStyle/>
            <a:p>
              <a:endParaRPr lang="en-US"/>
            </a:p>
          </p:txBody>
        </p:sp>
        <p:sp>
          <p:nvSpPr>
            <p:cNvPr id="20575" name="Freeform 442"/>
            <p:cNvSpPr>
              <a:spLocks/>
            </p:cNvSpPr>
            <p:nvPr/>
          </p:nvSpPr>
          <p:spPr bwMode="auto">
            <a:xfrm>
              <a:off x="1891" y="1742"/>
              <a:ext cx="2" cy="3"/>
            </a:xfrm>
            <a:custGeom>
              <a:avLst/>
              <a:gdLst>
                <a:gd name="T0" fmla="*/ 32 w 70"/>
                <a:gd name="T1" fmla="*/ 0 h 95"/>
                <a:gd name="T2" fmla="*/ 27 w 70"/>
                <a:gd name="T3" fmla="*/ 2 h 95"/>
                <a:gd name="T4" fmla="*/ 22 w 70"/>
                <a:gd name="T5" fmla="*/ 5 h 95"/>
                <a:gd name="T6" fmla="*/ 18 w 70"/>
                <a:gd name="T7" fmla="*/ 8 h 95"/>
                <a:gd name="T8" fmla="*/ 14 w 70"/>
                <a:gd name="T9" fmla="*/ 12 h 95"/>
                <a:gd name="T10" fmla="*/ 11 w 70"/>
                <a:gd name="T11" fmla="*/ 15 h 95"/>
                <a:gd name="T12" fmla="*/ 8 w 70"/>
                <a:gd name="T13" fmla="*/ 19 h 95"/>
                <a:gd name="T14" fmla="*/ 6 w 70"/>
                <a:gd name="T15" fmla="*/ 23 h 95"/>
                <a:gd name="T16" fmla="*/ 4 w 70"/>
                <a:gd name="T17" fmla="*/ 28 h 95"/>
                <a:gd name="T18" fmla="*/ 2 w 70"/>
                <a:gd name="T19" fmla="*/ 36 h 95"/>
                <a:gd name="T20" fmla="*/ 0 w 70"/>
                <a:gd name="T21" fmla="*/ 45 h 95"/>
                <a:gd name="T22" fmla="*/ 3 w 70"/>
                <a:gd name="T23" fmla="*/ 55 h 95"/>
                <a:gd name="T24" fmla="*/ 5 w 70"/>
                <a:gd name="T25" fmla="*/ 64 h 95"/>
                <a:gd name="T26" fmla="*/ 9 w 70"/>
                <a:gd name="T27" fmla="*/ 72 h 95"/>
                <a:gd name="T28" fmla="*/ 15 w 70"/>
                <a:gd name="T29" fmla="*/ 79 h 95"/>
                <a:gd name="T30" fmla="*/ 21 w 70"/>
                <a:gd name="T31" fmla="*/ 86 h 95"/>
                <a:gd name="T32" fmla="*/ 29 w 70"/>
                <a:gd name="T33" fmla="*/ 90 h 95"/>
                <a:gd name="T34" fmla="*/ 33 w 70"/>
                <a:gd name="T35" fmla="*/ 92 h 95"/>
                <a:gd name="T36" fmla="*/ 38 w 70"/>
                <a:gd name="T37" fmla="*/ 94 h 95"/>
                <a:gd name="T38" fmla="*/ 42 w 70"/>
                <a:gd name="T39" fmla="*/ 95 h 95"/>
                <a:gd name="T40" fmla="*/ 47 w 70"/>
                <a:gd name="T41" fmla="*/ 95 h 95"/>
                <a:gd name="T42" fmla="*/ 52 w 70"/>
                <a:gd name="T43" fmla="*/ 95 h 95"/>
                <a:gd name="T44" fmla="*/ 58 w 70"/>
                <a:gd name="T45" fmla="*/ 94 h 95"/>
                <a:gd name="T46" fmla="*/ 63 w 70"/>
                <a:gd name="T47" fmla="*/ 93 h 95"/>
                <a:gd name="T48" fmla="*/ 70 w 70"/>
                <a:gd name="T49" fmla="*/ 91 h 95"/>
                <a:gd name="T50" fmla="*/ 32 w 70"/>
                <a:gd name="T51" fmla="*/ 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32" y="0"/>
                  </a:moveTo>
                  <a:lnTo>
                    <a:pt x="27" y="2"/>
                  </a:lnTo>
                  <a:lnTo>
                    <a:pt x="22" y="5"/>
                  </a:lnTo>
                  <a:lnTo>
                    <a:pt x="18" y="8"/>
                  </a:lnTo>
                  <a:lnTo>
                    <a:pt x="14" y="12"/>
                  </a:lnTo>
                  <a:lnTo>
                    <a:pt x="11" y="15"/>
                  </a:lnTo>
                  <a:lnTo>
                    <a:pt x="8" y="19"/>
                  </a:lnTo>
                  <a:lnTo>
                    <a:pt x="6" y="23"/>
                  </a:lnTo>
                  <a:lnTo>
                    <a:pt x="4" y="28"/>
                  </a:lnTo>
                  <a:lnTo>
                    <a:pt x="2" y="36"/>
                  </a:lnTo>
                  <a:lnTo>
                    <a:pt x="0" y="45"/>
                  </a:lnTo>
                  <a:lnTo>
                    <a:pt x="3" y="55"/>
                  </a:lnTo>
                  <a:lnTo>
                    <a:pt x="5" y="64"/>
                  </a:lnTo>
                  <a:lnTo>
                    <a:pt x="9" y="72"/>
                  </a:lnTo>
                  <a:lnTo>
                    <a:pt x="15" y="79"/>
                  </a:lnTo>
                  <a:lnTo>
                    <a:pt x="21" y="86"/>
                  </a:lnTo>
                  <a:lnTo>
                    <a:pt x="29" y="90"/>
                  </a:lnTo>
                  <a:lnTo>
                    <a:pt x="33" y="92"/>
                  </a:lnTo>
                  <a:lnTo>
                    <a:pt x="38" y="94"/>
                  </a:lnTo>
                  <a:lnTo>
                    <a:pt x="42" y="95"/>
                  </a:lnTo>
                  <a:lnTo>
                    <a:pt x="47" y="95"/>
                  </a:lnTo>
                  <a:lnTo>
                    <a:pt x="52" y="95"/>
                  </a:lnTo>
                  <a:lnTo>
                    <a:pt x="58" y="94"/>
                  </a:lnTo>
                  <a:lnTo>
                    <a:pt x="63" y="93"/>
                  </a:lnTo>
                  <a:lnTo>
                    <a:pt x="70" y="91"/>
                  </a:lnTo>
                  <a:lnTo>
                    <a:pt x="32" y="0"/>
                  </a:lnTo>
                  <a:close/>
                </a:path>
              </a:pathLst>
            </a:custGeom>
            <a:solidFill>
              <a:srgbClr val="714049"/>
            </a:solidFill>
            <a:ln w="9525">
              <a:noFill/>
              <a:round/>
              <a:headEnd/>
              <a:tailEnd/>
            </a:ln>
          </p:spPr>
          <p:txBody>
            <a:bodyPr>
              <a:prstTxWarp prst="textNoShape">
                <a:avLst/>
              </a:prstTxWarp>
            </a:bodyPr>
            <a:lstStyle/>
            <a:p>
              <a:endParaRPr lang="en-US"/>
            </a:p>
          </p:txBody>
        </p:sp>
        <p:sp>
          <p:nvSpPr>
            <p:cNvPr id="20576" name="Freeform 443"/>
            <p:cNvSpPr>
              <a:spLocks/>
            </p:cNvSpPr>
            <p:nvPr/>
          </p:nvSpPr>
          <p:spPr bwMode="auto">
            <a:xfrm>
              <a:off x="1892" y="1613"/>
              <a:ext cx="318" cy="132"/>
            </a:xfrm>
            <a:custGeom>
              <a:avLst/>
              <a:gdLst>
                <a:gd name="T0" fmla="*/ 10145 w 10181"/>
                <a:gd name="T1" fmla="*/ 0 h 4231"/>
                <a:gd name="T2" fmla="*/ 0 w 10181"/>
                <a:gd name="T3" fmla="*/ 4140 h 4231"/>
                <a:gd name="T4" fmla="*/ 38 w 10181"/>
                <a:gd name="T5" fmla="*/ 4231 h 4231"/>
                <a:gd name="T6" fmla="*/ 10181 w 10181"/>
                <a:gd name="T7" fmla="*/ 91 h 4231"/>
                <a:gd name="T8" fmla="*/ 10145 w 10181"/>
                <a:gd name="T9" fmla="*/ 0 h 4231"/>
                <a:gd name="T10" fmla="*/ 0 60000 65536"/>
                <a:gd name="T11" fmla="*/ 0 60000 65536"/>
                <a:gd name="T12" fmla="*/ 0 60000 65536"/>
                <a:gd name="T13" fmla="*/ 0 60000 65536"/>
                <a:gd name="T14" fmla="*/ 0 60000 65536"/>
                <a:gd name="T15" fmla="*/ 0 w 10181"/>
                <a:gd name="T16" fmla="*/ 0 h 4231"/>
                <a:gd name="T17" fmla="*/ 10181 w 10181"/>
                <a:gd name="T18" fmla="*/ 4231 h 4231"/>
              </a:gdLst>
              <a:ahLst/>
              <a:cxnLst>
                <a:cxn ang="T10">
                  <a:pos x="T0" y="T1"/>
                </a:cxn>
                <a:cxn ang="T11">
                  <a:pos x="T2" y="T3"/>
                </a:cxn>
                <a:cxn ang="T12">
                  <a:pos x="T4" y="T5"/>
                </a:cxn>
                <a:cxn ang="T13">
                  <a:pos x="T6" y="T7"/>
                </a:cxn>
                <a:cxn ang="T14">
                  <a:pos x="T8" y="T9"/>
                </a:cxn>
              </a:cxnLst>
              <a:rect l="T15" t="T16" r="T17" b="T18"/>
              <a:pathLst>
                <a:path w="10181" h="4231">
                  <a:moveTo>
                    <a:pt x="10145" y="0"/>
                  </a:moveTo>
                  <a:lnTo>
                    <a:pt x="0" y="4140"/>
                  </a:lnTo>
                  <a:lnTo>
                    <a:pt x="38" y="4231"/>
                  </a:lnTo>
                  <a:lnTo>
                    <a:pt x="10181" y="91"/>
                  </a:lnTo>
                  <a:lnTo>
                    <a:pt x="10145" y="0"/>
                  </a:lnTo>
                  <a:close/>
                </a:path>
              </a:pathLst>
            </a:custGeom>
            <a:solidFill>
              <a:srgbClr val="714049"/>
            </a:solidFill>
            <a:ln w="9525">
              <a:noFill/>
              <a:round/>
              <a:headEnd/>
              <a:tailEnd/>
            </a:ln>
          </p:spPr>
          <p:txBody>
            <a:bodyPr>
              <a:prstTxWarp prst="textNoShape">
                <a:avLst/>
              </a:prstTxWarp>
            </a:bodyPr>
            <a:lstStyle/>
            <a:p>
              <a:endParaRPr lang="en-US"/>
            </a:p>
          </p:txBody>
        </p:sp>
        <p:sp>
          <p:nvSpPr>
            <p:cNvPr id="20577" name="Freeform 444"/>
            <p:cNvSpPr>
              <a:spLocks/>
            </p:cNvSpPr>
            <p:nvPr/>
          </p:nvSpPr>
          <p:spPr bwMode="auto">
            <a:xfrm>
              <a:off x="2209" y="1612"/>
              <a:ext cx="2" cy="3"/>
            </a:xfrm>
            <a:custGeom>
              <a:avLst/>
              <a:gdLst>
                <a:gd name="T0" fmla="*/ 36 w 68"/>
                <a:gd name="T1" fmla="*/ 95 h 95"/>
                <a:gd name="T2" fmla="*/ 41 w 68"/>
                <a:gd name="T3" fmla="*/ 92 h 95"/>
                <a:gd name="T4" fmla="*/ 46 w 68"/>
                <a:gd name="T5" fmla="*/ 90 h 95"/>
                <a:gd name="T6" fmla="*/ 51 w 68"/>
                <a:gd name="T7" fmla="*/ 87 h 95"/>
                <a:gd name="T8" fmla="*/ 55 w 68"/>
                <a:gd name="T9" fmla="*/ 83 h 95"/>
                <a:gd name="T10" fmla="*/ 58 w 68"/>
                <a:gd name="T11" fmla="*/ 79 h 95"/>
                <a:gd name="T12" fmla="*/ 61 w 68"/>
                <a:gd name="T13" fmla="*/ 76 h 95"/>
                <a:gd name="T14" fmla="*/ 63 w 68"/>
                <a:gd name="T15" fmla="*/ 71 h 95"/>
                <a:gd name="T16" fmla="*/ 65 w 68"/>
                <a:gd name="T17" fmla="*/ 67 h 95"/>
                <a:gd name="T18" fmla="*/ 67 w 68"/>
                <a:gd name="T19" fmla="*/ 58 h 95"/>
                <a:gd name="T20" fmla="*/ 68 w 68"/>
                <a:gd name="T21" fmla="*/ 49 h 95"/>
                <a:gd name="T22" fmla="*/ 67 w 68"/>
                <a:gd name="T23" fmla="*/ 39 h 95"/>
                <a:gd name="T24" fmla="*/ 64 w 68"/>
                <a:gd name="T25" fmla="*/ 31 h 95"/>
                <a:gd name="T26" fmla="*/ 60 w 68"/>
                <a:gd name="T27" fmla="*/ 23 h 95"/>
                <a:gd name="T28" fmla="*/ 54 w 68"/>
                <a:gd name="T29" fmla="*/ 15 h 95"/>
                <a:gd name="T30" fmla="*/ 48 w 68"/>
                <a:gd name="T31" fmla="*/ 9 h 95"/>
                <a:gd name="T32" fmla="*/ 39 w 68"/>
                <a:gd name="T33" fmla="*/ 4 h 95"/>
                <a:gd name="T34" fmla="*/ 35 w 68"/>
                <a:gd name="T35" fmla="*/ 3 h 95"/>
                <a:gd name="T36" fmla="*/ 30 w 68"/>
                <a:gd name="T37" fmla="*/ 1 h 95"/>
                <a:gd name="T38" fmla="*/ 26 w 68"/>
                <a:gd name="T39" fmla="*/ 0 h 95"/>
                <a:gd name="T40" fmla="*/ 21 w 68"/>
                <a:gd name="T41" fmla="*/ 0 h 95"/>
                <a:gd name="T42" fmla="*/ 16 w 68"/>
                <a:gd name="T43" fmla="*/ 0 h 95"/>
                <a:gd name="T44" fmla="*/ 11 w 68"/>
                <a:gd name="T45" fmla="*/ 1 h 95"/>
                <a:gd name="T46" fmla="*/ 5 w 68"/>
                <a:gd name="T47" fmla="*/ 2 h 95"/>
                <a:gd name="T48" fmla="*/ 0 w 68"/>
                <a:gd name="T49" fmla="*/ 4 h 95"/>
                <a:gd name="T50" fmla="*/ 36 w 68"/>
                <a:gd name="T51" fmla="*/ 9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5"/>
                <a:gd name="T80" fmla="*/ 68 w 68"/>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5">
                  <a:moveTo>
                    <a:pt x="36" y="95"/>
                  </a:moveTo>
                  <a:lnTo>
                    <a:pt x="41" y="92"/>
                  </a:lnTo>
                  <a:lnTo>
                    <a:pt x="46" y="90"/>
                  </a:lnTo>
                  <a:lnTo>
                    <a:pt x="51" y="87"/>
                  </a:lnTo>
                  <a:lnTo>
                    <a:pt x="55" y="83"/>
                  </a:lnTo>
                  <a:lnTo>
                    <a:pt x="58" y="79"/>
                  </a:lnTo>
                  <a:lnTo>
                    <a:pt x="61" y="76"/>
                  </a:lnTo>
                  <a:lnTo>
                    <a:pt x="63" y="71"/>
                  </a:lnTo>
                  <a:lnTo>
                    <a:pt x="65" y="67"/>
                  </a:lnTo>
                  <a:lnTo>
                    <a:pt x="67" y="58"/>
                  </a:lnTo>
                  <a:lnTo>
                    <a:pt x="68" y="49"/>
                  </a:lnTo>
                  <a:lnTo>
                    <a:pt x="67" y="39"/>
                  </a:lnTo>
                  <a:lnTo>
                    <a:pt x="64" y="31"/>
                  </a:lnTo>
                  <a:lnTo>
                    <a:pt x="60" y="23"/>
                  </a:lnTo>
                  <a:lnTo>
                    <a:pt x="54" y="15"/>
                  </a:lnTo>
                  <a:lnTo>
                    <a:pt x="48" y="9"/>
                  </a:lnTo>
                  <a:lnTo>
                    <a:pt x="39" y="4"/>
                  </a:lnTo>
                  <a:lnTo>
                    <a:pt x="35" y="3"/>
                  </a:lnTo>
                  <a:lnTo>
                    <a:pt x="30" y="1"/>
                  </a:lnTo>
                  <a:lnTo>
                    <a:pt x="26" y="0"/>
                  </a:lnTo>
                  <a:lnTo>
                    <a:pt x="21" y="0"/>
                  </a:lnTo>
                  <a:lnTo>
                    <a:pt x="16" y="0"/>
                  </a:lnTo>
                  <a:lnTo>
                    <a:pt x="11" y="1"/>
                  </a:lnTo>
                  <a:lnTo>
                    <a:pt x="5" y="2"/>
                  </a:lnTo>
                  <a:lnTo>
                    <a:pt x="0" y="4"/>
                  </a:lnTo>
                  <a:lnTo>
                    <a:pt x="36" y="95"/>
                  </a:lnTo>
                  <a:close/>
                </a:path>
              </a:pathLst>
            </a:custGeom>
            <a:solidFill>
              <a:srgbClr val="714049"/>
            </a:solidFill>
            <a:ln w="9525">
              <a:noFill/>
              <a:round/>
              <a:headEnd/>
              <a:tailEnd/>
            </a:ln>
          </p:spPr>
          <p:txBody>
            <a:bodyPr>
              <a:prstTxWarp prst="textNoShape">
                <a:avLst/>
              </a:prstTxWarp>
            </a:bodyPr>
            <a:lstStyle/>
            <a:p>
              <a:endParaRPr lang="en-US"/>
            </a:p>
          </p:txBody>
        </p:sp>
        <p:sp>
          <p:nvSpPr>
            <p:cNvPr id="20578" name="Freeform 445"/>
            <p:cNvSpPr>
              <a:spLocks/>
            </p:cNvSpPr>
            <p:nvPr/>
          </p:nvSpPr>
          <p:spPr bwMode="auto">
            <a:xfrm>
              <a:off x="1963" y="1762"/>
              <a:ext cx="2" cy="4"/>
            </a:xfrm>
            <a:custGeom>
              <a:avLst/>
              <a:gdLst>
                <a:gd name="T0" fmla="*/ 31 w 68"/>
                <a:gd name="T1" fmla="*/ 0 h 96"/>
                <a:gd name="T2" fmla="*/ 25 w 68"/>
                <a:gd name="T3" fmla="*/ 3 h 96"/>
                <a:gd name="T4" fmla="*/ 20 w 68"/>
                <a:gd name="T5" fmla="*/ 7 h 96"/>
                <a:gd name="T6" fmla="*/ 16 w 68"/>
                <a:gd name="T7" fmla="*/ 10 h 96"/>
                <a:gd name="T8" fmla="*/ 12 w 68"/>
                <a:gd name="T9" fmla="*/ 13 h 96"/>
                <a:gd name="T10" fmla="*/ 9 w 68"/>
                <a:gd name="T11" fmla="*/ 17 h 96"/>
                <a:gd name="T12" fmla="*/ 7 w 68"/>
                <a:gd name="T13" fmla="*/ 21 h 96"/>
                <a:gd name="T14" fmla="*/ 4 w 68"/>
                <a:gd name="T15" fmla="*/ 25 h 96"/>
                <a:gd name="T16" fmla="*/ 3 w 68"/>
                <a:gd name="T17" fmla="*/ 29 h 96"/>
                <a:gd name="T18" fmla="*/ 0 w 68"/>
                <a:gd name="T19" fmla="*/ 38 h 96"/>
                <a:gd name="T20" fmla="*/ 0 w 68"/>
                <a:gd name="T21" fmla="*/ 47 h 96"/>
                <a:gd name="T22" fmla="*/ 1 w 68"/>
                <a:gd name="T23" fmla="*/ 56 h 96"/>
                <a:gd name="T24" fmla="*/ 4 w 68"/>
                <a:gd name="T25" fmla="*/ 66 h 96"/>
                <a:gd name="T26" fmla="*/ 8 w 68"/>
                <a:gd name="T27" fmla="*/ 74 h 96"/>
                <a:gd name="T28" fmla="*/ 13 w 68"/>
                <a:gd name="T29" fmla="*/ 81 h 96"/>
                <a:gd name="T30" fmla="*/ 20 w 68"/>
                <a:gd name="T31" fmla="*/ 87 h 96"/>
                <a:gd name="T32" fmla="*/ 28 w 68"/>
                <a:gd name="T33" fmla="*/ 92 h 96"/>
                <a:gd name="T34" fmla="*/ 33 w 68"/>
                <a:gd name="T35" fmla="*/ 94 h 96"/>
                <a:gd name="T36" fmla="*/ 37 w 68"/>
                <a:gd name="T37" fmla="*/ 95 h 96"/>
                <a:gd name="T38" fmla="*/ 42 w 68"/>
                <a:gd name="T39" fmla="*/ 96 h 96"/>
                <a:gd name="T40" fmla="*/ 47 w 68"/>
                <a:gd name="T41" fmla="*/ 96 h 96"/>
                <a:gd name="T42" fmla="*/ 52 w 68"/>
                <a:gd name="T43" fmla="*/ 96 h 96"/>
                <a:gd name="T44" fmla="*/ 57 w 68"/>
                <a:gd name="T45" fmla="*/ 96 h 96"/>
                <a:gd name="T46" fmla="*/ 62 w 68"/>
                <a:gd name="T47" fmla="*/ 94 h 96"/>
                <a:gd name="T48" fmla="*/ 68 w 68"/>
                <a:gd name="T49" fmla="*/ 92 h 96"/>
                <a:gd name="T50" fmla="*/ 31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1" y="0"/>
                  </a:moveTo>
                  <a:lnTo>
                    <a:pt x="25" y="3"/>
                  </a:lnTo>
                  <a:lnTo>
                    <a:pt x="20" y="7"/>
                  </a:lnTo>
                  <a:lnTo>
                    <a:pt x="16" y="10"/>
                  </a:lnTo>
                  <a:lnTo>
                    <a:pt x="12" y="13"/>
                  </a:lnTo>
                  <a:lnTo>
                    <a:pt x="9" y="17"/>
                  </a:lnTo>
                  <a:lnTo>
                    <a:pt x="7" y="21"/>
                  </a:lnTo>
                  <a:lnTo>
                    <a:pt x="4" y="25"/>
                  </a:lnTo>
                  <a:lnTo>
                    <a:pt x="3" y="29"/>
                  </a:lnTo>
                  <a:lnTo>
                    <a:pt x="0" y="38"/>
                  </a:lnTo>
                  <a:lnTo>
                    <a:pt x="0" y="47"/>
                  </a:lnTo>
                  <a:lnTo>
                    <a:pt x="1" y="56"/>
                  </a:lnTo>
                  <a:lnTo>
                    <a:pt x="4" y="66"/>
                  </a:lnTo>
                  <a:lnTo>
                    <a:pt x="8" y="74"/>
                  </a:lnTo>
                  <a:lnTo>
                    <a:pt x="13" y="81"/>
                  </a:lnTo>
                  <a:lnTo>
                    <a:pt x="20" y="87"/>
                  </a:lnTo>
                  <a:lnTo>
                    <a:pt x="28" y="92"/>
                  </a:lnTo>
                  <a:lnTo>
                    <a:pt x="33" y="94"/>
                  </a:lnTo>
                  <a:lnTo>
                    <a:pt x="37" y="95"/>
                  </a:lnTo>
                  <a:lnTo>
                    <a:pt x="42" y="96"/>
                  </a:lnTo>
                  <a:lnTo>
                    <a:pt x="47" y="96"/>
                  </a:lnTo>
                  <a:lnTo>
                    <a:pt x="52" y="96"/>
                  </a:lnTo>
                  <a:lnTo>
                    <a:pt x="57" y="96"/>
                  </a:lnTo>
                  <a:lnTo>
                    <a:pt x="62" y="94"/>
                  </a:lnTo>
                  <a:lnTo>
                    <a:pt x="68" y="92"/>
                  </a:lnTo>
                  <a:lnTo>
                    <a:pt x="31" y="0"/>
                  </a:lnTo>
                  <a:close/>
                </a:path>
              </a:pathLst>
            </a:custGeom>
            <a:solidFill>
              <a:srgbClr val="714049"/>
            </a:solidFill>
            <a:ln w="9525">
              <a:noFill/>
              <a:round/>
              <a:headEnd/>
              <a:tailEnd/>
            </a:ln>
          </p:spPr>
          <p:txBody>
            <a:bodyPr>
              <a:prstTxWarp prst="textNoShape">
                <a:avLst/>
              </a:prstTxWarp>
            </a:bodyPr>
            <a:lstStyle/>
            <a:p>
              <a:endParaRPr lang="en-US"/>
            </a:p>
          </p:txBody>
        </p:sp>
        <p:sp>
          <p:nvSpPr>
            <p:cNvPr id="20579" name="Freeform 446"/>
            <p:cNvSpPr>
              <a:spLocks/>
            </p:cNvSpPr>
            <p:nvPr/>
          </p:nvSpPr>
          <p:spPr bwMode="auto">
            <a:xfrm>
              <a:off x="1965" y="1633"/>
              <a:ext cx="319" cy="133"/>
            </a:xfrm>
            <a:custGeom>
              <a:avLst/>
              <a:gdLst>
                <a:gd name="T0" fmla="*/ 10209 w 10246"/>
                <a:gd name="T1" fmla="*/ 0 h 4257"/>
                <a:gd name="T2" fmla="*/ 0 w 10246"/>
                <a:gd name="T3" fmla="*/ 4165 h 4257"/>
                <a:gd name="T4" fmla="*/ 37 w 10246"/>
                <a:gd name="T5" fmla="*/ 4257 h 4257"/>
                <a:gd name="T6" fmla="*/ 10246 w 10246"/>
                <a:gd name="T7" fmla="*/ 92 h 4257"/>
                <a:gd name="T8" fmla="*/ 10209 w 10246"/>
                <a:gd name="T9" fmla="*/ 0 h 4257"/>
                <a:gd name="T10" fmla="*/ 0 60000 65536"/>
                <a:gd name="T11" fmla="*/ 0 60000 65536"/>
                <a:gd name="T12" fmla="*/ 0 60000 65536"/>
                <a:gd name="T13" fmla="*/ 0 60000 65536"/>
                <a:gd name="T14" fmla="*/ 0 60000 65536"/>
                <a:gd name="T15" fmla="*/ 0 w 10246"/>
                <a:gd name="T16" fmla="*/ 0 h 4257"/>
                <a:gd name="T17" fmla="*/ 10246 w 10246"/>
                <a:gd name="T18" fmla="*/ 4257 h 4257"/>
              </a:gdLst>
              <a:ahLst/>
              <a:cxnLst>
                <a:cxn ang="T10">
                  <a:pos x="T0" y="T1"/>
                </a:cxn>
                <a:cxn ang="T11">
                  <a:pos x="T2" y="T3"/>
                </a:cxn>
                <a:cxn ang="T12">
                  <a:pos x="T4" y="T5"/>
                </a:cxn>
                <a:cxn ang="T13">
                  <a:pos x="T6" y="T7"/>
                </a:cxn>
                <a:cxn ang="T14">
                  <a:pos x="T8" y="T9"/>
                </a:cxn>
              </a:cxnLst>
              <a:rect l="T15" t="T16" r="T17" b="T18"/>
              <a:pathLst>
                <a:path w="10246" h="4257">
                  <a:moveTo>
                    <a:pt x="10209" y="0"/>
                  </a:moveTo>
                  <a:lnTo>
                    <a:pt x="0" y="4165"/>
                  </a:lnTo>
                  <a:lnTo>
                    <a:pt x="37" y="4257"/>
                  </a:lnTo>
                  <a:lnTo>
                    <a:pt x="10246" y="92"/>
                  </a:lnTo>
                  <a:lnTo>
                    <a:pt x="10209" y="0"/>
                  </a:lnTo>
                  <a:close/>
                </a:path>
              </a:pathLst>
            </a:custGeom>
            <a:solidFill>
              <a:srgbClr val="714049"/>
            </a:solidFill>
            <a:ln w="9525">
              <a:noFill/>
              <a:round/>
              <a:headEnd/>
              <a:tailEnd/>
            </a:ln>
          </p:spPr>
          <p:txBody>
            <a:bodyPr>
              <a:prstTxWarp prst="textNoShape">
                <a:avLst/>
              </a:prstTxWarp>
            </a:bodyPr>
            <a:lstStyle/>
            <a:p>
              <a:endParaRPr lang="en-US"/>
            </a:p>
          </p:txBody>
        </p:sp>
        <p:sp>
          <p:nvSpPr>
            <p:cNvPr id="20580" name="Freeform 447"/>
            <p:cNvSpPr>
              <a:spLocks/>
            </p:cNvSpPr>
            <p:nvPr/>
          </p:nvSpPr>
          <p:spPr bwMode="auto">
            <a:xfrm>
              <a:off x="2283" y="1633"/>
              <a:ext cx="2" cy="3"/>
            </a:xfrm>
            <a:custGeom>
              <a:avLst/>
              <a:gdLst>
                <a:gd name="T0" fmla="*/ 37 w 68"/>
                <a:gd name="T1" fmla="*/ 96 h 96"/>
                <a:gd name="T2" fmla="*/ 43 w 68"/>
                <a:gd name="T3" fmla="*/ 93 h 96"/>
                <a:gd name="T4" fmla="*/ 47 w 68"/>
                <a:gd name="T5" fmla="*/ 90 h 96"/>
                <a:gd name="T6" fmla="*/ 52 w 68"/>
                <a:gd name="T7" fmla="*/ 87 h 96"/>
                <a:gd name="T8" fmla="*/ 55 w 68"/>
                <a:gd name="T9" fmla="*/ 84 h 96"/>
                <a:gd name="T10" fmla="*/ 59 w 68"/>
                <a:gd name="T11" fmla="*/ 79 h 96"/>
                <a:gd name="T12" fmla="*/ 61 w 68"/>
                <a:gd name="T13" fmla="*/ 75 h 96"/>
                <a:gd name="T14" fmla="*/ 63 w 68"/>
                <a:gd name="T15" fmla="*/ 71 h 96"/>
                <a:gd name="T16" fmla="*/ 65 w 68"/>
                <a:gd name="T17" fmla="*/ 67 h 96"/>
                <a:gd name="T18" fmla="*/ 67 w 68"/>
                <a:gd name="T19" fmla="*/ 58 h 96"/>
                <a:gd name="T20" fmla="*/ 68 w 68"/>
                <a:gd name="T21" fmla="*/ 49 h 96"/>
                <a:gd name="T22" fmla="*/ 67 w 68"/>
                <a:gd name="T23" fmla="*/ 40 h 96"/>
                <a:gd name="T24" fmla="*/ 64 w 68"/>
                <a:gd name="T25" fmla="*/ 31 h 96"/>
                <a:gd name="T26" fmla="*/ 60 w 68"/>
                <a:gd name="T27" fmla="*/ 22 h 96"/>
                <a:gd name="T28" fmla="*/ 54 w 68"/>
                <a:gd name="T29" fmla="*/ 15 h 96"/>
                <a:gd name="T30" fmla="*/ 48 w 68"/>
                <a:gd name="T31" fmla="*/ 9 h 96"/>
                <a:gd name="T32" fmla="*/ 40 w 68"/>
                <a:gd name="T33" fmla="*/ 4 h 96"/>
                <a:gd name="T34" fmla="*/ 36 w 68"/>
                <a:gd name="T35" fmla="*/ 2 h 96"/>
                <a:gd name="T36" fmla="*/ 32 w 68"/>
                <a:gd name="T37" fmla="*/ 1 h 96"/>
                <a:gd name="T38" fmla="*/ 27 w 68"/>
                <a:gd name="T39" fmla="*/ 0 h 96"/>
                <a:gd name="T40" fmla="*/ 22 w 68"/>
                <a:gd name="T41" fmla="*/ 0 h 96"/>
                <a:gd name="T42" fmla="*/ 17 w 68"/>
                <a:gd name="T43" fmla="*/ 0 h 96"/>
                <a:gd name="T44" fmla="*/ 11 w 68"/>
                <a:gd name="T45" fmla="*/ 0 h 96"/>
                <a:gd name="T46" fmla="*/ 5 w 68"/>
                <a:gd name="T47" fmla="*/ 2 h 96"/>
                <a:gd name="T48" fmla="*/ 0 w 68"/>
                <a:gd name="T49" fmla="*/ 4 h 96"/>
                <a:gd name="T50" fmla="*/ 37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7" y="96"/>
                  </a:moveTo>
                  <a:lnTo>
                    <a:pt x="43" y="93"/>
                  </a:lnTo>
                  <a:lnTo>
                    <a:pt x="47" y="90"/>
                  </a:lnTo>
                  <a:lnTo>
                    <a:pt x="52" y="87"/>
                  </a:lnTo>
                  <a:lnTo>
                    <a:pt x="55" y="84"/>
                  </a:lnTo>
                  <a:lnTo>
                    <a:pt x="59" y="79"/>
                  </a:lnTo>
                  <a:lnTo>
                    <a:pt x="61" y="75"/>
                  </a:lnTo>
                  <a:lnTo>
                    <a:pt x="63" y="71"/>
                  </a:lnTo>
                  <a:lnTo>
                    <a:pt x="65" y="67"/>
                  </a:lnTo>
                  <a:lnTo>
                    <a:pt x="67" y="58"/>
                  </a:lnTo>
                  <a:lnTo>
                    <a:pt x="68" y="49"/>
                  </a:lnTo>
                  <a:lnTo>
                    <a:pt x="67" y="40"/>
                  </a:lnTo>
                  <a:lnTo>
                    <a:pt x="64" y="31"/>
                  </a:lnTo>
                  <a:lnTo>
                    <a:pt x="60" y="22"/>
                  </a:lnTo>
                  <a:lnTo>
                    <a:pt x="54" y="15"/>
                  </a:lnTo>
                  <a:lnTo>
                    <a:pt x="48" y="9"/>
                  </a:lnTo>
                  <a:lnTo>
                    <a:pt x="40" y="4"/>
                  </a:lnTo>
                  <a:lnTo>
                    <a:pt x="36" y="2"/>
                  </a:lnTo>
                  <a:lnTo>
                    <a:pt x="32" y="1"/>
                  </a:lnTo>
                  <a:lnTo>
                    <a:pt x="27" y="0"/>
                  </a:lnTo>
                  <a:lnTo>
                    <a:pt x="22" y="0"/>
                  </a:lnTo>
                  <a:lnTo>
                    <a:pt x="17" y="0"/>
                  </a:lnTo>
                  <a:lnTo>
                    <a:pt x="11" y="0"/>
                  </a:lnTo>
                  <a:lnTo>
                    <a:pt x="5" y="2"/>
                  </a:lnTo>
                  <a:lnTo>
                    <a:pt x="0" y="4"/>
                  </a:lnTo>
                  <a:lnTo>
                    <a:pt x="37" y="96"/>
                  </a:lnTo>
                  <a:close/>
                </a:path>
              </a:pathLst>
            </a:custGeom>
            <a:solidFill>
              <a:srgbClr val="714049"/>
            </a:solidFill>
            <a:ln w="9525">
              <a:noFill/>
              <a:round/>
              <a:headEnd/>
              <a:tailEnd/>
            </a:ln>
          </p:spPr>
          <p:txBody>
            <a:bodyPr>
              <a:prstTxWarp prst="textNoShape">
                <a:avLst/>
              </a:prstTxWarp>
            </a:bodyPr>
            <a:lstStyle/>
            <a:p>
              <a:endParaRPr lang="en-US"/>
            </a:p>
          </p:txBody>
        </p:sp>
        <p:sp>
          <p:nvSpPr>
            <p:cNvPr id="20581" name="Freeform 448"/>
            <p:cNvSpPr>
              <a:spLocks/>
            </p:cNvSpPr>
            <p:nvPr/>
          </p:nvSpPr>
          <p:spPr bwMode="auto">
            <a:xfrm>
              <a:off x="1848" y="1663"/>
              <a:ext cx="1" cy="3"/>
            </a:xfrm>
            <a:custGeom>
              <a:avLst/>
              <a:gdLst>
                <a:gd name="T0" fmla="*/ 32 w 68"/>
                <a:gd name="T1" fmla="*/ 0 h 96"/>
                <a:gd name="T2" fmla="*/ 27 w 68"/>
                <a:gd name="T3" fmla="*/ 2 h 96"/>
                <a:gd name="T4" fmla="*/ 21 w 68"/>
                <a:gd name="T5" fmla="*/ 5 h 96"/>
                <a:gd name="T6" fmla="*/ 17 w 68"/>
                <a:gd name="T7" fmla="*/ 8 h 96"/>
                <a:gd name="T8" fmla="*/ 13 w 68"/>
                <a:gd name="T9" fmla="*/ 13 h 96"/>
                <a:gd name="T10" fmla="*/ 10 w 68"/>
                <a:gd name="T11" fmla="*/ 16 h 96"/>
                <a:gd name="T12" fmla="*/ 7 w 68"/>
                <a:gd name="T13" fmla="*/ 20 h 96"/>
                <a:gd name="T14" fmla="*/ 5 w 68"/>
                <a:gd name="T15" fmla="*/ 24 h 96"/>
                <a:gd name="T16" fmla="*/ 3 w 68"/>
                <a:gd name="T17" fmla="*/ 29 h 96"/>
                <a:gd name="T18" fmla="*/ 1 w 68"/>
                <a:gd name="T19" fmla="*/ 37 h 96"/>
                <a:gd name="T20" fmla="*/ 0 w 68"/>
                <a:gd name="T21" fmla="*/ 46 h 96"/>
                <a:gd name="T22" fmla="*/ 1 w 68"/>
                <a:gd name="T23" fmla="*/ 55 h 96"/>
                <a:gd name="T24" fmla="*/ 4 w 68"/>
                <a:gd name="T25" fmla="*/ 65 h 96"/>
                <a:gd name="T26" fmla="*/ 8 w 68"/>
                <a:gd name="T27" fmla="*/ 73 h 96"/>
                <a:gd name="T28" fmla="*/ 14 w 68"/>
                <a:gd name="T29" fmla="*/ 80 h 96"/>
                <a:gd name="T30" fmla="*/ 20 w 68"/>
                <a:gd name="T31" fmla="*/ 87 h 96"/>
                <a:gd name="T32" fmla="*/ 29 w 68"/>
                <a:gd name="T33" fmla="*/ 91 h 96"/>
                <a:gd name="T34" fmla="*/ 33 w 68"/>
                <a:gd name="T35" fmla="*/ 93 h 96"/>
                <a:gd name="T36" fmla="*/ 38 w 68"/>
                <a:gd name="T37" fmla="*/ 95 h 96"/>
                <a:gd name="T38" fmla="*/ 42 w 68"/>
                <a:gd name="T39" fmla="*/ 96 h 96"/>
                <a:gd name="T40" fmla="*/ 47 w 68"/>
                <a:gd name="T41" fmla="*/ 96 h 96"/>
                <a:gd name="T42" fmla="*/ 52 w 68"/>
                <a:gd name="T43" fmla="*/ 96 h 96"/>
                <a:gd name="T44" fmla="*/ 57 w 68"/>
                <a:gd name="T45" fmla="*/ 95 h 96"/>
                <a:gd name="T46" fmla="*/ 63 w 68"/>
                <a:gd name="T47" fmla="*/ 94 h 96"/>
                <a:gd name="T48" fmla="*/ 68 w 68"/>
                <a:gd name="T49" fmla="*/ 92 h 96"/>
                <a:gd name="T50" fmla="*/ 32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2" y="0"/>
                  </a:moveTo>
                  <a:lnTo>
                    <a:pt x="27" y="2"/>
                  </a:lnTo>
                  <a:lnTo>
                    <a:pt x="21" y="5"/>
                  </a:lnTo>
                  <a:lnTo>
                    <a:pt x="17" y="8"/>
                  </a:lnTo>
                  <a:lnTo>
                    <a:pt x="13" y="13"/>
                  </a:lnTo>
                  <a:lnTo>
                    <a:pt x="10" y="16"/>
                  </a:lnTo>
                  <a:lnTo>
                    <a:pt x="7" y="20"/>
                  </a:lnTo>
                  <a:lnTo>
                    <a:pt x="5" y="24"/>
                  </a:lnTo>
                  <a:lnTo>
                    <a:pt x="3" y="29"/>
                  </a:lnTo>
                  <a:lnTo>
                    <a:pt x="1" y="37"/>
                  </a:lnTo>
                  <a:lnTo>
                    <a:pt x="0" y="46"/>
                  </a:lnTo>
                  <a:lnTo>
                    <a:pt x="1" y="55"/>
                  </a:lnTo>
                  <a:lnTo>
                    <a:pt x="4" y="65"/>
                  </a:lnTo>
                  <a:lnTo>
                    <a:pt x="8" y="73"/>
                  </a:lnTo>
                  <a:lnTo>
                    <a:pt x="14" y="80"/>
                  </a:lnTo>
                  <a:lnTo>
                    <a:pt x="20" y="87"/>
                  </a:lnTo>
                  <a:lnTo>
                    <a:pt x="29" y="91"/>
                  </a:lnTo>
                  <a:lnTo>
                    <a:pt x="33" y="93"/>
                  </a:lnTo>
                  <a:lnTo>
                    <a:pt x="38" y="95"/>
                  </a:lnTo>
                  <a:lnTo>
                    <a:pt x="42" y="96"/>
                  </a:lnTo>
                  <a:lnTo>
                    <a:pt x="47" y="96"/>
                  </a:lnTo>
                  <a:lnTo>
                    <a:pt x="52" y="96"/>
                  </a:lnTo>
                  <a:lnTo>
                    <a:pt x="57" y="95"/>
                  </a:lnTo>
                  <a:lnTo>
                    <a:pt x="63" y="94"/>
                  </a:lnTo>
                  <a:lnTo>
                    <a:pt x="68" y="92"/>
                  </a:lnTo>
                  <a:lnTo>
                    <a:pt x="32" y="0"/>
                  </a:lnTo>
                  <a:close/>
                </a:path>
              </a:pathLst>
            </a:custGeom>
            <a:solidFill>
              <a:srgbClr val="714049"/>
            </a:solidFill>
            <a:ln w="9525">
              <a:noFill/>
              <a:round/>
              <a:headEnd/>
              <a:tailEnd/>
            </a:ln>
          </p:spPr>
          <p:txBody>
            <a:bodyPr>
              <a:prstTxWarp prst="textNoShape">
                <a:avLst/>
              </a:prstTxWarp>
            </a:bodyPr>
            <a:lstStyle/>
            <a:p>
              <a:endParaRPr lang="en-US"/>
            </a:p>
          </p:txBody>
        </p:sp>
        <p:sp>
          <p:nvSpPr>
            <p:cNvPr id="20582" name="Freeform 449"/>
            <p:cNvSpPr>
              <a:spLocks/>
            </p:cNvSpPr>
            <p:nvPr/>
          </p:nvSpPr>
          <p:spPr bwMode="auto">
            <a:xfrm>
              <a:off x="1849" y="1612"/>
              <a:ext cx="127" cy="54"/>
            </a:xfrm>
            <a:custGeom>
              <a:avLst/>
              <a:gdLst>
                <a:gd name="T0" fmla="*/ 4015 w 4051"/>
                <a:gd name="T1" fmla="*/ 0 h 1730"/>
                <a:gd name="T2" fmla="*/ 0 w 4051"/>
                <a:gd name="T3" fmla="*/ 1638 h 1730"/>
                <a:gd name="T4" fmla="*/ 36 w 4051"/>
                <a:gd name="T5" fmla="*/ 1730 h 1730"/>
                <a:gd name="T6" fmla="*/ 4051 w 4051"/>
                <a:gd name="T7" fmla="*/ 92 h 1730"/>
                <a:gd name="T8" fmla="*/ 4015 w 4051"/>
                <a:gd name="T9" fmla="*/ 0 h 1730"/>
                <a:gd name="T10" fmla="*/ 0 60000 65536"/>
                <a:gd name="T11" fmla="*/ 0 60000 65536"/>
                <a:gd name="T12" fmla="*/ 0 60000 65536"/>
                <a:gd name="T13" fmla="*/ 0 60000 65536"/>
                <a:gd name="T14" fmla="*/ 0 60000 65536"/>
                <a:gd name="T15" fmla="*/ 0 w 4051"/>
                <a:gd name="T16" fmla="*/ 0 h 1730"/>
                <a:gd name="T17" fmla="*/ 4051 w 4051"/>
                <a:gd name="T18" fmla="*/ 1730 h 1730"/>
              </a:gdLst>
              <a:ahLst/>
              <a:cxnLst>
                <a:cxn ang="T10">
                  <a:pos x="T0" y="T1"/>
                </a:cxn>
                <a:cxn ang="T11">
                  <a:pos x="T2" y="T3"/>
                </a:cxn>
                <a:cxn ang="T12">
                  <a:pos x="T4" y="T5"/>
                </a:cxn>
                <a:cxn ang="T13">
                  <a:pos x="T6" y="T7"/>
                </a:cxn>
                <a:cxn ang="T14">
                  <a:pos x="T8" y="T9"/>
                </a:cxn>
              </a:cxnLst>
              <a:rect l="T15" t="T16" r="T17" b="T18"/>
              <a:pathLst>
                <a:path w="4051" h="1730">
                  <a:moveTo>
                    <a:pt x="4015" y="0"/>
                  </a:moveTo>
                  <a:lnTo>
                    <a:pt x="0" y="1638"/>
                  </a:lnTo>
                  <a:lnTo>
                    <a:pt x="36" y="1730"/>
                  </a:lnTo>
                  <a:lnTo>
                    <a:pt x="4051" y="92"/>
                  </a:lnTo>
                  <a:lnTo>
                    <a:pt x="4015" y="0"/>
                  </a:lnTo>
                  <a:close/>
                </a:path>
              </a:pathLst>
            </a:custGeom>
            <a:solidFill>
              <a:srgbClr val="714049"/>
            </a:solidFill>
            <a:ln w="9525">
              <a:noFill/>
              <a:round/>
              <a:headEnd/>
              <a:tailEnd/>
            </a:ln>
          </p:spPr>
          <p:txBody>
            <a:bodyPr>
              <a:prstTxWarp prst="textNoShape">
                <a:avLst/>
              </a:prstTxWarp>
            </a:bodyPr>
            <a:lstStyle/>
            <a:p>
              <a:endParaRPr lang="en-US"/>
            </a:p>
          </p:txBody>
        </p:sp>
        <p:sp>
          <p:nvSpPr>
            <p:cNvPr id="20583" name="Freeform 450"/>
            <p:cNvSpPr>
              <a:spLocks/>
            </p:cNvSpPr>
            <p:nvPr/>
          </p:nvSpPr>
          <p:spPr bwMode="auto">
            <a:xfrm>
              <a:off x="1975" y="1612"/>
              <a:ext cx="1" cy="2"/>
            </a:xfrm>
            <a:custGeom>
              <a:avLst/>
              <a:gdLst>
                <a:gd name="T0" fmla="*/ 36 w 68"/>
                <a:gd name="T1" fmla="*/ 96 h 96"/>
                <a:gd name="T2" fmla="*/ 43 w 68"/>
                <a:gd name="T3" fmla="*/ 93 h 96"/>
                <a:gd name="T4" fmla="*/ 47 w 68"/>
                <a:gd name="T5" fmla="*/ 90 h 96"/>
                <a:gd name="T6" fmla="*/ 52 w 68"/>
                <a:gd name="T7" fmla="*/ 87 h 96"/>
                <a:gd name="T8" fmla="*/ 55 w 68"/>
                <a:gd name="T9" fmla="*/ 84 h 96"/>
                <a:gd name="T10" fmla="*/ 58 w 68"/>
                <a:gd name="T11" fmla="*/ 80 h 96"/>
                <a:gd name="T12" fmla="*/ 61 w 68"/>
                <a:gd name="T13" fmla="*/ 75 h 96"/>
                <a:gd name="T14" fmla="*/ 63 w 68"/>
                <a:gd name="T15" fmla="*/ 71 h 96"/>
                <a:gd name="T16" fmla="*/ 65 w 68"/>
                <a:gd name="T17" fmla="*/ 67 h 96"/>
                <a:gd name="T18" fmla="*/ 67 w 68"/>
                <a:gd name="T19" fmla="*/ 58 h 96"/>
                <a:gd name="T20" fmla="*/ 68 w 68"/>
                <a:gd name="T21" fmla="*/ 49 h 96"/>
                <a:gd name="T22" fmla="*/ 67 w 68"/>
                <a:gd name="T23" fmla="*/ 40 h 96"/>
                <a:gd name="T24" fmla="*/ 64 w 68"/>
                <a:gd name="T25" fmla="*/ 31 h 96"/>
                <a:gd name="T26" fmla="*/ 60 w 68"/>
                <a:gd name="T27" fmla="*/ 22 h 96"/>
                <a:gd name="T28" fmla="*/ 54 w 68"/>
                <a:gd name="T29" fmla="*/ 15 h 96"/>
                <a:gd name="T30" fmla="*/ 48 w 68"/>
                <a:gd name="T31" fmla="*/ 9 h 96"/>
                <a:gd name="T32" fmla="*/ 39 w 68"/>
                <a:gd name="T33" fmla="*/ 4 h 96"/>
                <a:gd name="T34" fmla="*/ 35 w 68"/>
                <a:gd name="T35" fmla="*/ 2 h 96"/>
                <a:gd name="T36" fmla="*/ 30 w 68"/>
                <a:gd name="T37" fmla="*/ 1 h 96"/>
                <a:gd name="T38" fmla="*/ 26 w 68"/>
                <a:gd name="T39" fmla="*/ 0 h 96"/>
                <a:gd name="T40" fmla="*/ 21 w 68"/>
                <a:gd name="T41" fmla="*/ 0 h 96"/>
                <a:gd name="T42" fmla="*/ 16 w 68"/>
                <a:gd name="T43" fmla="*/ 0 h 96"/>
                <a:gd name="T44" fmla="*/ 11 w 68"/>
                <a:gd name="T45" fmla="*/ 0 h 96"/>
                <a:gd name="T46" fmla="*/ 5 w 68"/>
                <a:gd name="T47" fmla="*/ 2 h 96"/>
                <a:gd name="T48" fmla="*/ 0 w 68"/>
                <a:gd name="T49" fmla="*/ 4 h 96"/>
                <a:gd name="T50" fmla="*/ 36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6" y="96"/>
                  </a:moveTo>
                  <a:lnTo>
                    <a:pt x="43" y="93"/>
                  </a:lnTo>
                  <a:lnTo>
                    <a:pt x="47" y="90"/>
                  </a:lnTo>
                  <a:lnTo>
                    <a:pt x="52" y="87"/>
                  </a:lnTo>
                  <a:lnTo>
                    <a:pt x="55" y="84"/>
                  </a:lnTo>
                  <a:lnTo>
                    <a:pt x="58" y="80"/>
                  </a:lnTo>
                  <a:lnTo>
                    <a:pt x="61" y="75"/>
                  </a:lnTo>
                  <a:lnTo>
                    <a:pt x="63" y="71"/>
                  </a:lnTo>
                  <a:lnTo>
                    <a:pt x="65" y="67"/>
                  </a:lnTo>
                  <a:lnTo>
                    <a:pt x="67" y="58"/>
                  </a:lnTo>
                  <a:lnTo>
                    <a:pt x="68" y="49"/>
                  </a:lnTo>
                  <a:lnTo>
                    <a:pt x="67" y="40"/>
                  </a:lnTo>
                  <a:lnTo>
                    <a:pt x="64" y="31"/>
                  </a:lnTo>
                  <a:lnTo>
                    <a:pt x="60" y="22"/>
                  </a:lnTo>
                  <a:lnTo>
                    <a:pt x="54" y="15"/>
                  </a:lnTo>
                  <a:lnTo>
                    <a:pt x="48" y="9"/>
                  </a:lnTo>
                  <a:lnTo>
                    <a:pt x="39" y="4"/>
                  </a:lnTo>
                  <a:lnTo>
                    <a:pt x="35" y="2"/>
                  </a:lnTo>
                  <a:lnTo>
                    <a:pt x="30" y="1"/>
                  </a:lnTo>
                  <a:lnTo>
                    <a:pt x="26" y="0"/>
                  </a:lnTo>
                  <a:lnTo>
                    <a:pt x="21" y="0"/>
                  </a:lnTo>
                  <a:lnTo>
                    <a:pt x="16" y="0"/>
                  </a:lnTo>
                  <a:lnTo>
                    <a:pt x="11" y="0"/>
                  </a:lnTo>
                  <a:lnTo>
                    <a:pt x="5" y="2"/>
                  </a:lnTo>
                  <a:lnTo>
                    <a:pt x="0" y="4"/>
                  </a:lnTo>
                  <a:lnTo>
                    <a:pt x="36" y="96"/>
                  </a:lnTo>
                  <a:close/>
                </a:path>
              </a:pathLst>
            </a:custGeom>
            <a:solidFill>
              <a:srgbClr val="714049"/>
            </a:solidFill>
            <a:ln w="9525">
              <a:noFill/>
              <a:round/>
              <a:headEnd/>
              <a:tailEnd/>
            </a:ln>
          </p:spPr>
          <p:txBody>
            <a:bodyPr>
              <a:prstTxWarp prst="textNoShape">
                <a:avLst/>
              </a:prstTxWarp>
            </a:bodyPr>
            <a:lstStyle/>
            <a:p>
              <a:endParaRPr lang="en-US"/>
            </a:p>
          </p:txBody>
        </p:sp>
        <p:sp>
          <p:nvSpPr>
            <p:cNvPr id="20584" name="Freeform 451"/>
            <p:cNvSpPr>
              <a:spLocks/>
            </p:cNvSpPr>
            <p:nvPr/>
          </p:nvSpPr>
          <p:spPr bwMode="auto">
            <a:xfrm>
              <a:off x="2061" y="1772"/>
              <a:ext cx="2" cy="3"/>
            </a:xfrm>
            <a:custGeom>
              <a:avLst/>
              <a:gdLst>
                <a:gd name="T0" fmla="*/ 32 w 68"/>
                <a:gd name="T1" fmla="*/ 0 h 96"/>
                <a:gd name="T2" fmla="*/ 27 w 68"/>
                <a:gd name="T3" fmla="*/ 3 h 96"/>
                <a:gd name="T4" fmla="*/ 21 w 68"/>
                <a:gd name="T5" fmla="*/ 5 h 96"/>
                <a:gd name="T6" fmla="*/ 17 w 68"/>
                <a:gd name="T7" fmla="*/ 8 h 96"/>
                <a:gd name="T8" fmla="*/ 13 w 68"/>
                <a:gd name="T9" fmla="*/ 12 h 96"/>
                <a:gd name="T10" fmla="*/ 10 w 68"/>
                <a:gd name="T11" fmla="*/ 16 h 96"/>
                <a:gd name="T12" fmla="*/ 7 w 68"/>
                <a:gd name="T13" fmla="*/ 20 h 96"/>
                <a:gd name="T14" fmla="*/ 5 w 68"/>
                <a:gd name="T15" fmla="*/ 24 h 96"/>
                <a:gd name="T16" fmla="*/ 3 w 68"/>
                <a:gd name="T17" fmla="*/ 28 h 96"/>
                <a:gd name="T18" fmla="*/ 1 w 68"/>
                <a:gd name="T19" fmla="*/ 38 h 96"/>
                <a:gd name="T20" fmla="*/ 0 w 68"/>
                <a:gd name="T21" fmla="*/ 47 h 96"/>
                <a:gd name="T22" fmla="*/ 2 w 68"/>
                <a:gd name="T23" fmla="*/ 56 h 96"/>
                <a:gd name="T24" fmla="*/ 4 w 68"/>
                <a:gd name="T25" fmla="*/ 64 h 96"/>
                <a:gd name="T26" fmla="*/ 8 w 68"/>
                <a:gd name="T27" fmla="*/ 72 h 96"/>
                <a:gd name="T28" fmla="*/ 14 w 68"/>
                <a:gd name="T29" fmla="*/ 80 h 96"/>
                <a:gd name="T30" fmla="*/ 20 w 68"/>
                <a:gd name="T31" fmla="*/ 87 h 96"/>
                <a:gd name="T32" fmla="*/ 29 w 68"/>
                <a:gd name="T33" fmla="*/ 92 h 96"/>
                <a:gd name="T34" fmla="*/ 33 w 68"/>
                <a:gd name="T35" fmla="*/ 93 h 96"/>
                <a:gd name="T36" fmla="*/ 38 w 68"/>
                <a:gd name="T37" fmla="*/ 95 h 96"/>
                <a:gd name="T38" fmla="*/ 42 w 68"/>
                <a:gd name="T39" fmla="*/ 96 h 96"/>
                <a:gd name="T40" fmla="*/ 47 w 68"/>
                <a:gd name="T41" fmla="*/ 96 h 96"/>
                <a:gd name="T42" fmla="*/ 52 w 68"/>
                <a:gd name="T43" fmla="*/ 96 h 96"/>
                <a:gd name="T44" fmla="*/ 57 w 68"/>
                <a:gd name="T45" fmla="*/ 95 h 96"/>
                <a:gd name="T46" fmla="*/ 63 w 68"/>
                <a:gd name="T47" fmla="*/ 94 h 96"/>
                <a:gd name="T48" fmla="*/ 68 w 68"/>
                <a:gd name="T49" fmla="*/ 92 h 96"/>
                <a:gd name="T50" fmla="*/ 32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2" y="0"/>
                  </a:moveTo>
                  <a:lnTo>
                    <a:pt x="27" y="3"/>
                  </a:lnTo>
                  <a:lnTo>
                    <a:pt x="21" y="5"/>
                  </a:lnTo>
                  <a:lnTo>
                    <a:pt x="17" y="8"/>
                  </a:lnTo>
                  <a:lnTo>
                    <a:pt x="13" y="12"/>
                  </a:lnTo>
                  <a:lnTo>
                    <a:pt x="10" y="16"/>
                  </a:lnTo>
                  <a:lnTo>
                    <a:pt x="7" y="20"/>
                  </a:lnTo>
                  <a:lnTo>
                    <a:pt x="5" y="24"/>
                  </a:lnTo>
                  <a:lnTo>
                    <a:pt x="3" y="28"/>
                  </a:lnTo>
                  <a:lnTo>
                    <a:pt x="1" y="38"/>
                  </a:lnTo>
                  <a:lnTo>
                    <a:pt x="0" y="47"/>
                  </a:lnTo>
                  <a:lnTo>
                    <a:pt x="2" y="56"/>
                  </a:lnTo>
                  <a:lnTo>
                    <a:pt x="4" y="64"/>
                  </a:lnTo>
                  <a:lnTo>
                    <a:pt x="8" y="72"/>
                  </a:lnTo>
                  <a:lnTo>
                    <a:pt x="14" y="80"/>
                  </a:lnTo>
                  <a:lnTo>
                    <a:pt x="20" y="87"/>
                  </a:lnTo>
                  <a:lnTo>
                    <a:pt x="29" y="92"/>
                  </a:lnTo>
                  <a:lnTo>
                    <a:pt x="33" y="93"/>
                  </a:lnTo>
                  <a:lnTo>
                    <a:pt x="38" y="95"/>
                  </a:lnTo>
                  <a:lnTo>
                    <a:pt x="42" y="96"/>
                  </a:lnTo>
                  <a:lnTo>
                    <a:pt x="47" y="96"/>
                  </a:lnTo>
                  <a:lnTo>
                    <a:pt x="52" y="96"/>
                  </a:lnTo>
                  <a:lnTo>
                    <a:pt x="57" y="95"/>
                  </a:lnTo>
                  <a:lnTo>
                    <a:pt x="63" y="94"/>
                  </a:lnTo>
                  <a:lnTo>
                    <a:pt x="68" y="92"/>
                  </a:lnTo>
                  <a:lnTo>
                    <a:pt x="32" y="0"/>
                  </a:lnTo>
                  <a:close/>
                </a:path>
              </a:pathLst>
            </a:custGeom>
            <a:solidFill>
              <a:srgbClr val="714049"/>
            </a:solidFill>
            <a:ln w="9525">
              <a:noFill/>
              <a:round/>
              <a:headEnd/>
              <a:tailEnd/>
            </a:ln>
          </p:spPr>
          <p:txBody>
            <a:bodyPr>
              <a:prstTxWarp prst="textNoShape">
                <a:avLst/>
              </a:prstTxWarp>
            </a:bodyPr>
            <a:lstStyle/>
            <a:p>
              <a:endParaRPr lang="en-US"/>
            </a:p>
          </p:txBody>
        </p:sp>
        <p:sp>
          <p:nvSpPr>
            <p:cNvPr id="20585" name="Freeform 452"/>
            <p:cNvSpPr>
              <a:spLocks/>
            </p:cNvSpPr>
            <p:nvPr/>
          </p:nvSpPr>
          <p:spPr bwMode="auto">
            <a:xfrm>
              <a:off x="2061" y="1663"/>
              <a:ext cx="269" cy="112"/>
            </a:xfrm>
            <a:custGeom>
              <a:avLst/>
              <a:gdLst>
                <a:gd name="T0" fmla="*/ 8565 w 8601"/>
                <a:gd name="T1" fmla="*/ 0 h 3588"/>
                <a:gd name="T2" fmla="*/ 0 w 8601"/>
                <a:gd name="T3" fmla="*/ 3496 h 3588"/>
                <a:gd name="T4" fmla="*/ 36 w 8601"/>
                <a:gd name="T5" fmla="*/ 3588 h 3588"/>
                <a:gd name="T6" fmla="*/ 8601 w 8601"/>
                <a:gd name="T7" fmla="*/ 92 h 3588"/>
                <a:gd name="T8" fmla="*/ 8565 w 8601"/>
                <a:gd name="T9" fmla="*/ 0 h 3588"/>
                <a:gd name="T10" fmla="*/ 0 60000 65536"/>
                <a:gd name="T11" fmla="*/ 0 60000 65536"/>
                <a:gd name="T12" fmla="*/ 0 60000 65536"/>
                <a:gd name="T13" fmla="*/ 0 60000 65536"/>
                <a:gd name="T14" fmla="*/ 0 60000 65536"/>
                <a:gd name="T15" fmla="*/ 0 w 8601"/>
                <a:gd name="T16" fmla="*/ 0 h 3588"/>
                <a:gd name="T17" fmla="*/ 8601 w 8601"/>
                <a:gd name="T18" fmla="*/ 3588 h 3588"/>
              </a:gdLst>
              <a:ahLst/>
              <a:cxnLst>
                <a:cxn ang="T10">
                  <a:pos x="T0" y="T1"/>
                </a:cxn>
                <a:cxn ang="T11">
                  <a:pos x="T2" y="T3"/>
                </a:cxn>
                <a:cxn ang="T12">
                  <a:pos x="T4" y="T5"/>
                </a:cxn>
                <a:cxn ang="T13">
                  <a:pos x="T6" y="T7"/>
                </a:cxn>
                <a:cxn ang="T14">
                  <a:pos x="T8" y="T9"/>
                </a:cxn>
              </a:cxnLst>
              <a:rect l="T15" t="T16" r="T17" b="T18"/>
              <a:pathLst>
                <a:path w="8601" h="3588">
                  <a:moveTo>
                    <a:pt x="8565" y="0"/>
                  </a:moveTo>
                  <a:lnTo>
                    <a:pt x="0" y="3496"/>
                  </a:lnTo>
                  <a:lnTo>
                    <a:pt x="36" y="3588"/>
                  </a:lnTo>
                  <a:lnTo>
                    <a:pt x="8601" y="92"/>
                  </a:lnTo>
                  <a:lnTo>
                    <a:pt x="8565" y="0"/>
                  </a:lnTo>
                  <a:close/>
                </a:path>
              </a:pathLst>
            </a:custGeom>
            <a:solidFill>
              <a:srgbClr val="714049"/>
            </a:solidFill>
            <a:ln w="9525">
              <a:noFill/>
              <a:round/>
              <a:headEnd/>
              <a:tailEnd/>
            </a:ln>
          </p:spPr>
          <p:txBody>
            <a:bodyPr>
              <a:prstTxWarp prst="textNoShape">
                <a:avLst/>
              </a:prstTxWarp>
            </a:bodyPr>
            <a:lstStyle/>
            <a:p>
              <a:endParaRPr lang="en-US"/>
            </a:p>
          </p:txBody>
        </p:sp>
        <p:sp>
          <p:nvSpPr>
            <p:cNvPr id="20586" name="Freeform 453"/>
            <p:cNvSpPr>
              <a:spLocks/>
            </p:cNvSpPr>
            <p:nvPr/>
          </p:nvSpPr>
          <p:spPr bwMode="auto">
            <a:xfrm>
              <a:off x="2329" y="1663"/>
              <a:ext cx="2" cy="3"/>
            </a:xfrm>
            <a:custGeom>
              <a:avLst/>
              <a:gdLst>
                <a:gd name="T0" fmla="*/ 36 w 68"/>
                <a:gd name="T1" fmla="*/ 96 h 96"/>
                <a:gd name="T2" fmla="*/ 42 w 68"/>
                <a:gd name="T3" fmla="*/ 94 h 96"/>
                <a:gd name="T4" fmla="*/ 46 w 68"/>
                <a:gd name="T5" fmla="*/ 91 h 96"/>
                <a:gd name="T6" fmla="*/ 51 w 68"/>
                <a:gd name="T7" fmla="*/ 88 h 96"/>
                <a:gd name="T8" fmla="*/ 54 w 68"/>
                <a:gd name="T9" fmla="*/ 85 h 96"/>
                <a:gd name="T10" fmla="*/ 58 w 68"/>
                <a:gd name="T11" fmla="*/ 81 h 96"/>
                <a:gd name="T12" fmla="*/ 60 w 68"/>
                <a:gd name="T13" fmla="*/ 77 h 96"/>
                <a:gd name="T14" fmla="*/ 63 w 68"/>
                <a:gd name="T15" fmla="*/ 73 h 96"/>
                <a:gd name="T16" fmla="*/ 65 w 68"/>
                <a:gd name="T17" fmla="*/ 69 h 96"/>
                <a:gd name="T18" fmla="*/ 67 w 68"/>
                <a:gd name="T19" fmla="*/ 59 h 96"/>
                <a:gd name="T20" fmla="*/ 68 w 68"/>
                <a:gd name="T21" fmla="*/ 50 h 96"/>
                <a:gd name="T22" fmla="*/ 67 w 68"/>
                <a:gd name="T23" fmla="*/ 41 h 96"/>
                <a:gd name="T24" fmla="*/ 64 w 68"/>
                <a:gd name="T25" fmla="*/ 32 h 96"/>
                <a:gd name="T26" fmla="*/ 59 w 68"/>
                <a:gd name="T27" fmla="*/ 24 h 96"/>
                <a:gd name="T28" fmla="*/ 53 w 68"/>
                <a:gd name="T29" fmla="*/ 17 h 96"/>
                <a:gd name="T30" fmla="*/ 47 w 68"/>
                <a:gd name="T31" fmla="*/ 10 h 96"/>
                <a:gd name="T32" fmla="*/ 39 w 68"/>
                <a:gd name="T33" fmla="*/ 5 h 96"/>
                <a:gd name="T34" fmla="*/ 35 w 68"/>
                <a:gd name="T35" fmla="*/ 3 h 96"/>
                <a:gd name="T36" fmla="*/ 31 w 68"/>
                <a:gd name="T37" fmla="*/ 2 h 96"/>
                <a:gd name="T38" fmla="*/ 26 w 68"/>
                <a:gd name="T39" fmla="*/ 1 h 96"/>
                <a:gd name="T40" fmla="*/ 21 w 68"/>
                <a:gd name="T41" fmla="*/ 0 h 96"/>
                <a:gd name="T42" fmla="*/ 16 w 68"/>
                <a:gd name="T43" fmla="*/ 1 h 96"/>
                <a:gd name="T44" fmla="*/ 11 w 68"/>
                <a:gd name="T45" fmla="*/ 1 h 96"/>
                <a:gd name="T46" fmla="*/ 5 w 68"/>
                <a:gd name="T47" fmla="*/ 3 h 96"/>
                <a:gd name="T48" fmla="*/ 0 w 68"/>
                <a:gd name="T49" fmla="*/ 4 h 96"/>
                <a:gd name="T50" fmla="*/ 36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6" y="96"/>
                  </a:moveTo>
                  <a:lnTo>
                    <a:pt x="42" y="94"/>
                  </a:lnTo>
                  <a:lnTo>
                    <a:pt x="46" y="91"/>
                  </a:lnTo>
                  <a:lnTo>
                    <a:pt x="51" y="88"/>
                  </a:lnTo>
                  <a:lnTo>
                    <a:pt x="54" y="85"/>
                  </a:lnTo>
                  <a:lnTo>
                    <a:pt x="58" y="81"/>
                  </a:lnTo>
                  <a:lnTo>
                    <a:pt x="60" y="77"/>
                  </a:lnTo>
                  <a:lnTo>
                    <a:pt x="63" y="73"/>
                  </a:lnTo>
                  <a:lnTo>
                    <a:pt x="65" y="69"/>
                  </a:lnTo>
                  <a:lnTo>
                    <a:pt x="67" y="59"/>
                  </a:lnTo>
                  <a:lnTo>
                    <a:pt x="68" y="50"/>
                  </a:lnTo>
                  <a:lnTo>
                    <a:pt x="67" y="41"/>
                  </a:lnTo>
                  <a:lnTo>
                    <a:pt x="64" y="32"/>
                  </a:lnTo>
                  <a:lnTo>
                    <a:pt x="59" y="24"/>
                  </a:lnTo>
                  <a:lnTo>
                    <a:pt x="53" y="17"/>
                  </a:lnTo>
                  <a:lnTo>
                    <a:pt x="47" y="10"/>
                  </a:lnTo>
                  <a:lnTo>
                    <a:pt x="39" y="5"/>
                  </a:lnTo>
                  <a:lnTo>
                    <a:pt x="35" y="3"/>
                  </a:lnTo>
                  <a:lnTo>
                    <a:pt x="31" y="2"/>
                  </a:lnTo>
                  <a:lnTo>
                    <a:pt x="26" y="1"/>
                  </a:lnTo>
                  <a:lnTo>
                    <a:pt x="21" y="0"/>
                  </a:lnTo>
                  <a:lnTo>
                    <a:pt x="16" y="1"/>
                  </a:lnTo>
                  <a:lnTo>
                    <a:pt x="11" y="1"/>
                  </a:lnTo>
                  <a:lnTo>
                    <a:pt x="5" y="3"/>
                  </a:lnTo>
                  <a:lnTo>
                    <a:pt x="0" y="4"/>
                  </a:lnTo>
                  <a:lnTo>
                    <a:pt x="36" y="96"/>
                  </a:lnTo>
                  <a:close/>
                </a:path>
              </a:pathLst>
            </a:custGeom>
            <a:solidFill>
              <a:srgbClr val="714049"/>
            </a:solidFill>
            <a:ln w="9525">
              <a:noFill/>
              <a:round/>
              <a:headEnd/>
              <a:tailEnd/>
            </a:ln>
          </p:spPr>
          <p:txBody>
            <a:bodyPr>
              <a:prstTxWarp prst="textNoShape">
                <a:avLst/>
              </a:prstTxWarp>
            </a:bodyPr>
            <a:lstStyle/>
            <a:p>
              <a:endParaRPr lang="en-US"/>
            </a:p>
          </p:txBody>
        </p:sp>
        <p:sp>
          <p:nvSpPr>
            <p:cNvPr id="20587" name="Freeform 454"/>
            <p:cNvSpPr>
              <a:spLocks/>
            </p:cNvSpPr>
            <p:nvPr/>
          </p:nvSpPr>
          <p:spPr bwMode="auto">
            <a:xfrm>
              <a:off x="2236" y="1756"/>
              <a:ext cx="3" cy="3"/>
            </a:xfrm>
            <a:custGeom>
              <a:avLst/>
              <a:gdLst>
                <a:gd name="T0" fmla="*/ 29 w 69"/>
                <a:gd name="T1" fmla="*/ 0 h 95"/>
                <a:gd name="T2" fmla="*/ 24 w 69"/>
                <a:gd name="T3" fmla="*/ 3 h 95"/>
                <a:gd name="T4" fmla="*/ 19 w 69"/>
                <a:gd name="T5" fmla="*/ 5 h 95"/>
                <a:gd name="T6" fmla="*/ 15 w 69"/>
                <a:gd name="T7" fmla="*/ 9 h 95"/>
                <a:gd name="T8" fmla="*/ 11 w 69"/>
                <a:gd name="T9" fmla="*/ 12 h 95"/>
                <a:gd name="T10" fmla="*/ 8 w 69"/>
                <a:gd name="T11" fmla="*/ 16 h 95"/>
                <a:gd name="T12" fmla="*/ 6 w 69"/>
                <a:gd name="T13" fmla="*/ 20 h 95"/>
                <a:gd name="T14" fmla="*/ 3 w 69"/>
                <a:gd name="T15" fmla="*/ 24 h 95"/>
                <a:gd name="T16" fmla="*/ 2 w 69"/>
                <a:gd name="T17" fmla="*/ 29 h 95"/>
                <a:gd name="T18" fmla="*/ 0 w 69"/>
                <a:gd name="T19" fmla="*/ 38 h 95"/>
                <a:gd name="T20" fmla="*/ 0 w 69"/>
                <a:gd name="T21" fmla="*/ 47 h 95"/>
                <a:gd name="T22" fmla="*/ 1 w 69"/>
                <a:gd name="T23" fmla="*/ 56 h 95"/>
                <a:gd name="T24" fmla="*/ 4 w 69"/>
                <a:gd name="T25" fmla="*/ 65 h 95"/>
                <a:gd name="T26" fmla="*/ 8 w 69"/>
                <a:gd name="T27" fmla="*/ 73 h 95"/>
                <a:gd name="T28" fmla="*/ 14 w 69"/>
                <a:gd name="T29" fmla="*/ 81 h 95"/>
                <a:gd name="T30" fmla="*/ 21 w 69"/>
                <a:gd name="T31" fmla="*/ 87 h 95"/>
                <a:gd name="T32" fmla="*/ 28 w 69"/>
                <a:gd name="T33" fmla="*/ 91 h 95"/>
                <a:gd name="T34" fmla="*/ 33 w 69"/>
                <a:gd name="T35" fmla="*/ 93 h 95"/>
                <a:gd name="T36" fmla="*/ 37 w 69"/>
                <a:gd name="T37" fmla="*/ 94 h 95"/>
                <a:gd name="T38" fmla="*/ 43 w 69"/>
                <a:gd name="T39" fmla="*/ 95 h 95"/>
                <a:gd name="T40" fmla="*/ 48 w 69"/>
                <a:gd name="T41" fmla="*/ 95 h 95"/>
                <a:gd name="T42" fmla="*/ 53 w 69"/>
                <a:gd name="T43" fmla="*/ 95 h 95"/>
                <a:gd name="T44" fmla="*/ 58 w 69"/>
                <a:gd name="T45" fmla="*/ 94 h 95"/>
                <a:gd name="T46" fmla="*/ 63 w 69"/>
                <a:gd name="T47" fmla="*/ 93 h 95"/>
                <a:gd name="T48" fmla="*/ 69 w 69"/>
                <a:gd name="T49" fmla="*/ 91 h 95"/>
                <a:gd name="T50" fmla="*/ 29 w 69"/>
                <a:gd name="T51" fmla="*/ 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29" y="0"/>
                  </a:moveTo>
                  <a:lnTo>
                    <a:pt x="24" y="3"/>
                  </a:lnTo>
                  <a:lnTo>
                    <a:pt x="19" y="5"/>
                  </a:lnTo>
                  <a:lnTo>
                    <a:pt x="15" y="9"/>
                  </a:lnTo>
                  <a:lnTo>
                    <a:pt x="11" y="12"/>
                  </a:lnTo>
                  <a:lnTo>
                    <a:pt x="8" y="16"/>
                  </a:lnTo>
                  <a:lnTo>
                    <a:pt x="6" y="20"/>
                  </a:lnTo>
                  <a:lnTo>
                    <a:pt x="3" y="24"/>
                  </a:lnTo>
                  <a:lnTo>
                    <a:pt x="2" y="29"/>
                  </a:lnTo>
                  <a:lnTo>
                    <a:pt x="0" y="38"/>
                  </a:lnTo>
                  <a:lnTo>
                    <a:pt x="0" y="47"/>
                  </a:lnTo>
                  <a:lnTo>
                    <a:pt x="1" y="56"/>
                  </a:lnTo>
                  <a:lnTo>
                    <a:pt x="4" y="65"/>
                  </a:lnTo>
                  <a:lnTo>
                    <a:pt x="8" y="73"/>
                  </a:lnTo>
                  <a:lnTo>
                    <a:pt x="14" y="81"/>
                  </a:lnTo>
                  <a:lnTo>
                    <a:pt x="21" y="87"/>
                  </a:lnTo>
                  <a:lnTo>
                    <a:pt x="28" y="91"/>
                  </a:lnTo>
                  <a:lnTo>
                    <a:pt x="33" y="93"/>
                  </a:lnTo>
                  <a:lnTo>
                    <a:pt x="37" y="94"/>
                  </a:lnTo>
                  <a:lnTo>
                    <a:pt x="43" y="95"/>
                  </a:lnTo>
                  <a:lnTo>
                    <a:pt x="48" y="95"/>
                  </a:lnTo>
                  <a:lnTo>
                    <a:pt x="53" y="95"/>
                  </a:lnTo>
                  <a:lnTo>
                    <a:pt x="58" y="94"/>
                  </a:lnTo>
                  <a:lnTo>
                    <a:pt x="63" y="93"/>
                  </a:lnTo>
                  <a:lnTo>
                    <a:pt x="69" y="91"/>
                  </a:lnTo>
                  <a:lnTo>
                    <a:pt x="29" y="0"/>
                  </a:lnTo>
                  <a:close/>
                </a:path>
              </a:pathLst>
            </a:custGeom>
            <a:solidFill>
              <a:srgbClr val="714049"/>
            </a:solidFill>
            <a:ln w="9525">
              <a:noFill/>
              <a:round/>
              <a:headEnd/>
              <a:tailEnd/>
            </a:ln>
          </p:spPr>
          <p:txBody>
            <a:bodyPr>
              <a:prstTxWarp prst="textNoShape">
                <a:avLst/>
              </a:prstTxWarp>
            </a:bodyPr>
            <a:lstStyle/>
            <a:p>
              <a:endParaRPr lang="en-US"/>
            </a:p>
          </p:txBody>
        </p:sp>
        <p:sp>
          <p:nvSpPr>
            <p:cNvPr id="20588" name="Freeform 455"/>
            <p:cNvSpPr>
              <a:spLocks/>
            </p:cNvSpPr>
            <p:nvPr/>
          </p:nvSpPr>
          <p:spPr bwMode="auto">
            <a:xfrm>
              <a:off x="2238" y="1719"/>
              <a:ext cx="85" cy="40"/>
            </a:xfrm>
            <a:custGeom>
              <a:avLst/>
              <a:gdLst>
                <a:gd name="T0" fmla="*/ 2703 w 2742"/>
                <a:gd name="T1" fmla="*/ 0 h 1273"/>
                <a:gd name="T2" fmla="*/ 0 w 2742"/>
                <a:gd name="T3" fmla="*/ 1182 h 1273"/>
                <a:gd name="T4" fmla="*/ 40 w 2742"/>
                <a:gd name="T5" fmla="*/ 1273 h 1273"/>
                <a:gd name="T6" fmla="*/ 2742 w 2742"/>
                <a:gd name="T7" fmla="*/ 91 h 1273"/>
                <a:gd name="T8" fmla="*/ 2703 w 2742"/>
                <a:gd name="T9" fmla="*/ 0 h 1273"/>
                <a:gd name="T10" fmla="*/ 0 60000 65536"/>
                <a:gd name="T11" fmla="*/ 0 60000 65536"/>
                <a:gd name="T12" fmla="*/ 0 60000 65536"/>
                <a:gd name="T13" fmla="*/ 0 60000 65536"/>
                <a:gd name="T14" fmla="*/ 0 60000 65536"/>
                <a:gd name="T15" fmla="*/ 0 w 2742"/>
                <a:gd name="T16" fmla="*/ 0 h 1273"/>
                <a:gd name="T17" fmla="*/ 2742 w 2742"/>
                <a:gd name="T18" fmla="*/ 1273 h 1273"/>
              </a:gdLst>
              <a:ahLst/>
              <a:cxnLst>
                <a:cxn ang="T10">
                  <a:pos x="T0" y="T1"/>
                </a:cxn>
                <a:cxn ang="T11">
                  <a:pos x="T2" y="T3"/>
                </a:cxn>
                <a:cxn ang="T12">
                  <a:pos x="T4" y="T5"/>
                </a:cxn>
                <a:cxn ang="T13">
                  <a:pos x="T6" y="T7"/>
                </a:cxn>
                <a:cxn ang="T14">
                  <a:pos x="T8" y="T9"/>
                </a:cxn>
              </a:cxnLst>
              <a:rect l="T15" t="T16" r="T17" b="T18"/>
              <a:pathLst>
                <a:path w="2742" h="1273">
                  <a:moveTo>
                    <a:pt x="2703" y="0"/>
                  </a:moveTo>
                  <a:lnTo>
                    <a:pt x="0" y="1182"/>
                  </a:lnTo>
                  <a:lnTo>
                    <a:pt x="40" y="1273"/>
                  </a:lnTo>
                  <a:lnTo>
                    <a:pt x="2742" y="91"/>
                  </a:lnTo>
                  <a:lnTo>
                    <a:pt x="2703" y="0"/>
                  </a:lnTo>
                  <a:close/>
                </a:path>
              </a:pathLst>
            </a:custGeom>
            <a:solidFill>
              <a:srgbClr val="714049"/>
            </a:solidFill>
            <a:ln w="9525">
              <a:noFill/>
              <a:round/>
              <a:headEnd/>
              <a:tailEnd/>
            </a:ln>
          </p:spPr>
          <p:txBody>
            <a:bodyPr>
              <a:prstTxWarp prst="textNoShape">
                <a:avLst/>
              </a:prstTxWarp>
            </a:bodyPr>
            <a:lstStyle/>
            <a:p>
              <a:endParaRPr lang="en-US"/>
            </a:p>
          </p:txBody>
        </p:sp>
        <p:sp>
          <p:nvSpPr>
            <p:cNvPr id="20589" name="Freeform 456"/>
            <p:cNvSpPr>
              <a:spLocks/>
            </p:cNvSpPr>
            <p:nvPr/>
          </p:nvSpPr>
          <p:spPr bwMode="auto">
            <a:xfrm>
              <a:off x="2322" y="1719"/>
              <a:ext cx="2" cy="3"/>
            </a:xfrm>
            <a:custGeom>
              <a:avLst/>
              <a:gdLst>
                <a:gd name="T0" fmla="*/ 39 w 69"/>
                <a:gd name="T1" fmla="*/ 95 h 95"/>
                <a:gd name="T2" fmla="*/ 45 w 69"/>
                <a:gd name="T3" fmla="*/ 93 h 95"/>
                <a:gd name="T4" fmla="*/ 49 w 69"/>
                <a:gd name="T5" fmla="*/ 90 h 95"/>
                <a:gd name="T6" fmla="*/ 54 w 69"/>
                <a:gd name="T7" fmla="*/ 87 h 95"/>
                <a:gd name="T8" fmla="*/ 57 w 69"/>
                <a:gd name="T9" fmla="*/ 83 h 95"/>
                <a:gd name="T10" fmla="*/ 60 w 69"/>
                <a:gd name="T11" fmla="*/ 79 h 95"/>
                <a:gd name="T12" fmla="*/ 63 w 69"/>
                <a:gd name="T13" fmla="*/ 75 h 95"/>
                <a:gd name="T14" fmla="*/ 65 w 69"/>
                <a:gd name="T15" fmla="*/ 71 h 95"/>
                <a:gd name="T16" fmla="*/ 67 w 69"/>
                <a:gd name="T17" fmla="*/ 67 h 95"/>
                <a:gd name="T18" fmla="*/ 69 w 69"/>
                <a:gd name="T19" fmla="*/ 57 h 95"/>
                <a:gd name="T20" fmla="*/ 69 w 69"/>
                <a:gd name="T21" fmla="*/ 48 h 95"/>
                <a:gd name="T22" fmla="*/ 67 w 69"/>
                <a:gd name="T23" fmla="*/ 39 h 95"/>
                <a:gd name="T24" fmla="*/ 65 w 69"/>
                <a:gd name="T25" fmla="*/ 31 h 95"/>
                <a:gd name="T26" fmla="*/ 60 w 69"/>
                <a:gd name="T27" fmla="*/ 23 h 95"/>
                <a:gd name="T28" fmla="*/ 55 w 69"/>
                <a:gd name="T29" fmla="*/ 15 h 95"/>
                <a:gd name="T30" fmla="*/ 48 w 69"/>
                <a:gd name="T31" fmla="*/ 10 h 95"/>
                <a:gd name="T32" fmla="*/ 39 w 69"/>
                <a:gd name="T33" fmla="*/ 4 h 95"/>
                <a:gd name="T34" fmla="*/ 35 w 69"/>
                <a:gd name="T35" fmla="*/ 2 h 95"/>
                <a:gd name="T36" fmla="*/ 30 w 69"/>
                <a:gd name="T37" fmla="*/ 1 h 95"/>
                <a:gd name="T38" fmla="*/ 26 w 69"/>
                <a:gd name="T39" fmla="*/ 0 h 95"/>
                <a:gd name="T40" fmla="*/ 21 w 69"/>
                <a:gd name="T41" fmla="*/ 0 h 95"/>
                <a:gd name="T42" fmla="*/ 16 w 69"/>
                <a:gd name="T43" fmla="*/ 0 h 95"/>
                <a:gd name="T44" fmla="*/ 11 w 69"/>
                <a:gd name="T45" fmla="*/ 1 h 95"/>
                <a:gd name="T46" fmla="*/ 5 w 69"/>
                <a:gd name="T47" fmla="*/ 2 h 95"/>
                <a:gd name="T48" fmla="*/ 0 w 69"/>
                <a:gd name="T49" fmla="*/ 4 h 95"/>
                <a:gd name="T50" fmla="*/ 39 w 69"/>
                <a:gd name="T51" fmla="*/ 9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39" y="95"/>
                  </a:moveTo>
                  <a:lnTo>
                    <a:pt x="45" y="93"/>
                  </a:lnTo>
                  <a:lnTo>
                    <a:pt x="49" y="90"/>
                  </a:lnTo>
                  <a:lnTo>
                    <a:pt x="54" y="87"/>
                  </a:lnTo>
                  <a:lnTo>
                    <a:pt x="57" y="83"/>
                  </a:lnTo>
                  <a:lnTo>
                    <a:pt x="60" y="79"/>
                  </a:lnTo>
                  <a:lnTo>
                    <a:pt x="63" y="75"/>
                  </a:lnTo>
                  <a:lnTo>
                    <a:pt x="65" y="71"/>
                  </a:lnTo>
                  <a:lnTo>
                    <a:pt x="67" y="67"/>
                  </a:lnTo>
                  <a:lnTo>
                    <a:pt x="69" y="57"/>
                  </a:lnTo>
                  <a:lnTo>
                    <a:pt x="69" y="48"/>
                  </a:lnTo>
                  <a:lnTo>
                    <a:pt x="67" y="39"/>
                  </a:lnTo>
                  <a:lnTo>
                    <a:pt x="65" y="31"/>
                  </a:lnTo>
                  <a:lnTo>
                    <a:pt x="60" y="23"/>
                  </a:lnTo>
                  <a:lnTo>
                    <a:pt x="55" y="15"/>
                  </a:lnTo>
                  <a:lnTo>
                    <a:pt x="48" y="10"/>
                  </a:lnTo>
                  <a:lnTo>
                    <a:pt x="39" y="4"/>
                  </a:lnTo>
                  <a:lnTo>
                    <a:pt x="35" y="2"/>
                  </a:lnTo>
                  <a:lnTo>
                    <a:pt x="30" y="1"/>
                  </a:lnTo>
                  <a:lnTo>
                    <a:pt x="26" y="0"/>
                  </a:lnTo>
                  <a:lnTo>
                    <a:pt x="21" y="0"/>
                  </a:lnTo>
                  <a:lnTo>
                    <a:pt x="16" y="0"/>
                  </a:lnTo>
                  <a:lnTo>
                    <a:pt x="11" y="1"/>
                  </a:lnTo>
                  <a:lnTo>
                    <a:pt x="5" y="2"/>
                  </a:lnTo>
                  <a:lnTo>
                    <a:pt x="0" y="4"/>
                  </a:lnTo>
                  <a:lnTo>
                    <a:pt x="39" y="95"/>
                  </a:lnTo>
                  <a:close/>
                </a:path>
              </a:pathLst>
            </a:custGeom>
            <a:solidFill>
              <a:srgbClr val="714049"/>
            </a:solidFill>
            <a:ln w="9525">
              <a:noFill/>
              <a:round/>
              <a:headEnd/>
              <a:tailEnd/>
            </a:ln>
          </p:spPr>
          <p:txBody>
            <a:bodyPr>
              <a:prstTxWarp prst="textNoShape">
                <a:avLst/>
              </a:prstTxWarp>
            </a:bodyPr>
            <a:lstStyle/>
            <a:p>
              <a:endParaRPr lang="en-US"/>
            </a:p>
          </p:txBody>
        </p:sp>
        <p:sp>
          <p:nvSpPr>
            <p:cNvPr id="20590" name="Freeform 457"/>
            <p:cNvSpPr>
              <a:spLocks/>
            </p:cNvSpPr>
            <p:nvPr/>
          </p:nvSpPr>
          <p:spPr bwMode="auto">
            <a:xfrm>
              <a:off x="1871" y="1655"/>
              <a:ext cx="2" cy="2"/>
            </a:xfrm>
            <a:custGeom>
              <a:avLst/>
              <a:gdLst>
                <a:gd name="T0" fmla="*/ 70 w 70"/>
                <a:gd name="T1" fmla="*/ 5 h 96"/>
                <a:gd name="T2" fmla="*/ 64 w 70"/>
                <a:gd name="T3" fmla="*/ 3 h 96"/>
                <a:gd name="T4" fmla="*/ 59 w 70"/>
                <a:gd name="T5" fmla="*/ 1 h 96"/>
                <a:gd name="T6" fmla="*/ 54 w 70"/>
                <a:gd name="T7" fmla="*/ 0 h 96"/>
                <a:gd name="T8" fmla="*/ 48 w 70"/>
                <a:gd name="T9" fmla="*/ 0 h 96"/>
                <a:gd name="T10" fmla="*/ 43 w 70"/>
                <a:gd name="T11" fmla="*/ 0 h 96"/>
                <a:gd name="T12" fmla="*/ 38 w 70"/>
                <a:gd name="T13" fmla="*/ 1 h 96"/>
                <a:gd name="T14" fmla="*/ 33 w 70"/>
                <a:gd name="T15" fmla="*/ 2 h 96"/>
                <a:gd name="T16" fmla="*/ 29 w 70"/>
                <a:gd name="T17" fmla="*/ 4 h 96"/>
                <a:gd name="T18" fmla="*/ 21 w 70"/>
                <a:gd name="T19" fmla="*/ 9 h 96"/>
                <a:gd name="T20" fmla="*/ 15 w 70"/>
                <a:gd name="T21" fmla="*/ 16 h 96"/>
                <a:gd name="T22" fmla="*/ 9 w 70"/>
                <a:gd name="T23" fmla="*/ 23 h 96"/>
                <a:gd name="T24" fmla="*/ 5 w 70"/>
                <a:gd name="T25" fmla="*/ 31 h 96"/>
                <a:gd name="T26" fmla="*/ 2 w 70"/>
                <a:gd name="T27" fmla="*/ 39 h 96"/>
                <a:gd name="T28" fmla="*/ 0 w 70"/>
                <a:gd name="T29" fmla="*/ 48 h 96"/>
                <a:gd name="T30" fmla="*/ 0 w 70"/>
                <a:gd name="T31" fmla="*/ 57 h 96"/>
                <a:gd name="T32" fmla="*/ 2 w 70"/>
                <a:gd name="T33" fmla="*/ 66 h 96"/>
                <a:gd name="T34" fmla="*/ 4 w 70"/>
                <a:gd name="T35" fmla="*/ 71 h 96"/>
                <a:gd name="T36" fmla="*/ 6 w 70"/>
                <a:gd name="T37" fmla="*/ 76 h 96"/>
                <a:gd name="T38" fmla="*/ 9 w 70"/>
                <a:gd name="T39" fmla="*/ 80 h 96"/>
                <a:gd name="T40" fmla="*/ 12 w 70"/>
                <a:gd name="T41" fmla="*/ 83 h 96"/>
                <a:gd name="T42" fmla="*/ 15 w 70"/>
                <a:gd name="T43" fmla="*/ 87 h 96"/>
                <a:gd name="T44" fmla="*/ 20 w 70"/>
                <a:gd name="T45" fmla="*/ 90 h 96"/>
                <a:gd name="T46" fmla="*/ 24 w 70"/>
                <a:gd name="T47" fmla="*/ 93 h 96"/>
                <a:gd name="T48" fmla="*/ 30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9" y="1"/>
                  </a:lnTo>
                  <a:lnTo>
                    <a:pt x="54" y="0"/>
                  </a:lnTo>
                  <a:lnTo>
                    <a:pt x="48" y="0"/>
                  </a:lnTo>
                  <a:lnTo>
                    <a:pt x="43" y="0"/>
                  </a:lnTo>
                  <a:lnTo>
                    <a:pt x="38" y="1"/>
                  </a:lnTo>
                  <a:lnTo>
                    <a:pt x="33" y="2"/>
                  </a:lnTo>
                  <a:lnTo>
                    <a:pt x="29" y="4"/>
                  </a:lnTo>
                  <a:lnTo>
                    <a:pt x="21" y="9"/>
                  </a:lnTo>
                  <a:lnTo>
                    <a:pt x="15" y="16"/>
                  </a:lnTo>
                  <a:lnTo>
                    <a:pt x="9" y="23"/>
                  </a:lnTo>
                  <a:lnTo>
                    <a:pt x="5" y="31"/>
                  </a:lnTo>
                  <a:lnTo>
                    <a:pt x="2" y="39"/>
                  </a:lnTo>
                  <a:lnTo>
                    <a:pt x="0" y="48"/>
                  </a:lnTo>
                  <a:lnTo>
                    <a:pt x="0" y="57"/>
                  </a:lnTo>
                  <a:lnTo>
                    <a:pt x="2" y="66"/>
                  </a:lnTo>
                  <a:lnTo>
                    <a:pt x="4" y="71"/>
                  </a:lnTo>
                  <a:lnTo>
                    <a:pt x="6" y="76"/>
                  </a:lnTo>
                  <a:lnTo>
                    <a:pt x="9" y="80"/>
                  </a:lnTo>
                  <a:lnTo>
                    <a:pt x="12" y="83"/>
                  </a:lnTo>
                  <a:lnTo>
                    <a:pt x="15" y="87"/>
                  </a:lnTo>
                  <a:lnTo>
                    <a:pt x="20" y="90"/>
                  </a:lnTo>
                  <a:lnTo>
                    <a:pt x="24" y="93"/>
                  </a:lnTo>
                  <a:lnTo>
                    <a:pt x="30" y="96"/>
                  </a:lnTo>
                  <a:lnTo>
                    <a:pt x="70" y="5"/>
                  </a:lnTo>
                  <a:close/>
                </a:path>
              </a:pathLst>
            </a:custGeom>
            <a:solidFill>
              <a:srgbClr val="714049"/>
            </a:solidFill>
            <a:ln w="9525">
              <a:noFill/>
              <a:round/>
              <a:headEnd/>
              <a:tailEnd/>
            </a:ln>
          </p:spPr>
          <p:txBody>
            <a:bodyPr>
              <a:prstTxWarp prst="textNoShape">
                <a:avLst/>
              </a:prstTxWarp>
            </a:bodyPr>
            <a:lstStyle/>
            <a:p>
              <a:endParaRPr lang="en-US"/>
            </a:p>
          </p:txBody>
        </p:sp>
        <p:sp>
          <p:nvSpPr>
            <p:cNvPr id="20591" name="Freeform 458"/>
            <p:cNvSpPr>
              <a:spLocks/>
            </p:cNvSpPr>
            <p:nvPr/>
          </p:nvSpPr>
          <p:spPr bwMode="auto">
            <a:xfrm>
              <a:off x="1872" y="1655"/>
              <a:ext cx="52" cy="24"/>
            </a:xfrm>
            <a:custGeom>
              <a:avLst/>
              <a:gdLst>
                <a:gd name="T0" fmla="*/ 1680 w 1680"/>
                <a:gd name="T1" fmla="*/ 726 h 817"/>
                <a:gd name="T2" fmla="*/ 40 w 1680"/>
                <a:gd name="T3" fmla="*/ 0 h 817"/>
                <a:gd name="T4" fmla="*/ 0 w 1680"/>
                <a:gd name="T5" fmla="*/ 91 h 817"/>
                <a:gd name="T6" fmla="*/ 1640 w 1680"/>
                <a:gd name="T7" fmla="*/ 817 h 817"/>
                <a:gd name="T8" fmla="*/ 1680 w 1680"/>
                <a:gd name="T9" fmla="*/ 726 h 817"/>
                <a:gd name="T10" fmla="*/ 0 60000 65536"/>
                <a:gd name="T11" fmla="*/ 0 60000 65536"/>
                <a:gd name="T12" fmla="*/ 0 60000 65536"/>
                <a:gd name="T13" fmla="*/ 0 60000 65536"/>
                <a:gd name="T14" fmla="*/ 0 60000 65536"/>
                <a:gd name="T15" fmla="*/ 0 w 1680"/>
                <a:gd name="T16" fmla="*/ 0 h 817"/>
                <a:gd name="T17" fmla="*/ 1680 w 1680"/>
                <a:gd name="T18" fmla="*/ 817 h 817"/>
              </a:gdLst>
              <a:ahLst/>
              <a:cxnLst>
                <a:cxn ang="T10">
                  <a:pos x="T0" y="T1"/>
                </a:cxn>
                <a:cxn ang="T11">
                  <a:pos x="T2" y="T3"/>
                </a:cxn>
                <a:cxn ang="T12">
                  <a:pos x="T4" y="T5"/>
                </a:cxn>
                <a:cxn ang="T13">
                  <a:pos x="T6" y="T7"/>
                </a:cxn>
                <a:cxn ang="T14">
                  <a:pos x="T8" y="T9"/>
                </a:cxn>
              </a:cxnLst>
              <a:rect l="T15" t="T16" r="T17" b="T18"/>
              <a:pathLst>
                <a:path w="1680" h="817">
                  <a:moveTo>
                    <a:pt x="1680" y="726"/>
                  </a:moveTo>
                  <a:lnTo>
                    <a:pt x="40" y="0"/>
                  </a:lnTo>
                  <a:lnTo>
                    <a:pt x="0" y="91"/>
                  </a:lnTo>
                  <a:lnTo>
                    <a:pt x="1640" y="817"/>
                  </a:lnTo>
                  <a:lnTo>
                    <a:pt x="1680" y="726"/>
                  </a:lnTo>
                  <a:close/>
                </a:path>
              </a:pathLst>
            </a:custGeom>
            <a:solidFill>
              <a:srgbClr val="714049"/>
            </a:solidFill>
            <a:ln w="9525">
              <a:noFill/>
              <a:round/>
              <a:headEnd/>
              <a:tailEnd/>
            </a:ln>
          </p:spPr>
          <p:txBody>
            <a:bodyPr>
              <a:prstTxWarp prst="textNoShape">
                <a:avLst/>
              </a:prstTxWarp>
            </a:bodyPr>
            <a:lstStyle/>
            <a:p>
              <a:endParaRPr lang="en-US"/>
            </a:p>
          </p:txBody>
        </p:sp>
        <p:sp>
          <p:nvSpPr>
            <p:cNvPr id="20592" name="Freeform 459"/>
            <p:cNvSpPr>
              <a:spLocks/>
            </p:cNvSpPr>
            <p:nvPr/>
          </p:nvSpPr>
          <p:spPr bwMode="auto">
            <a:xfrm>
              <a:off x="1923" y="1677"/>
              <a:ext cx="2" cy="2"/>
            </a:xfrm>
            <a:custGeom>
              <a:avLst/>
              <a:gdLst>
                <a:gd name="T0" fmla="*/ 0 w 69"/>
                <a:gd name="T1" fmla="*/ 91 h 96"/>
                <a:gd name="T2" fmla="*/ 5 w 69"/>
                <a:gd name="T3" fmla="*/ 93 h 96"/>
                <a:gd name="T4" fmla="*/ 10 w 69"/>
                <a:gd name="T5" fmla="*/ 94 h 96"/>
                <a:gd name="T6" fmla="*/ 16 w 69"/>
                <a:gd name="T7" fmla="*/ 95 h 96"/>
                <a:gd name="T8" fmla="*/ 21 w 69"/>
                <a:gd name="T9" fmla="*/ 96 h 96"/>
                <a:gd name="T10" fmla="*/ 25 w 69"/>
                <a:gd name="T11" fmla="*/ 95 h 96"/>
                <a:gd name="T12" fmla="*/ 30 w 69"/>
                <a:gd name="T13" fmla="*/ 95 h 96"/>
                <a:gd name="T14" fmla="*/ 36 w 69"/>
                <a:gd name="T15" fmla="*/ 93 h 96"/>
                <a:gd name="T16" fmla="*/ 40 w 69"/>
                <a:gd name="T17" fmla="*/ 92 h 96"/>
                <a:gd name="T18" fmla="*/ 48 w 69"/>
                <a:gd name="T19" fmla="*/ 87 h 96"/>
                <a:gd name="T20" fmla="*/ 55 w 69"/>
                <a:gd name="T21" fmla="*/ 81 h 96"/>
                <a:gd name="T22" fmla="*/ 60 w 69"/>
                <a:gd name="T23" fmla="*/ 74 h 96"/>
                <a:gd name="T24" fmla="*/ 64 w 69"/>
                <a:gd name="T25" fmla="*/ 65 h 96"/>
                <a:gd name="T26" fmla="*/ 67 w 69"/>
                <a:gd name="T27" fmla="*/ 56 h 96"/>
                <a:gd name="T28" fmla="*/ 69 w 69"/>
                <a:gd name="T29" fmla="*/ 48 h 96"/>
                <a:gd name="T30" fmla="*/ 69 w 69"/>
                <a:gd name="T31" fmla="*/ 38 h 96"/>
                <a:gd name="T32" fmla="*/ 67 w 69"/>
                <a:gd name="T33" fmla="*/ 30 h 96"/>
                <a:gd name="T34" fmla="*/ 65 w 69"/>
                <a:gd name="T35" fmla="*/ 25 h 96"/>
                <a:gd name="T36" fmla="*/ 63 w 69"/>
                <a:gd name="T37" fmla="*/ 21 h 96"/>
                <a:gd name="T38" fmla="*/ 60 w 69"/>
                <a:gd name="T39" fmla="*/ 16 h 96"/>
                <a:gd name="T40" fmla="*/ 57 w 69"/>
                <a:gd name="T41" fmla="*/ 12 h 96"/>
                <a:gd name="T42" fmla="*/ 54 w 69"/>
                <a:gd name="T43" fmla="*/ 9 h 96"/>
                <a:gd name="T44" fmla="*/ 50 w 69"/>
                <a:gd name="T45" fmla="*/ 6 h 96"/>
                <a:gd name="T46" fmla="*/ 45 w 69"/>
                <a:gd name="T47" fmla="*/ 3 h 96"/>
                <a:gd name="T48" fmla="*/ 40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0" y="94"/>
                  </a:lnTo>
                  <a:lnTo>
                    <a:pt x="16" y="95"/>
                  </a:lnTo>
                  <a:lnTo>
                    <a:pt x="21" y="96"/>
                  </a:lnTo>
                  <a:lnTo>
                    <a:pt x="25" y="95"/>
                  </a:lnTo>
                  <a:lnTo>
                    <a:pt x="30" y="95"/>
                  </a:lnTo>
                  <a:lnTo>
                    <a:pt x="36" y="93"/>
                  </a:lnTo>
                  <a:lnTo>
                    <a:pt x="40" y="92"/>
                  </a:lnTo>
                  <a:lnTo>
                    <a:pt x="48" y="87"/>
                  </a:lnTo>
                  <a:lnTo>
                    <a:pt x="55" y="81"/>
                  </a:lnTo>
                  <a:lnTo>
                    <a:pt x="60" y="74"/>
                  </a:lnTo>
                  <a:lnTo>
                    <a:pt x="64" y="65"/>
                  </a:lnTo>
                  <a:lnTo>
                    <a:pt x="67" y="56"/>
                  </a:lnTo>
                  <a:lnTo>
                    <a:pt x="69" y="48"/>
                  </a:lnTo>
                  <a:lnTo>
                    <a:pt x="69" y="38"/>
                  </a:lnTo>
                  <a:lnTo>
                    <a:pt x="67" y="30"/>
                  </a:lnTo>
                  <a:lnTo>
                    <a:pt x="65" y="25"/>
                  </a:lnTo>
                  <a:lnTo>
                    <a:pt x="63" y="21"/>
                  </a:lnTo>
                  <a:lnTo>
                    <a:pt x="60" y="16"/>
                  </a:lnTo>
                  <a:lnTo>
                    <a:pt x="57" y="12"/>
                  </a:lnTo>
                  <a:lnTo>
                    <a:pt x="54" y="9"/>
                  </a:lnTo>
                  <a:lnTo>
                    <a:pt x="50" y="6"/>
                  </a:lnTo>
                  <a:lnTo>
                    <a:pt x="45" y="3"/>
                  </a:lnTo>
                  <a:lnTo>
                    <a:pt x="40"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593" name="Freeform 460"/>
            <p:cNvSpPr>
              <a:spLocks/>
            </p:cNvSpPr>
            <p:nvPr/>
          </p:nvSpPr>
          <p:spPr bwMode="auto">
            <a:xfrm>
              <a:off x="1974" y="1612"/>
              <a:ext cx="2" cy="3"/>
            </a:xfrm>
            <a:custGeom>
              <a:avLst/>
              <a:gdLst>
                <a:gd name="T0" fmla="*/ 70 w 70"/>
                <a:gd name="T1" fmla="*/ 6 h 95"/>
                <a:gd name="T2" fmla="*/ 64 w 70"/>
                <a:gd name="T3" fmla="*/ 4 h 95"/>
                <a:gd name="T4" fmla="*/ 59 w 70"/>
                <a:gd name="T5" fmla="*/ 2 h 95"/>
                <a:gd name="T6" fmla="*/ 54 w 70"/>
                <a:gd name="T7" fmla="*/ 0 h 95"/>
                <a:gd name="T8" fmla="*/ 47 w 70"/>
                <a:gd name="T9" fmla="*/ 0 h 95"/>
                <a:gd name="T10" fmla="*/ 43 w 70"/>
                <a:gd name="T11" fmla="*/ 0 h 95"/>
                <a:gd name="T12" fmla="*/ 38 w 70"/>
                <a:gd name="T13" fmla="*/ 2 h 95"/>
                <a:gd name="T14" fmla="*/ 33 w 70"/>
                <a:gd name="T15" fmla="*/ 3 h 95"/>
                <a:gd name="T16" fmla="*/ 29 w 70"/>
                <a:gd name="T17" fmla="*/ 5 h 95"/>
                <a:gd name="T18" fmla="*/ 21 w 70"/>
                <a:gd name="T19" fmla="*/ 9 h 95"/>
                <a:gd name="T20" fmla="*/ 15 w 70"/>
                <a:gd name="T21" fmla="*/ 15 h 95"/>
                <a:gd name="T22" fmla="*/ 9 w 70"/>
                <a:gd name="T23" fmla="*/ 23 h 95"/>
                <a:gd name="T24" fmla="*/ 5 w 70"/>
                <a:gd name="T25" fmla="*/ 30 h 95"/>
                <a:gd name="T26" fmla="*/ 2 w 70"/>
                <a:gd name="T27" fmla="*/ 39 h 95"/>
                <a:gd name="T28" fmla="*/ 0 w 70"/>
                <a:gd name="T29" fmla="*/ 48 h 95"/>
                <a:gd name="T30" fmla="*/ 0 w 70"/>
                <a:gd name="T31" fmla="*/ 58 h 95"/>
                <a:gd name="T32" fmla="*/ 2 w 70"/>
                <a:gd name="T33" fmla="*/ 67 h 95"/>
                <a:gd name="T34" fmla="*/ 4 w 70"/>
                <a:gd name="T35" fmla="*/ 71 h 95"/>
                <a:gd name="T36" fmla="*/ 6 w 70"/>
                <a:gd name="T37" fmla="*/ 75 h 95"/>
                <a:gd name="T38" fmla="*/ 9 w 70"/>
                <a:gd name="T39" fmla="*/ 79 h 95"/>
                <a:gd name="T40" fmla="*/ 12 w 70"/>
                <a:gd name="T41" fmla="*/ 83 h 95"/>
                <a:gd name="T42" fmla="*/ 15 w 70"/>
                <a:gd name="T43" fmla="*/ 87 h 95"/>
                <a:gd name="T44" fmla="*/ 20 w 70"/>
                <a:gd name="T45" fmla="*/ 90 h 95"/>
                <a:gd name="T46" fmla="*/ 24 w 70"/>
                <a:gd name="T47" fmla="*/ 93 h 95"/>
                <a:gd name="T48" fmla="*/ 30 w 70"/>
                <a:gd name="T49" fmla="*/ 95 h 95"/>
                <a:gd name="T50" fmla="*/ 70 w 70"/>
                <a:gd name="T51" fmla="*/ 6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70" y="6"/>
                  </a:moveTo>
                  <a:lnTo>
                    <a:pt x="64" y="4"/>
                  </a:lnTo>
                  <a:lnTo>
                    <a:pt x="59" y="2"/>
                  </a:lnTo>
                  <a:lnTo>
                    <a:pt x="54" y="0"/>
                  </a:lnTo>
                  <a:lnTo>
                    <a:pt x="47" y="0"/>
                  </a:lnTo>
                  <a:lnTo>
                    <a:pt x="43" y="0"/>
                  </a:lnTo>
                  <a:lnTo>
                    <a:pt x="38" y="2"/>
                  </a:lnTo>
                  <a:lnTo>
                    <a:pt x="33" y="3"/>
                  </a:lnTo>
                  <a:lnTo>
                    <a:pt x="29" y="5"/>
                  </a:lnTo>
                  <a:lnTo>
                    <a:pt x="21" y="9"/>
                  </a:lnTo>
                  <a:lnTo>
                    <a:pt x="15" y="15"/>
                  </a:lnTo>
                  <a:lnTo>
                    <a:pt x="9" y="23"/>
                  </a:lnTo>
                  <a:lnTo>
                    <a:pt x="5" y="30"/>
                  </a:lnTo>
                  <a:lnTo>
                    <a:pt x="2" y="39"/>
                  </a:lnTo>
                  <a:lnTo>
                    <a:pt x="0" y="48"/>
                  </a:lnTo>
                  <a:lnTo>
                    <a:pt x="0" y="58"/>
                  </a:lnTo>
                  <a:lnTo>
                    <a:pt x="2" y="67"/>
                  </a:lnTo>
                  <a:lnTo>
                    <a:pt x="4" y="71"/>
                  </a:lnTo>
                  <a:lnTo>
                    <a:pt x="6" y="75"/>
                  </a:lnTo>
                  <a:lnTo>
                    <a:pt x="9" y="79"/>
                  </a:lnTo>
                  <a:lnTo>
                    <a:pt x="12" y="83"/>
                  </a:lnTo>
                  <a:lnTo>
                    <a:pt x="15" y="87"/>
                  </a:lnTo>
                  <a:lnTo>
                    <a:pt x="20" y="90"/>
                  </a:lnTo>
                  <a:lnTo>
                    <a:pt x="24" y="93"/>
                  </a:lnTo>
                  <a:lnTo>
                    <a:pt x="30" y="95"/>
                  </a:lnTo>
                  <a:lnTo>
                    <a:pt x="70" y="6"/>
                  </a:lnTo>
                  <a:close/>
                </a:path>
              </a:pathLst>
            </a:custGeom>
            <a:solidFill>
              <a:srgbClr val="714049"/>
            </a:solidFill>
            <a:ln w="9525">
              <a:noFill/>
              <a:round/>
              <a:headEnd/>
              <a:tailEnd/>
            </a:ln>
          </p:spPr>
          <p:txBody>
            <a:bodyPr>
              <a:prstTxWarp prst="textNoShape">
                <a:avLst/>
              </a:prstTxWarp>
            </a:bodyPr>
            <a:lstStyle/>
            <a:p>
              <a:endParaRPr lang="en-US"/>
            </a:p>
          </p:txBody>
        </p:sp>
        <p:sp>
          <p:nvSpPr>
            <p:cNvPr id="20594" name="Freeform 461"/>
            <p:cNvSpPr>
              <a:spLocks/>
            </p:cNvSpPr>
            <p:nvPr/>
          </p:nvSpPr>
          <p:spPr bwMode="auto">
            <a:xfrm>
              <a:off x="1975" y="1612"/>
              <a:ext cx="51" cy="25"/>
            </a:xfrm>
            <a:custGeom>
              <a:avLst/>
              <a:gdLst>
                <a:gd name="T0" fmla="*/ 1634 w 1634"/>
                <a:gd name="T1" fmla="*/ 705 h 795"/>
                <a:gd name="T2" fmla="*/ 40 w 1634"/>
                <a:gd name="T3" fmla="*/ 0 h 795"/>
                <a:gd name="T4" fmla="*/ 0 w 1634"/>
                <a:gd name="T5" fmla="*/ 89 h 795"/>
                <a:gd name="T6" fmla="*/ 1594 w 1634"/>
                <a:gd name="T7" fmla="*/ 795 h 795"/>
                <a:gd name="T8" fmla="*/ 1634 w 1634"/>
                <a:gd name="T9" fmla="*/ 705 h 795"/>
                <a:gd name="T10" fmla="*/ 0 60000 65536"/>
                <a:gd name="T11" fmla="*/ 0 60000 65536"/>
                <a:gd name="T12" fmla="*/ 0 60000 65536"/>
                <a:gd name="T13" fmla="*/ 0 60000 65536"/>
                <a:gd name="T14" fmla="*/ 0 60000 65536"/>
                <a:gd name="T15" fmla="*/ 0 w 1634"/>
                <a:gd name="T16" fmla="*/ 0 h 795"/>
                <a:gd name="T17" fmla="*/ 1634 w 1634"/>
                <a:gd name="T18" fmla="*/ 795 h 795"/>
              </a:gdLst>
              <a:ahLst/>
              <a:cxnLst>
                <a:cxn ang="T10">
                  <a:pos x="T0" y="T1"/>
                </a:cxn>
                <a:cxn ang="T11">
                  <a:pos x="T2" y="T3"/>
                </a:cxn>
                <a:cxn ang="T12">
                  <a:pos x="T4" y="T5"/>
                </a:cxn>
                <a:cxn ang="T13">
                  <a:pos x="T6" y="T7"/>
                </a:cxn>
                <a:cxn ang="T14">
                  <a:pos x="T8" y="T9"/>
                </a:cxn>
              </a:cxnLst>
              <a:rect l="T15" t="T16" r="T17" b="T18"/>
              <a:pathLst>
                <a:path w="1634" h="795">
                  <a:moveTo>
                    <a:pt x="1634" y="705"/>
                  </a:moveTo>
                  <a:lnTo>
                    <a:pt x="40" y="0"/>
                  </a:lnTo>
                  <a:lnTo>
                    <a:pt x="0" y="89"/>
                  </a:lnTo>
                  <a:lnTo>
                    <a:pt x="1594" y="795"/>
                  </a:lnTo>
                  <a:lnTo>
                    <a:pt x="1634" y="705"/>
                  </a:lnTo>
                  <a:close/>
                </a:path>
              </a:pathLst>
            </a:custGeom>
            <a:solidFill>
              <a:srgbClr val="714049"/>
            </a:solidFill>
            <a:ln w="9525">
              <a:noFill/>
              <a:round/>
              <a:headEnd/>
              <a:tailEnd/>
            </a:ln>
          </p:spPr>
          <p:txBody>
            <a:bodyPr>
              <a:prstTxWarp prst="textNoShape">
                <a:avLst/>
              </a:prstTxWarp>
            </a:bodyPr>
            <a:lstStyle/>
            <a:p>
              <a:endParaRPr lang="en-US"/>
            </a:p>
          </p:txBody>
        </p:sp>
        <p:sp>
          <p:nvSpPr>
            <p:cNvPr id="20595" name="Freeform 462"/>
            <p:cNvSpPr>
              <a:spLocks/>
            </p:cNvSpPr>
            <p:nvPr/>
          </p:nvSpPr>
          <p:spPr bwMode="auto">
            <a:xfrm>
              <a:off x="2025" y="1636"/>
              <a:ext cx="2" cy="1"/>
            </a:xfrm>
            <a:custGeom>
              <a:avLst/>
              <a:gdLst>
                <a:gd name="T0" fmla="*/ 0 w 69"/>
                <a:gd name="T1" fmla="*/ 90 h 95"/>
                <a:gd name="T2" fmla="*/ 5 w 69"/>
                <a:gd name="T3" fmla="*/ 93 h 95"/>
                <a:gd name="T4" fmla="*/ 10 w 69"/>
                <a:gd name="T5" fmla="*/ 94 h 95"/>
                <a:gd name="T6" fmla="*/ 17 w 69"/>
                <a:gd name="T7" fmla="*/ 95 h 95"/>
                <a:gd name="T8" fmla="*/ 22 w 69"/>
                <a:gd name="T9" fmla="*/ 95 h 95"/>
                <a:gd name="T10" fmla="*/ 26 w 69"/>
                <a:gd name="T11" fmla="*/ 95 h 95"/>
                <a:gd name="T12" fmla="*/ 31 w 69"/>
                <a:gd name="T13" fmla="*/ 94 h 95"/>
                <a:gd name="T14" fmla="*/ 36 w 69"/>
                <a:gd name="T15" fmla="*/ 93 h 95"/>
                <a:gd name="T16" fmla="*/ 40 w 69"/>
                <a:gd name="T17" fmla="*/ 91 h 95"/>
                <a:gd name="T18" fmla="*/ 48 w 69"/>
                <a:gd name="T19" fmla="*/ 87 h 95"/>
                <a:gd name="T20" fmla="*/ 55 w 69"/>
                <a:gd name="T21" fmla="*/ 81 h 95"/>
                <a:gd name="T22" fmla="*/ 60 w 69"/>
                <a:gd name="T23" fmla="*/ 73 h 95"/>
                <a:gd name="T24" fmla="*/ 64 w 69"/>
                <a:gd name="T25" fmla="*/ 65 h 95"/>
                <a:gd name="T26" fmla="*/ 67 w 69"/>
                <a:gd name="T27" fmla="*/ 56 h 95"/>
                <a:gd name="T28" fmla="*/ 69 w 69"/>
                <a:gd name="T29" fmla="*/ 47 h 95"/>
                <a:gd name="T30" fmla="*/ 69 w 69"/>
                <a:gd name="T31" fmla="*/ 38 h 95"/>
                <a:gd name="T32" fmla="*/ 67 w 69"/>
                <a:gd name="T33" fmla="*/ 29 h 95"/>
                <a:gd name="T34" fmla="*/ 65 w 69"/>
                <a:gd name="T35" fmla="*/ 25 h 95"/>
                <a:gd name="T36" fmla="*/ 63 w 69"/>
                <a:gd name="T37" fmla="*/ 20 h 95"/>
                <a:gd name="T38" fmla="*/ 60 w 69"/>
                <a:gd name="T39" fmla="*/ 16 h 95"/>
                <a:gd name="T40" fmla="*/ 57 w 69"/>
                <a:gd name="T41" fmla="*/ 12 h 95"/>
                <a:gd name="T42" fmla="*/ 54 w 69"/>
                <a:gd name="T43" fmla="*/ 9 h 95"/>
                <a:gd name="T44" fmla="*/ 50 w 69"/>
                <a:gd name="T45" fmla="*/ 5 h 95"/>
                <a:gd name="T46" fmla="*/ 45 w 69"/>
                <a:gd name="T47" fmla="*/ 2 h 95"/>
                <a:gd name="T48" fmla="*/ 40 w 69"/>
                <a:gd name="T49" fmla="*/ 0 h 95"/>
                <a:gd name="T50" fmla="*/ 0 w 69"/>
                <a:gd name="T51" fmla="*/ 9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0"/>
                  </a:moveTo>
                  <a:lnTo>
                    <a:pt x="5" y="93"/>
                  </a:lnTo>
                  <a:lnTo>
                    <a:pt x="10" y="94"/>
                  </a:lnTo>
                  <a:lnTo>
                    <a:pt x="17" y="95"/>
                  </a:lnTo>
                  <a:lnTo>
                    <a:pt x="22" y="95"/>
                  </a:lnTo>
                  <a:lnTo>
                    <a:pt x="26" y="95"/>
                  </a:lnTo>
                  <a:lnTo>
                    <a:pt x="31" y="94"/>
                  </a:lnTo>
                  <a:lnTo>
                    <a:pt x="36" y="93"/>
                  </a:lnTo>
                  <a:lnTo>
                    <a:pt x="40" y="91"/>
                  </a:lnTo>
                  <a:lnTo>
                    <a:pt x="48" y="87"/>
                  </a:lnTo>
                  <a:lnTo>
                    <a:pt x="55" y="81"/>
                  </a:lnTo>
                  <a:lnTo>
                    <a:pt x="60" y="73"/>
                  </a:lnTo>
                  <a:lnTo>
                    <a:pt x="64" y="65"/>
                  </a:lnTo>
                  <a:lnTo>
                    <a:pt x="67" y="56"/>
                  </a:lnTo>
                  <a:lnTo>
                    <a:pt x="69" y="47"/>
                  </a:lnTo>
                  <a:lnTo>
                    <a:pt x="69" y="38"/>
                  </a:lnTo>
                  <a:lnTo>
                    <a:pt x="67" y="29"/>
                  </a:lnTo>
                  <a:lnTo>
                    <a:pt x="65" y="25"/>
                  </a:lnTo>
                  <a:lnTo>
                    <a:pt x="63" y="20"/>
                  </a:lnTo>
                  <a:lnTo>
                    <a:pt x="60" y="16"/>
                  </a:lnTo>
                  <a:lnTo>
                    <a:pt x="57" y="12"/>
                  </a:lnTo>
                  <a:lnTo>
                    <a:pt x="54" y="9"/>
                  </a:lnTo>
                  <a:lnTo>
                    <a:pt x="50" y="5"/>
                  </a:lnTo>
                  <a:lnTo>
                    <a:pt x="45" y="2"/>
                  </a:lnTo>
                  <a:lnTo>
                    <a:pt x="40" y="0"/>
                  </a:lnTo>
                  <a:lnTo>
                    <a:pt x="0" y="90"/>
                  </a:lnTo>
                  <a:close/>
                </a:path>
              </a:pathLst>
            </a:custGeom>
            <a:solidFill>
              <a:srgbClr val="714049"/>
            </a:solidFill>
            <a:ln w="9525">
              <a:noFill/>
              <a:round/>
              <a:headEnd/>
              <a:tailEnd/>
            </a:ln>
          </p:spPr>
          <p:txBody>
            <a:bodyPr>
              <a:prstTxWarp prst="textNoShape">
                <a:avLst/>
              </a:prstTxWarp>
            </a:bodyPr>
            <a:lstStyle/>
            <a:p>
              <a:endParaRPr lang="en-US"/>
            </a:p>
          </p:txBody>
        </p:sp>
        <p:sp>
          <p:nvSpPr>
            <p:cNvPr id="20596" name="Freeform 463"/>
            <p:cNvSpPr>
              <a:spLocks/>
            </p:cNvSpPr>
            <p:nvPr/>
          </p:nvSpPr>
          <p:spPr bwMode="auto">
            <a:xfrm>
              <a:off x="1870" y="1700"/>
              <a:ext cx="2" cy="3"/>
            </a:xfrm>
            <a:custGeom>
              <a:avLst/>
              <a:gdLst>
                <a:gd name="T0" fmla="*/ 69 w 69"/>
                <a:gd name="T1" fmla="*/ 5 h 96"/>
                <a:gd name="T2" fmla="*/ 64 w 69"/>
                <a:gd name="T3" fmla="*/ 3 h 96"/>
                <a:gd name="T4" fmla="*/ 58 w 69"/>
                <a:gd name="T5" fmla="*/ 2 h 96"/>
                <a:gd name="T6" fmla="*/ 53 w 69"/>
                <a:gd name="T7" fmla="*/ 1 h 96"/>
                <a:gd name="T8" fmla="*/ 48 w 69"/>
                <a:gd name="T9" fmla="*/ 0 h 96"/>
                <a:gd name="T10" fmla="*/ 43 w 69"/>
                <a:gd name="T11" fmla="*/ 1 h 96"/>
                <a:gd name="T12" fmla="*/ 39 w 69"/>
                <a:gd name="T13" fmla="*/ 2 h 96"/>
                <a:gd name="T14" fmla="*/ 34 w 69"/>
                <a:gd name="T15" fmla="*/ 3 h 96"/>
                <a:gd name="T16" fmla="*/ 30 w 69"/>
                <a:gd name="T17" fmla="*/ 4 h 96"/>
                <a:gd name="T18" fmla="*/ 22 w 69"/>
                <a:gd name="T19" fmla="*/ 9 h 96"/>
                <a:gd name="T20" fmla="*/ 14 w 69"/>
                <a:gd name="T21" fmla="*/ 15 h 96"/>
                <a:gd name="T22" fmla="*/ 9 w 69"/>
                <a:gd name="T23" fmla="*/ 22 h 96"/>
                <a:gd name="T24" fmla="*/ 4 w 69"/>
                <a:gd name="T25" fmla="*/ 30 h 96"/>
                <a:gd name="T26" fmla="*/ 1 w 69"/>
                <a:gd name="T27" fmla="*/ 40 h 96"/>
                <a:gd name="T28" fmla="*/ 0 w 69"/>
                <a:gd name="T29" fmla="*/ 49 h 96"/>
                <a:gd name="T30" fmla="*/ 0 w 69"/>
                <a:gd name="T31" fmla="*/ 58 h 96"/>
                <a:gd name="T32" fmla="*/ 2 w 69"/>
                <a:gd name="T33" fmla="*/ 66 h 96"/>
                <a:gd name="T34" fmla="*/ 4 w 69"/>
                <a:gd name="T35" fmla="*/ 71 h 96"/>
                <a:gd name="T36" fmla="*/ 6 w 69"/>
                <a:gd name="T37" fmla="*/ 75 h 96"/>
                <a:gd name="T38" fmla="*/ 8 w 69"/>
                <a:gd name="T39" fmla="*/ 79 h 96"/>
                <a:gd name="T40" fmla="*/ 11 w 69"/>
                <a:gd name="T41" fmla="*/ 83 h 96"/>
                <a:gd name="T42" fmla="*/ 15 w 69"/>
                <a:gd name="T43" fmla="*/ 87 h 96"/>
                <a:gd name="T44" fmla="*/ 20 w 69"/>
                <a:gd name="T45" fmla="*/ 90 h 96"/>
                <a:gd name="T46" fmla="*/ 25 w 69"/>
                <a:gd name="T47" fmla="*/ 93 h 96"/>
                <a:gd name="T48" fmla="*/ 30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2"/>
                  </a:lnTo>
                  <a:lnTo>
                    <a:pt x="53" y="1"/>
                  </a:lnTo>
                  <a:lnTo>
                    <a:pt x="48" y="0"/>
                  </a:lnTo>
                  <a:lnTo>
                    <a:pt x="43" y="1"/>
                  </a:lnTo>
                  <a:lnTo>
                    <a:pt x="39" y="2"/>
                  </a:lnTo>
                  <a:lnTo>
                    <a:pt x="34" y="3"/>
                  </a:lnTo>
                  <a:lnTo>
                    <a:pt x="30" y="4"/>
                  </a:lnTo>
                  <a:lnTo>
                    <a:pt x="22" y="9"/>
                  </a:lnTo>
                  <a:lnTo>
                    <a:pt x="14" y="15"/>
                  </a:lnTo>
                  <a:lnTo>
                    <a:pt x="9" y="22"/>
                  </a:lnTo>
                  <a:lnTo>
                    <a:pt x="4" y="30"/>
                  </a:lnTo>
                  <a:lnTo>
                    <a:pt x="1" y="40"/>
                  </a:lnTo>
                  <a:lnTo>
                    <a:pt x="0" y="49"/>
                  </a:lnTo>
                  <a:lnTo>
                    <a:pt x="0" y="58"/>
                  </a:lnTo>
                  <a:lnTo>
                    <a:pt x="2" y="66"/>
                  </a:lnTo>
                  <a:lnTo>
                    <a:pt x="4" y="71"/>
                  </a:lnTo>
                  <a:lnTo>
                    <a:pt x="6" y="75"/>
                  </a:lnTo>
                  <a:lnTo>
                    <a:pt x="8" y="79"/>
                  </a:lnTo>
                  <a:lnTo>
                    <a:pt x="11" y="83"/>
                  </a:lnTo>
                  <a:lnTo>
                    <a:pt x="15" y="87"/>
                  </a:lnTo>
                  <a:lnTo>
                    <a:pt x="20" y="90"/>
                  </a:lnTo>
                  <a:lnTo>
                    <a:pt x="25" y="93"/>
                  </a:lnTo>
                  <a:lnTo>
                    <a:pt x="30" y="96"/>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597" name="Freeform 464"/>
            <p:cNvSpPr>
              <a:spLocks/>
            </p:cNvSpPr>
            <p:nvPr/>
          </p:nvSpPr>
          <p:spPr bwMode="auto">
            <a:xfrm>
              <a:off x="1871" y="1700"/>
              <a:ext cx="62" cy="29"/>
            </a:xfrm>
            <a:custGeom>
              <a:avLst/>
              <a:gdLst>
                <a:gd name="T0" fmla="*/ 1939 w 1939"/>
                <a:gd name="T1" fmla="*/ 841 h 932"/>
                <a:gd name="T2" fmla="*/ 39 w 1939"/>
                <a:gd name="T3" fmla="*/ 0 h 932"/>
                <a:gd name="T4" fmla="*/ 0 w 1939"/>
                <a:gd name="T5" fmla="*/ 91 h 932"/>
                <a:gd name="T6" fmla="*/ 1900 w 1939"/>
                <a:gd name="T7" fmla="*/ 932 h 932"/>
                <a:gd name="T8" fmla="*/ 1939 w 1939"/>
                <a:gd name="T9" fmla="*/ 841 h 932"/>
                <a:gd name="T10" fmla="*/ 0 60000 65536"/>
                <a:gd name="T11" fmla="*/ 0 60000 65536"/>
                <a:gd name="T12" fmla="*/ 0 60000 65536"/>
                <a:gd name="T13" fmla="*/ 0 60000 65536"/>
                <a:gd name="T14" fmla="*/ 0 60000 65536"/>
                <a:gd name="T15" fmla="*/ 0 w 1939"/>
                <a:gd name="T16" fmla="*/ 0 h 932"/>
                <a:gd name="T17" fmla="*/ 1939 w 1939"/>
                <a:gd name="T18" fmla="*/ 932 h 932"/>
              </a:gdLst>
              <a:ahLst/>
              <a:cxnLst>
                <a:cxn ang="T10">
                  <a:pos x="T0" y="T1"/>
                </a:cxn>
                <a:cxn ang="T11">
                  <a:pos x="T2" y="T3"/>
                </a:cxn>
                <a:cxn ang="T12">
                  <a:pos x="T4" y="T5"/>
                </a:cxn>
                <a:cxn ang="T13">
                  <a:pos x="T6" y="T7"/>
                </a:cxn>
                <a:cxn ang="T14">
                  <a:pos x="T8" y="T9"/>
                </a:cxn>
              </a:cxnLst>
              <a:rect l="T15" t="T16" r="T17" b="T18"/>
              <a:pathLst>
                <a:path w="1939" h="932">
                  <a:moveTo>
                    <a:pt x="1939" y="841"/>
                  </a:moveTo>
                  <a:lnTo>
                    <a:pt x="39" y="0"/>
                  </a:lnTo>
                  <a:lnTo>
                    <a:pt x="0" y="91"/>
                  </a:lnTo>
                  <a:lnTo>
                    <a:pt x="1900" y="932"/>
                  </a:lnTo>
                  <a:lnTo>
                    <a:pt x="1939" y="841"/>
                  </a:lnTo>
                  <a:close/>
                </a:path>
              </a:pathLst>
            </a:custGeom>
            <a:solidFill>
              <a:srgbClr val="714049"/>
            </a:solidFill>
            <a:ln w="9525">
              <a:noFill/>
              <a:round/>
              <a:headEnd/>
              <a:tailEnd/>
            </a:ln>
          </p:spPr>
          <p:txBody>
            <a:bodyPr>
              <a:prstTxWarp prst="textNoShape">
                <a:avLst/>
              </a:prstTxWarp>
            </a:bodyPr>
            <a:lstStyle/>
            <a:p>
              <a:endParaRPr lang="en-US"/>
            </a:p>
          </p:txBody>
        </p:sp>
        <p:sp>
          <p:nvSpPr>
            <p:cNvPr id="20598" name="Freeform 465"/>
            <p:cNvSpPr>
              <a:spLocks/>
            </p:cNvSpPr>
            <p:nvPr/>
          </p:nvSpPr>
          <p:spPr bwMode="auto">
            <a:xfrm>
              <a:off x="1930" y="1726"/>
              <a:ext cx="3" cy="3"/>
            </a:xfrm>
            <a:custGeom>
              <a:avLst/>
              <a:gdLst>
                <a:gd name="T0" fmla="*/ 0 w 69"/>
                <a:gd name="T1" fmla="*/ 91 h 95"/>
                <a:gd name="T2" fmla="*/ 5 w 69"/>
                <a:gd name="T3" fmla="*/ 93 h 95"/>
                <a:gd name="T4" fmla="*/ 10 w 69"/>
                <a:gd name="T5" fmla="*/ 94 h 95"/>
                <a:gd name="T6" fmla="*/ 16 w 69"/>
                <a:gd name="T7" fmla="*/ 95 h 95"/>
                <a:gd name="T8" fmla="*/ 21 w 69"/>
                <a:gd name="T9" fmla="*/ 95 h 95"/>
                <a:gd name="T10" fmla="*/ 26 w 69"/>
                <a:gd name="T11" fmla="*/ 95 h 95"/>
                <a:gd name="T12" fmla="*/ 30 w 69"/>
                <a:gd name="T13" fmla="*/ 94 h 95"/>
                <a:gd name="T14" fmla="*/ 35 w 69"/>
                <a:gd name="T15" fmla="*/ 93 h 95"/>
                <a:gd name="T16" fmla="*/ 39 w 69"/>
                <a:gd name="T17" fmla="*/ 91 h 95"/>
                <a:gd name="T18" fmla="*/ 47 w 69"/>
                <a:gd name="T19" fmla="*/ 87 h 95"/>
                <a:gd name="T20" fmla="*/ 54 w 69"/>
                <a:gd name="T21" fmla="*/ 81 h 95"/>
                <a:gd name="T22" fmla="*/ 60 w 69"/>
                <a:gd name="T23" fmla="*/ 73 h 95"/>
                <a:gd name="T24" fmla="*/ 65 w 69"/>
                <a:gd name="T25" fmla="*/ 65 h 95"/>
                <a:gd name="T26" fmla="*/ 68 w 69"/>
                <a:gd name="T27" fmla="*/ 56 h 95"/>
                <a:gd name="T28" fmla="*/ 69 w 69"/>
                <a:gd name="T29" fmla="*/ 47 h 95"/>
                <a:gd name="T30" fmla="*/ 69 w 69"/>
                <a:gd name="T31" fmla="*/ 38 h 95"/>
                <a:gd name="T32" fmla="*/ 67 w 69"/>
                <a:gd name="T33" fmla="*/ 29 h 95"/>
                <a:gd name="T34" fmla="*/ 65 w 69"/>
                <a:gd name="T35" fmla="*/ 24 h 95"/>
                <a:gd name="T36" fmla="*/ 63 w 69"/>
                <a:gd name="T37" fmla="*/ 20 h 95"/>
                <a:gd name="T38" fmla="*/ 61 w 69"/>
                <a:gd name="T39" fmla="*/ 16 h 95"/>
                <a:gd name="T40" fmla="*/ 56 w 69"/>
                <a:gd name="T41" fmla="*/ 12 h 95"/>
                <a:gd name="T42" fmla="*/ 53 w 69"/>
                <a:gd name="T43" fmla="*/ 9 h 95"/>
                <a:gd name="T44" fmla="*/ 49 w 69"/>
                <a:gd name="T45" fmla="*/ 6 h 95"/>
                <a:gd name="T46" fmla="*/ 44 w 69"/>
                <a:gd name="T47" fmla="*/ 3 h 95"/>
                <a:gd name="T48" fmla="*/ 39 w 69"/>
                <a:gd name="T49" fmla="*/ 0 h 95"/>
                <a:gd name="T50" fmla="*/ 0 w 69"/>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1"/>
                  </a:moveTo>
                  <a:lnTo>
                    <a:pt x="5" y="93"/>
                  </a:lnTo>
                  <a:lnTo>
                    <a:pt x="10" y="94"/>
                  </a:lnTo>
                  <a:lnTo>
                    <a:pt x="16" y="95"/>
                  </a:lnTo>
                  <a:lnTo>
                    <a:pt x="21" y="95"/>
                  </a:lnTo>
                  <a:lnTo>
                    <a:pt x="26" y="95"/>
                  </a:lnTo>
                  <a:lnTo>
                    <a:pt x="30" y="94"/>
                  </a:lnTo>
                  <a:lnTo>
                    <a:pt x="35" y="93"/>
                  </a:lnTo>
                  <a:lnTo>
                    <a:pt x="39" y="91"/>
                  </a:lnTo>
                  <a:lnTo>
                    <a:pt x="47" y="87"/>
                  </a:lnTo>
                  <a:lnTo>
                    <a:pt x="54" y="81"/>
                  </a:lnTo>
                  <a:lnTo>
                    <a:pt x="60" y="73"/>
                  </a:lnTo>
                  <a:lnTo>
                    <a:pt x="65" y="65"/>
                  </a:lnTo>
                  <a:lnTo>
                    <a:pt x="68" y="56"/>
                  </a:lnTo>
                  <a:lnTo>
                    <a:pt x="69" y="47"/>
                  </a:lnTo>
                  <a:lnTo>
                    <a:pt x="69" y="38"/>
                  </a:lnTo>
                  <a:lnTo>
                    <a:pt x="67" y="29"/>
                  </a:lnTo>
                  <a:lnTo>
                    <a:pt x="65" y="24"/>
                  </a:lnTo>
                  <a:lnTo>
                    <a:pt x="63" y="20"/>
                  </a:lnTo>
                  <a:lnTo>
                    <a:pt x="61" y="16"/>
                  </a:lnTo>
                  <a:lnTo>
                    <a:pt x="56" y="12"/>
                  </a:lnTo>
                  <a:lnTo>
                    <a:pt x="53" y="9"/>
                  </a:lnTo>
                  <a:lnTo>
                    <a:pt x="49" y="6"/>
                  </a:lnTo>
                  <a:lnTo>
                    <a:pt x="44" y="3"/>
                  </a:lnTo>
                  <a:lnTo>
                    <a:pt x="39"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599" name="Freeform 466"/>
            <p:cNvSpPr>
              <a:spLocks/>
            </p:cNvSpPr>
            <p:nvPr/>
          </p:nvSpPr>
          <p:spPr bwMode="auto">
            <a:xfrm>
              <a:off x="1975" y="1657"/>
              <a:ext cx="1" cy="3"/>
            </a:xfrm>
            <a:custGeom>
              <a:avLst/>
              <a:gdLst>
                <a:gd name="T0" fmla="*/ 69 w 69"/>
                <a:gd name="T1" fmla="*/ 5 h 96"/>
                <a:gd name="T2" fmla="*/ 64 w 69"/>
                <a:gd name="T3" fmla="*/ 3 h 96"/>
                <a:gd name="T4" fmla="*/ 58 w 69"/>
                <a:gd name="T5" fmla="*/ 1 h 96"/>
                <a:gd name="T6" fmla="*/ 53 w 69"/>
                <a:gd name="T7" fmla="*/ 0 h 96"/>
                <a:gd name="T8" fmla="*/ 48 w 69"/>
                <a:gd name="T9" fmla="*/ 0 h 96"/>
                <a:gd name="T10" fmla="*/ 43 w 69"/>
                <a:gd name="T11" fmla="*/ 0 h 96"/>
                <a:gd name="T12" fmla="*/ 37 w 69"/>
                <a:gd name="T13" fmla="*/ 1 h 96"/>
                <a:gd name="T14" fmla="*/ 33 w 69"/>
                <a:gd name="T15" fmla="*/ 2 h 96"/>
                <a:gd name="T16" fmla="*/ 29 w 69"/>
                <a:gd name="T17" fmla="*/ 4 h 96"/>
                <a:gd name="T18" fmla="*/ 21 w 69"/>
                <a:gd name="T19" fmla="*/ 9 h 96"/>
                <a:gd name="T20" fmla="*/ 14 w 69"/>
                <a:gd name="T21" fmla="*/ 15 h 96"/>
                <a:gd name="T22" fmla="*/ 9 w 69"/>
                <a:gd name="T23" fmla="*/ 22 h 96"/>
                <a:gd name="T24" fmla="*/ 4 w 69"/>
                <a:gd name="T25" fmla="*/ 31 h 96"/>
                <a:gd name="T26" fmla="*/ 1 w 69"/>
                <a:gd name="T27" fmla="*/ 39 h 96"/>
                <a:gd name="T28" fmla="*/ 0 w 69"/>
                <a:gd name="T29" fmla="*/ 48 h 96"/>
                <a:gd name="T30" fmla="*/ 0 w 69"/>
                <a:gd name="T31" fmla="*/ 57 h 96"/>
                <a:gd name="T32" fmla="*/ 2 w 69"/>
                <a:gd name="T33" fmla="*/ 66 h 96"/>
                <a:gd name="T34" fmla="*/ 3 w 69"/>
                <a:gd name="T35" fmla="*/ 70 h 96"/>
                <a:gd name="T36" fmla="*/ 6 w 69"/>
                <a:gd name="T37" fmla="*/ 75 h 96"/>
                <a:gd name="T38" fmla="*/ 8 w 69"/>
                <a:gd name="T39" fmla="*/ 80 h 96"/>
                <a:gd name="T40" fmla="*/ 11 w 69"/>
                <a:gd name="T41" fmla="*/ 83 h 96"/>
                <a:gd name="T42" fmla="*/ 15 w 69"/>
                <a:gd name="T43" fmla="*/ 87 h 96"/>
                <a:gd name="T44" fmla="*/ 19 w 69"/>
                <a:gd name="T45" fmla="*/ 90 h 96"/>
                <a:gd name="T46" fmla="*/ 24 w 69"/>
                <a:gd name="T47" fmla="*/ 93 h 96"/>
                <a:gd name="T48" fmla="*/ 29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1"/>
                  </a:lnTo>
                  <a:lnTo>
                    <a:pt x="53" y="0"/>
                  </a:lnTo>
                  <a:lnTo>
                    <a:pt x="48" y="0"/>
                  </a:lnTo>
                  <a:lnTo>
                    <a:pt x="43" y="0"/>
                  </a:lnTo>
                  <a:lnTo>
                    <a:pt x="37" y="1"/>
                  </a:lnTo>
                  <a:lnTo>
                    <a:pt x="33" y="2"/>
                  </a:lnTo>
                  <a:lnTo>
                    <a:pt x="29" y="4"/>
                  </a:lnTo>
                  <a:lnTo>
                    <a:pt x="21" y="9"/>
                  </a:lnTo>
                  <a:lnTo>
                    <a:pt x="14" y="15"/>
                  </a:lnTo>
                  <a:lnTo>
                    <a:pt x="9" y="22"/>
                  </a:lnTo>
                  <a:lnTo>
                    <a:pt x="4" y="31"/>
                  </a:lnTo>
                  <a:lnTo>
                    <a:pt x="1" y="39"/>
                  </a:lnTo>
                  <a:lnTo>
                    <a:pt x="0" y="48"/>
                  </a:lnTo>
                  <a:lnTo>
                    <a:pt x="0" y="57"/>
                  </a:lnTo>
                  <a:lnTo>
                    <a:pt x="2" y="66"/>
                  </a:lnTo>
                  <a:lnTo>
                    <a:pt x="3" y="70"/>
                  </a:lnTo>
                  <a:lnTo>
                    <a:pt x="6" y="75"/>
                  </a:lnTo>
                  <a:lnTo>
                    <a:pt x="8" y="80"/>
                  </a:lnTo>
                  <a:lnTo>
                    <a:pt x="11" y="83"/>
                  </a:lnTo>
                  <a:lnTo>
                    <a:pt x="15" y="87"/>
                  </a:lnTo>
                  <a:lnTo>
                    <a:pt x="19" y="90"/>
                  </a:lnTo>
                  <a:lnTo>
                    <a:pt x="24" y="93"/>
                  </a:lnTo>
                  <a:lnTo>
                    <a:pt x="29" y="96"/>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600" name="Freeform 467"/>
            <p:cNvSpPr>
              <a:spLocks/>
            </p:cNvSpPr>
            <p:nvPr/>
          </p:nvSpPr>
          <p:spPr bwMode="auto">
            <a:xfrm>
              <a:off x="1975" y="1658"/>
              <a:ext cx="60" cy="29"/>
            </a:xfrm>
            <a:custGeom>
              <a:avLst/>
              <a:gdLst>
                <a:gd name="T0" fmla="*/ 1911 w 1911"/>
                <a:gd name="T1" fmla="*/ 828 h 919"/>
                <a:gd name="T2" fmla="*/ 40 w 1911"/>
                <a:gd name="T3" fmla="*/ 0 h 919"/>
                <a:gd name="T4" fmla="*/ 0 w 1911"/>
                <a:gd name="T5" fmla="*/ 91 h 919"/>
                <a:gd name="T6" fmla="*/ 1872 w 1911"/>
                <a:gd name="T7" fmla="*/ 919 h 919"/>
                <a:gd name="T8" fmla="*/ 1911 w 1911"/>
                <a:gd name="T9" fmla="*/ 828 h 919"/>
                <a:gd name="T10" fmla="*/ 0 60000 65536"/>
                <a:gd name="T11" fmla="*/ 0 60000 65536"/>
                <a:gd name="T12" fmla="*/ 0 60000 65536"/>
                <a:gd name="T13" fmla="*/ 0 60000 65536"/>
                <a:gd name="T14" fmla="*/ 0 60000 65536"/>
                <a:gd name="T15" fmla="*/ 0 w 1911"/>
                <a:gd name="T16" fmla="*/ 0 h 919"/>
                <a:gd name="T17" fmla="*/ 1911 w 1911"/>
                <a:gd name="T18" fmla="*/ 919 h 919"/>
              </a:gdLst>
              <a:ahLst/>
              <a:cxnLst>
                <a:cxn ang="T10">
                  <a:pos x="T0" y="T1"/>
                </a:cxn>
                <a:cxn ang="T11">
                  <a:pos x="T2" y="T3"/>
                </a:cxn>
                <a:cxn ang="T12">
                  <a:pos x="T4" y="T5"/>
                </a:cxn>
                <a:cxn ang="T13">
                  <a:pos x="T6" y="T7"/>
                </a:cxn>
                <a:cxn ang="T14">
                  <a:pos x="T8" y="T9"/>
                </a:cxn>
              </a:cxnLst>
              <a:rect l="T15" t="T16" r="T17" b="T18"/>
              <a:pathLst>
                <a:path w="1911" h="919">
                  <a:moveTo>
                    <a:pt x="1911" y="828"/>
                  </a:moveTo>
                  <a:lnTo>
                    <a:pt x="40" y="0"/>
                  </a:lnTo>
                  <a:lnTo>
                    <a:pt x="0" y="91"/>
                  </a:lnTo>
                  <a:lnTo>
                    <a:pt x="1872" y="919"/>
                  </a:lnTo>
                  <a:lnTo>
                    <a:pt x="1911" y="828"/>
                  </a:lnTo>
                  <a:close/>
                </a:path>
              </a:pathLst>
            </a:custGeom>
            <a:solidFill>
              <a:srgbClr val="714049"/>
            </a:solidFill>
            <a:ln w="9525">
              <a:noFill/>
              <a:round/>
              <a:headEnd/>
              <a:tailEnd/>
            </a:ln>
          </p:spPr>
          <p:txBody>
            <a:bodyPr>
              <a:prstTxWarp prst="textNoShape">
                <a:avLst/>
              </a:prstTxWarp>
            </a:bodyPr>
            <a:lstStyle/>
            <a:p>
              <a:endParaRPr lang="en-US"/>
            </a:p>
          </p:txBody>
        </p:sp>
        <p:sp>
          <p:nvSpPr>
            <p:cNvPr id="20601" name="Freeform 468"/>
            <p:cNvSpPr>
              <a:spLocks/>
            </p:cNvSpPr>
            <p:nvPr/>
          </p:nvSpPr>
          <p:spPr bwMode="auto">
            <a:xfrm>
              <a:off x="2035" y="1683"/>
              <a:ext cx="1" cy="4"/>
            </a:xfrm>
            <a:custGeom>
              <a:avLst/>
              <a:gdLst>
                <a:gd name="T0" fmla="*/ 0 w 69"/>
                <a:gd name="T1" fmla="*/ 91 h 96"/>
                <a:gd name="T2" fmla="*/ 5 w 69"/>
                <a:gd name="T3" fmla="*/ 93 h 96"/>
                <a:gd name="T4" fmla="*/ 11 w 69"/>
                <a:gd name="T5" fmla="*/ 95 h 96"/>
                <a:gd name="T6" fmla="*/ 16 w 69"/>
                <a:gd name="T7" fmla="*/ 96 h 96"/>
                <a:gd name="T8" fmla="*/ 21 w 69"/>
                <a:gd name="T9" fmla="*/ 96 h 96"/>
                <a:gd name="T10" fmla="*/ 26 w 69"/>
                <a:gd name="T11" fmla="*/ 96 h 96"/>
                <a:gd name="T12" fmla="*/ 30 w 69"/>
                <a:gd name="T13" fmla="*/ 95 h 96"/>
                <a:gd name="T14" fmla="*/ 35 w 69"/>
                <a:gd name="T15" fmla="*/ 94 h 96"/>
                <a:gd name="T16" fmla="*/ 39 w 69"/>
                <a:gd name="T17" fmla="*/ 92 h 96"/>
                <a:gd name="T18" fmla="*/ 48 w 69"/>
                <a:gd name="T19" fmla="*/ 87 h 96"/>
                <a:gd name="T20" fmla="*/ 55 w 69"/>
                <a:gd name="T21" fmla="*/ 80 h 96"/>
                <a:gd name="T22" fmla="*/ 60 w 69"/>
                <a:gd name="T23" fmla="*/ 73 h 96"/>
                <a:gd name="T24" fmla="*/ 65 w 69"/>
                <a:gd name="T25" fmla="*/ 65 h 96"/>
                <a:gd name="T26" fmla="*/ 68 w 69"/>
                <a:gd name="T27" fmla="*/ 57 h 96"/>
                <a:gd name="T28" fmla="*/ 69 w 69"/>
                <a:gd name="T29" fmla="*/ 48 h 96"/>
                <a:gd name="T30" fmla="*/ 69 w 69"/>
                <a:gd name="T31" fmla="*/ 39 h 96"/>
                <a:gd name="T32" fmla="*/ 67 w 69"/>
                <a:gd name="T33" fmla="*/ 29 h 96"/>
                <a:gd name="T34" fmla="*/ 65 w 69"/>
                <a:gd name="T35" fmla="*/ 25 h 96"/>
                <a:gd name="T36" fmla="*/ 63 w 69"/>
                <a:gd name="T37" fmla="*/ 21 h 96"/>
                <a:gd name="T38" fmla="*/ 61 w 69"/>
                <a:gd name="T39" fmla="*/ 17 h 96"/>
                <a:gd name="T40" fmla="*/ 58 w 69"/>
                <a:gd name="T41" fmla="*/ 13 h 96"/>
                <a:gd name="T42" fmla="*/ 54 w 69"/>
                <a:gd name="T43" fmla="*/ 9 h 96"/>
                <a:gd name="T44" fmla="*/ 50 w 69"/>
                <a:gd name="T45" fmla="*/ 6 h 96"/>
                <a:gd name="T46" fmla="*/ 44 w 69"/>
                <a:gd name="T47" fmla="*/ 3 h 96"/>
                <a:gd name="T48" fmla="*/ 39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1" y="95"/>
                  </a:lnTo>
                  <a:lnTo>
                    <a:pt x="16" y="96"/>
                  </a:lnTo>
                  <a:lnTo>
                    <a:pt x="21" y="96"/>
                  </a:lnTo>
                  <a:lnTo>
                    <a:pt x="26" y="96"/>
                  </a:lnTo>
                  <a:lnTo>
                    <a:pt x="30" y="95"/>
                  </a:lnTo>
                  <a:lnTo>
                    <a:pt x="35" y="94"/>
                  </a:lnTo>
                  <a:lnTo>
                    <a:pt x="39" y="92"/>
                  </a:lnTo>
                  <a:lnTo>
                    <a:pt x="48" y="87"/>
                  </a:lnTo>
                  <a:lnTo>
                    <a:pt x="55" y="80"/>
                  </a:lnTo>
                  <a:lnTo>
                    <a:pt x="60" y="73"/>
                  </a:lnTo>
                  <a:lnTo>
                    <a:pt x="65" y="65"/>
                  </a:lnTo>
                  <a:lnTo>
                    <a:pt x="68" y="57"/>
                  </a:lnTo>
                  <a:lnTo>
                    <a:pt x="69" y="48"/>
                  </a:lnTo>
                  <a:lnTo>
                    <a:pt x="69" y="39"/>
                  </a:lnTo>
                  <a:lnTo>
                    <a:pt x="67" y="29"/>
                  </a:lnTo>
                  <a:lnTo>
                    <a:pt x="65" y="25"/>
                  </a:lnTo>
                  <a:lnTo>
                    <a:pt x="63" y="21"/>
                  </a:lnTo>
                  <a:lnTo>
                    <a:pt x="61" y="17"/>
                  </a:lnTo>
                  <a:lnTo>
                    <a:pt x="58" y="13"/>
                  </a:lnTo>
                  <a:lnTo>
                    <a:pt x="54" y="9"/>
                  </a:lnTo>
                  <a:lnTo>
                    <a:pt x="50" y="6"/>
                  </a:lnTo>
                  <a:lnTo>
                    <a:pt x="44" y="3"/>
                  </a:lnTo>
                  <a:lnTo>
                    <a:pt x="39"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602" name="Freeform 469"/>
            <p:cNvSpPr>
              <a:spLocks/>
            </p:cNvSpPr>
            <p:nvPr/>
          </p:nvSpPr>
          <p:spPr bwMode="auto">
            <a:xfrm>
              <a:off x="2080" y="1614"/>
              <a:ext cx="2" cy="3"/>
            </a:xfrm>
            <a:custGeom>
              <a:avLst/>
              <a:gdLst>
                <a:gd name="T0" fmla="*/ 69 w 69"/>
                <a:gd name="T1" fmla="*/ 5 h 95"/>
                <a:gd name="T2" fmla="*/ 64 w 69"/>
                <a:gd name="T3" fmla="*/ 3 h 95"/>
                <a:gd name="T4" fmla="*/ 58 w 69"/>
                <a:gd name="T5" fmla="*/ 1 h 95"/>
                <a:gd name="T6" fmla="*/ 53 w 69"/>
                <a:gd name="T7" fmla="*/ 0 h 95"/>
                <a:gd name="T8" fmla="*/ 48 w 69"/>
                <a:gd name="T9" fmla="*/ 0 h 95"/>
                <a:gd name="T10" fmla="*/ 43 w 69"/>
                <a:gd name="T11" fmla="*/ 0 h 95"/>
                <a:gd name="T12" fmla="*/ 39 w 69"/>
                <a:gd name="T13" fmla="*/ 1 h 95"/>
                <a:gd name="T14" fmla="*/ 34 w 69"/>
                <a:gd name="T15" fmla="*/ 2 h 95"/>
                <a:gd name="T16" fmla="*/ 29 w 69"/>
                <a:gd name="T17" fmla="*/ 4 h 95"/>
                <a:gd name="T18" fmla="*/ 21 w 69"/>
                <a:gd name="T19" fmla="*/ 9 h 95"/>
                <a:gd name="T20" fmla="*/ 14 w 69"/>
                <a:gd name="T21" fmla="*/ 15 h 95"/>
                <a:gd name="T22" fmla="*/ 9 w 69"/>
                <a:gd name="T23" fmla="*/ 22 h 95"/>
                <a:gd name="T24" fmla="*/ 4 w 69"/>
                <a:gd name="T25" fmla="*/ 30 h 95"/>
                <a:gd name="T26" fmla="*/ 1 w 69"/>
                <a:gd name="T27" fmla="*/ 38 h 95"/>
                <a:gd name="T28" fmla="*/ 0 w 69"/>
                <a:gd name="T29" fmla="*/ 47 h 95"/>
                <a:gd name="T30" fmla="*/ 0 w 69"/>
                <a:gd name="T31" fmla="*/ 57 h 95"/>
                <a:gd name="T32" fmla="*/ 2 w 69"/>
                <a:gd name="T33" fmla="*/ 66 h 95"/>
                <a:gd name="T34" fmla="*/ 4 w 69"/>
                <a:gd name="T35" fmla="*/ 70 h 95"/>
                <a:gd name="T36" fmla="*/ 6 w 69"/>
                <a:gd name="T37" fmla="*/ 75 h 95"/>
                <a:gd name="T38" fmla="*/ 8 w 69"/>
                <a:gd name="T39" fmla="*/ 79 h 95"/>
                <a:gd name="T40" fmla="*/ 11 w 69"/>
                <a:gd name="T41" fmla="*/ 82 h 95"/>
                <a:gd name="T42" fmla="*/ 15 w 69"/>
                <a:gd name="T43" fmla="*/ 86 h 95"/>
                <a:gd name="T44" fmla="*/ 19 w 69"/>
                <a:gd name="T45" fmla="*/ 89 h 95"/>
                <a:gd name="T46" fmla="*/ 24 w 69"/>
                <a:gd name="T47" fmla="*/ 92 h 95"/>
                <a:gd name="T48" fmla="*/ 29 w 69"/>
                <a:gd name="T49" fmla="*/ 95 h 95"/>
                <a:gd name="T50" fmla="*/ 69 w 69"/>
                <a:gd name="T51" fmla="*/ 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69" y="5"/>
                  </a:moveTo>
                  <a:lnTo>
                    <a:pt x="64" y="3"/>
                  </a:lnTo>
                  <a:lnTo>
                    <a:pt x="58" y="1"/>
                  </a:lnTo>
                  <a:lnTo>
                    <a:pt x="53" y="0"/>
                  </a:lnTo>
                  <a:lnTo>
                    <a:pt x="48" y="0"/>
                  </a:lnTo>
                  <a:lnTo>
                    <a:pt x="43" y="0"/>
                  </a:lnTo>
                  <a:lnTo>
                    <a:pt x="39" y="1"/>
                  </a:lnTo>
                  <a:lnTo>
                    <a:pt x="34" y="2"/>
                  </a:lnTo>
                  <a:lnTo>
                    <a:pt x="29" y="4"/>
                  </a:lnTo>
                  <a:lnTo>
                    <a:pt x="21" y="9"/>
                  </a:lnTo>
                  <a:lnTo>
                    <a:pt x="14" y="15"/>
                  </a:lnTo>
                  <a:lnTo>
                    <a:pt x="9" y="22"/>
                  </a:lnTo>
                  <a:lnTo>
                    <a:pt x="4" y="30"/>
                  </a:lnTo>
                  <a:lnTo>
                    <a:pt x="1" y="38"/>
                  </a:lnTo>
                  <a:lnTo>
                    <a:pt x="0" y="47"/>
                  </a:lnTo>
                  <a:lnTo>
                    <a:pt x="0" y="57"/>
                  </a:lnTo>
                  <a:lnTo>
                    <a:pt x="2" y="66"/>
                  </a:lnTo>
                  <a:lnTo>
                    <a:pt x="4" y="70"/>
                  </a:lnTo>
                  <a:lnTo>
                    <a:pt x="6" y="75"/>
                  </a:lnTo>
                  <a:lnTo>
                    <a:pt x="8" y="79"/>
                  </a:lnTo>
                  <a:lnTo>
                    <a:pt x="11" y="82"/>
                  </a:lnTo>
                  <a:lnTo>
                    <a:pt x="15" y="86"/>
                  </a:lnTo>
                  <a:lnTo>
                    <a:pt x="19" y="89"/>
                  </a:lnTo>
                  <a:lnTo>
                    <a:pt x="24" y="92"/>
                  </a:lnTo>
                  <a:lnTo>
                    <a:pt x="29" y="95"/>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603" name="Freeform 470"/>
            <p:cNvSpPr>
              <a:spLocks/>
            </p:cNvSpPr>
            <p:nvPr/>
          </p:nvSpPr>
          <p:spPr bwMode="auto">
            <a:xfrm>
              <a:off x="2081" y="1614"/>
              <a:ext cx="59" cy="29"/>
            </a:xfrm>
            <a:custGeom>
              <a:avLst/>
              <a:gdLst>
                <a:gd name="T0" fmla="*/ 1903 w 1903"/>
                <a:gd name="T1" fmla="*/ 824 h 915"/>
                <a:gd name="T2" fmla="*/ 40 w 1903"/>
                <a:gd name="T3" fmla="*/ 0 h 915"/>
                <a:gd name="T4" fmla="*/ 0 w 1903"/>
                <a:gd name="T5" fmla="*/ 90 h 915"/>
                <a:gd name="T6" fmla="*/ 1864 w 1903"/>
                <a:gd name="T7" fmla="*/ 915 h 915"/>
                <a:gd name="T8" fmla="*/ 1903 w 1903"/>
                <a:gd name="T9" fmla="*/ 824 h 915"/>
                <a:gd name="T10" fmla="*/ 0 60000 65536"/>
                <a:gd name="T11" fmla="*/ 0 60000 65536"/>
                <a:gd name="T12" fmla="*/ 0 60000 65536"/>
                <a:gd name="T13" fmla="*/ 0 60000 65536"/>
                <a:gd name="T14" fmla="*/ 0 60000 65536"/>
                <a:gd name="T15" fmla="*/ 0 w 1903"/>
                <a:gd name="T16" fmla="*/ 0 h 915"/>
                <a:gd name="T17" fmla="*/ 1903 w 1903"/>
                <a:gd name="T18" fmla="*/ 915 h 915"/>
              </a:gdLst>
              <a:ahLst/>
              <a:cxnLst>
                <a:cxn ang="T10">
                  <a:pos x="T0" y="T1"/>
                </a:cxn>
                <a:cxn ang="T11">
                  <a:pos x="T2" y="T3"/>
                </a:cxn>
                <a:cxn ang="T12">
                  <a:pos x="T4" y="T5"/>
                </a:cxn>
                <a:cxn ang="T13">
                  <a:pos x="T6" y="T7"/>
                </a:cxn>
                <a:cxn ang="T14">
                  <a:pos x="T8" y="T9"/>
                </a:cxn>
              </a:cxnLst>
              <a:rect l="T15" t="T16" r="T17" b="T18"/>
              <a:pathLst>
                <a:path w="1903" h="915">
                  <a:moveTo>
                    <a:pt x="1903" y="824"/>
                  </a:moveTo>
                  <a:lnTo>
                    <a:pt x="40" y="0"/>
                  </a:lnTo>
                  <a:lnTo>
                    <a:pt x="0" y="90"/>
                  </a:lnTo>
                  <a:lnTo>
                    <a:pt x="1864" y="915"/>
                  </a:lnTo>
                  <a:lnTo>
                    <a:pt x="1903" y="824"/>
                  </a:lnTo>
                  <a:close/>
                </a:path>
              </a:pathLst>
            </a:custGeom>
            <a:solidFill>
              <a:srgbClr val="714049"/>
            </a:solidFill>
            <a:ln w="9525">
              <a:noFill/>
              <a:round/>
              <a:headEnd/>
              <a:tailEnd/>
            </a:ln>
          </p:spPr>
          <p:txBody>
            <a:bodyPr>
              <a:prstTxWarp prst="textNoShape">
                <a:avLst/>
              </a:prstTxWarp>
            </a:bodyPr>
            <a:lstStyle/>
            <a:p>
              <a:endParaRPr lang="en-US"/>
            </a:p>
          </p:txBody>
        </p:sp>
        <p:sp>
          <p:nvSpPr>
            <p:cNvPr id="20604" name="Freeform 471"/>
            <p:cNvSpPr>
              <a:spLocks/>
            </p:cNvSpPr>
            <p:nvPr/>
          </p:nvSpPr>
          <p:spPr bwMode="auto">
            <a:xfrm>
              <a:off x="2139" y="1640"/>
              <a:ext cx="2" cy="3"/>
            </a:xfrm>
            <a:custGeom>
              <a:avLst/>
              <a:gdLst>
                <a:gd name="T0" fmla="*/ 0 w 70"/>
                <a:gd name="T1" fmla="*/ 91 h 96"/>
                <a:gd name="T2" fmla="*/ 6 w 70"/>
                <a:gd name="T3" fmla="*/ 93 h 96"/>
                <a:gd name="T4" fmla="*/ 11 w 70"/>
                <a:gd name="T5" fmla="*/ 95 h 96"/>
                <a:gd name="T6" fmla="*/ 16 w 70"/>
                <a:gd name="T7" fmla="*/ 96 h 96"/>
                <a:gd name="T8" fmla="*/ 21 w 70"/>
                <a:gd name="T9" fmla="*/ 96 h 96"/>
                <a:gd name="T10" fmla="*/ 26 w 70"/>
                <a:gd name="T11" fmla="*/ 96 h 96"/>
                <a:gd name="T12" fmla="*/ 31 w 70"/>
                <a:gd name="T13" fmla="*/ 95 h 96"/>
                <a:gd name="T14" fmla="*/ 35 w 70"/>
                <a:gd name="T15" fmla="*/ 93 h 96"/>
                <a:gd name="T16" fmla="*/ 40 w 70"/>
                <a:gd name="T17" fmla="*/ 92 h 96"/>
                <a:gd name="T18" fmla="*/ 48 w 70"/>
                <a:gd name="T19" fmla="*/ 87 h 96"/>
                <a:gd name="T20" fmla="*/ 55 w 70"/>
                <a:gd name="T21" fmla="*/ 81 h 96"/>
                <a:gd name="T22" fmla="*/ 61 w 70"/>
                <a:gd name="T23" fmla="*/ 74 h 96"/>
                <a:gd name="T24" fmla="*/ 65 w 70"/>
                <a:gd name="T25" fmla="*/ 66 h 96"/>
                <a:gd name="T26" fmla="*/ 68 w 70"/>
                <a:gd name="T27" fmla="*/ 57 h 96"/>
                <a:gd name="T28" fmla="*/ 70 w 70"/>
                <a:gd name="T29" fmla="*/ 48 h 96"/>
                <a:gd name="T30" fmla="*/ 69 w 70"/>
                <a:gd name="T31" fmla="*/ 39 h 96"/>
                <a:gd name="T32" fmla="*/ 68 w 70"/>
                <a:gd name="T33" fmla="*/ 30 h 96"/>
                <a:gd name="T34" fmla="*/ 66 w 70"/>
                <a:gd name="T35" fmla="*/ 26 h 96"/>
                <a:gd name="T36" fmla="*/ 64 w 70"/>
                <a:gd name="T37" fmla="*/ 21 h 96"/>
                <a:gd name="T38" fmla="*/ 61 w 70"/>
                <a:gd name="T39" fmla="*/ 17 h 96"/>
                <a:gd name="T40" fmla="*/ 58 w 70"/>
                <a:gd name="T41" fmla="*/ 14 h 96"/>
                <a:gd name="T42" fmla="*/ 55 w 70"/>
                <a:gd name="T43" fmla="*/ 10 h 96"/>
                <a:gd name="T44" fmla="*/ 50 w 70"/>
                <a:gd name="T45" fmla="*/ 6 h 96"/>
                <a:gd name="T46" fmla="*/ 46 w 70"/>
                <a:gd name="T47" fmla="*/ 3 h 96"/>
                <a:gd name="T48" fmla="*/ 39 w 70"/>
                <a:gd name="T49" fmla="*/ 0 h 96"/>
                <a:gd name="T50" fmla="*/ 0 w 70"/>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0" y="91"/>
                  </a:moveTo>
                  <a:lnTo>
                    <a:pt x="6" y="93"/>
                  </a:lnTo>
                  <a:lnTo>
                    <a:pt x="11" y="95"/>
                  </a:lnTo>
                  <a:lnTo>
                    <a:pt x="16" y="96"/>
                  </a:lnTo>
                  <a:lnTo>
                    <a:pt x="21" y="96"/>
                  </a:lnTo>
                  <a:lnTo>
                    <a:pt x="26" y="96"/>
                  </a:lnTo>
                  <a:lnTo>
                    <a:pt x="31" y="95"/>
                  </a:lnTo>
                  <a:lnTo>
                    <a:pt x="35" y="93"/>
                  </a:lnTo>
                  <a:lnTo>
                    <a:pt x="40" y="92"/>
                  </a:lnTo>
                  <a:lnTo>
                    <a:pt x="48" y="87"/>
                  </a:lnTo>
                  <a:lnTo>
                    <a:pt x="55" y="81"/>
                  </a:lnTo>
                  <a:lnTo>
                    <a:pt x="61" y="74"/>
                  </a:lnTo>
                  <a:lnTo>
                    <a:pt x="65" y="66"/>
                  </a:lnTo>
                  <a:lnTo>
                    <a:pt x="68" y="57"/>
                  </a:lnTo>
                  <a:lnTo>
                    <a:pt x="70" y="48"/>
                  </a:lnTo>
                  <a:lnTo>
                    <a:pt x="69" y="39"/>
                  </a:lnTo>
                  <a:lnTo>
                    <a:pt x="68" y="30"/>
                  </a:lnTo>
                  <a:lnTo>
                    <a:pt x="66" y="26"/>
                  </a:lnTo>
                  <a:lnTo>
                    <a:pt x="64" y="21"/>
                  </a:lnTo>
                  <a:lnTo>
                    <a:pt x="61" y="17"/>
                  </a:lnTo>
                  <a:lnTo>
                    <a:pt x="58" y="14"/>
                  </a:lnTo>
                  <a:lnTo>
                    <a:pt x="55" y="10"/>
                  </a:lnTo>
                  <a:lnTo>
                    <a:pt x="50" y="6"/>
                  </a:lnTo>
                  <a:lnTo>
                    <a:pt x="46" y="3"/>
                  </a:lnTo>
                  <a:lnTo>
                    <a:pt x="39"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605" name="Freeform 472"/>
            <p:cNvSpPr>
              <a:spLocks/>
            </p:cNvSpPr>
            <p:nvPr/>
          </p:nvSpPr>
          <p:spPr bwMode="auto">
            <a:xfrm>
              <a:off x="1982" y="1706"/>
              <a:ext cx="2" cy="2"/>
            </a:xfrm>
            <a:custGeom>
              <a:avLst/>
              <a:gdLst>
                <a:gd name="T0" fmla="*/ 69 w 69"/>
                <a:gd name="T1" fmla="*/ 5 h 96"/>
                <a:gd name="T2" fmla="*/ 64 w 69"/>
                <a:gd name="T3" fmla="*/ 3 h 96"/>
                <a:gd name="T4" fmla="*/ 58 w 69"/>
                <a:gd name="T5" fmla="*/ 1 h 96"/>
                <a:gd name="T6" fmla="*/ 52 w 69"/>
                <a:gd name="T7" fmla="*/ 1 h 96"/>
                <a:gd name="T8" fmla="*/ 47 w 69"/>
                <a:gd name="T9" fmla="*/ 0 h 96"/>
                <a:gd name="T10" fmla="*/ 42 w 69"/>
                <a:gd name="T11" fmla="*/ 1 h 96"/>
                <a:gd name="T12" fmla="*/ 38 w 69"/>
                <a:gd name="T13" fmla="*/ 1 h 96"/>
                <a:gd name="T14" fmla="*/ 33 w 69"/>
                <a:gd name="T15" fmla="*/ 3 h 96"/>
                <a:gd name="T16" fmla="*/ 29 w 69"/>
                <a:gd name="T17" fmla="*/ 4 h 96"/>
                <a:gd name="T18" fmla="*/ 21 w 69"/>
                <a:gd name="T19" fmla="*/ 9 h 96"/>
                <a:gd name="T20" fmla="*/ 14 w 69"/>
                <a:gd name="T21" fmla="*/ 15 h 96"/>
                <a:gd name="T22" fmla="*/ 9 w 69"/>
                <a:gd name="T23" fmla="*/ 23 h 96"/>
                <a:gd name="T24" fmla="*/ 4 w 69"/>
                <a:gd name="T25" fmla="*/ 31 h 96"/>
                <a:gd name="T26" fmla="*/ 1 w 69"/>
                <a:gd name="T27" fmla="*/ 39 h 96"/>
                <a:gd name="T28" fmla="*/ 0 w 69"/>
                <a:gd name="T29" fmla="*/ 48 h 96"/>
                <a:gd name="T30" fmla="*/ 0 w 69"/>
                <a:gd name="T31" fmla="*/ 57 h 96"/>
                <a:gd name="T32" fmla="*/ 2 w 69"/>
                <a:gd name="T33" fmla="*/ 66 h 96"/>
                <a:gd name="T34" fmla="*/ 4 w 69"/>
                <a:gd name="T35" fmla="*/ 72 h 96"/>
                <a:gd name="T36" fmla="*/ 6 w 69"/>
                <a:gd name="T37" fmla="*/ 76 h 96"/>
                <a:gd name="T38" fmla="*/ 8 w 69"/>
                <a:gd name="T39" fmla="*/ 80 h 96"/>
                <a:gd name="T40" fmla="*/ 12 w 69"/>
                <a:gd name="T41" fmla="*/ 83 h 96"/>
                <a:gd name="T42" fmla="*/ 15 w 69"/>
                <a:gd name="T43" fmla="*/ 87 h 96"/>
                <a:gd name="T44" fmla="*/ 19 w 69"/>
                <a:gd name="T45" fmla="*/ 90 h 96"/>
                <a:gd name="T46" fmla="*/ 24 w 69"/>
                <a:gd name="T47" fmla="*/ 93 h 96"/>
                <a:gd name="T48" fmla="*/ 29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1"/>
                  </a:lnTo>
                  <a:lnTo>
                    <a:pt x="52" y="1"/>
                  </a:lnTo>
                  <a:lnTo>
                    <a:pt x="47" y="0"/>
                  </a:lnTo>
                  <a:lnTo>
                    <a:pt x="42" y="1"/>
                  </a:lnTo>
                  <a:lnTo>
                    <a:pt x="38" y="1"/>
                  </a:lnTo>
                  <a:lnTo>
                    <a:pt x="33" y="3"/>
                  </a:lnTo>
                  <a:lnTo>
                    <a:pt x="29" y="4"/>
                  </a:lnTo>
                  <a:lnTo>
                    <a:pt x="21" y="9"/>
                  </a:lnTo>
                  <a:lnTo>
                    <a:pt x="14" y="15"/>
                  </a:lnTo>
                  <a:lnTo>
                    <a:pt x="9" y="23"/>
                  </a:lnTo>
                  <a:lnTo>
                    <a:pt x="4" y="31"/>
                  </a:lnTo>
                  <a:lnTo>
                    <a:pt x="1" y="39"/>
                  </a:lnTo>
                  <a:lnTo>
                    <a:pt x="0" y="48"/>
                  </a:lnTo>
                  <a:lnTo>
                    <a:pt x="0" y="57"/>
                  </a:lnTo>
                  <a:lnTo>
                    <a:pt x="2" y="66"/>
                  </a:lnTo>
                  <a:lnTo>
                    <a:pt x="4" y="72"/>
                  </a:lnTo>
                  <a:lnTo>
                    <a:pt x="6" y="76"/>
                  </a:lnTo>
                  <a:lnTo>
                    <a:pt x="8" y="80"/>
                  </a:lnTo>
                  <a:lnTo>
                    <a:pt x="12" y="83"/>
                  </a:lnTo>
                  <a:lnTo>
                    <a:pt x="15" y="87"/>
                  </a:lnTo>
                  <a:lnTo>
                    <a:pt x="19" y="90"/>
                  </a:lnTo>
                  <a:lnTo>
                    <a:pt x="24" y="93"/>
                  </a:lnTo>
                  <a:lnTo>
                    <a:pt x="29" y="96"/>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606" name="Freeform 473"/>
            <p:cNvSpPr>
              <a:spLocks/>
            </p:cNvSpPr>
            <p:nvPr/>
          </p:nvSpPr>
          <p:spPr bwMode="auto">
            <a:xfrm>
              <a:off x="1984" y="1706"/>
              <a:ext cx="57" cy="27"/>
            </a:xfrm>
            <a:custGeom>
              <a:avLst/>
              <a:gdLst>
                <a:gd name="T0" fmla="*/ 1860 w 1860"/>
                <a:gd name="T1" fmla="*/ 806 h 896"/>
                <a:gd name="T2" fmla="*/ 40 w 1860"/>
                <a:gd name="T3" fmla="*/ 0 h 896"/>
                <a:gd name="T4" fmla="*/ 0 w 1860"/>
                <a:gd name="T5" fmla="*/ 91 h 896"/>
                <a:gd name="T6" fmla="*/ 1821 w 1860"/>
                <a:gd name="T7" fmla="*/ 896 h 896"/>
                <a:gd name="T8" fmla="*/ 1860 w 1860"/>
                <a:gd name="T9" fmla="*/ 806 h 896"/>
                <a:gd name="T10" fmla="*/ 0 60000 65536"/>
                <a:gd name="T11" fmla="*/ 0 60000 65536"/>
                <a:gd name="T12" fmla="*/ 0 60000 65536"/>
                <a:gd name="T13" fmla="*/ 0 60000 65536"/>
                <a:gd name="T14" fmla="*/ 0 60000 65536"/>
                <a:gd name="T15" fmla="*/ 0 w 1860"/>
                <a:gd name="T16" fmla="*/ 0 h 896"/>
                <a:gd name="T17" fmla="*/ 1860 w 1860"/>
                <a:gd name="T18" fmla="*/ 896 h 896"/>
              </a:gdLst>
              <a:ahLst/>
              <a:cxnLst>
                <a:cxn ang="T10">
                  <a:pos x="T0" y="T1"/>
                </a:cxn>
                <a:cxn ang="T11">
                  <a:pos x="T2" y="T3"/>
                </a:cxn>
                <a:cxn ang="T12">
                  <a:pos x="T4" y="T5"/>
                </a:cxn>
                <a:cxn ang="T13">
                  <a:pos x="T6" y="T7"/>
                </a:cxn>
                <a:cxn ang="T14">
                  <a:pos x="T8" y="T9"/>
                </a:cxn>
              </a:cxnLst>
              <a:rect l="T15" t="T16" r="T17" b="T18"/>
              <a:pathLst>
                <a:path w="1860" h="896">
                  <a:moveTo>
                    <a:pt x="1860" y="806"/>
                  </a:moveTo>
                  <a:lnTo>
                    <a:pt x="40" y="0"/>
                  </a:lnTo>
                  <a:lnTo>
                    <a:pt x="0" y="91"/>
                  </a:lnTo>
                  <a:lnTo>
                    <a:pt x="1821" y="896"/>
                  </a:lnTo>
                  <a:lnTo>
                    <a:pt x="1860" y="806"/>
                  </a:lnTo>
                  <a:close/>
                </a:path>
              </a:pathLst>
            </a:custGeom>
            <a:solidFill>
              <a:srgbClr val="714049"/>
            </a:solidFill>
            <a:ln w="9525">
              <a:noFill/>
              <a:round/>
              <a:headEnd/>
              <a:tailEnd/>
            </a:ln>
          </p:spPr>
          <p:txBody>
            <a:bodyPr>
              <a:prstTxWarp prst="textNoShape">
                <a:avLst/>
              </a:prstTxWarp>
            </a:bodyPr>
            <a:lstStyle/>
            <a:p>
              <a:endParaRPr lang="en-US"/>
            </a:p>
          </p:txBody>
        </p:sp>
        <p:sp>
          <p:nvSpPr>
            <p:cNvPr id="20607" name="Freeform 474"/>
            <p:cNvSpPr>
              <a:spLocks/>
            </p:cNvSpPr>
            <p:nvPr/>
          </p:nvSpPr>
          <p:spPr bwMode="auto">
            <a:xfrm>
              <a:off x="2041" y="1730"/>
              <a:ext cx="1" cy="4"/>
            </a:xfrm>
            <a:custGeom>
              <a:avLst/>
              <a:gdLst>
                <a:gd name="T0" fmla="*/ 0 w 69"/>
                <a:gd name="T1" fmla="*/ 90 h 95"/>
                <a:gd name="T2" fmla="*/ 5 w 69"/>
                <a:gd name="T3" fmla="*/ 92 h 95"/>
                <a:gd name="T4" fmla="*/ 11 w 69"/>
                <a:gd name="T5" fmla="*/ 94 h 95"/>
                <a:gd name="T6" fmla="*/ 16 w 69"/>
                <a:gd name="T7" fmla="*/ 95 h 95"/>
                <a:gd name="T8" fmla="*/ 21 w 69"/>
                <a:gd name="T9" fmla="*/ 95 h 95"/>
                <a:gd name="T10" fmla="*/ 26 w 69"/>
                <a:gd name="T11" fmla="*/ 95 h 95"/>
                <a:gd name="T12" fmla="*/ 31 w 69"/>
                <a:gd name="T13" fmla="*/ 94 h 95"/>
                <a:gd name="T14" fmla="*/ 35 w 69"/>
                <a:gd name="T15" fmla="*/ 93 h 95"/>
                <a:gd name="T16" fmla="*/ 39 w 69"/>
                <a:gd name="T17" fmla="*/ 91 h 95"/>
                <a:gd name="T18" fmla="*/ 47 w 69"/>
                <a:gd name="T19" fmla="*/ 86 h 95"/>
                <a:gd name="T20" fmla="*/ 55 w 69"/>
                <a:gd name="T21" fmla="*/ 80 h 95"/>
                <a:gd name="T22" fmla="*/ 61 w 69"/>
                <a:gd name="T23" fmla="*/ 73 h 95"/>
                <a:gd name="T24" fmla="*/ 65 w 69"/>
                <a:gd name="T25" fmla="*/ 65 h 95"/>
                <a:gd name="T26" fmla="*/ 68 w 69"/>
                <a:gd name="T27" fmla="*/ 57 h 95"/>
                <a:gd name="T28" fmla="*/ 69 w 69"/>
                <a:gd name="T29" fmla="*/ 48 h 95"/>
                <a:gd name="T30" fmla="*/ 69 w 69"/>
                <a:gd name="T31" fmla="*/ 38 h 95"/>
                <a:gd name="T32" fmla="*/ 67 w 69"/>
                <a:gd name="T33" fmla="*/ 29 h 95"/>
                <a:gd name="T34" fmla="*/ 66 w 69"/>
                <a:gd name="T35" fmla="*/ 25 h 95"/>
                <a:gd name="T36" fmla="*/ 64 w 69"/>
                <a:gd name="T37" fmla="*/ 21 h 95"/>
                <a:gd name="T38" fmla="*/ 61 w 69"/>
                <a:gd name="T39" fmla="*/ 17 h 95"/>
                <a:gd name="T40" fmla="*/ 58 w 69"/>
                <a:gd name="T41" fmla="*/ 13 h 95"/>
                <a:gd name="T42" fmla="*/ 54 w 69"/>
                <a:gd name="T43" fmla="*/ 9 h 95"/>
                <a:gd name="T44" fmla="*/ 49 w 69"/>
                <a:gd name="T45" fmla="*/ 6 h 95"/>
                <a:gd name="T46" fmla="*/ 44 w 69"/>
                <a:gd name="T47" fmla="*/ 3 h 95"/>
                <a:gd name="T48" fmla="*/ 39 w 69"/>
                <a:gd name="T49" fmla="*/ 0 h 95"/>
                <a:gd name="T50" fmla="*/ 0 w 69"/>
                <a:gd name="T51" fmla="*/ 9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0"/>
                  </a:moveTo>
                  <a:lnTo>
                    <a:pt x="5" y="92"/>
                  </a:lnTo>
                  <a:lnTo>
                    <a:pt x="11" y="94"/>
                  </a:lnTo>
                  <a:lnTo>
                    <a:pt x="16" y="95"/>
                  </a:lnTo>
                  <a:lnTo>
                    <a:pt x="21" y="95"/>
                  </a:lnTo>
                  <a:lnTo>
                    <a:pt x="26" y="95"/>
                  </a:lnTo>
                  <a:lnTo>
                    <a:pt x="31" y="94"/>
                  </a:lnTo>
                  <a:lnTo>
                    <a:pt x="35" y="93"/>
                  </a:lnTo>
                  <a:lnTo>
                    <a:pt x="39" y="91"/>
                  </a:lnTo>
                  <a:lnTo>
                    <a:pt x="47" y="86"/>
                  </a:lnTo>
                  <a:lnTo>
                    <a:pt x="55" y="80"/>
                  </a:lnTo>
                  <a:lnTo>
                    <a:pt x="61" y="73"/>
                  </a:lnTo>
                  <a:lnTo>
                    <a:pt x="65" y="65"/>
                  </a:lnTo>
                  <a:lnTo>
                    <a:pt x="68" y="57"/>
                  </a:lnTo>
                  <a:lnTo>
                    <a:pt x="69" y="48"/>
                  </a:lnTo>
                  <a:lnTo>
                    <a:pt x="69" y="38"/>
                  </a:lnTo>
                  <a:lnTo>
                    <a:pt x="67" y="29"/>
                  </a:lnTo>
                  <a:lnTo>
                    <a:pt x="66" y="25"/>
                  </a:lnTo>
                  <a:lnTo>
                    <a:pt x="64" y="21"/>
                  </a:lnTo>
                  <a:lnTo>
                    <a:pt x="61" y="17"/>
                  </a:lnTo>
                  <a:lnTo>
                    <a:pt x="58" y="13"/>
                  </a:lnTo>
                  <a:lnTo>
                    <a:pt x="54" y="9"/>
                  </a:lnTo>
                  <a:lnTo>
                    <a:pt x="49" y="6"/>
                  </a:lnTo>
                  <a:lnTo>
                    <a:pt x="44" y="3"/>
                  </a:lnTo>
                  <a:lnTo>
                    <a:pt x="39" y="0"/>
                  </a:lnTo>
                  <a:lnTo>
                    <a:pt x="0" y="90"/>
                  </a:lnTo>
                  <a:close/>
                </a:path>
              </a:pathLst>
            </a:custGeom>
            <a:solidFill>
              <a:srgbClr val="714049"/>
            </a:solidFill>
            <a:ln w="9525">
              <a:noFill/>
              <a:round/>
              <a:headEnd/>
              <a:tailEnd/>
            </a:ln>
          </p:spPr>
          <p:txBody>
            <a:bodyPr>
              <a:prstTxWarp prst="textNoShape">
                <a:avLst/>
              </a:prstTxWarp>
            </a:bodyPr>
            <a:lstStyle/>
            <a:p>
              <a:endParaRPr lang="en-US"/>
            </a:p>
          </p:txBody>
        </p:sp>
        <p:sp>
          <p:nvSpPr>
            <p:cNvPr id="20608" name="Freeform 475"/>
            <p:cNvSpPr>
              <a:spLocks/>
            </p:cNvSpPr>
            <p:nvPr/>
          </p:nvSpPr>
          <p:spPr bwMode="auto">
            <a:xfrm>
              <a:off x="2087" y="1663"/>
              <a:ext cx="3" cy="3"/>
            </a:xfrm>
            <a:custGeom>
              <a:avLst/>
              <a:gdLst>
                <a:gd name="T0" fmla="*/ 70 w 70"/>
                <a:gd name="T1" fmla="*/ 5 h 96"/>
                <a:gd name="T2" fmla="*/ 64 w 70"/>
                <a:gd name="T3" fmla="*/ 3 h 96"/>
                <a:gd name="T4" fmla="*/ 59 w 70"/>
                <a:gd name="T5" fmla="*/ 2 h 96"/>
                <a:gd name="T6" fmla="*/ 53 w 70"/>
                <a:gd name="T7" fmla="*/ 1 h 96"/>
                <a:gd name="T8" fmla="*/ 47 w 70"/>
                <a:gd name="T9" fmla="*/ 0 h 96"/>
                <a:gd name="T10" fmla="*/ 43 w 70"/>
                <a:gd name="T11" fmla="*/ 1 h 96"/>
                <a:gd name="T12" fmla="*/ 38 w 70"/>
                <a:gd name="T13" fmla="*/ 1 h 96"/>
                <a:gd name="T14" fmla="*/ 33 w 70"/>
                <a:gd name="T15" fmla="*/ 3 h 96"/>
                <a:gd name="T16" fmla="*/ 29 w 70"/>
                <a:gd name="T17" fmla="*/ 4 h 96"/>
                <a:gd name="T18" fmla="*/ 21 w 70"/>
                <a:gd name="T19" fmla="*/ 9 h 96"/>
                <a:gd name="T20" fmla="*/ 15 w 70"/>
                <a:gd name="T21" fmla="*/ 15 h 96"/>
                <a:gd name="T22" fmla="*/ 9 w 70"/>
                <a:gd name="T23" fmla="*/ 23 h 96"/>
                <a:gd name="T24" fmla="*/ 5 w 70"/>
                <a:gd name="T25" fmla="*/ 31 h 96"/>
                <a:gd name="T26" fmla="*/ 2 w 70"/>
                <a:gd name="T27" fmla="*/ 40 h 96"/>
                <a:gd name="T28" fmla="*/ 0 w 70"/>
                <a:gd name="T29" fmla="*/ 48 h 96"/>
                <a:gd name="T30" fmla="*/ 0 w 70"/>
                <a:gd name="T31" fmla="*/ 58 h 96"/>
                <a:gd name="T32" fmla="*/ 2 w 70"/>
                <a:gd name="T33" fmla="*/ 66 h 96"/>
                <a:gd name="T34" fmla="*/ 4 w 70"/>
                <a:gd name="T35" fmla="*/ 72 h 96"/>
                <a:gd name="T36" fmla="*/ 6 w 70"/>
                <a:gd name="T37" fmla="*/ 76 h 96"/>
                <a:gd name="T38" fmla="*/ 9 w 70"/>
                <a:gd name="T39" fmla="*/ 80 h 96"/>
                <a:gd name="T40" fmla="*/ 12 w 70"/>
                <a:gd name="T41" fmla="*/ 84 h 96"/>
                <a:gd name="T42" fmla="*/ 15 w 70"/>
                <a:gd name="T43" fmla="*/ 87 h 96"/>
                <a:gd name="T44" fmla="*/ 19 w 70"/>
                <a:gd name="T45" fmla="*/ 90 h 96"/>
                <a:gd name="T46" fmla="*/ 24 w 70"/>
                <a:gd name="T47" fmla="*/ 93 h 96"/>
                <a:gd name="T48" fmla="*/ 29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9" y="2"/>
                  </a:lnTo>
                  <a:lnTo>
                    <a:pt x="53" y="1"/>
                  </a:lnTo>
                  <a:lnTo>
                    <a:pt x="47" y="0"/>
                  </a:lnTo>
                  <a:lnTo>
                    <a:pt x="43" y="1"/>
                  </a:lnTo>
                  <a:lnTo>
                    <a:pt x="38" y="1"/>
                  </a:lnTo>
                  <a:lnTo>
                    <a:pt x="33" y="3"/>
                  </a:lnTo>
                  <a:lnTo>
                    <a:pt x="29" y="4"/>
                  </a:lnTo>
                  <a:lnTo>
                    <a:pt x="21" y="9"/>
                  </a:lnTo>
                  <a:lnTo>
                    <a:pt x="15" y="15"/>
                  </a:lnTo>
                  <a:lnTo>
                    <a:pt x="9" y="23"/>
                  </a:lnTo>
                  <a:lnTo>
                    <a:pt x="5" y="31"/>
                  </a:lnTo>
                  <a:lnTo>
                    <a:pt x="2" y="40"/>
                  </a:lnTo>
                  <a:lnTo>
                    <a:pt x="0" y="48"/>
                  </a:lnTo>
                  <a:lnTo>
                    <a:pt x="0" y="58"/>
                  </a:lnTo>
                  <a:lnTo>
                    <a:pt x="2" y="66"/>
                  </a:lnTo>
                  <a:lnTo>
                    <a:pt x="4" y="72"/>
                  </a:lnTo>
                  <a:lnTo>
                    <a:pt x="6" y="76"/>
                  </a:lnTo>
                  <a:lnTo>
                    <a:pt x="9" y="80"/>
                  </a:lnTo>
                  <a:lnTo>
                    <a:pt x="12" y="84"/>
                  </a:lnTo>
                  <a:lnTo>
                    <a:pt x="15" y="87"/>
                  </a:lnTo>
                  <a:lnTo>
                    <a:pt x="19" y="90"/>
                  </a:lnTo>
                  <a:lnTo>
                    <a:pt x="24" y="93"/>
                  </a:lnTo>
                  <a:lnTo>
                    <a:pt x="29" y="96"/>
                  </a:lnTo>
                  <a:lnTo>
                    <a:pt x="70" y="5"/>
                  </a:lnTo>
                  <a:close/>
                </a:path>
              </a:pathLst>
            </a:custGeom>
            <a:solidFill>
              <a:srgbClr val="714049"/>
            </a:solidFill>
            <a:ln w="9525">
              <a:noFill/>
              <a:round/>
              <a:headEnd/>
              <a:tailEnd/>
            </a:ln>
          </p:spPr>
          <p:txBody>
            <a:bodyPr>
              <a:prstTxWarp prst="textNoShape">
                <a:avLst/>
              </a:prstTxWarp>
            </a:bodyPr>
            <a:lstStyle/>
            <a:p>
              <a:endParaRPr lang="en-US"/>
            </a:p>
          </p:txBody>
        </p:sp>
        <p:sp>
          <p:nvSpPr>
            <p:cNvPr id="20609" name="Freeform 476"/>
            <p:cNvSpPr>
              <a:spLocks/>
            </p:cNvSpPr>
            <p:nvPr/>
          </p:nvSpPr>
          <p:spPr bwMode="auto">
            <a:xfrm>
              <a:off x="2088" y="1663"/>
              <a:ext cx="59" cy="28"/>
            </a:xfrm>
            <a:custGeom>
              <a:avLst/>
              <a:gdLst>
                <a:gd name="T0" fmla="*/ 1870 w 1870"/>
                <a:gd name="T1" fmla="*/ 810 h 900"/>
                <a:gd name="T2" fmla="*/ 41 w 1870"/>
                <a:gd name="T3" fmla="*/ 0 h 900"/>
                <a:gd name="T4" fmla="*/ 0 w 1870"/>
                <a:gd name="T5" fmla="*/ 91 h 900"/>
                <a:gd name="T6" fmla="*/ 1830 w 1870"/>
                <a:gd name="T7" fmla="*/ 900 h 900"/>
                <a:gd name="T8" fmla="*/ 1870 w 1870"/>
                <a:gd name="T9" fmla="*/ 810 h 900"/>
                <a:gd name="T10" fmla="*/ 0 60000 65536"/>
                <a:gd name="T11" fmla="*/ 0 60000 65536"/>
                <a:gd name="T12" fmla="*/ 0 60000 65536"/>
                <a:gd name="T13" fmla="*/ 0 60000 65536"/>
                <a:gd name="T14" fmla="*/ 0 60000 65536"/>
                <a:gd name="T15" fmla="*/ 0 w 1870"/>
                <a:gd name="T16" fmla="*/ 0 h 900"/>
                <a:gd name="T17" fmla="*/ 1870 w 1870"/>
                <a:gd name="T18" fmla="*/ 900 h 900"/>
              </a:gdLst>
              <a:ahLst/>
              <a:cxnLst>
                <a:cxn ang="T10">
                  <a:pos x="T0" y="T1"/>
                </a:cxn>
                <a:cxn ang="T11">
                  <a:pos x="T2" y="T3"/>
                </a:cxn>
                <a:cxn ang="T12">
                  <a:pos x="T4" y="T5"/>
                </a:cxn>
                <a:cxn ang="T13">
                  <a:pos x="T6" y="T7"/>
                </a:cxn>
                <a:cxn ang="T14">
                  <a:pos x="T8" y="T9"/>
                </a:cxn>
              </a:cxnLst>
              <a:rect l="T15" t="T16" r="T17" b="T18"/>
              <a:pathLst>
                <a:path w="1870" h="900">
                  <a:moveTo>
                    <a:pt x="1870" y="810"/>
                  </a:moveTo>
                  <a:lnTo>
                    <a:pt x="41" y="0"/>
                  </a:lnTo>
                  <a:lnTo>
                    <a:pt x="0" y="91"/>
                  </a:lnTo>
                  <a:lnTo>
                    <a:pt x="1830" y="900"/>
                  </a:lnTo>
                  <a:lnTo>
                    <a:pt x="1870" y="810"/>
                  </a:lnTo>
                  <a:close/>
                </a:path>
              </a:pathLst>
            </a:custGeom>
            <a:solidFill>
              <a:srgbClr val="714049"/>
            </a:solidFill>
            <a:ln w="9525">
              <a:noFill/>
              <a:round/>
              <a:headEnd/>
              <a:tailEnd/>
            </a:ln>
          </p:spPr>
          <p:txBody>
            <a:bodyPr>
              <a:prstTxWarp prst="textNoShape">
                <a:avLst/>
              </a:prstTxWarp>
            </a:bodyPr>
            <a:lstStyle/>
            <a:p>
              <a:endParaRPr lang="en-US"/>
            </a:p>
          </p:txBody>
        </p:sp>
        <p:sp>
          <p:nvSpPr>
            <p:cNvPr id="20610" name="Freeform 477"/>
            <p:cNvSpPr>
              <a:spLocks/>
            </p:cNvSpPr>
            <p:nvPr/>
          </p:nvSpPr>
          <p:spPr bwMode="auto">
            <a:xfrm>
              <a:off x="2146" y="1688"/>
              <a:ext cx="3" cy="3"/>
            </a:xfrm>
            <a:custGeom>
              <a:avLst/>
              <a:gdLst>
                <a:gd name="T0" fmla="*/ 0 w 69"/>
                <a:gd name="T1" fmla="*/ 90 h 96"/>
                <a:gd name="T2" fmla="*/ 6 w 69"/>
                <a:gd name="T3" fmla="*/ 92 h 96"/>
                <a:gd name="T4" fmla="*/ 11 w 69"/>
                <a:gd name="T5" fmla="*/ 95 h 96"/>
                <a:gd name="T6" fmla="*/ 16 w 69"/>
                <a:gd name="T7" fmla="*/ 96 h 96"/>
                <a:gd name="T8" fmla="*/ 21 w 69"/>
                <a:gd name="T9" fmla="*/ 96 h 96"/>
                <a:gd name="T10" fmla="*/ 26 w 69"/>
                <a:gd name="T11" fmla="*/ 96 h 96"/>
                <a:gd name="T12" fmla="*/ 31 w 69"/>
                <a:gd name="T13" fmla="*/ 95 h 96"/>
                <a:gd name="T14" fmla="*/ 36 w 69"/>
                <a:gd name="T15" fmla="*/ 94 h 96"/>
                <a:gd name="T16" fmla="*/ 40 w 69"/>
                <a:gd name="T17" fmla="*/ 91 h 96"/>
                <a:gd name="T18" fmla="*/ 48 w 69"/>
                <a:gd name="T19" fmla="*/ 86 h 96"/>
                <a:gd name="T20" fmla="*/ 55 w 69"/>
                <a:gd name="T21" fmla="*/ 80 h 96"/>
                <a:gd name="T22" fmla="*/ 61 w 69"/>
                <a:gd name="T23" fmla="*/ 73 h 96"/>
                <a:gd name="T24" fmla="*/ 65 w 69"/>
                <a:gd name="T25" fmla="*/ 65 h 96"/>
                <a:gd name="T26" fmla="*/ 68 w 69"/>
                <a:gd name="T27" fmla="*/ 57 h 96"/>
                <a:gd name="T28" fmla="*/ 69 w 69"/>
                <a:gd name="T29" fmla="*/ 48 h 96"/>
                <a:gd name="T30" fmla="*/ 69 w 69"/>
                <a:gd name="T31" fmla="*/ 38 h 96"/>
                <a:gd name="T32" fmla="*/ 67 w 69"/>
                <a:gd name="T33" fmla="*/ 29 h 96"/>
                <a:gd name="T34" fmla="*/ 66 w 69"/>
                <a:gd name="T35" fmla="*/ 25 h 96"/>
                <a:gd name="T36" fmla="*/ 64 w 69"/>
                <a:gd name="T37" fmla="*/ 21 h 96"/>
                <a:gd name="T38" fmla="*/ 61 w 69"/>
                <a:gd name="T39" fmla="*/ 17 h 96"/>
                <a:gd name="T40" fmla="*/ 58 w 69"/>
                <a:gd name="T41" fmla="*/ 13 h 96"/>
                <a:gd name="T42" fmla="*/ 54 w 69"/>
                <a:gd name="T43" fmla="*/ 9 h 96"/>
                <a:gd name="T44" fmla="*/ 50 w 69"/>
                <a:gd name="T45" fmla="*/ 6 h 96"/>
                <a:gd name="T46" fmla="*/ 45 w 69"/>
                <a:gd name="T47" fmla="*/ 3 h 96"/>
                <a:gd name="T48" fmla="*/ 40 w 69"/>
                <a:gd name="T49" fmla="*/ 0 h 96"/>
                <a:gd name="T50" fmla="*/ 0 w 69"/>
                <a:gd name="T51" fmla="*/ 9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0"/>
                  </a:moveTo>
                  <a:lnTo>
                    <a:pt x="6" y="92"/>
                  </a:lnTo>
                  <a:lnTo>
                    <a:pt x="11" y="95"/>
                  </a:lnTo>
                  <a:lnTo>
                    <a:pt x="16" y="96"/>
                  </a:lnTo>
                  <a:lnTo>
                    <a:pt x="21" y="96"/>
                  </a:lnTo>
                  <a:lnTo>
                    <a:pt x="26" y="96"/>
                  </a:lnTo>
                  <a:lnTo>
                    <a:pt x="31" y="95"/>
                  </a:lnTo>
                  <a:lnTo>
                    <a:pt x="36" y="94"/>
                  </a:lnTo>
                  <a:lnTo>
                    <a:pt x="40" y="91"/>
                  </a:lnTo>
                  <a:lnTo>
                    <a:pt x="48" y="86"/>
                  </a:lnTo>
                  <a:lnTo>
                    <a:pt x="55" y="80"/>
                  </a:lnTo>
                  <a:lnTo>
                    <a:pt x="61" y="73"/>
                  </a:lnTo>
                  <a:lnTo>
                    <a:pt x="65" y="65"/>
                  </a:lnTo>
                  <a:lnTo>
                    <a:pt x="68" y="57"/>
                  </a:lnTo>
                  <a:lnTo>
                    <a:pt x="69" y="48"/>
                  </a:lnTo>
                  <a:lnTo>
                    <a:pt x="69" y="38"/>
                  </a:lnTo>
                  <a:lnTo>
                    <a:pt x="67" y="29"/>
                  </a:lnTo>
                  <a:lnTo>
                    <a:pt x="66" y="25"/>
                  </a:lnTo>
                  <a:lnTo>
                    <a:pt x="64" y="21"/>
                  </a:lnTo>
                  <a:lnTo>
                    <a:pt x="61" y="17"/>
                  </a:lnTo>
                  <a:lnTo>
                    <a:pt x="58" y="13"/>
                  </a:lnTo>
                  <a:lnTo>
                    <a:pt x="54" y="9"/>
                  </a:lnTo>
                  <a:lnTo>
                    <a:pt x="50" y="6"/>
                  </a:lnTo>
                  <a:lnTo>
                    <a:pt x="45" y="3"/>
                  </a:lnTo>
                  <a:lnTo>
                    <a:pt x="40" y="0"/>
                  </a:lnTo>
                  <a:lnTo>
                    <a:pt x="0" y="90"/>
                  </a:lnTo>
                  <a:close/>
                </a:path>
              </a:pathLst>
            </a:custGeom>
            <a:solidFill>
              <a:srgbClr val="714049"/>
            </a:solidFill>
            <a:ln w="9525">
              <a:noFill/>
              <a:round/>
              <a:headEnd/>
              <a:tailEnd/>
            </a:ln>
          </p:spPr>
          <p:txBody>
            <a:bodyPr>
              <a:prstTxWarp prst="textNoShape">
                <a:avLst/>
              </a:prstTxWarp>
            </a:bodyPr>
            <a:lstStyle/>
            <a:p>
              <a:endParaRPr lang="en-US"/>
            </a:p>
          </p:txBody>
        </p:sp>
        <p:sp>
          <p:nvSpPr>
            <p:cNvPr id="20611" name="Freeform 478"/>
            <p:cNvSpPr>
              <a:spLocks/>
            </p:cNvSpPr>
            <p:nvPr/>
          </p:nvSpPr>
          <p:spPr bwMode="auto">
            <a:xfrm>
              <a:off x="2192" y="1619"/>
              <a:ext cx="2" cy="4"/>
            </a:xfrm>
            <a:custGeom>
              <a:avLst/>
              <a:gdLst>
                <a:gd name="T0" fmla="*/ 70 w 70"/>
                <a:gd name="T1" fmla="*/ 6 h 96"/>
                <a:gd name="T2" fmla="*/ 65 w 70"/>
                <a:gd name="T3" fmla="*/ 4 h 96"/>
                <a:gd name="T4" fmla="*/ 59 w 70"/>
                <a:gd name="T5" fmla="*/ 2 h 96"/>
                <a:gd name="T6" fmla="*/ 53 w 70"/>
                <a:gd name="T7" fmla="*/ 0 h 96"/>
                <a:gd name="T8" fmla="*/ 48 w 70"/>
                <a:gd name="T9" fmla="*/ 0 h 96"/>
                <a:gd name="T10" fmla="*/ 43 w 70"/>
                <a:gd name="T11" fmla="*/ 0 h 96"/>
                <a:gd name="T12" fmla="*/ 39 w 70"/>
                <a:gd name="T13" fmla="*/ 2 h 96"/>
                <a:gd name="T14" fmla="*/ 34 w 70"/>
                <a:gd name="T15" fmla="*/ 3 h 96"/>
                <a:gd name="T16" fmla="*/ 30 w 70"/>
                <a:gd name="T17" fmla="*/ 5 h 96"/>
                <a:gd name="T18" fmla="*/ 22 w 70"/>
                <a:gd name="T19" fmla="*/ 10 h 96"/>
                <a:gd name="T20" fmla="*/ 15 w 70"/>
                <a:gd name="T21" fmla="*/ 16 h 96"/>
                <a:gd name="T22" fmla="*/ 10 w 70"/>
                <a:gd name="T23" fmla="*/ 23 h 96"/>
                <a:gd name="T24" fmla="*/ 6 w 70"/>
                <a:gd name="T25" fmla="*/ 31 h 96"/>
                <a:gd name="T26" fmla="*/ 3 w 70"/>
                <a:gd name="T27" fmla="*/ 39 h 96"/>
                <a:gd name="T28" fmla="*/ 0 w 70"/>
                <a:gd name="T29" fmla="*/ 48 h 96"/>
                <a:gd name="T30" fmla="*/ 0 w 70"/>
                <a:gd name="T31" fmla="*/ 58 h 96"/>
                <a:gd name="T32" fmla="*/ 3 w 70"/>
                <a:gd name="T33" fmla="*/ 67 h 96"/>
                <a:gd name="T34" fmla="*/ 5 w 70"/>
                <a:gd name="T35" fmla="*/ 71 h 96"/>
                <a:gd name="T36" fmla="*/ 7 w 70"/>
                <a:gd name="T37" fmla="*/ 75 h 96"/>
                <a:gd name="T38" fmla="*/ 9 w 70"/>
                <a:gd name="T39" fmla="*/ 79 h 96"/>
                <a:gd name="T40" fmla="*/ 13 w 70"/>
                <a:gd name="T41" fmla="*/ 83 h 96"/>
                <a:gd name="T42" fmla="*/ 16 w 70"/>
                <a:gd name="T43" fmla="*/ 87 h 96"/>
                <a:gd name="T44" fmla="*/ 20 w 70"/>
                <a:gd name="T45" fmla="*/ 90 h 96"/>
                <a:gd name="T46" fmla="*/ 25 w 70"/>
                <a:gd name="T47" fmla="*/ 93 h 96"/>
                <a:gd name="T48" fmla="*/ 30 w 70"/>
                <a:gd name="T49" fmla="*/ 96 h 96"/>
                <a:gd name="T50" fmla="*/ 70 w 70"/>
                <a:gd name="T51" fmla="*/ 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6"/>
                  </a:moveTo>
                  <a:lnTo>
                    <a:pt x="65" y="4"/>
                  </a:lnTo>
                  <a:lnTo>
                    <a:pt x="59" y="2"/>
                  </a:lnTo>
                  <a:lnTo>
                    <a:pt x="53" y="0"/>
                  </a:lnTo>
                  <a:lnTo>
                    <a:pt x="48" y="0"/>
                  </a:lnTo>
                  <a:lnTo>
                    <a:pt x="43" y="0"/>
                  </a:lnTo>
                  <a:lnTo>
                    <a:pt x="39" y="2"/>
                  </a:lnTo>
                  <a:lnTo>
                    <a:pt x="34" y="3"/>
                  </a:lnTo>
                  <a:lnTo>
                    <a:pt x="30" y="5"/>
                  </a:lnTo>
                  <a:lnTo>
                    <a:pt x="22" y="10"/>
                  </a:lnTo>
                  <a:lnTo>
                    <a:pt x="15" y="16"/>
                  </a:lnTo>
                  <a:lnTo>
                    <a:pt x="10" y="23"/>
                  </a:lnTo>
                  <a:lnTo>
                    <a:pt x="6" y="31"/>
                  </a:lnTo>
                  <a:lnTo>
                    <a:pt x="3" y="39"/>
                  </a:lnTo>
                  <a:lnTo>
                    <a:pt x="0" y="48"/>
                  </a:lnTo>
                  <a:lnTo>
                    <a:pt x="0" y="58"/>
                  </a:lnTo>
                  <a:lnTo>
                    <a:pt x="3" y="67"/>
                  </a:lnTo>
                  <a:lnTo>
                    <a:pt x="5" y="71"/>
                  </a:lnTo>
                  <a:lnTo>
                    <a:pt x="7" y="75"/>
                  </a:lnTo>
                  <a:lnTo>
                    <a:pt x="9" y="79"/>
                  </a:lnTo>
                  <a:lnTo>
                    <a:pt x="13" y="83"/>
                  </a:lnTo>
                  <a:lnTo>
                    <a:pt x="16" y="87"/>
                  </a:lnTo>
                  <a:lnTo>
                    <a:pt x="20" y="90"/>
                  </a:lnTo>
                  <a:lnTo>
                    <a:pt x="25" y="93"/>
                  </a:lnTo>
                  <a:lnTo>
                    <a:pt x="30" y="96"/>
                  </a:lnTo>
                  <a:lnTo>
                    <a:pt x="70" y="6"/>
                  </a:lnTo>
                  <a:close/>
                </a:path>
              </a:pathLst>
            </a:custGeom>
            <a:solidFill>
              <a:srgbClr val="714049"/>
            </a:solidFill>
            <a:ln w="9525">
              <a:noFill/>
              <a:round/>
              <a:headEnd/>
              <a:tailEnd/>
            </a:ln>
          </p:spPr>
          <p:txBody>
            <a:bodyPr>
              <a:prstTxWarp prst="textNoShape">
                <a:avLst/>
              </a:prstTxWarp>
            </a:bodyPr>
            <a:lstStyle/>
            <a:p>
              <a:endParaRPr lang="en-US"/>
            </a:p>
          </p:txBody>
        </p:sp>
        <p:sp>
          <p:nvSpPr>
            <p:cNvPr id="20612" name="Freeform 479"/>
            <p:cNvSpPr>
              <a:spLocks/>
            </p:cNvSpPr>
            <p:nvPr/>
          </p:nvSpPr>
          <p:spPr bwMode="auto">
            <a:xfrm>
              <a:off x="2192" y="1619"/>
              <a:ext cx="60" cy="28"/>
            </a:xfrm>
            <a:custGeom>
              <a:avLst/>
              <a:gdLst>
                <a:gd name="T0" fmla="*/ 1881 w 1881"/>
                <a:gd name="T1" fmla="*/ 814 h 905"/>
                <a:gd name="T2" fmla="*/ 40 w 1881"/>
                <a:gd name="T3" fmla="*/ 0 h 905"/>
                <a:gd name="T4" fmla="*/ 0 w 1881"/>
                <a:gd name="T5" fmla="*/ 90 h 905"/>
                <a:gd name="T6" fmla="*/ 1841 w 1881"/>
                <a:gd name="T7" fmla="*/ 905 h 905"/>
                <a:gd name="T8" fmla="*/ 1881 w 1881"/>
                <a:gd name="T9" fmla="*/ 814 h 905"/>
                <a:gd name="T10" fmla="*/ 0 60000 65536"/>
                <a:gd name="T11" fmla="*/ 0 60000 65536"/>
                <a:gd name="T12" fmla="*/ 0 60000 65536"/>
                <a:gd name="T13" fmla="*/ 0 60000 65536"/>
                <a:gd name="T14" fmla="*/ 0 60000 65536"/>
                <a:gd name="T15" fmla="*/ 0 w 1881"/>
                <a:gd name="T16" fmla="*/ 0 h 905"/>
                <a:gd name="T17" fmla="*/ 1881 w 1881"/>
                <a:gd name="T18" fmla="*/ 905 h 905"/>
              </a:gdLst>
              <a:ahLst/>
              <a:cxnLst>
                <a:cxn ang="T10">
                  <a:pos x="T0" y="T1"/>
                </a:cxn>
                <a:cxn ang="T11">
                  <a:pos x="T2" y="T3"/>
                </a:cxn>
                <a:cxn ang="T12">
                  <a:pos x="T4" y="T5"/>
                </a:cxn>
                <a:cxn ang="T13">
                  <a:pos x="T6" y="T7"/>
                </a:cxn>
                <a:cxn ang="T14">
                  <a:pos x="T8" y="T9"/>
                </a:cxn>
              </a:cxnLst>
              <a:rect l="T15" t="T16" r="T17" b="T18"/>
              <a:pathLst>
                <a:path w="1881" h="905">
                  <a:moveTo>
                    <a:pt x="1881" y="814"/>
                  </a:moveTo>
                  <a:lnTo>
                    <a:pt x="40" y="0"/>
                  </a:lnTo>
                  <a:lnTo>
                    <a:pt x="0" y="90"/>
                  </a:lnTo>
                  <a:lnTo>
                    <a:pt x="1841" y="905"/>
                  </a:lnTo>
                  <a:lnTo>
                    <a:pt x="1881" y="814"/>
                  </a:lnTo>
                  <a:close/>
                </a:path>
              </a:pathLst>
            </a:custGeom>
            <a:solidFill>
              <a:srgbClr val="714049"/>
            </a:solidFill>
            <a:ln w="9525">
              <a:noFill/>
              <a:round/>
              <a:headEnd/>
              <a:tailEnd/>
            </a:ln>
          </p:spPr>
          <p:txBody>
            <a:bodyPr>
              <a:prstTxWarp prst="textNoShape">
                <a:avLst/>
              </a:prstTxWarp>
            </a:bodyPr>
            <a:lstStyle/>
            <a:p>
              <a:endParaRPr lang="en-US"/>
            </a:p>
          </p:txBody>
        </p:sp>
        <p:sp>
          <p:nvSpPr>
            <p:cNvPr id="20613" name="Freeform 480"/>
            <p:cNvSpPr>
              <a:spLocks/>
            </p:cNvSpPr>
            <p:nvPr/>
          </p:nvSpPr>
          <p:spPr bwMode="auto">
            <a:xfrm>
              <a:off x="2251" y="1644"/>
              <a:ext cx="2" cy="3"/>
            </a:xfrm>
            <a:custGeom>
              <a:avLst/>
              <a:gdLst>
                <a:gd name="T0" fmla="*/ 0 w 69"/>
                <a:gd name="T1" fmla="*/ 91 h 95"/>
                <a:gd name="T2" fmla="*/ 5 w 69"/>
                <a:gd name="T3" fmla="*/ 93 h 95"/>
                <a:gd name="T4" fmla="*/ 11 w 69"/>
                <a:gd name="T5" fmla="*/ 94 h 95"/>
                <a:gd name="T6" fmla="*/ 16 w 69"/>
                <a:gd name="T7" fmla="*/ 95 h 95"/>
                <a:gd name="T8" fmla="*/ 21 w 69"/>
                <a:gd name="T9" fmla="*/ 95 h 95"/>
                <a:gd name="T10" fmla="*/ 26 w 69"/>
                <a:gd name="T11" fmla="*/ 95 h 95"/>
                <a:gd name="T12" fmla="*/ 30 w 69"/>
                <a:gd name="T13" fmla="*/ 94 h 95"/>
                <a:gd name="T14" fmla="*/ 36 w 69"/>
                <a:gd name="T15" fmla="*/ 93 h 95"/>
                <a:gd name="T16" fmla="*/ 40 w 69"/>
                <a:gd name="T17" fmla="*/ 91 h 95"/>
                <a:gd name="T18" fmla="*/ 48 w 69"/>
                <a:gd name="T19" fmla="*/ 87 h 95"/>
                <a:gd name="T20" fmla="*/ 55 w 69"/>
                <a:gd name="T21" fmla="*/ 81 h 95"/>
                <a:gd name="T22" fmla="*/ 60 w 69"/>
                <a:gd name="T23" fmla="*/ 73 h 95"/>
                <a:gd name="T24" fmla="*/ 65 w 69"/>
                <a:gd name="T25" fmla="*/ 65 h 95"/>
                <a:gd name="T26" fmla="*/ 68 w 69"/>
                <a:gd name="T27" fmla="*/ 56 h 95"/>
                <a:gd name="T28" fmla="*/ 69 w 69"/>
                <a:gd name="T29" fmla="*/ 47 h 95"/>
                <a:gd name="T30" fmla="*/ 69 w 69"/>
                <a:gd name="T31" fmla="*/ 38 h 95"/>
                <a:gd name="T32" fmla="*/ 67 w 69"/>
                <a:gd name="T33" fmla="*/ 29 h 95"/>
                <a:gd name="T34" fmla="*/ 65 w 69"/>
                <a:gd name="T35" fmla="*/ 25 h 95"/>
                <a:gd name="T36" fmla="*/ 63 w 69"/>
                <a:gd name="T37" fmla="*/ 20 h 95"/>
                <a:gd name="T38" fmla="*/ 61 w 69"/>
                <a:gd name="T39" fmla="*/ 16 h 95"/>
                <a:gd name="T40" fmla="*/ 58 w 69"/>
                <a:gd name="T41" fmla="*/ 12 h 95"/>
                <a:gd name="T42" fmla="*/ 54 w 69"/>
                <a:gd name="T43" fmla="*/ 9 h 95"/>
                <a:gd name="T44" fmla="*/ 50 w 69"/>
                <a:gd name="T45" fmla="*/ 5 h 95"/>
                <a:gd name="T46" fmla="*/ 45 w 69"/>
                <a:gd name="T47" fmla="*/ 2 h 95"/>
                <a:gd name="T48" fmla="*/ 40 w 69"/>
                <a:gd name="T49" fmla="*/ 0 h 95"/>
                <a:gd name="T50" fmla="*/ 0 w 69"/>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1"/>
                  </a:moveTo>
                  <a:lnTo>
                    <a:pt x="5" y="93"/>
                  </a:lnTo>
                  <a:lnTo>
                    <a:pt x="11" y="94"/>
                  </a:lnTo>
                  <a:lnTo>
                    <a:pt x="16" y="95"/>
                  </a:lnTo>
                  <a:lnTo>
                    <a:pt x="21" y="95"/>
                  </a:lnTo>
                  <a:lnTo>
                    <a:pt x="26" y="95"/>
                  </a:lnTo>
                  <a:lnTo>
                    <a:pt x="30" y="94"/>
                  </a:lnTo>
                  <a:lnTo>
                    <a:pt x="36" y="93"/>
                  </a:lnTo>
                  <a:lnTo>
                    <a:pt x="40" y="91"/>
                  </a:lnTo>
                  <a:lnTo>
                    <a:pt x="48" y="87"/>
                  </a:lnTo>
                  <a:lnTo>
                    <a:pt x="55" y="81"/>
                  </a:lnTo>
                  <a:lnTo>
                    <a:pt x="60" y="73"/>
                  </a:lnTo>
                  <a:lnTo>
                    <a:pt x="65" y="65"/>
                  </a:lnTo>
                  <a:lnTo>
                    <a:pt x="68" y="56"/>
                  </a:lnTo>
                  <a:lnTo>
                    <a:pt x="69" y="47"/>
                  </a:lnTo>
                  <a:lnTo>
                    <a:pt x="69" y="38"/>
                  </a:lnTo>
                  <a:lnTo>
                    <a:pt x="67" y="29"/>
                  </a:lnTo>
                  <a:lnTo>
                    <a:pt x="65" y="25"/>
                  </a:lnTo>
                  <a:lnTo>
                    <a:pt x="63" y="20"/>
                  </a:lnTo>
                  <a:lnTo>
                    <a:pt x="61" y="16"/>
                  </a:lnTo>
                  <a:lnTo>
                    <a:pt x="58" y="12"/>
                  </a:lnTo>
                  <a:lnTo>
                    <a:pt x="54" y="9"/>
                  </a:lnTo>
                  <a:lnTo>
                    <a:pt x="50" y="5"/>
                  </a:lnTo>
                  <a:lnTo>
                    <a:pt x="45" y="2"/>
                  </a:lnTo>
                  <a:lnTo>
                    <a:pt x="40"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614" name="Freeform 481"/>
            <p:cNvSpPr>
              <a:spLocks/>
            </p:cNvSpPr>
            <p:nvPr/>
          </p:nvSpPr>
          <p:spPr bwMode="auto">
            <a:xfrm>
              <a:off x="2202" y="1668"/>
              <a:ext cx="2" cy="3"/>
            </a:xfrm>
            <a:custGeom>
              <a:avLst/>
              <a:gdLst>
                <a:gd name="T0" fmla="*/ 70 w 70"/>
                <a:gd name="T1" fmla="*/ 5 h 96"/>
                <a:gd name="T2" fmla="*/ 64 w 70"/>
                <a:gd name="T3" fmla="*/ 3 h 96"/>
                <a:gd name="T4" fmla="*/ 59 w 70"/>
                <a:gd name="T5" fmla="*/ 1 h 96"/>
                <a:gd name="T6" fmla="*/ 53 w 70"/>
                <a:gd name="T7" fmla="*/ 1 h 96"/>
                <a:gd name="T8" fmla="*/ 48 w 70"/>
                <a:gd name="T9" fmla="*/ 0 h 96"/>
                <a:gd name="T10" fmla="*/ 43 w 70"/>
                <a:gd name="T11" fmla="*/ 1 h 96"/>
                <a:gd name="T12" fmla="*/ 38 w 70"/>
                <a:gd name="T13" fmla="*/ 1 h 96"/>
                <a:gd name="T14" fmla="*/ 34 w 70"/>
                <a:gd name="T15" fmla="*/ 3 h 96"/>
                <a:gd name="T16" fmla="*/ 29 w 70"/>
                <a:gd name="T17" fmla="*/ 4 h 96"/>
                <a:gd name="T18" fmla="*/ 21 w 70"/>
                <a:gd name="T19" fmla="*/ 9 h 96"/>
                <a:gd name="T20" fmla="*/ 15 w 70"/>
                <a:gd name="T21" fmla="*/ 15 h 96"/>
                <a:gd name="T22" fmla="*/ 9 w 70"/>
                <a:gd name="T23" fmla="*/ 22 h 96"/>
                <a:gd name="T24" fmla="*/ 5 w 70"/>
                <a:gd name="T25" fmla="*/ 30 h 96"/>
                <a:gd name="T26" fmla="*/ 2 w 70"/>
                <a:gd name="T27" fmla="*/ 38 h 96"/>
                <a:gd name="T28" fmla="*/ 0 w 70"/>
                <a:gd name="T29" fmla="*/ 48 h 96"/>
                <a:gd name="T30" fmla="*/ 0 w 70"/>
                <a:gd name="T31" fmla="*/ 57 h 96"/>
                <a:gd name="T32" fmla="*/ 2 w 70"/>
                <a:gd name="T33" fmla="*/ 66 h 96"/>
                <a:gd name="T34" fmla="*/ 4 w 70"/>
                <a:gd name="T35" fmla="*/ 71 h 96"/>
                <a:gd name="T36" fmla="*/ 6 w 70"/>
                <a:gd name="T37" fmla="*/ 75 h 96"/>
                <a:gd name="T38" fmla="*/ 9 w 70"/>
                <a:gd name="T39" fmla="*/ 79 h 96"/>
                <a:gd name="T40" fmla="*/ 12 w 70"/>
                <a:gd name="T41" fmla="*/ 82 h 96"/>
                <a:gd name="T42" fmla="*/ 15 w 70"/>
                <a:gd name="T43" fmla="*/ 86 h 96"/>
                <a:gd name="T44" fmla="*/ 20 w 70"/>
                <a:gd name="T45" fmla="*/ 89 h 96"/>
                <a:gd name="T46" fmla="*/ 24 w 70"/>
                <a:gd name="T47" fmla="*/ 92 h 96"/>
                <a:gd name="T48" fmla="*/ 30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9" y="1"/>
                  </a:lnTo>
                  <a:lnTo>
                    <a:pt x="53" y="1"/>
                  </a:lnTo>
                  <a:lnTo>
                    <a:pt x="48" y="0"/>
                  </a:lnTo>
                  <a:lnTo>
                    <a:pt x="43" y="1"/>
                  </a:lnTo>
                  <a:lnTo>
                    <a:pt x="38" y="1"/>
                  </a:lnTo>
                  <a:lnTo>
                    <a:pt x="34" y="3"/>
                  </a:lnTo>
                  <a:lnTo>
                    <a:pt x="29" y="4"/>
                  </a:lnTo>
                  <a:lnTo>
                    <a:pt x="21" y="9"/>
                  </a:lnTo>
                  <a:lnTo>
                    <a:pt x="15" y="15"/>
                  </a:lnTo>
                  <a:lnTo>
                    <a:pt x="9" y="22"/>
                  </a:lnTo>
                  <a:lnTo>
                    <a:pt x="5" y="30"/>
                  </a:lnTo>
                  <a:lnTo>
                    <a:pt x="2" y="38"/>
                  </a:lnTo>
                  <a:lnTo>
                    <a:pt x="0" y="48"/>
                  </a:lnTo>
                  <a:lnTo>
                    <a:pt x="0" y="57"/>
                  </a:lnTo>
                  <a:lnTo>
                    <a:pt x="2" y="66"/>
                  </a:lnTo>
                  <a:lnTo>
                    <a:pt x="4" y="71"/>
                  </a:lnTo>
                  <a:lnTo>
                    <a:pt x="6" y="75"/>
                  </a:lnTo>
                  <a:lnTo>
                    <a:pt x="9" y="79"/>
                  </a:lnTo>
                  <a:lnTo>
                    <a:pt x="12" y="82"/>
                  </a:lnTo>
                  <a:lnTo>
                    <a:pt x="15" y="86"/>
                  </a:lnTo>
                  <a:lnTo>
                    <a:pt x="20" y="89"/>
                  </a:lnTo>
                  <a:lnTo>
                    <a:pt x="24" y="92"/>
                  </a:lnTo>
                  <a:lnTo>
                    <a:pt x="30" y="96"/>
                  </a:lnTo>
                  <a:lnTo>
                    <a:pt x="70" y="5"/>
                  </a:lnTo>
                  <a:close/>
                </a:path>
              </a:pathLst>
            </a:custGeom>
            <a:solidFill>
              <a:srgbClr val="714049"/>
            </a:solidFill>
            <a:ln w="9525">
              <a:noFill/>
              <a:round/>
              <a:headEnd/>
              <a:tailEnd/>
            </a:ln>
          </p:spPr>
          <p:txBody>
            <a:bodyPr>
              <a:prstTxWarp prst="textNoShape">
                <a:avLst/>
              </a:prstTxWarp>
            </a:bodyPr>
            <a:lstStyle/>
            <a:p>
              <a:endParaRPr lang="en-US"/>
            </a:p>
          </p:txBody>
        </p:sp>
        <p:sp>
          <p:nvSpPr>
            <p:cNvPr id="20615" name="Freeform 482"/>
            <p:cNvSpPr>
              <a:spLocks/>
            </p:cNvSpPr>
            <p:nvPr/>
          </p:nvSpPr>
          <p:spPr bwMode="auto">
            <a:xfrm>
              <a:off x="2203" y="1669"/>
              <a:ext cx="54" cy="26"/>
            </a:xfrm>
            <a:custGeom>
              <a:avLst/>
              <a:gdLst>
                <a:gd name="T0" fmla="*/ 1710 w 1710"/>
                <a:gd name="T1" fmla="*/ 740 h 830"/>
                <a:gd name="T2" fmla="*/ 40 w 1710"/>
                <a:gd name="T3" fmla="*/ 0 h 830"/>
                <a:gd name="T4" fmla="*/ 0 w 1710"/>
                <a:gd name="T5" fmla="*/ 91 h 830"/>
                <a:gd name="T6" fmla="*/ 1670 w 1710"/>
                <a:gd name="T7" fmla="*/ 830 h 830"/>
                <a:gd name="T8" fmla="*/ 1710 w 1710"/>
                <a:gd name="T9" fmla="*/ 740 h 830"/>
                <a:gd name="T10" fmla="*/ 0 60000 65536"/>
                <a:gd name="T11" fmla="*/ 0 60000 65536"/>
                <a:gd name="T12" fmla="*/ 0 60000 65536"/>
                <a:gd name="T13" fmla="*/ 0 60000 65536"/>
                <a:gd name="T14" fmla="*/ 0 60000 65536"/>
                <a:gd name="T15" fmla="*/ 0 w 1710"/>
                <a:gd name="T16" fmla="*/ 0 h 830"/>
                <a:gd name="T17" fmla="*/ 1710 w 1710"/>
                <a:gd name="T18" fmla="*/ 830 h 830"/>
              </a:gdLst>
              <a:ahLst/>
              <a:cxnLst>
                <a:cxn ang="T10">
                  <a:pos x="T0" y="T1"/>
                </a:cxn>
                <a:cxn ang="T11">
                  <a:pos x="T2" y="T3"/>
                </a:cxn>
                <a:cxn ang="T12">
                  <a:pos x="T4" y="T5"/>
                </a:cxn>
                <a:cxn ang="T13">
                  <a:pos x="T6" y="T7"/>
                </a:cxn>
                <a:cxn ang="T14">
                  <a:pos x="T8" y="T9"/>
                </a:cxn>
              </a:cxnLst>
              <a:rect l="T15" t="T16" r="T17" b="T18"/>
              <a:pathLst>
                <a:path w="1710" h="830">
                  <a:moveTo>
                    <a:pt x="1710" y="740"/>
                  </a:moveTo>
                  <a:lnTo>
                    <a:pt x="40" y="0"/>
                  </a:lnTo>
                  <a:lnTo>
                    <a:pt x="0" y="91"/>
                  </a:lnTo>
                  <a:lnTo>
                    <a:pt x="1670" y="830"/>
                  </a:lnTo>
                  <a:lnTo>
                    <a:pt x="1710" y="740"/>
                  </a:lnTo>
                  <a:close/>
                </a:path>
              </a:pathLst>
            </a:custGeom>
            <a:solidFill>
              <a:srgbClr val="714049"/>
            </a:solidFill>
            <a:ln w="9525">
              <a:noFill/>
              <a:round/>
              <a:headEnd/>
              <a:tailEnd/>
            </a:ln>
          </p:spPr>
          <p:txBody>
            <a:bodyPr>
              <a:prstTxWarp prst="textNoShape">
                <a:avLst/>
              </a:prstTxWarp>
            </a:bodyPr>
            <a:lstStyle/>
            <a:p>
              <a:endParaRPr lang="en-US"/>
            </a:p>
          </p:txBody>
        </p:sp>
        <p:sp>
          <p:nvSpPr>
            <p:cNvPr id="20616" name="Freeform 483"/>
            <p:cNvSpPr>
              <a:spLocks/>
            </p:cNvSpPr>
            <p:nvPr/>
          </p:nvSpPr>
          <p:spPr bwMode="auto">
            <a:xfrm>
              <a:off x="2255" y="1692"/>
              <a:ext cx="3" cy="3"/>
            </a:xfrm>
            <a:custGeom>
              <a:avLst/>
              <a:gdLst>
                <a:gd name="T0" fmla="*/ 0 w 70"/>
                <a:gd name="T1" fmla="*/ 90 h 95"/>
                <a:gd name="T2" fmla="*/ 6 w 70"/>
                <a:gd name="T3" fmla="*/ 93 h 95"/>
                <a:gd name="T4" fmla="*/ 12 w 70"/>
                <a:gd name="T5" fmla="*/ 94 h 95"/>
                <a:gd name="T6" fmla="*/ 17 w 70"/>
                <a:gd name="T7" fmla="*/ 95 h 95"/>
                <a:gd name="T8" fmla="*/ 22 w 70"/>
                <a:gd name="T9" fmla="*/ 95 h 95"/>
                <a:gd name="T10" fmla="*/ 27 w 70"/>
                <a:gd name="T11" fmla="*/ 95 h 95"/>
                <a:gd name="T12" fmla="*/ 32 w 70"/>
                <a:gd name="T13" fmla="*/ 94 h 95"/>
                <a:gd name="T14" fmla="*/ 36 w 70"/>
                <a:gd name="T15" fmla="*/ 93 h 95"/>
                <a:gd name="T16" fmla="*/ 41 w 70"/>
                <a:gd name="T17" fmla="*/ 91 h 95"/>
                <a:gd name="T18" fmla="*/ 48 w 70"/>
                <a:gd name="T19" fmla="*/ 87 h 95"/>
                <a:gd name="T20" fmla="*/ 55 w 70"/>
                <a:gd name="T21" fmla="*/ 80 h 95"/>
                <a:gd name="T22" fmla="*/ 61 w 70"/>
                <a:gd name="T23" fmla="*/ 73 h 95"/>
                <a:gd name="T24" fmla="*/ 65 w 70"/>
                <a:gd name="T25" fmla="*/ 65 h 95"/>
                <a:gd name="T26" fmla="*/ 68 w 70"/>
                <a:gd name="T27" fmla="*/ 56 h 95"/>
                <a:gd name="T28" fmla="*/ 70 w 70"/>
                <a:gd name="T29" fmla="*/ 47 h 95"/>
                <a:gd name="T30" fmla="*/ 69 w 70"/>
                <a:gd name="T31" fmla="*/ 38 h 95"/>
                <a:gd name="T32" fmla="*/ 68 w 70"/>
                <a:gd name="T33" fmla="*/ 28 h 95"/>
                <a:gd name="T34" fmla="*/ 66 w 70"/>
                <a:gd name="T35" fmla="*/ 24 h 95"/>
                <a:gd name="T36" fmla="*/ 64 w 70"/>
                <a:gd name="T37" fmla="*/ 20 h 95"/>
                <a:gd name="T38" fmla="*/ 61 w 70"/>
                <a:gd name="T39" fmla="*/ 16 h 95"/>
                <a:gd name="T40" fmla="*/ 58 w 70"/>
                <a:gd name="T41" fmla="*/ 12 h 95"/>
                <a:gd name="T42" fmla="*/ 55 w 70"/>
                <a:gd name="T43" fmla="*/ 9 h 95"/>
                <a:gd name="T44" fmla="*/ 50 w 70"/>
                <a:gd name="T45" fmla="*/ 5 h 95"/>
                <a:gd name="T46" fmla="*/ 46 w 70"/>
                <a:gd name="T47" fmla="*/ 2 h 95"/>
                <a:gd name="T48" fmla="*/ 40 w 70"/>
                <a:gd name="T49" fmla="*/ 0 h 95"/>
                <a:gd name="T50" fmla="*/ 0 w 70"/>
                <a:gd name="T51" fmla="*/ 9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0"/>
                  </a:moveTo>
                  <a:lnTo>
                    <a:pt x="6" y="93"/>
                  </a:lnTo>
                  <a:lnTo>
                    <a:pt x="12" y="94"/>
                  </a:lnTo>
                  <a:lnTo>
                    <a:pt x="17" y="95"/>
                  </a:lnTo>
                  <a:lnTo>
                    <a:pt x="22" y="95"/>
                  </a:lnTo>
                  <a:lnTo>
                    <a:pt x="27" y="95"/>
                  </a:lnTo>
                  <a:lnTo>
                    <a:pt x="32" y="94"/>
                  </a:lnTo>
                  <a:lnTo>
                    <a:pt x="36" y="93"/>
                  </a:lnTo>
                  <a:lnTo>
                    <a:pt x="41" y="91"/>
                  </a:lnTo>
                  <a:lnTo>
                    <a:pt x="48" y="87"/>
                  </a:lnTo>
                  <a:lnTo>
                    <a:pt x="55" y="80"/>
                  </a:lnTo>
                  <a:lnTo>
                    <a:pt x="61" y="73"/>
                  </a:lnTo>
                  <a:lnTo>
                    <a:pt x="65" y="65"/>
                  </a:lnTo>
                  <a:lnTo>
                    <a:pt x="68" y="56"/>
                  </a:lnTo>
                  <a:lnTo>
                    <a:pt x="70" y="47"/>
                  </a:lnTo>
                  <a:lnTo>
                    <a:pt x="69" y="38"/>
                  </a:lnTo>
                  <a:lnTo>
                    <a:pt x="68" y="28"/>
                  </a:lnTo>
                  <a:lnTo>
                    <a:pt x="66" y="24"/>
                  </a:lnTo>
                  <a:lnTo>
                    <a:pt x="64" y="20"/>
                  </a:lnTo>
                  <a:lnTo>
                    <a:pt x="61" y="16"/>
                  </a:lnTo>
                  <a:lnTo>
                    <a:pt x="58" y="12"/>
                  </a:lnTo>
                  <a:lnTo>
                    <a:pt x="55" y="9"/>
                  </a:lnTo>
                  <a:lnTo>
                    <a:pt x="50" y="5"/>
                  </a:lnTo>
                  <a:lnTo>
                    <a:pt x="46" y="2"/>
                  </a:lnTo>
                  <a:lnTo>
                    <a:pt x="40" y="0"/>
                  </a:lnTo>
                  <a:lnTo>
                    <a:pt x="0" y="90"/>
                  </a:lnTo>
                  <a:close/>
                </a:path>
              </a:pathLst>
            </a:custGeom>
            <a:solidFill>
              <a:srgbClr val="714049"/>
            </a:solidFill>
            <a:ln w="9525">
              <a:noFill/>
              <a:round/>
              <a:headEnd/>
              <a:tailEnd/>
            </a:ln>
          </p:spPr>
          <p:txBody>
            <a:bodyPr>
              <a:prstTxWarp prst="textNoShape">
                <a:avLst/>
              </a:prstTxWarp>
            </a:bodyPr>
            <a:lstStyle/>
            <a:p>
              <a:endParaRPr lang="en-US"/>
            </a:p>
          </p:txBody>
        </p:sp>
        <p:sp>
          <p:nvSpPr>
            <p:cNvPr id="20617" name="Freeform 484"/>
            <p:cNvSpPr>
              <a:spLocks/>
            </p:cNvSpPr>
            <p:nvPr/>
          </p:nvSpPr>
          <p:spPr bwMode="auto">
            <a:xfrm>
              <a:off x="2099" y="1756"/>
              <a:ext cx="2" cy="3"/>
            </a:xfrm>
            <a:custGeom>
              <a:avLst/>
              <a:gdLst>
                <a:gd name="T0" fmla="*/ 69 w 69"/>
                <a:gd name="T1" fmla="*/ 5 h 95"/>
                <a:gd name="T2" fmla="*/ 64 w 69"/>
                <a:gd name="T3" fmla="*/ 3 h 95"/>
                <a:gd name="T4" fmla="*/ 59 w 69"/>
                <a:gd name="T5" fmla="*/ 1 h 95"/>
                <a:gd name="T6" fmla="*/ 53 w 69"/>
                <a:gd name="T7" fmla="*/ 0 h 95"/>
                <a:gd name="T8" fmla="*/ 47 w 69"/>
                <a:gd name="T9" fmla="*/ 0 h 95"/>
                <a:gd name="T10" fmla="*/ 42 w 69"/>
                <a:gd name="T11" fmla="*/ 0 h 95"/>
                <a:gd name="T12" fmla="*/ 38 w 69"/>
                <a:gd name="T13" fmla="*/ 1 h 95"/>
                <a:gd name="T14" fmla="*/ 33 w 69"/>
                <a:gd name="T15" fmla="*/ 2 h 95"/>
                <a:gd name="T16" fmla="*/ 29 w 69"/>
                <a:gd name="T17" fmla="*/ 4 h 95"/>
                <a:gd name="T18" fmla="*/ 21 w 69"/>
                <a:gd name="T19" fmla="*/ 9 h 95"/>
                <a:gd name="T20" fmla="*/ 14 w 69"/>
                <a:gd name="T21" fmla="*/ 15 h 95"/>
                <a:gd name="T22" fmla="*/ 9 w 69"/>
                <a:gd name="T23" fmla="*/ 23 h 95"/>
                <a:gd name="T24" fmla="*/ 5 w 69"/>
                <a:gd name="T25" fmla="*/ 31 h 95"/>
                <a:gd name="T26" fmla="*/ 2 w 69"/>
                <a:gd name="T27" fmla="*/ 39 h 95"/>
                <a:gd name="T28" fmla="*/ 0 w 69"/>
                <a:gd name="T29" fmla="*/ 48 h 95"/>
                <a:gd name="T30" fmla="*/ 0 w 69"/>
                <a:gd name="T31" fmla="*/ 57 h 95"/>
                <a:gd name="T32" fmla="*/ 2 w 69"/>
                <a:gd name="T33" fmla="*/ 67 h 95"/>
                <a:gd name="T34" fmla="*/ 4 w 69"/>
                <a:gd name="T35" fmla="*/ 71 h 95"/>
                <a:gd name="T36" fmla="*/ 6 w 69"/>
                <a:gd name="T37" fmla="*/ 75 h 95"/>
                <a:gd name="T38" fmla="*/ 8 w 69"/>
                <a:gd name="T39" fmla="*/ 79 h 95"/>
                <a:gd name="T40" fmla="*/ 12 w 69"/>
                <a:gd name="T41" fmla="*/ 83 h 95"/>
                <a:gd name="T42" fmla="*/ 15 w 69"/>
                <a:gd name="T43" fmla="*/ 87 h 95"/>
                <a:gd name="T44" fmla="*/ 19 w 69"/>
                <a:gd name="T45" fmla="*/ 90 h 95"/>
                <a:gd name="T46" fmla="*/ 24 w 69"/>
                <a:gd name="T47" fmla="*/ 93 h 95"/>
                <a:gd name="T48" fmla="*/ 29 w 69"/>
                <a:gd name="T49" fmla="*/ 95 h 95"/>
                <a:gd name="T50" fmla="*/ 69 w 69"/>
                <a:gd name="T51" fmla="*/ 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69" y="5"/>
                  </a:moveTo>
                  <a:lnTo>
                    <a:pt x="64" y="3"/>
                  </a:lnTo>
                  <a:lnTo>
                    <a:pt x="59" y="1"/>
                  </a:lnTo>
                  <a:lnTo>
                    <a:pt x="53" y="0"/>
                  </a:lnTo>
                  <a:lnTo>
                    <a:pt x="47" y="0"/>
                  </a:lnTo>
                  <a:lnTo>
                    <a:pt x="42" y="0"/>
                  </a:lnTo>
                  <a:lnTo>
                    <a:pt x="38" y="1"/>
                  </a:lnTo>
                  <a:lnTo>
                    <a:pt x="33" y="2"/>
                  </a:lnTo>
                  <a:lnTo>
                    <a:pt x="29" y="4"/>
                  </a:lnTo>
                  <a:lnTo>
                    <a:pt x="21" y="9"/>
                  </a:lnTo>
                  <a:lnTo>
                    <a:pt x="14" y="15"/>
                  </a:lnTo>
                  <a:lnTo>
                    <a:pt x="9" y="23"/>
                  </a:lnTo>
                  <a:lnTo>
                    <a:pt x="5" y="31"/>
                  </a:lnTo>
                  <a:lnTo>
                    <a:pt x="2" y="39"/>
                  </a:lnTo>
                  <a:lnTo>
                    <a:pt x="0" y="48"/>
                  </a:lnTo>
                  <a:lnTo>
                    <a:pt x="0" y="57"/>
                  </a:lnTo>
                  <a:lnTo>
                    <a:pt x="2" y="67"/>
                  </a:lnTo>
                  <a:lnTo>
                    <a:pt x="4" y="71"/>
                  </a:lnTo>
                  <a:lnTo>
                    <a:pt x="6" y="75"/>
                  </a:lnTo>
                  <a:lnTo>
                    <a:pt x="8" y="79"/>
                  </a:lnTo>
                  <a:lnTo>
                    <a:pt x="12" y="83"/>
                  </a:lnTo>
                  <a:lnTo>
                    <a:pt x="15" y="87"/>
                  </a:lnTo>
                  <a:lnTo>
                    <a:pt x="19" y="90"/>
                  </a:lnTo>
                  <a:lnTo>
                    <a:pt x="24" y="93"/>
                  </a:lnTo>
                  <a:lnTo>
                    <a:pt x="29" y="95"/>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618" name="Freeform 485"/>
            <p:cNvSpPr>
              <a:spLocks/>
            </p:cNvSpPr>
            <p:nvPr/>
          </p:nvSpPr>
          <p:spPr bwMode="auto">
            <a:xfrm>
              <a:off x="2100" y="1756"/>
              <a:ext cx="37" cy="19"/>
            </a:xfrm>
            <a:custGeom>
              <a:avLst/>
              <a:gdLst>
                <a:gd name="T0" fmla="*/ 1178 w 1178"/>
                <a:gd name="T1" fmla="*/ 504 h 595"/>
                <a:gd name="T2" fmla="*/ 40 w 1178"/>
                <a:gd name="T3" fmla="*/ 0 h 595"/>
                <a:gd name="T4" fmla="*/ 0 w 1178"/>
                <a:gd name="T5" fmla="*/ 90 h 595"/>
                <a:gd name="T6" fmla="*/ 1138 w 1178"/>
                <a:gd name="T7" fmla="*/ 595 h 595"/>
                <a:gd name="T8" fmla="*/ 1178 w 1178"/>
                <a:gd name="T9" fmla="*/ 504 h 595"/>
                <a:gd name="T10" fmla="*/ 0 60000 65536"/>
                <a:gd name="T11" fmla="*/ 0 60000 65536"/>
                <a:gd name="T12" fmla="*/ 0 60000 65536"/>
                <a:gd name="T13" fmla="*/ 0 60000 65536"/>
                <a:gd name="T14" fmla="*/ 0 60000 65536"/>
                <a:gd name="T15" fmla="*/ 0 w 1178"/>
                <a:gd name="T16" fmla="*/ 0 h 595"/>
                <a:gd name="T17" fmla="*/ 1178 w 1178"/>
                <a:gd name="T18" fmla="*/ 595 h 595"/>
              </a:gdLst>
              <a:ahLst/>
              <a:cxnLst>
                <a:cxn ang="T10">
                  <a:pos x="T0" y="T1"/>
                </a:cxn>
                <a:cxn ang="T11">
                  <a:pos x="T2" y="T3"/>
                </a:cxn>
                <a:cxn ang="T12">
                  <a:pos x="T4" y="T5"/>
                </a:cxn>
                <a:cxn ang="T13">
                  <a:pos x="T6" y="T7"/>
                </a:cxn>
                <a:cxn ang="T14">
                  <a:pos x="T8" y="T9"/>
                </a:cxn>
              </a:cxnLst>
              <a:rect l="T15" t="T16" r="T17" b="T18"/>
              <a:pathLst>
                <a:path w="1178" h="595">
                  <a:moveTo>
                    <a:pt x="1178" y="504"/>
                  </a:moveTo>
                  <a:lnTo>
                    <a:pt x="40" y="0"/>
                  </a:lnTo>
                  <a:lnTo>
                    <a:pt x="0" y="90"/>
                  </a:lnTo>
                  <a:lnTo>
                    <a:pt x="1138" y="595"/>
                  </a:lnTo>
                  <a:lnTo>
                    <a:pt x="1178" y="504"/>
                  </a:lnTo>
                  <a:close/>
                </a:path>
              </a:pathLst>
            </a:custGeom>
            <a:solidFill>
              <a:srgbClr val="714049"/>
            </a:solidFill>
            <a:ln w="9525">
              <a:noFill/>
              <a:round/>
              <a:headEnd/>
              <a:tailEnd/>
            </a:ln>
          </p:spPr>
          <p:txBody>
            <a:bodyPr>
              <a:prstTxWarp prst="textNoShape">
                <a:avLst/>
              </a:prstTxWarp>
            </a:bodyPr>
            <a:lstStyle/>
            <a:p>
              <a:endParaRPr lang="en-US"/>
            </a:p>
          </p:txBody>
        </p:sp>
        <p:sp>
          <p:nvSpPr>
            <p:cNvPr id="20619" name="Freeform 486"/>
            <p:cNvSpPr>
              <a:spLocks/>
            </p:cNvSpPr>
            <p:nvPr/>
          </p:nvSpPr>
          <p:spPr bwMode="auto">
            <a:xfrm>
              <a:off x="2135" y="1772"/>
              <a:ext cx="3" cy="3"/>
            </a:xfrm>
            <a:custGeom>
              <a:avLst/>
              <a:gdLst>
                <a:gd name="T0" fmla="*/ 0 w 70"/>
                <a:gd name="T1" fmla="*/ 91 h 95"/>
                <a:gd name="T2" fmla="*/ 6 w 70"/>
                <a:gd name="T3" fmla="*/ 93 h 95"/>
                <a:gd name="T4" fmla="*/ 11 w 70"/>
                <a:gd name="T5" fmla="*/ 94 h 95"/>
                <a:gd name="T6" fmla="*/ 16 w 70"/>
                <a:gd name="T7" fmla="*/ 95 h 95"/>
                <a:gd name="T8" fmla="*/ 21 w 70"/>
                <a:gd name="T9" fmla="*/ 95 h 95"/>
                <a:gd name="T10" fmla="*/ 26 w 70"/>
                <a:gd name="T11" fmla="*/ 95 h 95"/>
                <a:gd name="T12" fmla="*/ 32 w 70"/>
                <a:gd name="T13" fmla="*/ 94 h 95"/>
                <a:gd name="T14" fmla="*/ 36 w 70"/>
                <a:gd name="T15" fmla="*/ 93 h 95"/>
                <a:gd name="T16" fmla="*/ 41 w 70"/>
                <a:gd name="T17" fmla="*/ 91 h 95"/>
                <a:gd name="T18" fmla="*/ 48 w 70"/>
                <a:gd name="T19" fmla="*/ 87 h 95"/>
                <a:gd name="T20" fmla="*/ 55 w 70"/>
                <a:gd name="T21" fmla="*/ 81 h 95"/>
                <a:gd name="T22" fmla="*/ 61 w 70"/>
                <a:gd name="T23" fmla="*/ 73 h 95"/>
                <a:gd name="T24" fmla="*/ 65 w 70"/>
                <a:gd name="T25" fmla="*/ 65 h 95"/>
                <a:gd name="T26" fmla="*/ 68 w 70"/>
                <a:gd name="T27" fmla="*/ 56 h 95"/>
                <a:gd name="T28" fmla="*/ 70 w 70"/>
                <a:gd name="T29" fmla="*/ 47 h 95"/>
                <a:gd name="T30" fmla="*/ 69 w 70"/>
                <a:gd name="T31" fmla="*/ 38 h 95"/>
                <a:gd name="T32" fmla="*/ 67 w 70"/>
                <a:gd name="T33" fmla="*/ 29 h 95"/>
                <a:gd name="T34" fmla="*/ 66 w 70"/>
                <a:gd name="T35" fmla="*/ 25 h 95"/>
                <a:gd name="T36" fmla="*/ 64 w 70"/>
                <a:gd name="T37" fmla="*/ 20 h 95"/>
                <a:gd name="T38" fmla="*/ 61 w 70"/>
                <a:gd name="T39" fmla="*/ 16 h 95"/>
                <a:gd name="T40" fmla="*/ 58 w 70"/>
                <a:gd name="T41" fmla="*/ 12 h 95"/>
                <a:gd name="T42" fmla="*/ 54 w 70"/>
                <a:gd name="T43" fmla="*/ 9 h 95"/>
                <a:gd name="T44" fmla="*/ 50 w 70"/>
                <a:gd name="T45" fmla="*/ 5 h 95"/>
                <a:gd name="T46" fmla="*/ 46 w 70"/>
                <a:gd name="T47" fmla="*/ 2 h 95"/>
                <a:gd name="T48" fmla="*/ 40 w 70"/>
                <a:gd name="T49" fmla="*/ 0 h 95"/>
                <a:gd name="T50" fmla="*/ 0 w 70"/>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1"/>
                  </a:moveTo>
                  <a:lnTo>
                    <a:pt x="6" y="93"/>
                  </a:lnTo>
                  <a:lnTo>
                    <a:pt x="11" y="94"/>
                  </a:lnTo>
                  <a:lnTo>
                    <a:pt x="16" y="95"/>
                  </a:lnTo>
                  <a:lnTo>
                    <a:pt x="21" y="95"/>
                  </a:lnTo>
                  <a:lnTo>
                    <a:pt x="26" y="95"/>
                  </a:lnTo>
                  <a:lnTo>
                    <a:pt x="32" y="94"/>
                  </a:lnTo>
                  <a:lnTo>
                    <a:pt x="36" y="93"/>
                  </a:lnTo>
                  <a:lnTo>
                    <a:pt x="41" y="91"/>
                  </a:lnTo>
                  <a:lnTo>
                    <a:pt x="48" y="87"/>
                  </a:lnTo>
                  <a:lnTo>
                    <a:pt x="55" y="81"/>
                  </a:lnTo>
                  <a:lnTo>
                    <a:pt x="61" y="73"/>
                  </a:lnTo>
                  <a:lnTo>
                    <a:pt x="65" y="65"/>
                  </a:lnTo>
                  <a:lnTo>
                    <a:pt x="68" y="56"/>
                  </a:lnTo>
                  <a:lnTo>
                    <a:pt x="70" y="47"/>
                  </a:lnTo>
                  <a:lnTo>
                    <a:pt x="69" y="38"/>
                  </a:lnTo>
                  <a:lnTo>
                    <a:pt x="67" y="29"/>
                  </a:lnTo>
                  <a:lnTo>
                    <a:pt x="66" y="25"/>
                  </a:lnTo>
                  <a:lnTo>
                    <a:pt x="64" y="20"/>
                  </a:lnTo>
                  <a:lnTo>
                    <a:pt x="61" y="16"/>
                  </a:lnTo>
                  <a:lnTo>
                    <a:pt x="58" y="12"/>
                  </a:lnTo>
                  <a:lnTo>
                    <a:pt x="54" y="9"/>
                  </a:lnTo>
                  <a:lnTo>
                    <a:pt x="50" y="5"/>
                  </a:lnTo>
                  <a:lnTo>
                    <a:pt x="46" y="2"/>
                  </a:lnTo>
                  <a:lnTo>
                    <a:pt x="40" y="0"/>
                  </a:lnTo>
                  <a:lnTo>
                    <a:pt x="0" y="91"/>
                  </a:lnTo>
                  <a:close/>
                </a:path>
              </a:pathLst>
            </a:custGeom>
            <a:solidFill>
              <a:srgbClr val="714049"/>
            </a:solidFill>
            <a:ln w="9525">
              <a:noFill/>
              <a:round/>
              <a:headEnd/>
              <a:tailEnd/>
            </a:ln>
          </p:spPr>
          <p:txBody>
            <a:bodyPr>
              <a:prstTxWarp prst="textNoShape">
                <a:avLst/>
              </a:prstTxWarp>
            </a:bodyPr>
            <a:lstStyle/>
            <a:p>
              <a:endParaRPr lang="en-US"/>
            </a:p>
          </p:txBody>
        </p:sp>
        <p:sp>
          <p:nvSpPr>
            <p:cNvPr id="20620" name="Freeform 487"/>
            <p:cNvSpPr>
              <a:spLocks/>
            </p:cNvSpPr>
            <p:nvPr/>
          </p:nvSpPr>
          <p:spPr bwMode="auto">
            <a:xfrm>
              <a:off x="2204" y="1714"/>
              <a:ext cx="2" cy="3"/>
            </a:xfrm>
            <a:custGeom>
              <a:avLst/>
              <a:gdLst>
                <a:gd name="T0" fmla="*/ 70 w 70"/>
                <a:gd name="T1" fmla="*/ 6 h 95"/>
                <a:gd name="T2" fmla="*/ 64 w 70"/>
                <a:gd name="T3" fmla="*/ 2 h 95"/>
                <a:gd name="T4" fmla="*/ 58 w 70"/>
                <a:gd name="T5" fmla="*/ 1 h 95"/>
                <a:gd name="T6" fmla="*/ 53 w 70"/>
                <a:gd name="T7" fmla="*/ 0 h 95"/>
                <a:gd name="T8" fmla="*/ 48 w 70"/>
                <a:gd name="T9" fmla="*/ 0 h 95"/>
                <a:gd name="T10" fmla="*/ 43 w 70"/>
                <a:gd name="T11" fmla="*/ 0 h 95"/>
                <a:gd name="T12" fmla="*/ 38 w 70"/>
                <a:gd name="T13" fmla="*/ 1 h 95"/>
                <a:gd name="T14" fmla="*/ 33 w 70"/>
                <a:gd name="T15" fmla="*/ 2 h 95"/>
                <a:gd name="T16" fmla="*/ 29 w 70"/>
                <a:gd name="T17" fmla="*/ 5 h 95"/>
                <a:gd name="T18" fmla="*/ 21 w 70"/>
                <a:gd name="T19" fmla="*/ 9 h 95"/>
                <a:gd name="T20" fmla="*/ 15 w 70"/>
                <a:gd name="T21" fmla="*/ 15 h 95"/>
                <a:gd name="T22" fmla="*/ 9 w 70"/>
                <a:gd name="T23" fmla="*/ 22 h 95"/>
                <a:gd name="T24" fmla="*/ 5 w 70"/>
                <a:gd name="T25" fmla="*/ 30 h 95"/>
                <a:gd name="T26" fmla="*/ 2 w 70"/>
                <a:gd name="T27" fmla="*/ 39 h 95"/>
                <a:gd name="T28" fmla="*/ 0 w 70"/>
                <a:gd name="T29" fmla="*/ 48 h 95"/>
                <a:gd name="T30" fmla="*/ 0 w 70"/>
                <a:gd name="T31" fmla="*/ 58 h 95"/>
                <a:gd name="T32" fmla="*/ 2 w 70"/>
                <a:gd name="T33" fmla="*/ 67 h 95"/>
                <a:gd name="T34" fmla="*/ 4 w 70"/>
                <a:gd name="T35" fmla="*/ 71 h 95"/>
                <a:gd name="T36" fmla="*/ 6 w 70"/>
                <a:gd name="T37" fmla="*/ 75 h 95"/>
                <a:gd name="T38" fmla="*/ 9 w 70"/>
                <a:gd name="T39" fmla="*/ 79 h 95"/>
                <a:gd name="T40" fmla="*/ 12 w 70"/>
                <a:gd name="T41" fmla="*/ 83 h 95"/>
                <a:gd name="T42" fmla="*/ 15 w 70"/>
                <a:gd name="T43" fmla="*/ 87 h 95"/>
                <a:gd name="T44" fmla="*/ 20 w 70"/>
                <a:gd name="T45" fmla="*/ 90 h 95"/>
                <a:gd name="T46" fmla="*/ 24 w 70"/>
                <a:gd name="T47" fmla="*/ 93 h 95"/>
                <a:gd name="T48" fmla="*/ 30 w 70"/>
                <a:gd name="T49" fmla="*/ 95 h 95"/>
                <a:gd name="T50" fmla="*/ 70 w 70"/>
                <a:gd name="T51" fmla="*/ 6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70" y="6"/>
                  </a:moveTo>
                  <a:lnTo>
                    <a:pt x="64" y="2"/>
                  </a:lnTo>
                  <a:lnTo>
                    <a:pt x="58" y="1"/>
                  </a:lnTo>
                  <a:lnTo>
                    <a:pt x="53" y="0"/>
                  </a:lnTo>
                  <a:lnTo>
                    <a:pt x="48" y="0"/>
                  </a:lnTo>
                  <a:lnTo>
                    <a:pt x="43" y="0"/>
                  </a:lnTo>
                  <a:lnTo>
                    <a:pt x="38" y="1"/>
                  </a:lnTo>
                  <a:lnTo>
                    <a:pt x="33" y="2"/>
                  </a:lnTo>
                  <a:lnTo>
                    <a:pt x="29" y="5"/>
                  </a:lnTo>
                  <a:lnTo>
                    <a:pt x="21" y="9"/>
                  </a:lnTo>
                  <a:lnTo>
                    <a:pt x="15" y="15"/>
                  </a:lnTo>
                  <a:lnTo>
                    <a:pt x="9" y="22"/>
                  </a:lnTo>
                  <a:lnTo>
                    <a:pt x="5" y="30"/>
                  </a:lnTo>
                  <a:lnTo>
                    <a:pt x="2" y="39"/>
                  </a:lnTo>
                  <a:lnTo>
                    <a:pt x="0" y="48"/>
                  </a:lnTo>
                  <a:lnTo>
                    <a:pt x="0" y="58"/>
                  </a:lnTo>
                  <a:lnTo>
                    <a:pt x="2" y="67"/>
                  </a:lnTo>
                  <a:lnTo>
                    <a:pt x="4" y="71"/>
                  </a:lnTo>
                  <a:lnTo>
                    <a:pt x="6" y="75"/>
                  </a:lnTo>
                  <a:lnTo>
                    <a:pt x="9" y="79"/>
                  </a:lnTo>
                  <a:lnTo>
                    <a:pt x="12" y="83"/>
                  </a:lnTo>
                  <a:lnTo>
                    <a:pt x="15" y="87"/>
                  </a:lnTo>
                  <a:lnTo>
                    <a:pt x="20" y="90"/>
                  </a:lnTo>
                  <a:lnTo>
                    <a:pt x="24" y="93"/>
                  </a:lnTo>
                  <a:lnTo>
                    <a:pt x="30" y="95"/>
                  </a:lnTo>
                  <a:lnTo>
                    <a:pt x="70" y="6"/>
                  </a:lnTo>
                  <a:close/>
                </a:path>
              </a:pathLst>
            </a:custGeom>
            <a:solidFill>
              <a:srgbClr val="714049"/>
            </a:solidFill>
            <a:ln w="9525">
              <a:noFill/>
              <a:round/>
              <a:headEnd/>
              <a:tailEnd/>
            </a:ln>
          </p:spPr>
          <p:txBody>
            <a:bodyPr>
              <a:prstTxWarp prst="textNoShape">
                <a:avLst/>
              </a:prstTxWarp>
            </a:bodyPr>
            <a:lstStyle/>
            <a:p>
              <a:endParaRPr lang="en-US"/>
            </a:p>
          </p:txBody>
        </p:sp>
        <p:sp>
          <p:nvSpPr>
            <p:cNvPr id="20621" name="Freeform 488"/>
            <p:cNvSpPr>
              <a:spLocks/>
            </p:cNvSpPr>
            <p:nvPr/>
          </p:nvSpPr>
          <p:spPr bwMode="auto">
            <a:xfrm>
              <a:off x="2206" y="1714"/>
              <a:ext cx="62" cy="29"/>
            </a:xfrm>
            <a:custGeom>
              <a:avLst/>
              <a:gdLst>
                <a:gd name="T0" fmla="*/ 2018 w 2018"/>
                <a:gd name="T1" fmla="*/ 875 h 965"/>
                <a:gd name="T2" fmla="*/ 40 w 2018"/>
                <a:gd name="T3" fmla="*/ 0 h 965"/>
                <a:gd name="T4" fmla="*/ 0 w 2018"/>
                <a:gd name="T5" fmla="*/ 89 h 965"/>
                <a:gd name="T6" fmla="*/ 1977 w 2018"/>
                <a:gd name="T7" fmla="*/ 965 h 965"/>
                <a:gd name="T8" fmla="*/ 2018 w 2018"/>
                <a:gd name="T9" fmla="*/ 875 h 965"/>
                <a:gd name="T10" fmla="*/ 0 60000 65536"/>
                <a:gd name="T11" fmla="*/ 0 60000 65536"/>
                <a:gd name="T12" fmla="*/ 0 60000 65536"/>
                <a:gd name="T13" fmla="*/ 0 60000 65536"/>
                <a:gd name="T14" fmla="*/ 0 60000 65536"/>
                <a:gd name="T15" fmla="*/ 0 w 2018"/>
                <a:gd name="T16" fmla="*/ 0 h 965"/>
                <a:gd name="T17" fmla="*/ 2018 w 2018"/>
                <a:gd name="T18" fmla="*/ 965 h 965"/>
              </a:gdLst>
              <a:ahLst/>
              <a:cxnLst>
                <a:cxn ang="T10">
                  <a:pos x="T0" y="T1"/>
                </a:cxn>
                <a:cxn ang="T11">
                  <a:pos x="T2" y="T3"/>
                </a:cxn>
                <a:cxn ang="T12">
                  <a:pos x="T4" y="T5"/>
                </a:cxn>
                <a:cxn ang="T13">
                  <a:pos x="T6" y="T7"/>
                </a:cxn>
                <a:cxn ang="T14">
                  <a:pos x="T8" y="T9"/>
                </a:cxn>
              </a:cxnLst>
              <a:rect l="T15" t="T16" r="T17" b="T18"/>
              <a:pathLst>
                <a:path w="2018" h="965">
                  <a:moveTo>
                    <a:pt x="2018" y="875"/>
                  </a:moveTo>
                  <a:lnTo>
                    <a:pt x="40" y="0"/>
                  </a:lnTo>
                  <a:lnTo>
                    <a:pt x="0" y="89"/>
                  </a:lnTo>
                  <a:lnTo>
                    <a:pt x="1977" y="965"/>
                  </a:lnTo>
                  <a:lnTo>
                    <a:pt x="2018" y="875"/>
                  </a:lnTo>
                  <a:close/>
                </a:path>
              </a:pathLst>
            </a:custGeom>
            <a:solidFill>
              <a:srgbClr val="714049"/>
            </a:solidFill>
            <a:ln w="9525">
              <a:noFill/>
              <a:round/>
              <a:headEnd/>
              <a:tailEnd/>
            </a:ln>
          </p:spPr>
          <p:txBody>
            <a:bodyPr>
              <a:prstTxWarp prst="textNoShape">
                <a:avLst/>
              </a:prstTxWarp>
            </a:bodyPr>
            <a:lstStyle/>
            <a:p>
              <a:endParaRPr lang="en-US"/>
            </a:p>
          </p:txBody>
        </p:sp>
        <p:sp>
          <p:nvSpPr>
            <p:cNvPr id="20622" name="Freeform 489"/>
            <p:cNvSpPr>
              <a:spLocks/>
            </p:cNvSpPr>
            <p:nvPr/>
          </p:nvSpPr>
          <p:spPr bwMode="auto">
            <a:xfrm>
              <a:off x="2267" y="1741"/>
              <a:ext cx="1" cy="2"/>
            </a:xfrm>
            <a:custGeom>
              <a:avLst/>
              <a:gdLst>
                <a:gd name="T0" fmla="*/ 0 w 70"/>
                <a:gd name="T1" fmla="*/ 90 h 95"/>
                <a:gd name="T2" fmla="*/ 6 w 70"/>
                <a:gd name="T3" fmla="*/ 93 h 95"/>
                <a:gd name="T4" fmla="*/ 11 w 70"/>
                <a:gd name="T5" fmla="*/ 94 h 95"/>
                <a:gd name="T6" fmla="*/ 16 w 70"/>
                <a:gd name="T7" fmla="*/ 95 h 95"/>
                <a:gd name="T8" fmla="*/ 21 w 70"/>
                <a:gd name="T9" fmla="*/ 95 h 95"/>
                <a:gd name="T10" fmla="*/ 27 w 70"/>
                <a:gd name="T11" fmla="*/ 95 h 95"/>
                <a:gd name="T12" fmla="*/ 32 w 70"/>
                <a:gd name="T13" fmla="*/ 94 h 95"/>
                <a:gd name="T14" fmla="*/ 36 w 70"/>
                <a:gd name="T15" fmla="*/ 93 h 95"/>
                <a:gd name="T16" fmla="*/ 41 w 70"/>
                <a:gd name="T17" fmla="*/ 91 h 95"/>
                <a:gd name="T18" fmla="*/ 49 w 70"/>
                <a:gd name="T19" fmla="*/ 87 h 95"/>
                <a:gd name="T20" fmla="*/ 55 w 70"/>
                <a:gd name="T21" fmla="*/ 81 h 95"/>
                <a:gd name="T22" fmla="*/ 61 w 70"/>
                <a:gd name="T23" fmla="*/ 74 h 95"/>
                <a:gd name="T24" fmla="*/ 65 w 70"/>
                <a:gd name="T25" fmla="*/ 65 h 95"/>
                <a:gd name="T26" fmla="*/ 68 w 70"/>
                <a:gd name="T27" fmla="*/ 56 h 95"/>
                <a:gd name="T28" fmla="*/ 70 w 70"/>
                <a:gd name="T29" fmla="*/ 47 h 95"/>
                <a:gd name="T30" fmla="*/ 70 w 70"/>
                <a:gd name="T31" fmla="*/ 38 h 95"/>
                <a:gd name="T32" fmla="*/ 68 w 70"/>
                <a:gd name="T33" fmla="*/ 29 h 95"/>
                <a:gd name="T34" fmla="*/ 66 w 70"/>
                <a:gd name="T35" fmla="*/ 25 h 95"/>
                <a:gd name="T36" fmla="*/ 64 w 70"/>
                <a:gd name="T37" fmla="*/ 21 h 95"/>
                <a:gd name="T38" fmla="*/ 61 w 70"/>
                <a:gd name="T39" fmla="*/ 17 h 95"/>
                <a:gd name="T40" fmla="*/ 58 w 70"/>
                <a:gd name="T41" fmla="*/ 12 h 95"/>
                <a:gd name="T42" fmla="*/ 55 w 70"/>
                <a:gd name="T43" fmla="*/ 9 h 95"/>
                <a:gd name="T44" fmla="*/ 50 w 70"/>
                <a:gd name="T45" fmla="*/ 5 h 95"/>
                <a:gd name="T46" fmla="*/ 46 w 70"/>
                <a:gd name="T47" fmla="*/ 2 h 95"/>
                <a:gd name="T48" fmla="*/ 41 w 70"/>
                <a:gd name="T49" fmla="*/ 0 h 95"/>
                <a:gd name="T50" fmla="*/ 0 w 70"/>
                <a:gd name="T51" fmla="*/ 9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0"/>
                  </a:moveTo>
                  <a:lnTo>
                    <a:pt x="6" y="93"/>
                  </a:lnTo>
                  <a:lnTo>
                    <a:pt x="11" y="94"/>
                  </a:lnTo>
                  <a:lnTo>
                    <a:pt x="16" y="95"/>
                  </a:lnTo>
                  <a:lnTo>
                    <a:pt x="21" y="95"/>
                  </a:lnTo>
                  <a:lnTo>
                    <a:pt x="27" y="95"/>
                  </a:lnTo>
                  <a:lnTo>
                    <a:pt x="32" y="94"/>
                  </a:lnTo>
                  <a:lnTo>
                    <a:pt x="36" y="93"/>
                  </a:lnTo>
                  <a:lnTo>
                    <a:pt x="41" y="91"/>
                  </a:lnTo>
                  <a:lnTo>
                    <a:pt x="49" y="87"/>
                  </a:lnTo>
                  <a:lnTo>
                    <a:pt x="55" y="81"/>
                  </a:lnTo>
                  <a:lnTo>
                    <a:pt x="61" y="74"/>
                  </a:lnTo>
                  <a:lnTo>
                    <a:pt x="65" y="65"/>
                  </a:lnTo>
                  <a:lnTo>
                    <a:pt x="68" y="56"/>
                  </a:lnTo>
                  <a:lnTo>
                    <a:pt x="70" y="47"/>
                  </a:lnTo>
                  <a:lnTo>
                    <a:pt x="70" y="38"/>
                  </a:lnTo>
                  <a:lnTo>
                    <a:pt x="68" y="29"/>
                  </a:lnTo>
                  <a:lnTo>
                    <a:pt x="66" y="25"/>
                  </a:lnTo>
                  <a:lnTo>
                    <a:pt x="64" y="21"/>
                  </a:lnTo>
                  <a:lnTo>
                    <a:pt x="61" y="17"/>
                  </a:lnTo>
                  <a:lnTo>
                    <a:pt x="58" y="12"/>
                  </a:lnTo>
                  <a:lnTo>
                    <a:pt x="55" y="9"/>
                  </a:lnTo>
                  <a:lnTo>
                    <a:pt x="50" y="5"/>
                  </a:lnTo>
                  <a:lnTo>
                    <a:pt x="46" y="2"/>
                  </a:lnTo>
                  <a:lnTo>
                    <a:pt x="41" y="0"/>
                  </a:lnTo>
                  <a:lnTo>
                    <a:pt x="0" y="90"/>
                  </a:lnTo>
                  <a:close/>
                </a:path>
              </a:pathLst>
            </a:custGeom>
            <a:solidFill>
              <a:srgbClr val="714049"/>
            </a:solidFill>
            <a:ln w="9525">
              <a:noFill/>
              <a:round/>
              <a:headEnd/>
              <a:tailEnd/>
            </a:ln>
          </p:spPr>
          <p:txBody>
            <a:bodyPr>
              <a:prstTxWarp prst="textNoShape">
                <a:avLst/>
              </a:prstTxWarp>
            </a:bodyPr>
            <a:lstStyle/>
            <a:p>
              <a:endParaRPr lang="en-US"/>
            </a:p>
          </p:txBody>
        </p:sp>
        <p:sp>
          <p:nvSpPr>
            <p:cNvPr id="20623" name="Freeform 490"/>
            <p:cNvSpPr>
              <a:spLocks/>
            </p:cNvSpPr>
            <p:nvPr/>
          </p:nvSpPr>
          <p:spPr bwMode="auto">
            <a:xfrm>
              <a:off x="2311" y="1671"/>
              <a:ext cx="3" cy="3"/>
            </a:xfrm>
            <a:custGeom>
              <a:avLst/>
              <a:gdLst>
                <a:gd name="T0" fmla="*/ 69 w 69"/>
                <a:gd name="T1" fmla="*/ 5 h 96"/>
                <a:gd name="T2" fmla="*/ 64 w 69"/>
                <a:gd name="T3" fmla="*/ 3 h 96"/>
                <a:gd name="T4" fmla="*/ 58 w 69"/>
                <a:gd name="T5" fmla="*/ 2 h 96"/>
                <a:gd name="T6" fmla="*/ 53 w 69"/>
                <a:gd name="T7" fmla="*/ 1 h 96"/>
                <a:gd name="T8" fmla="*/ 48 w 69"/>
                <a:gd name="T9" fmla="*/ 0 h 96"/>
                <a:gd name="T10" fmla="*/ 43 w 69"/>
                <a:gd name="T11" fmla="*/ 1 h 96"/>
                <a:gd name="T12" fmla="*/ 39 w 69"/>
                <a:gd name="T13" fmla="*/ 1 h 96"/>
                <a:gd name="T14" fmla="*/ 34 w 69"/>
                <a:gd name="T15" fmla="*/ 3 h 96"/>
                <a:gd name="T16" fmla="*/ 30 w 69"/>
                <a:gd name="T17" fmla="*/ 4 h 96"/>
                <a:gd name="T18" fmla="*/ 21 w 69"/>
                <a:gd name="T19" fmla="*/ 9 h 96"/>
                <a:gd name="T20" fmla="*/ 14 w 69"/>
                <a:gd name="T21" fmla="*/ 15 h 96"/>
                <a:gd name="T22" fmla="*/ 9 w 69"/>
                <a:gd name="T23" fmla="*/ 23 h 96"/>
                <a:gd name="T24" fmla="*/ 4 w 69"/>
                <a:gd name="T25" fmla="*/ 31 h 96"/>
                <a:gd name="T26" fmla="*/ 1 w 69"/>
                <a:gd name="T27" fmla="*/ 40 h 96"/>
                <a:gd name="T28" fmla="*/ 0 w 69"/>
                <a:gd name="T29" fmla="*/ 49 h 96"/>
                <a:gd name="T30" fmla="*/ 0 w 69"/>
                <a:gd name="T31" fmla="*/ 58 h 96"/>
                <a:gd name="T32" fmla="*/ 2 w 69"/>
                <a:gd name="T33" fmla="*/ 66 h 96"/>
                <a:gd name="T34" fmla="*/ 4 w 69"/>
                <a:gd name="T35" fmla="*/ 72 h 96"/>
                <a:gd name="T36" fmla="*/ 6 w 69"/>
                <a:gd name="T37" fmla="*/ 76 h 96"/>
                <a:gd name="T38" fmla="*/ 8 w 69"/>
                <a:gd name="T39" fmla="*/ 80 h 96"/>
                <a:gd name="T40" fmla="*/ 11 w 69"/>
                <a:gd name="T41" fmla="*/ 84 h 96"/>
                <a:gd name="T42" fmla="*/ 15 w 69"/>
                <a:gd name="T43" fmla="*/ 87 h 96"/>
                <a:gd name="T44" fmla="*/ 19 w 69"/>
                <a:gd name="T45" fmla="*/ 90 h 96"/>
                <a:gd name="T46" fmla="*/ 25 w 69"/>
                <a:gd name="T47" fmla="*/ 93 h 96"/>
                <a:gd name="T48" fmla="*/ 30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2"/>
                  </a:lnTo>
                  <a:lnTo>
                    <a:pt x="53" y="1"/>
                  </a:lnTo>
                  <a:lnTo>
                    <a:pt x="48" y="0"/>
                  </a:lnTo>
                  <a:lnTo>
                    <a:pt x="43" y="1"/>
                  </a:lnTo>
                  <a:lnTo>
                    <a:pt x="39" y="1"/>
                  </a:lnTo>
                  <a:lnTo>
                    <a:pt x="34" y="3"/>
                  </a:lnTo>
                  <a:lnTo>
                    <a:pt x="30" y="4"/>
                  </a:lnTo>
                  <a:lnTo>
                    <a:pt x="21" y="9"/>
                  </a:lnTo>
                  <a:lnTo>
                    <a:pt x="14" y="15"/>
                  </a:lnTo>
                  <a:lnTo>
                    <a:pt x="9" y="23"/>
                  </a:lnTo>
                  <a:lnTo>
                    <a:pt x="4" y="31"/>
                  </a:lnTo>
                  <a:lnTo>
                    <a:pt x="1" y="40"/>
                  </a:lnTo>
                  <a:lnTo>
                    <a:pt x="0" y="49"/>
                  </a:lnTo>
                  <a:lnTo>
                    <a:pt x="0" y="58"/>
                  </a:lnTo>
                  <a:lnTo>
                    <a:pt x="2" y="66"/>
                  </a:lnTo>
                  <a:lnTo>
                    <a:pt x="4" y="72"/>
                  </a:lnTo>
                  <a:lnTo>
                    <a:pt x="6" y="76"/>
                  </a:lnTo>
                  <a:lnTo>
                    <a:pt x="8" y="80"/>
                  </a:lnTo>
                  <a:lnTo>
                    <a:pt x="11" y="84"/>
                  </a:lnTo>
                  <a:lnTo>
                    <a:pt x="15" y="87"/>
                  </a:lnTo>
                  <a:lnTo>
                    <a:pt x="19" y="90"/>
                  </a:lnTo>
                  <a:lnTo>
                    <a:pt x="25" y="93"/>
                  </a:lnTo>
                  <a:lnTo>
                    <a:pt x="30" y="96"/>
                  </a:lnTo>
                  <a:lnTo>
                    <a:pt x="69" y="5"/>
                  </a:lnTo>
                  <a:close/>
                </a:path>
              </a:pathLst>
            </a:custGeom>
            <a:solidFill>
              <a:srgbClr val="714049"/>
            </a:solidFill>
            <a:ln w="9525">
              <a:noFill/>
              <a:round/>
              <a:headEnd/>
              <a:tailEnd/>
            </a:ln>
          </p:spPr>
          <p:txBody>
            <a:bodyPr>
              <a:prstTxWarp prst="textNoShape">
                <a:avLst/>
              </a:prstTxWarp>
            </a:bodyPr>
            <a:lstStyle/>
            <a:p>
              <a:endParaRPr lang="en-US"/>
            </a:p>
          </p:txBody>
        </p:sp>
        <p:sp>
          <p:nvSpPr>
            <p:cNvPr id="20624" name="Freeform 491"/>
            <p:cNvSpPr>
              <a:spLocks/>
            </p:cNvSpPr>
            <p:nvPr/>
          </p:nvSpPr>
          <p:spPr bwMode="auto">
            <a:xfrm>
              <a:off x="2311" y="1671"/>
              <a:ext cx="27" cy="16"/>
            </a:xfrm>
            <a:custGeom>
              <a:avLst/>
              <a:gdLst>
                <a:gd name="T0" fmla="*/ 895 w 895"/>
                <a:gd name="T1" fmla="*/ 380 h 469"/>
                <a:gd name="T2" fmla="*/ 39 w 895"/>
                <a:gd name="T3" fmla="*/ 0 h 469"/>
                <a:gd name="T4" fmla="*/ 0 w 895"/>
                <a:gd name="T5" fmla="*/ 91 h 469"/>
                <a:gd name="T6" fmla="*/ 855 w 895"/>
                <a:gd name="T7" fmla="*/ 469 h 469"/>
                <a:gd name="T8" fmla="*/ 895 w 895"/>
                <a:gd name="T9" fmla="*/ 380 h 469"/>
                <a:gd name="T10" fmla="*/ 0 60000 65536"/>
                <a:gd name="T11" fmla="*/ 0 60000 65536"/>
                <a:gd name="T12" fmla="*/ 0 60000 65536"/>
                <a:gd name="T13" fmla="*/ 0 60000 65536"/>
                <a:gd name="T14" fmla="*/ 0 60000 65536"/>
                <a:gd name="T15" fmla="*/ 0 w 895"/>
                <a:gd name="T16" fmla="*/ 0 h 469"/>
                <a:gd name="T17" fmla="*/ 895 w 895"/>
                <a:gd name="T18" fmla="*/ 469 h 469"/>
              </a:gdLst>
              <a:ahLst/>
              <a:cxnLst>
                <a:cxn ang="T10">
                  <a:pos x="T0" y="T1"/>
                </a:cxn>
                <a:cxn ang="T11">
                  <a:pos x="T2" y="T3"/>
                </a:cxn>
                <a:cxn ang="T12">
                  <a:pos x="T4" y="T5"/>
                </a:cxn>
                <a:cxn ang="T13">
                  <a:pos x="T6" y="T7"/>
                </a:cxn>
                <a:cxn ang="T14">
                  <a:pos x="T8" y="T9"/>
                </a:cxn>
              </a:cxnLst>
              <a:rect l="T15" t="T16" r="T17" b="T18"/>
              <a:pathLst>
                <a:path w="895" h="469">
                  <a:moveTo>
                    <a:pt x="895" y="380"/>
                  </a:moveTo>
                  <a:lnTo>
                    <a:pt x="39" y="0"/>
                  </a:lnTo>
                  <a:lnTo>
                    <a:pt x="0" y="91"/>
                  </a:lnTo>
                  <a:lnTo>
                    <a:pt x="855" y="469"/>
                  </a:lnTo>
                  <a:lnTo>
                    <a:pt x="895" y="380"/>
                  </a:lnTo>
                  <a:close/>
                </a:path>
              </a:pathLst>
            </a:custGeom>
            <a:solidFill>
              <a:srgbClr val="714049"/>
            </a:solidFill>
            <a:ln w="9525">
              <a:noFill/>
              <a:round/>
              <a:headEnd/>
              <a:tailEnd/>
            </a:ln>
          </p:spPr>
          <p:txBody>
            <a:bodyPr>
              <a:prstTxWarp prst="textNoShape">
                <a:avLst/>
              </a:prstTxWarp>
            </a:bodyPr>
            <a:lstStyle/>
            <a:p>
              <a:endParaRPr lang="en-US"/>
            </a:p>
          </p:txBody>
        </p:sp>
        <p:sp>
          <p:nvSpPr>
            <p:cNvPr id="20625" name="Freeform 492"/>
            <p:cNvSpPr>
              <a:spLocks/>
            </p:cNvSpPr>
            <p:nvPr/>
          </p:nvSpPr>
          <p:spPr bwMode="auto">
            <a:xfrm>
              <a:off x="2338" y="1683"/>
              <a:ext cx="2" cy="4"/>
            </a:xfrm>
            <a:custGeom>
              <a:avLst/>
              <a:gdLst>
                <a:gd name="T0" fmla="*/ 0 w 70"/>
                <a:gd name="T1" fmla="*/ 89 h 94"/>
                <a:gd name="T2" fmla="*/ 6 w 70"/>
                <a:gd name="T3" fmla="*/ 92 h 94"/>
                <a:gd name="T4" fmla="*/ 11 w 70"/>
                <a:gd name="T5" fmla="*/ 93 h 94"/>
                <a:gd name="T6" fmla="*/ 16 w 70"/>
                <a:gd name="T7" fmla="*/ 94 h 94"/>
                <a:gd name="T8" fmla="*/ 21 w 70"/>
                <a:gd name="T9" fmla="*/ 94 h 94"/>
                <a:gd name="T10" fmla="*/ 26 w 70"/>
                <a:gd name="T11" fmla="*/ 94 h 94"/>
                <a:gd name="T12" fmla="*/ 32 w 70"/>
                <a:gd name="T13" fmla="*/ 93 h 94"/>
                <a:gd name="T14" fmla="*/ 36 w 70"/>
                <a:gd name="T15" fmla="*/ 92 h 94"/>
                <a:gd name="T16" fmla="*/ 41 w 70"/>
                <a:gd name="T17" fmla="*/ 90 h 94"/>
                <a:gd name="T18" fmla="*/ 48 w 70"/>
                <a:gd name="T19" fmla="*/ 86 h 94"/>
                <a:gd name="T20" fmla="*/ 55 w 70"/>
                <a:gd name="T21" fmla="*/ 80 h 94"/>
                <a:gd name="T22" fmla="*/ 61 w 70"/>
                <a:gd name="T23" fmla="*/ 73 h 94"/>
                <a:gd name="T24" fmla="*/ 65 w 70"/>
                <a:gd name="T25" fmla="*/ 65 h 94"/>
                <a:gd name="T26" fmla="*/ 68 w 70"/>
                <a:gd name="T27" fmla="*/ 56 h 94"/>
                <a:gd name="T28" fmla="*/ 70 w 70"/>
                <a:gd name="T29" fmla="*/ 46 h 94"/>
                <a:gd name="T30" fmla="*/ 69 w 70"/>
                <a:gd name="T31" fmla="*/ 37 h 94"/>
                <a:gd name="T32" fmla="*/ 67 w 70"/>
                <a:gd name="T33" fmla="*/ 28 h 94"/>
                <a:gd name="T34" fmla="*/ 66 w 70"/>
                <a:gd name="T35" fmla="*/ 24 h 94"/>
                <a:gd name="T36" fmla="*/ 64 w 70"/>
                <a:gd name="T37" fmla="*/ 20 h 94"/>
                <a:gd name="T38" fmla="*/ 61 w 70"/>
                <a:gd name="T39" fmla="*/ 16 h 94"/>
                <a:gd name="T40" fmla="*/ 58 w 70"/>
                <a:gd name="T41" fmla="*/ 12 h 94"/>
                <a:gd name="T42" fmla="*/ 54 w 70"/>
                <a:gd name="T43" fmla="*/ 9 h 94"/>
                <a:gd name="T44" fmla="*/ 50 w 70"/>
                <a:gd name="T45" fmla="*/ 5 h 94"/>
                <a:gd name="T46" fmla="*/ 46 w 70"/>
                <a:gd name="T47" fmla="*/ 2 h 94"/>
                <a:gd name="T48" fmla="*/ 40 w 70"/>
                <a:gd name="T49" fmla="*/ 0 h 94"/>
                <a:gd name="T50" fmla="*/ 0 w 70"/>
                <a:gd name="T51" fmla="*/ 89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4"/>
                <a:gd name="T80" fmla="*/ 70 w 70"/>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4">
                  <a:moveTo>
                    <a:pt x="0" y="89"/>
                  </a:moveTo>
                  <a:lnTo>
                    <a:pt x="6" y="92"/>
                  </a:lnTo>
                  <a:lnTo>
                    <a:pt x="11" y="93"/>
                  </a:lnTo>
                  <a:lnTo>
                    <a:pt x="16" y="94"/>
                  </a:lnTo>
                  <a:lnTo>
                    <a:pt x="21" y="94"/>
                  </a:lnTo>
                  <a:lnTo>
                    <a:pt x="26" y="94"/>
                  </a:lnTo>
                  <a:lnTo>
                    <a:pt x="32" y="93"/>
                  </a:lnTo>
                  <a:lnTo>
                    <a:pt x="36" y="92"/>
                  </a:lnTo>
                  <a:lnTo>
                    <a:pt x="41" y="90"/>
                  </a:lnTo>
                  <a:lnTo>
                    <a:pt x="48" y="86"/>
                  </a:lnTo>
                  <a:lnTo>
                    <a:pt x="55" y="80"/>
                  </a:lnTo>
                  <a:lnTo>
                    <a:pt x="61" y="73"/>
                  </a:lnTo>
                  <a:lnTo>
                    <a:pt x="65" y="65"/>
                  </a:lnTo>
                  <a:lnTo>
                    <a:pt x="68" y="56"/>
                  </a:lnTo>
                  <a:lnTo>
                    <a:pt x="70" y="46"/>
                  </a:lnTo>
                  <a:lnTo>
                    <a:pt x="69" y="37"/>
                  </a:lnTo>
                  <a:lnTo>
                    <a:pt x="67" y="28"/>
                  </a:lnTo>
                  <a:lnTo>
                    <a:pt x="66" y="24"/>
                  </a:lnTo>
                  <a:lnTo>
                    <a:pt x="64" y="20"/>
                  </a:lnTo>
                  <a:lnTo>
                    <a:pt x="61" y="16"/>
                  </a:lnTo>
                  <a:lnTo>
                    <a:pt x="58" y="12"/>
                  </a:lnTo>
                  <a:lnTo>
                    <a:pt x="54" y="9"/>
                  </a:lnTo>
                  <a:lnTo>
                    <a:pt x="50" y="5"/>
                  </a:lnTo>
                  <a:lnTo>
                    <a:pt x="46" y="2"/>
                  </a:lnTo>
                  <a:lnTo>
                    <a:pt x="40" y="0"/>
                  </a:lnTo>
                  <a:lnTo>
                    <a:pt x="0" y="89"/>
                  </a:lnTo>
                  <a:close/>
                </a:path>
              </a:pathLst>
            </a:custGeom>
            <a:solidFill>
              <a:srgbClr val="714049"/>
            </a:solidFill>
            <a:ln w="9525">
              <a:noFill/>
              <a:round/>
              <a:headEnd/>
              <a:tailEnd/>
            </a:ln>
          </p:spPr>
          <p:txBody>
            <a:bodyPr>
              <a:prstTxWarp prst="textNoShape">
                <a:avLst/>
              </a:prstTxWarp>
            </a:bodyPr>
            <a:lstStyle/>
            <a:p>
              <a:endParaRPr lang="en-US"/>
            </a:p>
          </p:txBody>
        </p:sp>
        <p:sp>
          <p:nvSpPr>
            <p:cNvPr id="20626" name="Freeform 493"/>
            <p:cNvSpPr>
              <a:spLocks/>
            </p:cNvSpPr>
            <p:nvPr/>
          </p:nvSpPr>
          <p:spPr bwMode="auto">
            <a:xfrm>
              <a:off x="2086" y="1711"/>
              <a:ext cx="3" cy="4"/>
            </a:xfrm>
            <a:custGeom>
              <a:avLst/>
              <a:gdLst>
                <a:gd name="T0" fmla="*/ 85 w 85"/>
                <a:gd name="T1" fmla="*/ 19 h 110"/>
                <a:gd name="T2" fmla="*/ 40 w 85"/>
                <a:gd name="T3" fmla="*/ 0 h 110"/>
                <a:gd name="T4" fmla="*/ 0 w 85"/>
                <a:gd name="T5" fmla="*/ 90 h 110"/>
                <a:gd name="T6" fmla="*/ 46 w 85"/>
                <a:gd name="T7" fmla="*/ 110 h 110"/>
                <a:gd name="T8" fmla="*/ 85 w 85"/>
                <a:gd name="T9" fmla="*/ 19 h 110"/>
                <a:gd name="T10" fmla="*/ 0 60000 65536"/>
                <a:gd name="T11" fmla="*/ 0 60000 65536"/>
                <a:gd name="T12" fmla="*/ 0 60000 65536"/>
                <a:gd name="T13" fmla="*/ 0 60000 65536"/>
                <a:gd name="T14" fmla="*/ 0 60000 65536"/>
                <a:gd name="T15" fmla="*/ 0 w 85"/>
                <a:gd name="T16" fmla="*/ 0 h 110"/>
                <a:gd name="T17" fmla="*/ 85 w 85"/>
                <a:gd name="T18" fmla="*/ 110 h 110"/>
              </a:gdLst>
              <a:ahLst/>
              <a:cxnLst>
                <a:cxn ang="T10">
                  <a:pos x="T0" y="T1"/>
                </a:cxn>
                <a:cxn ang="T11">
                  <a:pos x="T2" y="T3"/>
                </a:cxn>
                <a:cxn ang="T12">
                  <a:pos x="T4" y="T5"/>
                </a:cxn>
                <a:cxn ang="T13">
                  <a:pos x="T6" y="T7"/>
                </a:cxn>
                <a:cxn ang="T14">
                  <a:pos x="T8" y="T9"/>
                </a:cxn>
              </a:cxnLst>
              <a:rect l="T15" t="T16" r="T17" b="T18"/>
              <a:pathLst>
                <a:path w="85" h="110">
                  <a:moveTo>
                    <a:pt x="85" y="19"/>
                  </a:moveTo>
                  <a:lnTo>
                    <a:pt x="40" y="0"/>
                  </a:lnTo>
                  <a:lnTo>
                    <a:pt x="0" y="90"/>
                  </a:lnTo>
                  <a:lnTo>
                    <a:pt x="46" y="110"/>
                  </a:lnTo>
                  <a:lnTo>
                    <a:pt x="85" y="19"/>
                  </a:lnTo>
                  <a:close/>
                </a:path>
              </a:pathLst>
            </a:custGeom>
            <a:solidFill>
              <a:srgbClr val="EDAAB4"/>
            </a:solidFill>
            <a:ln w="9525">
              <a:noFill/>
              <a:round/>
              <a:headEnd/>
              <a:tailEnd/>
            </a:ln>
          </p:spPr>
          <p:txBody>
            <a:bodyPr>
              <a:prstTxWarp prst="textNoShape">
                <a:avLst/>
              </a:prstTxWarp>
            </a:bodyPr>
            <a:lstStyle/>
            <a:p>
              <a:endParaRPr lang="en-US"/>
            </a:p>
          </p:txBody>
        </p:sp>
        <p:sp>
          <p:nvSpPr>
            <p:cNvPr id="20627" name="Freeform 494"/>
            <p:cNvSpPr>
              <a:spLocks/>
            </p:cNvSpPr>
            <p:nvPr/>
          </p:nvSpPr>
          <p:spPr bwMode="auto">
            <a:xfrm>
              <a:off x="2088" y="1711"/>
              <a:ext cx="55" cy="27"/>
            </a:xfrm>
            <a:custGeom>
              <a:avLst/>
              <a:gdLst>
                <a:gd name="T0" fmla="*/ 1765 w 1765"/>
                <a:gd name="T1" fmla="*/ 765 h 854"/>
                <a:gd name="T2" fmla="*/ 39 w 1765"/>
                <a:gd name="T3" fmla="*/ 0 h 854"/>
                <a:gd name="T4" fmla="*/ 0 w 1765"/>
                <a:gd name="T5" fmla="*/ 91 h 854"/>
                <a:gd name="T6" fmla="*/ 1725 w 1765"/>
                <a:gd name="T7" fmla="*/ 854 h 854"/>
                <a:gd name="T8" fmla="*/ 1765 w 1765"/>
                <a:gd name="T9" fmla="*/ 765 h 854"/>
                <a:gd name="T10" fmla="*/ 0 60000 65536"/>
                <a:gd name="T11" fmla="*/ 0 60000 65536"/>
                <a:gd name="T12" fmla="*/ 0 60000 65536"/>
                <a:gd name="T13" fmla="*/ 0 60000 65536"/>
                <a:gd name="T14" fmla="*/ 0 60000 65536"/>
                <a:gd name="T15" fmla="*/ 0 w 1765"/>
                <a:gd name="T16" fmla="*/ 0 h 854"/>
                <a:gd name="T17" fmla="*/ 1765 w 1765"/>
                <a:gd name="T18" fmla="*/ 854 h 854"/>
              </a:gdLst>
              <a:ahLst/>
              <a:cxnLst>
                <a:cxn ang="T10">
                  <a:pos x="T0" y="T1"/>
                </a:cxn>
                <a:cxn ang="T11">
                  <a:pos x="T2" y="T3"/>
                </a:cxn>
                <a:cxn ang="T12">
                  <a:pos x="T4" y="T5"/>
                </a:cxn>
                <a:cxn ang="T13">
                  <a:pos x="T6" y="T7"/>
                </a:cxn>
                <a:cxn ang="T14">
                  <a:pos x="T8" y="T9"/>
                </a:cxn>
              </a:cxnLst>
              <a:rect l="T15" t="T16" r="T17" b="T18"/>
              <a:pathLst>
                <a:path w="1765" h="854">
                  <a:moveTo>
                    <a:pt x="1765" y="765"/>
                  </a:moveTo>
                  <a:lnTo>
                    <a:pt x="39" y="0"/>
                  </a:lnTo>
                  <a:lnTo>
                    <a:pt x="0" y="91"/>
                  </a:lnTo>
                  <a:lnTo>
                    <a:pt x="1725" y="854"/>
                  </a:lnTo>
                  <a:lnTo>
                    <a:pt x="1765" y="765"/>
                  </a:lnTo>
                  <a:close/>
                </a:path>
              </a:pathLst>
            </a:custGeom>
            <a:solidFill>
              <a:srgbClr val="EDAAB4"/>
            </a:solidFill>
            <a:ln w="9525">
              <a:noFill/>
              <a:round/>
              <a:headEnd/>
              <a:tailEnd/>
            </a:ln>
          </p:spPr>
          <p:txBody>
            <a:bodyPr>
              <a:prstTxWarp prst="textNoShape">
                <a:avLst/>
              </a:prstTxWarp>
            </a:bodyPr>
            <a:lstStyle/>
            <a:p>
              <a:endParaRPr lang="en-US"/>
            </a:p>
          </p:txBody>
        </p:sp>
        <p:sp>
          <p:nvSpPr>
            <p:cNvPr id="20628" name="Freeform 495"/>
            <p:cNvSpPr>
              <a:spLocks/>
            </p:cNvSpPr>
            <p:nvPr/>
          </p:nvSpPr>
          <p:spPr bwMode="auto">
            <a:xfrm>
              <a:off x="2141" y="1736"/>
              <a:ext cx="3" cy="3"/>
            </a:xfrm>
            <a:custGeom>
              <a:avLst/>
              <a:gdLst>
                <a:gd name="T0" fmla="*/ 0 w 84"/>
                <a:gd name="T1" fmla="*/ 89 h 110"/>
                <a:gd name="T2" fmla="*/ 45 w 84"/>
                <a:gd name="T3" fmla="*/ 110 h 110"/>
                <a:gd name="T4" fmla="*/ 84 w 84"/>
                <a:gd name="T5" fmla="*/ 19 h 110"/>
                <a:gd name="T6" fmla="*/ 40 w 84"/>
                <a:gd name="T7" fmla="*/ 0 h 110"/>
                <a:gd name="T8" fmla="*/ 0 w 84"/>
                <a:gd name="T9" fmla="*/ 89 h 110"/>
                <a:gd name="T10" fmla="*/ 0 60000 65536"/>
                <a:gd name="T11" fmla="*/ 0 60000 65536"/>
                <a:gd name="T12" fmla="*/ 0 60000 65536"/>
                <a:gd name="T13" fmla="*/ 0 60000 65536"/>
                <a:gd name="T14" fmla="*/ 0 60000 65536"/>
                <a:gd name="T15" fmla="*/ 0 w 84"/>
                <a:gd name="T16" fmla="*/ 0 h 110"/>
                <a:gd name="T17" fmla="*/ 84 w 84"/>
                <a:gd name="T18" fmla="*/ 110 h 110"/>
              </a:gdLst>
              <a:ahLst/>
              <a:cxnLst>
                <a:cxn ang="T10">
                  <a:pos x="T0" y="T1"/>
                </a:cxn>
                <a:cxn ang="T11">
                  <a:pos x="T2" y="T3"/>
                </a:cxn>
                <a:cxn ang="T12">
                  <a:pos x="T4" y="T5"/>
                </a:cxn>
                <a:cxn ang="T13">
                  <a:pos x="T6" y="T7"/>
                </a:cxn>
                <a:cxn ang="T14">
                  <a:pos x="T8" y="T9"/>
                </a:cxn>
              </a:cxnLst>
              <a:rect l="T15" t="T16" r="T17" b="T18"/>
              <a:pathLst>
                <a:path w="84" h="110">
                  <a:moveTo>
                    <a:pt x="0" y="89"/>
                  </a:moveTo>
                  <a:lnTo>
                    <a:pt x="45" y="110"/>
                  </a:lnTo>
                  <a:lnTo>
                    <a:pt x="84" y="19"/>
                  </a:lnTo>
                  <a:lnTo>
                    <a:pt x="40" y="0"/>
                  </a:lnTo>
                  <a:lnTo>
                    <a:pt x="0" y="89"/>
                  </a:lnTo>
                  <a:close/>
                </a:path>
              </a:pathLst>
            </a:custGeom>
            <a:solidFill>
              <a:srgbClr val="EDAAB4"/>
            </a:solidFill>
            <a:ln w="9525">
              <a:noFill/>
              <a:round/>
              <a:headEnd/>
              <a:tailEnd/>
            </a:ln>
          </p:spPr>
          <p:txBody>
            <a:bodyPr>
              <a:prstTxWarp prst="textNoShape">
                <a:avLst/>
              </a:prstTxWarp>
            </a:bodyPr>
            <a:lstStyle/>
            <a:p>
              <a:endParaRPr lang="en-US"/>
            </a:p>
          </p:txBody>
        </p:sp>
        <p:sp>
          <p:nvSpPr>
            <p:cNvPr id="20629" name="Freeform 496"/>
            <p:cNvSpPr>
              <a:spLocks/>
            </p:cNvSpPr>
            <p:nvPr/>
          </p:nvSpPr>
          <p:spPr bwMode="auto">
            <a:xfrm>
              <a:off x="1843" y="1708"/>
              <a:ext cx="2" cy="3"/>
            </a:xfrm>
            <a:custGeom>
              <a:avLst/>
              <a:gdLst>
                <a:gd name="T0" fmla="*/ 30 w 68"/>
                <a:gd name="T1" fmla="*/ 0 h 95"/>
                <a:gd name="T2" fmla="*/ 25 w 68"/>
                <a:gd name="T3" fmla="*/ 2 h 95"/>
                <a:gd name="T4" fmla="*/ 20 w 68"/>
                <a:gd name="T5" fmla="*/ 5 h 95"/>
                <a:gd name="T6" fmla="*/ 16 w 68"/>
                <a:gd name="T7" fmla="*/ 8 h 95"/>
                <a:gd name="T8" fmla="*/ 12 w 68"/>
                <a:gd name="T9" fmla="*/ 12 h 95"/>
                <a:gd name="T10" fmla="*/ 9 w 68"/>
                <a:gd name="T11" fmla="*/ 15 h 95"/>
                <a:gd name="T12" fmla="*/ 6 w 68"/>
                <a:gd name="T13" fmla="*/ 19 h 95"/>
                <a:gd name="T14" fmla="*/ 4 w 68"/>
                <a:gd name="T15" fmla="*/ 23 h 95"/>
                <a:gd name="T16" fmla="*/ 2 w 68"/>
                <a:gd name="T17" fmla="*/ 28 h 95"/>
                <a:gd name="T18" fmla="*/ 0 w 68"/>
                <a:gd name="T19" fmla="*/ 36 h 95"/>
                <a:gd name="T20" fmla="*/ 0 w 68"/>
                <a:gd name="T21" fmla="*/ 46 h 95"/>
                <a:gd name="T22" fmla="*/ 1 w 68"/>
                <a:gd name="T23" fmla="*/ 55 h 95"/>
                <a:gd name="T24" fmla="*/ 3 w 68"/>
                <a:gd name="T25" fmla="*/ 64 h 95"/>
                <a:gd name="T26" fmla="*/ 7 w 68"/>
                <a:gd name="T27" fmla="*/ 72 h 95"/>
                <a:gd name="T28" fmla="*/ 13 w 68"/>
                <a:gd name="T29" fmla="*/ 79 h 95"/>
                <a:gd name="T30" fmla="*/ 19 w 68"/>
                <a:gd name="T31" fmla="*/ 86 h 95"/>
                <a:gd name="T32" fmla="*/ 27 w 68"/>
                <a:gd name="T33" fmla="*/ 90 h 95"/>
                <a:gd name="T34" fmla="*/ 31 w 68"/>
                <a:gd name="T35" fmla="*/ 92 h 95"/>
                <a:gd name="T36" fmla="*/ 36 w 68"/>
                <a:gd name="T37" fmla="*/ 94 h 95"/>
                <a:gd name="T38" fmla="*/ 40 w 68"/>
                <a:gd name="T39" fmla="*/ 95 h 95"/>
                <a:gd name="T40" fmla="*/ 45 w 68"/>
                <a:gd name="T41" fmla="*/ 95 h 95"/>
                <a:gd name="T42" fmla="*/ 50 w 68"/>
                <a:gd name="T43" fmla="*/ 95 h 95"/>
                <a:gd name="T44" fmla="*/ 57 w 68"/>
                <a:gd name="T45" fmla="*/ 94 h 95"/>
                <a:gd name="T46" fmla="*/ 62 w 68"/>
                <a:gd name="T47" fmla="*/ 93 h 95"/>
                <a:gd name="T48" fmla="*/ 68 w 68"/>
                <a:gd name="T49" fmla="*/ 91 h 95"/>
                <a:gd name="T50" fmla="*/ 30 w 68"/>
                <a:gd name="T51" fmla="*/ 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5"/>
                <a:gd name="T80" fmla="*/ 68 w 68"/>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5">
                  <a:moveTo>
                    <a:pt x="30" y="0"/>
                  </a:moveTo>
                  <a:lnTo>
                    <a:pt x="25" y="2"/>
                  </a:lnTo>
                  <a:lnTo>
                    <a:pt x="20" y="5"/>
                  </a:lnTo>
                  <a:lnTo>
                    <a:pt x="16" y="8"/>
                  </a:lnTo>
                  <a:lnTo>
                    <a:pt x="12" y="12"/>
                  </a:lnTo>
                  <a:lnTo>
                    <a:pt x="9" y="15"/>
                  </a:lnTo>
                  <a:lnTo>
                    <a:pt x="6" y="19"/>
                  </a:lnTo>
                  <a:lnTo>
                    <a:pt x="4" y="23"/>
                  </a:lnTo>
                  <a:lnTo>
                    <a:pt x="2" y="28"/>
                  </a:lnTo>
                  <a:lnTo>
                    <a:pt x="0" y="36"/>
                  </a:lnTo>
                  <a:lnTo>
                    <a:pt x="0" y="46"/>
                  </a:lnTo>
                  <a:lnTo>
                    <a:pt x="1" y="55"/>
                  </a:lnTo>
                  <a:lnTo>
                    <a:pt x="3" y="64"/>
                  </a:lnTo>
                  <a:lnTo>
                    <a:pt x="7" y="72"/>
                  </a:lnTo>
                  <a:lnTo>
                    <a:pt x="13" y="79"/>
                  </a:lnTo>
                  <a:lnTo>
                    <a:pt x="19" y="86"/>
                  </a:lnTo>
                  <a:lnTo>
                    <a:pt x="27" y="90"/>
                  </a:lnTo>
                  <a:lnTo>
                    <a:pt x="31" y="92"/>
                  </a:lnTo>
                  <a:lnTo>
                    <a:pt x="36" y="94"/>
                  </a:lnTo>
                  <a:lnTo>
                    <a:pt x="40" y="95"/>
                  </a:lnTo>
                  <a:lnTo>
                    <a:pt x="45" y="95"/>
                  </a:lnTo>
                  <a:lnTo>
                    <a:pt x="50" y="95"/>
                  </a:lnTo>
                  <a:lnTo>
                    <a:pt x="57" y="94"/>
                  </a:lnTo>
                  <a:lnTo>
                    <a:pt x="62" y="93"/>
                  </a:lnTo>
                  <a:lnTo>
                    <a:pt x="68" y="91"/>
                  </a:lnTo>
                  <a:lnTo>
                    <a:pt x="30" y="0"/>
                  </a:lnTo>
                  <a:close/>
                </a:path>
              </a:pathLst>
            </a:custGeom>
            <a:solidFill>
              <a:srgbClr val="EDAAB4"/>
            </a:solidFill>
            <a:ln w="9525">
              <a:noFill/>
              <a:round/>
              <a:headEnd/>
              <a:tailEnd/>
            </a:ln>
          </p:spPr>
          <p:txBody>
            <a:bodyPr>
              <a:prstTxWarp prst="textNoShape">
                <a:avLst/>
              </a:prstTxWarp>
            </a:bodyPr>
            <a:lstStyle/>
            <a:p>
              <a:endParaRPr lang="en-US"/>
            </a:p>
          </p:txBody>
        </p:sp>
        <p:sp>
          <p:nvSpPr>
            <p:cNvPr id="20630" name="Freeform 497"/>
            <p:cNvSpPr>
              <a:spLocks/>
            </p:cNvSpPr>
            <p:nvPr/>
          </p:nvSpPr>
          <p:spPr bwMode="auto">
            <a:xfrm>
              <a:off x="1843" y="1601"/>
              <a:ext cx="264" cy="110"/>
            </a:xfrm>
            <a:custGeom>
              <a:avLst/>
              <a:gdLst>
                <a:gd name="T0" fmla="*/ 8384 w 8421"/>
                <a:gd name="T1" fmla="*/ 0 h 3513"/>
                <a:gd name="T2" fmla="*/ 0 w 8421"/>
                <a:gd name="T3" fmla="*/ 3422 h 3513"/>
                <a:gd name="T4" fmla="*/ 38 w 8421"/>
                <a:gd name="T5" fmla="*/ 3513 h 3513"/>
                <a:gd name="T6" fmla="*/ 8421 w 8421"/>
                <a:gd name="T7" fmla="*/ 92 h 3513"/>
                <a:gd name="T8" fmla="*/ 8384 w 8421"/>
                <a:gd name="T9" fmla="*/ 0 h 3513"/>
                <a:gd name="T10" fmla="*/ 0 60000 65536"/>
                <a:gd name="T11" fmla="*/ 0 60000 65536"/>
                <a:gd name="T12" fmla="*/ 0 60000 65536"/>
                <a:gd name="T13" fmla="*/ 0 60000 65536"/>
                <a:gd name="T14" fmla="*/ 0 60000 65536"/>
                <a:gd name="T15" fmla="*/ 0 w 8421"/>
                <a:gd name="T16" fmla="*/ 0 h 3513"/>
                <a:gd name="T17" fmla="*/ 8421 w 8421"/>
                <a:gd name="T18" fmla="*/ 3513 h 3513"/>
              </a:gdLst>
              <a:ahLst/>
              <a:cxnLst>
                <a:cxn ang="T10">
                  <a:pos x="T0" y="T1"/>
                </a:cxn>
                <a:cxn ang="T11">
                  <a:pos x="T2" y="T3"/>
                </a:cxn>
                <a:cxn ang="T12">
                  <a:pos x="T4" y="T5"/>
                </a:cxn>
                <a:cxn ang="T13">
                  <a:pos x="T6" y="T7"/>
                </a:cxn>
                <a:cxn ang="T14">
                  <a:pos x="T8" y="T9"/>
                </a:cxn>
              </a:cxnLst>
              <a:rect l="T15" t="T16" r="T17" b="T18"/>
              <a:pathLst>
                <a:path w="8421" h="3513">
                  <a:moveTo>
                    <a:pt x="8384" y="0"/>
                  </a:moveTo>
                  <a:lnTo>
                    <a:pt x="0" y="3422"/>
                  </a:lnTo>
                  <a:lnTo>
                    <a:pt x="38" y="3513"/>
                  </a:lnTo>
                  <a:lnTo>
                    <a:pt x="8421" y="92"/>
                  </a:lnTo>
                  <a:lnTo>
                    <a:pt x="8384" y="0"/>
                  </a:lnTo>
                  <a:close/>
                </a:path>
              </a:pathLst>
            </a:custGeom>
            <a:solidFill>
              <a:srgbClr val="EDAAB4"/>
            </a:solidFill>
            <a:ln w="9525">
              <a:noFill/>
              <a:round/>
              <a:headEnd/>
              <a:tailEnd/>
            </a:ln>
          </p:spPr>
          <p:txBody>
            <a:bodyPr>
              <a:prstTxWarp prst="textNoShape">
                <a:avLst/>
              </a:prstTxWarp>
            </a:bodyPr>
            <a:lstStyle/>
            <a:p>
              <a:endParaRPr lang="en-US"/>
            </a:p>
          </p:txBody>
        </p:sp>
        <p:sp>
          <p:nvSpPr>
            <p:cNvPr id="20631" name="Freeform 498"/>
            <p:cNvSpPr>
              <a:spLocks/>
            </p:cNvSpPr>
            <p:nvPr/>
          </p:nvSpPr>
          <p:spPr bwMode="auto">
            <a:xfrm>
              <a:off x="2106" y="1601"/>
              <a:ext cx="2" cy="3"/>
            </a:xfrm>
            <a:custGeom>
              <a:avLst/>
              <a:gdLst>
                <a:gd name="T0" fmla="*/ 37 w 68"/>
                <a:gd name="T1" fmla="*/ 96 h 96"/>
                <a:gd name="T2" fmla="*/ 42 w 68"/>
                <a:gd name="T3" fmla="*/ 93 h 96"/>
                <a:gd name="T4" fmla="*/ 47 w 68"/>
                <a:gd name="T5" fmla="*/ 91 h 96"/>
                <a:gd name="T6" fmla="*/ 51 w 68"/>
                <a:gd name="T7" fmla="*/ 87 h 96"/>
                <a:gd name="T8" fmla="*/ 55 w 68"/>
                <a:gd name="T9" fmla="*/ 84 h 96"/>
                <a:gd name="T10" fmla="*/ 58 w 68"/>
                <a:gd name="T11" fmla="*/ 80 h 96"/>
                <a:gd name="T12" fmla="*/ 61 w 68"/>
                <a:gd name="T13" fmla="*/ 76 h 96"/>
                <a:gd name="T14" fmla="*/ 63 w 68"/>
                <a:gd name="T15" fmla="*/ 72 h 96"/>
                <a:gd name="T16" fmla="*/ 65 w 68"/>
                <a:gd name="T17" fmla="*/ 68 h 96"/>
                <a:gd name="T18" fmla="*/ 67 w 68"/>
                <a:gd name="T19" fmla="*/ 58 h 96"/>
                <a:gd name="T20" fmla="*/ 68 w 68"/>
                <a:gd name="T21" fmla="*/ 49 h 96"/>
                <a:gd name="T22" fmla="*/ 66 w 68"/>
                <a:gd name="T23" fmla="*/ 40 h 96"/>
                <a:gd name="T24" fmla="*/ 64 w 68"/>
                <a:gd name="T25" fmla="*/ 32 h 96"/>
                <a:gd name="T26" fmla="*/ 60 w 68"/>
                <a:gd name="T27" fmla="*/ 24 h 96"/>
                <a:gd name="T28" fmla="*/ 54 w 68"/>
                <a:gd name="T29" fmla="*/ 16 h 96"/>
                <a:gd name="T30" fmla="*/ 48 w 68"/>
                <a:gd name="T31" fmla="*/ 10 h 96"/>
                <a:gd name="T32" fmla="*/ 40 w 68"/>
                <a:gd name="T33" fmla="*/ 4 h 96"/>
                <a:gd name="T34" fmla="*/ 36 w 68"/>
                <a:gd name="T35" fmla="*/ 2 h 96"/>
                <a:gd name="T36" fmla="*/ 31 w 68"/>
                <a:gd name="T37" fmla="*/ 1 h 96"/>
                <a:gd name="T38" fmla="*/ 27 w 68"/>
                <a:gd name="T39" fmla="*/ 0 h 96"/>
                <a:gd name="T40" fmla="*/ 21 w 68"/>
                <a:gd name="T41" fmla="*/ 0 h 96"/>
                <a:gd name="T42" fmla="*/ 16 w 68"/>
                <a:gd name="T43" fmla="*/ 0 h 96"/>
                <a:gd name="T44" fmla="*/ 11 w 68"/>
                <a:gd name="T45" fmla="*/ 1 h 96"/>
                <a:gd name="T46" fmla="*/ 5 w 68"/>
                <a:gd name="T47" fmla="*/ 2 h 96"/>
                <a:gd name="T48" fmla="*/ 0 w 68"/>
                <a:gd name="T49" fmla="*/ 4 h 96"/>
                <a:gd name="T50" fmla="*/ 37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7" y="96"/>
                  </a:moveTo>
                  <a:lnTo>
                    <a:pt x="42" y="93"/>
                  </a:lnTo>
                  <a:lnTo>
                    <a:pt x="47" y="91"/>
                  </a:lnTo>
                  <a:lnTo>
                    <a:pt x="51" y="87"/>
                  </a:lnTo>
                  <a:lnTo>
                    <a:pt x="55" y="84"/>
                  </a:lnTo>
                  <a:lnTo>
                    <a:pt x="58" y="80"/>
                  </a:lnTo>
                  <a:lnTo>
                    <a:pt x="61" y="76"/>
                  </a:lnTo>
                  <a:lnTo>
                    <a:pt x="63" y="72"/>
                  </a:lnTo>
                  <a:lnTo>
                    <a:pt x="65" y="68"/>
                  </a:lnTo>
                  <a:lnTo>
                    <a:pt x="67" y="58"/>
                  </a:lnTo>
                  <a:lnTo>
                    <a:pt x="68" y="49"/>
                  </a:lnTo>
                  <a:lnTo>
                    <a:pt x="66" y="40"/>
                  </a:lnTo>
                  <a:lnTo>
                    <a:pt x="64" y="32"/>
                  </a:lnTo>
                  <a:lnTo>
                    <a:pt x="60" y="24"/>
                  </a:lnTo>
                  <a:lnTo>
                    <a:pt x="54" y="16"/>
                  </a:lnTo>
                  <a:lnTo>
                    <a:pt x="48" y="10"/>
                  </a:lnTo>
                  <a:lnTo>
                    <a:pt x="40" y="4"/>
                  </a:lnTo>
                  <a:lnTo>
                    <a:pt x="36" y="2"/>
                  </a:lnTo>
                  <a:lnTo>
                    <a:pt x="31" y="1"/>
                  </a:lnTo>
                  <a:lnTo>
                    <a:pt x="27" y="0"/>
                  </a:lnTo>
                  <a:lnTo>
                    <a:pt x="21" y="0"/>
                  </a:lnTo>
                  <a:lnTo>
                    <a:pt x="16" y="0"/>
                  </a:lnTo>
                  <a:lnTo>
                    <a:pt x="11" y="1"/>
                  </a:lnTo>
                  <a:lnTo>
                    <a:pt x="5" y="2"/>
                  </a:lnTo>
                  <a:lnTo>
                    <a:pt x="0" y="4"/>
                  </a:lnTo>
                  <a:lnTo>
                    <a:pt x="37" y="96"/>
                  </a:lnTo>
                  <a:close/>
                </a:path>
              </a:pathLst>
            </a:custGeom>
            <a:solidFill>
              <a:srgbClr val="EDAAB4"/>
            </a:solidFill>
            <a:ln w="9525">
              <a:noFill/>
              <a:round/>
              <a:headEnd/>
              <a:tailEnd/>
            </a:ln>
          </p:spPr>
          <p:txBody>
            <a:bodyPr>
              <a:prstTxWarp prst="textNoShape">
                <a:avLst/>
              </a:prstTxWarp>
            </a:bodyPr>
            <a:lstStyle/>
            <a:p>
              <a:endParaRPr lang="en-US"/>
            </a:p>
          </p:txBody>
        </p:sp>
        <p:sp>
          <p:nvSpPr>
            <p:cNvPr id="20632" name="Freeform 499"/>
            <p:cNvSpPr>
              <a:spLocks/>
            </p:cNvSpPr>
            <p:nvPr/>
          </p:nvSpPr>
          <p:spPr bwMode="auto">
            <a:xfrm>
              <a:off x="1887" y="1741"/>
              <a:ext cx="4" cy="2"/>
            </a:xfrm>
            <a:custGeom>
              <a:avLst/>
              <a:gdLst>
                <a:gd name="T0" fmla="*/ 32 w 69"/>
                <a:gd name="T1" fmla="*/ 0 h 96"/>
                <a:gd name="T2" fmla="*/ 27 w 69"/>
                <a:gd name="T3" fmla="*/ 3 h 96"/>
                <a:gd name="T4" fmla="*/ 22 w 69"/>
                <a:gd name="T5" fmla="*/ 5 h 96"/>
                <a:gd name="T6" fmla="*/ 18 w 69"/>
                <a:gd name="T7" fmla="*/ 8 h 96"/>
                <a:gd name="T8" fmla="*/ 14 w 69"/>
                <a:gd name="T9" fmla="*/ 12 h 96"/>
                <a:gd name="T10" fmla="*/ 11 w 69"/>
                <a:gd name="T11" fmla="*/ 16 h 96"/>
                <a:gd name="T12" fmla="*/ 8 w 69"/>
                <a:gd name="T13" fmla="*/ 19 h 96"/>
                <a:gd name="T14" fmla="*/ 6 w 69"/>
                <a:gd name="T15" fmla="*/ 24 h 96"/>
                <a:gd name="T16" fmla="*/ 4 w 69"/>
                <a:gd name="T17" fmla="*/ 28 h 96"/>
                <a:gd name="T18" fmla="*/ 1 w 69"/>
                <a:gd name="T19" fmla="*/ 37 h 96"/>
                <a:gd name="T20" fmla="*/ 0 w 69"/>
                <a:gd name="T21" fmla="*/ 47 h 96"/>
                <a:gd name="T22" fmla="*/ 1 w 69"/>
                <a:gd name="T23" fmla="*/ 56 h 96"/>
                <a:gd name="T24" fmla="*/ 5 w 69"/>
                <a:gd name="T25" fmla="*/ 64 h 96"/>
                <a:gd name="T26" fmla="*/ 9 w 69"/>
                <a:gd name="T27" fmla="*/ 72 h 96"/>
                <a:gd name="T28" fmla="*/ 15 w 69"/>
                <a:gd name="T29" fmla="*/ 80 h 96"/>
                <a:gd name="T30" fmla="*/ 21 w 69"/>
                <a:gd name="T31" fmla="*/ 86 h 96"/>
                <a:gd name="T32" fmla="*/ 29 w 69"/>
                <a:gd name="T33" fmla="*/ 91 h 96"/>
                <a:gd name="T34" fmla="*/ 33 w 69"/>
                <a:gd name="T35" fmla="*/ 92 h 96"/>
                <a:gd name="T36" fmla="*/ 38 w 69"/>
                <a:gd name="T37" fmla="*/ 95 h 96"/>
                <a:gd name="T38" fmla="*/ 42 w 69"/>
                <a:gd name="T39" fmla="*/ 96 h 96"/>
                <a:gd name="T40" fmla="*/ 47 w 69"/>
                <a:gd name="T41" fmla="*/ 96 h 96"/>
                <a:gd name="T42" fmla="*/ 52 w 69"/>
                <a:gd name="T43" fmla="*/ 96 h 96"/>
                <a:gd name="T44" fmla="*/ 57 w 69"/>
                <a:gd name="T45" fmla="*/ 95 h 96"/>
                <a:gd name="T46" fmla="*/ 63 w 69"/>
                <a:gd name="T47" fmla="*/ 93 h 96"/>
                <a:gd name="T48" fmla="*/ 69 w 69"/>
                <a:gd name="T49" fmla="*/ 91 h 96"/>
                <a:gd name="T50" fmla="*/ 32 w 69"/>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32" y="0"/>
                  </a:moveTo>
                  <a:lnTo>
                    <a:pt x="27" y="3"/>
                  </a:lnTo>
                  <a:lnTo>
                    <a:pt x="22" y="5"/>
                  </a:lnTo>
                  <a:lnTo>
                    <a:pt x="18" y="8"/>
                  </a:lnTo>
                  <a:lnTo>
                    <a:pt x="14" y="12"/>
                  </a:lnTo>
                  <a:lnTo>
                    <a:pt x="11" y="16"/>
                  </a:lnTo>
                  <a:lnTo>
                    <a:pt x="8" y="19"/>
                  </a:lnTo>
                  <a:lnTo>
                    <a:pt x="6" y="24"/>
                  </a:lnTo>
                  <a:lnTo>
                    <a:pt x="4" y="28"/>
                  </a:lnTo>
                  <a:lnTo>
                    <a:pt x="1" y="37"/>
                  </a:lnTo>
                  <a:lnTo>
                    <a:pt x="0" y="47"/>
                  </a:lnTo>
                  <a:lnTo>
                    <a:pt x="1" y="56"/>
                  </a:lnTo>
                  <a:lnTo>
                    <a:pt x="5" y="64"/>
                  </a:lnTo>
                  <a:lnTo>
                    <a:pt x="9" y="72"/>
                  </a:lnTo>
                  <a:lnTo>
                    <a:pt x="15" y="80"/>
                  </a:lnTo>
                  <a:lnTo>
                    <a:pt x="21" y="86"/>
                  </a:lnTo>
                  <a:lnTo>
                    <a:pt x="29" y="91"/>
                  </a:lnTo>
                  <a:lnTo>
                    <a:pt x="33" y="92"/>
                  </a:lnTo>
                  <a:lnTo>
                    <a:pt x="38" y="95"/>
                  </a:lnTo>
                  <a:lnTo>
                    <a:pt x="42" y="96"/>
                  </a:lnTo>
                  <a:lnTo>
                    <a:pt x="47" y="96"/>
                  </a:lnTo>
                  <a:lnTo>
                    <a:pt x="52" y="96"/>
                  </a:lnTo>
                  <a:lnTo>
                    <a:pt x="57" y="95"/>
                  </a:lnTo>
                  <a:lnTo>
                    <a:pt x="63" y="93"/>
                  </a:lnTo>
                  <a:lnTo>
                    <a:pt x="69" y="91"/>
                  </a:lnTo>
                  <a:lnTo>
                    <a:pt x="32" y="0"/>
                  </a:lnTo>
                  <a:close/>
                </a:path>
              </a:pathLst>
            </a:custGeom>
            <a:solidFill>
              <a:srgbClr val="EDAAB4"/>
            </a:solidFill>
            <a:ln w="9525">
              <a:noFill/>
              <a:round/>
              <a:headEnd/>
              <a:tailEnd/>
            </a:ln>
          </p:spPr>
          <p:txBody>
            <a:bodyPr>
              <a:prstTxWarp prst="textNoShape">
                <a:avLst/>
              </a:prstTxWarp>
            </a:bodyPr>
            <a:lstStyle/>
            <a:p>
              <a:endParaRPr lang="en-US"/>
            </a:p>
          </p:txBody>
        </p:sp>
        <p:sp>
          <p:nvSpPr>
            <p:cNvPr id="20633" name="Freeform 500"/>
            <p:cNvSpPr>
              <a:spLocks/>
            </p:cNvSpPr>
            <p:nvPr/>
          </p:nvSpPr>
          <p:spPr bwMode="auto">
            <a:xfrm>
              <a:off x="1889" y="1611"/>
              <a:ext cx="319" cy="132"/>
            </a:xfrm>
            <a:custGeom>
              <a:avLst/>
              <a:gdLst>
                <a:gd name="T0" fmla="*/ 10145 w 10181"/>
                <a:gd name="T1" fmla="*/ 0 h 4231"/>
                <a:gd name="T2" fmla="*/ 0 w 10181"/>
                <a:gd name="T3" fmla="*/ 4140 h 4231"/>
                <a:gd name="T4" fmla="*/ 37 w 10181"/>
                <a:gd name="T5" fmla="*/ 4231 h 4231"/>
                <a:gd name="T6" fmla="*/ 10181 w 10181"/>
                <a:gd name="T7" fmla="*/ 92 h 4231"/>
                <a:gd name="T8" fmla="*/ 10145 w 10181"/>
                <a:gd name="T9" fmla="*/ 0 h 4231"/>
                <a:gd name="T10" fmla="*/ 0 60000 65536"/>
                <a:gd name="T11" fmla="*/ 0 60000 65536"/>
                <a:gd name="T12" fmla="*/ 0 60000 65536"/>
                <a:gd name="T13" fmla="*/ 0 60000 65536"/>
                <a:gd name="T14" fmla="*/ 0 60000 65536"/>
                <a:gd name="T15" fmla="*/ 0 w 10181"/>
                <a:gd name="T16" fmla="*/ 0 h 4231"/>
                <a:gd name="T17" fmla="*/ 10181 w 10181"/>
                <a:gd name="T18" fmla="*/ 4231 h 4231"/>
              </a:gdLst>
              <a:ahLst/>
              <a:cxnLst>
                <a:cxn ang="T10">
                  <a:pos x="T0" y="T1"/>
                </a:cxn>
                <a:cxn ang="T11">
                  <a:pos x="T2" y="T3"/>
                </a:cxn>
                <a:cxn ang="T12">
                  <a:pos x="T4" y="T5"/>
                </a:cxn>
                <a:cxn ang="T13">
                  <a:pos x="T6" y="T7"/>
                </a:cxn>
                <a:cxn ang="T14">
                  <a:pos x="T8" y="T9"/>
                </a:cxn>
              </a:cxnLst>
              <a:rect l="T15" t="T16" r="T17" b="T18"/>
              <a:pathLst>
                <a:path w="10181" h="4231">
                  <a:moveTo>
                    <a:pt x="10145" y="0"/>
                  </a:moveTo>
                  <a:lnTo>
                    <a:pt x="0" y="4140"/>
                  </a:lnTo>
                  <a:lnTo>
                    <a:pt x="37" y="4231"/>
                  </a:lnTo>
                  <a:lnTo>
                    <a:pt x="10181" y="92"/>
                  </a:lnTo>
                  <a:lnTo>
                    <a:pt x="10145" y="0"/>
                  </a:lnTo>
                  <a:close/>
                </a:path>
              </a:pathLst>
            </a:custGeom>
            <a:solidFill>
              <a:srgbClr val="EDAAB4"/>
            </a:solidFill>
            <a:ln w="9525">
              <a:noFill/>
              <a:round/>
              <a:headEnd/>
              <a:tailEnd/>
            </a:ln>
          </p:spPr>
          <p:txBody>
            <a:bodyPr>
              <a:prstTxWarp prst="textNoShape">
                <a:avLst/>
              </a:prstTxWarp>
            </a:bodyPr>
            <a:lstStyle/>
            <a:p>
              <a:endParaRPr lang="en-US"/>
            </a:p>
          </p:txBody>
        </p:sp>
        <p:sp>
          <p:nvSpPr>
            <p:cNvPr id="20634" name="Freeform 501"/>
            <p:cNvSpPr>
              <a:spLocks/>
            </p:cNvSpPr>
            <p:nvPr/>
          </p:nvSpPr>
          <p:spPr bwMode="auto">
            <a:xfrm>
              <a:off x="2206" y="1611"/>
              <a:ext cx="3" cy="3"/>
            </a:xfrm>
            <a:custGeom>
              <a:avLst/>
              <a:gdLst>
                <a:gd name="T0" fmla="*/ 36 w 68"/>
                <a:gd name="T1" fmla="*/ 96 h 96"/>
                <a:gd name="T2" fmla="*/ 41 w 68"/>
                <a:gd name="T3" fmla="*/ 94 h 96"/>
                <a:gd name="T4" fmla="*/ 46 w 68"/>
                <a:gd name="T5" fmla="*/ 90 h 96"/>
                <a:gd name="T6" fmla="*/ 51 w 68"/>
                <a:gd name="T7" fmla="*/ 87 h 96"/>
                <a:gd name="T8" fmla="*/ 55 w 68"/>
                <a:gd name="T9" fmla="*/ 83 h 96"/>
                <a:gd name="T10" fmla="*/ 58 w 68"/>
                <a:gd name="T11" fmla="*/ 80 h 96"/>
                <a:gd name="T12" fmla="*/ 61 w 68"/>
                <a:gd name="T13" fmla="*/ 76 h 96"/>
                <a:gd name="T14" fmla="*/ 63 w 68"/>
                <a:gd name="T15" fmla="*/ 72 h 96"/>
                <a:gd name="T16" fmla="*/ 65 w 68"/>
                <a:gd name="T17" fmla="*/ 67 h 96"/>
                <a:gd name="T18" fmla="*/ 67 w 68"/>
                <a:gd name="T19" fmla="*/ 59 h 96"/>
                <a:gd name="T20" fmla="*/ 68 w 68"/>
                <a:gd name="T21" fmla="*/ 49 h 96"/>
                <a:gd name="T22" fmla="*/ 66 w 68"/>
                <a:gd name="T23" fmla="*/ 39 h 96"/>
                <a:gd name="T24" fmla="*/ 64 w 68"/>
                <a:gd name="T25" fmla="*/ 31 h 96"/>
                <a:gd name="T26" fmla="*/ 60 w 68"/>
                <a:gd name="T27" fmla="*/ 23 h 96"/>
                <a:gd name="T28" fmla="*/ 54 w 68"/>
                <a:gd name="T29" fmla="*/ 15 h 96"/>
                <a:gd name="T30" fmla="*/ 47 w 68"/>
                <a:gd name="T31" fmla="*/ 9 h 96"/>
                <a:gd name="T32" fmla="*/ 39 w 68"/>
                <a:gd name="T33" fmla="*/ 4 h 96"/>
                <a:gd name="T34" fmla="*/ 35 w 68"/>
                <a:gd name="T35" fmla="*/ 3 h 96"/>
                <a:gd name="T36" fmla="*/ 30 w 68"/>
                <a:gd name="T37" fmla="*/ 1 h 96"/>
                <a:gd name="T38" fmla="*/ 26 w 68"/>
                <a:gd name="T39" fmla="*/ 0 h 96"/>
                <a:gd name="T40" fmla="*/ 21 w 68"/>
                <a:gd name="T41" fmla="*/ 0 h 96"/>
                <a:gd name="T42" fmla="*/ 16 w 68"/>
                <a:gd name="T43" fmla="*/ 0 h 96"/>
                <a:gd name="T44" fmla="*/ 11 w 68"/>
                <a:gd name="T45" fmla="*/ 1 h 96"/>
                <a:gd name="T46" fmla="*/ 5 w 68"/>
                <a:gd name="T47" fmla="*/ 2 h 96"/>
                <a:gd name="T48" fmla="*/ 0 w 68"/>
                <a:gd name="T49" fmla="*/ 4 h 96"/>
                <a:gd name="T50" fmla="*/ 36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6" y="96"/>
                  </a:moveTo>
                  <a:lnTo>
                    <a:pt x="41" y="94"/>
                  </a:lnTo>
                  <a:lnTo>
                    <a:pt x="46" y="90"/>
                  </a:lnTo>
                  <a:lnTo>
                    <a:pt x="51" y="87"/>
                  </a:lnTo>
                  <a:lnTo>
                    <a:pt x="55" y="83"/>
                  </a:lnTo>
                  <a:lnTo>
                    <a:pt x="58" y="80"/>
                  </a:lnTo>
                  <a:lnTo>
                    <a:pt x="61" y="76"/>
                  </a:lnTo>
                  <a:lnTo>
                    <a:pt x="63" y="72"/>
                  </a:lnTo>
                  <a:lnTo>
                    <a:pt x="65" y="67"/>
                  </a:lnTo>
                  <a:lnTo>
                    <a:pt x="67" y="59"/>
                  </a:lnTo>
                  <a:lnTo>
                    <a:pt x="68" y="49"/>
                  </a:lnTo>
                  <a:lnTo>
                    <a:pt x="66" y="39"/>
                  </a:lnTo>
                  <a:lnTo>
                    <a:pt x="64" y="31"/>
                  </a:lnTo>
                  <a:lnTo>
                    <a:pt x="60" y="23"/>
                  </a:lnTo>
                  <a:lnTo>
                    <a:pt x="54" y="15"/>
                  </a:lnTo>
                  <a:lnTo>
                    <a:pt x="47" y="9"/>
                  </a:lnTo>
                  <a:lnTo>
                    <a:pt x="39" y="4"/>
                  </a:lnTo>
                  <a:lnTo>
                    <a:pt x="35" y="3"/>
                  </a:lnTo>
                  <a:lnTo>
                    <a:pt x="30" y="1"/>
                  </a:lnTo>
                  <a:lnTo>
                    <a:pt x="26" y="0"/>
                  </a:lnTo>
                  <a:lnTo>
                    <a:pt x="21" y="0"/>
                  </a:lnTo>
                  <a:lnTo>
                    <a:pt x="16" y="0"/>
                  </a:lnTo>
                  <a:lnTo>
                    <a:pt x="11" y="1"/>
                  </a:lnTo>
                  <a:lnTo>
                    <a:pt x="5" y="2"/>
                  </a:lnTo>
                  <a:lnTo>
                    <a:pt x="0" y="4"/>
                  </a:lnTo>
                  <a:lnTo>
                    <a:pt x="36" y="96"/>
                  </a:lnTo>
                  <a:close/>
                </a:path>
              </a:pathLst>
            </a:custGeom>
            <a:solidFill>
              <a:srgbClr val="EDAAB4"/>
            </a:solidFill>
            <a:ln w="9525">
              <a:noFill/>
              <a:round/>
              <a:headEnd/>
              <a:tailEnd/>
            </a:ln>
          </p:spPr>
          <p:txBody>
            <a:bodyPr>
              <a:prstTxWarp prst="textNoShape">
                <a:avLst/>
              </a:prstTxWarp>
            </a:bodyPr>
            <a:lstStyle/>
            <a:p>
              <a:endParaRPr lang="en-US"/>
            </a:p>
          </p:txBody>
        </p:sp>
        <p:sp>
          <p:nvSpPr>
            <p:cNvPr id="20635" name="Freeform 502"/>
            <p:cNvSpPr>
              <a:spLocks/>
            </p:cNvSpPr>
            <p:nvPr/>
          </p:nvSpPr>
          <p:spPr bwMode="auto">
            <a:xfrm>
              <a:off x="1961" y="1762"/>
              <a:ext cx="2" cy="3"/>
            </a:xfrm>
            <a:custGeom>
              <a:avLst/>
              <a:gdLst>
                <a:gd name="T0" fmla="*/ 30 w 68"/>
                <a:gd name="T1" fmla="*/ 0 h 96"/>
                <a:gd name="T2" fmla="*/ 25 w 68"/>
                <a:gd name="T3" fmla="*/ 3 h 96"/>
                <a:gd name="T4" fmla="*/ 20 w 68"/>
                <a:gd name="T5" fmla="*/ 6 h 96"/>
                <a:gd name="T6" fmla="*/ 16 w 68"/>
                <a:gd name="T7" fmla="*/ 9 h 96"/>
                <a:gd name="T8" fmla="*/ 12 w 68"/>
                <a:gd name="T9" fmla="*/ 12 h 96"/>
                <a:gd name="T10" fmla="*/ 9 w 68"/>
                <a:gd name="T11" fmla="*/ 16 h 96"/>
                <a:gd name="T12" fmla="*/ 6 w 68"/>
                <a:gd name="T13" fmla="*/ 20 h 96"/>
                <a:gd name="T14" fmla="*/ 4 w 68"/>
                <a:gd name="T15" fmla="*/ 24 h 96"/>
                <a:gd name="T16" fmla="*/ 2 w 68"/>
                <a:gd name="T17" fmla="*/ 28 h 96"/>
                <a:gd name="T18" fmla="*/ 0 w 68"/>
                <a:gd name="T19" fmla="*/ 37 h 96"/>
                <a:gd name="T20" fmla="*/ 0 w 68"/>
                <a:gd name="T21" fmla="*/ 46 h 96"/>
                <a:gd name="T22" fmla="*/ 1 w 68"/>
                <a:gd name="T23" fmla="*/ 56 h 96"/>
                <a:gd name="T24" fmla="*/ 4 w 68"/>
                <a:gd name="T25" fmla="*/ 65 h 96"/>
                <a:gd name="T26" fmla="*/ 8 w 68"/>
                <a:gd name="T27" fmla="*/ 73 h 96"/>
                <a:gd name="T28" fmla="*/ 13 w 68"/>
                <a:gd name="T29" fmla="*/ 80 h 96"/>
                <a:gd name="T30" fmla="*/ 20 w 68"/>
                <a:gd name="T31" fmla="*/ 86 h 96"/>
                <a:gd name="T32" fmla="*/ 27 w 68"/>
                <a:gd name="T33" fmla="*/ 91 h 96"/>
                <a:gd name="T34" fmla="*/ 32 w 68"/>
                <a:gd name="T35" fmla="*/ 93 h 96"/>
                <a:gd name="T36" fmla="*/ 37 w 68"/>
                <a:gd name="T37" fmla="*/ 94 h 96"/>
                <a:gd name="T38" fmla="*/ 42 w 68"/>
                <a:gd name="T39" fmla="*/ 95 h 96"/>
                <a:gd name="T40" fmla="*/ 47 w 68"/>
                <a:gd name="T41" fmla="*/ 96 h 96"/>
                <a:gd name="T42" fmla="*/ 52 w 68"/>
                <a:gd name="T43" fmla="*/ 95 h 96"/>
                <a:gd name="T44" fmla="*/ 57 w 68"/>
                <a:gd name="T45" fmla="*/ 95 h 96"/>
                <a:gd name="T46" fmla="*/ 62 w 68"/>
                <a:gd name="T47" fmla="*/ 93 h 96"/>
                <a:gd name="T48" fmla="*/ 68 w 68"/>
                <a:gd name="T49" fmla="*/ 91 h 96"/>
                <a:gd name="T50" fmla="*/ 30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0" y="0"/>
                  </a:moveTo>
                  <a:lnTo>
                    <a:pt x="25" y="3"/>
                  </a:lnTo>
                  <a:lnTo>
                    <a:pt x="20" y="6"/>
                  </a:lnTo>
                  <a:lnTo>
                    <a:pt x="16" y="9"/>
                  </a:lnTo>
                  <a:lnTo>
                    <a:pt x="12" y="12"/>
                  </a:lnTo>
                  <a:lnTo>
                    <a:pt x="9" y="16"/>
                  </a:lnTo>
                  <a:lnTo>
                    <a:pt x="6" y="20"/>
                  </a:lnTo>
                  <a:lnTo>
                    <a:pt x="4" y="24"/>
                  </a:lnTo>
                  <a:lnTo>
                    <a:pt x="2" y="28"/>
                  </a:lnTo>
                  <a:lnTo>
                    <a:pt x="0" y="37"/>
                  </a:lnTo>
                  <a:lnTo>
                    <a:pt x="0" y="46"/>
                  </a:lnTo>
                  <a:lnTo>
                    <a:pt x="1" y="56"/>
                  </a:lnTo>
                  <a:lnTo>
                    <a:pt x="4" y="65"/>
                  </a:lnTo>
                  <a:lnTo>
                    <a:pt x="8" y="73"/>
                  </a:lnTo>
                  <a:lnTo>
                    <a:pt x="13" y="80"/>
                  </a:lnTo>
                  <a:lnTo>
                    <a:pt x="20" y="86"/>
                  </a:lnTo>
                  <a:lnTo>
                    <a:pt x="27" y="91"/>
                  </a:lnTo>
                  <a:lnTo>
                    <a:pt x="32" y="93"/>
                  </a:lnTo>
                  <a:lnTo>
                    <a:pt x="37" y="94"/>
                  </a:lnTo>
                  <a:lnTo>
                    <a:pt x="42" y="95"/>
                  </a:lnTo>
                  <a:lnTo>
                    <a:pt x="47" y="96"/>
                  </a:lnTo>
                  <a:lnTo>
                    <a:pt x="52" y="95"/>
                  </a:lnTo>
                  <a:lnTo>
                    <a:pt x="57" y="95"/>
                  </a:lnTo>
                  <a:lnTo>
                    <a:pt x="62" y="93"/>
                  </a:lnTo>
                  <a:lnTo>
                    <a:pt x="68" y="91"/>
                  </a:lnTo>
                  <a:lnTo>
                    <a:pt x="30" y="0"/>
                  </a:lnTo>
                  <a:close/>
                </a:path>
              </a:pathLst>
            </a:custGeom>
            <a:solidFill>
              <a:srgbClr val="EDAAB4"/>
            </a:solidFill>
            <a:ln w="9525">
              <a:noFill/>
              <a:round/>
              <a:headEnd/>
              <a:tailEnd/>
            </a:ln>
          </p:spPr>
          <p:txBody>
            <a:bodyPr>
              <a:prstTxWarp prst="textNoShape">
                <a:avLst/>
              </a:prstTxWarp>
            </a:bodyPr>
            <a:lstStyle/>
            <a:p>
              <a:endParaRPr lang="en-US"/>
            </a:p>
          </p:txBody>
        </p:sp>
        <p:sp>
          <p:nvSpPr>
            <p:cNvPr id="20636" name="Freeform 503"/>
            <p:cNvSpPr>
              <a:spLocks/>
            </p:cNvSpPr>
            <p:nvPr/>
          </p:nvSpPr>
          <p:spPr bwMode="auto">
            <a:xfrm>
              <a:off x="1962" y="1632"/>
              <a:ext cx="319" cy="132"/>
            </a:xfrm>
            <a:custGeom>
              <a:avLst/>
              <a:gdLst>
                <a:gd name="T0" fmla="*/ 10193 w 10230"/>
                <a:gd name="T1" fmla="*/ 0 h 4250"/>
                <a:gd name="T2" fmla="*/ 0 w 10230"/>
                <a:gd name="T3" fmla="*/ 4159 h 4250"/>
                <a:gd name="T4" fmla="*/ 38 w 10230"/>
                <a:gd name="T5" fmla="*/ 4250 h 4250"/>
                <a:gd name="T6" fmla="*/ 10230 w 10230"/>
                <a:gd name="T7" fmla="*/ 92 h 4250"/>
                <a:gd name="T8" fmla="*/ 10193 w 10230"/>
                <a:gd name="T9" fmla="*/ 0 h 4250"/>
                <a:gd name="T10" fmla="*/ 0 60000 65536"/>
                <a:gd name="T11" fmla="*/ 0 60000 65536"/>
                <a:gd name="T12" fmla="*/ 0 60000 65536"/>
                <a:gd name="T13" fmla="*/ 0 60000 65536"/>
                <a:gd name="T14" fmla="*/ 0 60000 65536"/>
                <a:gd name="T15" fmla="*/ 0 w 10230"/>
                <a:gd name="T16" fmla="*/ 0 h 4250"/>
                <a:gd name="T17" fmla="*/ 10230 w 10230"/>
                <a:gd name="T18" fmla="*/ 4250 h 4250"/>
              </a:gdLst>
              <a:ahLst/>
              <a:cxnLst>
                <a:cxn ang="T10">
                  <a:pos x="T0" y="T1"/>
                </a:cxn>
                <a:cxn ang="T11">
                  <a:pos x="T2" y="T3"/>
                </a:cxn>
                <a:cxn ang="T12">
                  <a:pos x="T4" y="T5"/>
                </a:cxn>
                <a:cxn ang="T13">
                  <a:pos x="T6" y="T7"/>
                </a:cxn>
                <a:cxn ang="T14">
                  <a:pos x="T8" y="T9"/>
                </a:cxn>
              </a:cxnLst>
              <a:rect l="T15" t="T16" r="T17" b="T18"/>
              <a:pathLst>
                <a:path w="10230" h="4250">
                  <a:moveTo>
                    <a:pt x="10193" y="0"/>
                  </a:moveTo>
                  <a:lnTo>
                    <a:pt x="0" y="4159"/>
                  </a:lnTo>
                  <a:lnTo>
                    <a:pt x="38" y="4250"/>
                  </a:lnTo>
                  <a:lnTo>
                    <a:pt x="10230" y="92"/>
                  </a:lnTo>
                  <a:lnTo>
                    <a:pt x="10193" y="0"/>
                  </a:lnTo>
                  <a:close/>
                </a:path>
              </a:pathLst>
            </a:custGeom>
            <a:solidFill>
              <a:srgbClr val="EDAAB4"/>
            </a:solidFill>
            <a:ln w="9525">
              <a:noFill/>
              <a:round/>
              <a:headEnd/>
              <a:tailEnd/>
            </a:ln>
          </p:spPr>
          <p:txBody>
            <a:bodyPr>
              <a:prstTxWarp prst="textNoShape">
                <a:avLst/>
              </a:prstTxWarp>
            </a:bodyPr>
            <a:lstStyle/>
            <a:p>
              <a:endParaRPr lang="en-US"/>
            </a:p>
          </p:txBody>
        </p:sp>
        <p:sp>
          <p:nvSpPr>
            <p:cNvPr id="20637" name="Freeform 504"/>
            <p:cNvSpPr>
              <a:spLocks/>
            </p:cNvSpPr>
            <p:nvPr/>
          </p:nvSpPr>
          <p:spPr bwMode="auto">
            <a:xfrm>
              <a:off x="2280" y="1631"/>
              <a:ext cx="3" cy="3"/>
            </a:xfrm>
            <a:custGeom>
              <a:avLst/>
              <a:gdLst>
                <a:gd name="T0" fmla="*/ 37 w 68"/>
                <a:gd name="T1" fmla="*/ 96 h 96"/>
                <a:gd name="T2" fmla="*/ 43 w 68"/>
                <a:gd name="T3" fmla="*/ 93 h 96"/>
                <a:gd name="T4" fmla="*/ 47 w 68"/>
                <a:gd name="T5" fmla="*/ 90 h 96"/>
                <a:gd name="T6" fmla="*/ 52 w 68"/>
                <a:gd name="T7" fmla="*/ 87 h 96"/>
                <a:gd name="T8" fmla="*/ 55 w 68"/>
                <a:gd name="T9" fmla="*/ 84 h 96"/>
                <a:gd name="T10" fmla="*/ 59 w 68"/>
                <a:gd name="T11" fmla="*/ 80 h 96"/>
                <a:gd name="T12" fmla="*/ 61 w 68"/>
                <a:gd name="T13" fmla="*/ 76 h 96"/>
                <a:gd name="T14" fmla="*/ 64 w 68"/>
                <a:gd name="T15" fmla="*/ 72 h 96"/>
                <a:gd name="T16" fmla="*/ 65 w 68"/>
                <a:gd name="T17" fmla="*/ 67 h 96"/>
                <a:gd name="T18" fmla="*/ 67 w 68"/>
                <a:gd name="T19" fmla="*/ 58 h 96"/>
                <a:gd name="T20" fmla="*/ 68 w 68"/>
                <a:gd name="T21" fmla="*/ 49 h 96"/>
                <a:gd name="T22" fmla="*/ 67 w 68"/>
                <a:gd name="T23" fmla="*/ 40 h 96"/>
                <a:gd name="T24" fmla="*/ 64 w 68"/>
                <a:gd name="T25" fmla="*/ 31 h 96"/>
                <a:gd name="T26" fmla="*/ 60 w 68"/>
                <a:gd name="T27" fmla="*/ 23 h 96"/>
                <a:gd name="T28" fmla="*/ 55 w 68"/>
                <a:gd name="T29" fmla="*/ 15 h 96"/>
                <a:gd name="T30" fmla="*/ 48 w 68"/>
                <a:gd name="T31" fmla="*/ 9 h 96"/>
                <a:gd name="T32" fmla="*/ 40 w 68"/>
                <a:gd name="T33" fmla="*/ 4 h 96"/>
                <a:gd name="T34" fmla="*/ 36 w 68"/>
                <a:gd name="T35" fmla="*/ 2 h 96"/>
                <a:gd name="T36" fmla="*/ 31 w 68"/>
                <a:gd name="T37" fmla="*/ 1 h 96"/>
                <a:gd name="T38" fmla="*/ 26 w 68"/>
                <a:gd name="T39" fmla="*/ 0 h 96"/>
                <a:gd name="T40" fmla="*/ 21 w 68"/>
                <a:gd name="T41" fmla="*/ 0 h 96"/>
                <a:gd name="T42" fmla="*/ 16 w 68"/>
                <a:gd name="T43" fmla="*/ 0 h 96"/>
                <a:gd name="T44" fmla="*/ 11 w 68"/>
                <a:gd name="T45" fmla="*/ 0 h 96"/>
                <a:gd name="T46" fmla="*/ 5 w 68"/>
                <a:gd name="T47" fmla="*/ 2 h 96"/>
                <a:gd name="T48" fmla="*/ 0 w 68"/>
                <a:gd name="T49" fmla="*/ 4 h 96"/>
                <a:gd name="T50" fmla="*/ 37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7" y="96"/>
                  </a:moveTo>
                  <a:lnTo>
                    <a:pt x="43" y="93"/>
                  </a:lnTo>
                  <a:lnTo>
                    <a:pt x="47" y="90"/>
                  </a:lnTo>
                  <a:lnTo>
                    <a:pt x="52" y="87"/>
                  </a:lnTo>
                  <a:lnTo>
                    <a:pt x="55" y="84"/>
                  </a:lnTo>
                  <a:lnTo>
                    <a:pt x="59" y="80"/>
                  </a:lnTo>
                  <a:lnTo>
                    <a:pt x="61" y="76"/>
                  </a:lnTo>
                  <a:lnTo>
                    <a:pt x="64" y="72"/>
                  </a:lnTo>
                  <a:lnTo>
                    <a:pt x="65" y="67"/>
                  </a:lnTo>
                  <a:lnTo>
                    <a:pt x="67" y="58"/>
                  </a:lnTo>
                  <a:lnTo>
                    <a:pt x="68" y="49"/>
                  </a:lnTo>
                  <a:lnTo>
                    <a:pt x="67" y="40"/>
                  </a:lnTo>
                  <a:lnTo>
                    <a:pt x="64" y="31"/>
                  </a:lnTo>
                  <a:lnTo>
                    <a:pt x="60" y="23"/>
                  </a:lnTo>
                  <a:lnTo>
                    <a:pt x="55" y="15"/>
                  </a:lnTo>
                  <a:lnTo>
                    <a:pt x="48" y="9"/>
                  </a:lnTo>
                  <a:lnTo>
                    <a:pt x="40" y="4"/>
                  </a:lnTo>
                  <a:lnTo>
                    <a:pt x="36" y="2"/>
                  </a:lnTo>
                  <a:lnTo>
                    <a:pt x="31" y="1"/>
                  </a:lnTo>
                  <a:lnTo>
                    <a:pt x="26" y="0"/>
                  </a:lnTo>
                  <a:lnTo>
                    <a:pt x="21" y="0"/>
                  </a:lnTo>
                  <a:lnTo>
                    <a:pt x="16" y="0"/>
                  </a:lnTo>
                  <a:lnTo>
                    <a:pt x="11" y="0"/>
                  </a:lnTo>
                  <a:lnTo>
                    <a:pt x="5" y="2"/>
                  </a:lnTo>
                  <a:lnTo>
                    <a:pt x="0" y="4"/>
                  </a:lnTo>
                  <a:lnTo>
                    <a:pt x="37" y="96"/>
                  </a:lnTo>
                  <a:close/>
                </a:path>
              </a:pathLst>
            </a:custGeom>
            <a:solidFill>
              <a:srgbClr val="EDAAB4"/>
            </a:solidFill>
            <a:ln w="9525">
              <a:noFill/>
              <a:round/>
              <a:headEnd/>
              <a:tailEnd/>
            </a:ln>
          </p:spPr>
          <p:txBody>
            <a:bodyPr>
              <a:prstTxWarp prst="textNoShape">
                <a:avLst/>
              </a:prstTxWarp>
            </a:bodyPr>
            <a:lstStyle/>
            <a:p>
              <a:endParaRPr lang="en-US"/>
            </a:p>
          </p:txBody>
        </p:sp>
        <p:sp>
          <p:nvSpPr>
            <p:cNvPr id="20638" name="Freeform 505"/>
            <p:cNvSpPr>
              <a:spLocks/>
            </p:cNvSpPr>
            <p:nvPr/>
          </p:nvSpPr>
          <p:spPr bwMode="auto">
            <a:xfrm>
              <a:off x="1846" y="1660"/>
              <a:ext cx="2" cy="4"/>
            </a:xfrm>
            <a:custGeom>
              <a:avLst/>
              <a:gdLst>
                <a:gd name="T0" fmla="*/ 32 w 68"/>
                <a:gd name="T1" fmla="*/ 0 h 96"/>
                <a:gd name="T2" fmla="*/ 25 w 68"/>
                <a:gd name="T3" fmla="*/ 3 h 96"/>
                <a:gd name="T4" fmla="*/ 21 w 68"/>
                <a:gd name="T5" fmla="*/ 6 h 96"/>
                <a:gd name="T6" fmla="*/ 16 w 68"/>
                <a:gd name="T7" fmla="*/ 9 h 96"/>
                <a:gd name="T8" fmla="*/ 13 w 68"/>
                <a:gd name="T9" fmla="*/ 13 h 96"/>
                <a:gd name="T10" fmla="*/ 10 w 68"/>
                <a:gd name="T11" fmla="*/ 17 h 96"/>
                <a:gd name="T12" fmla="*/ 7 w 68"/>
                <a:gd name="T13" fmla="*/ 20 h 96"/>
                <a:gd name="T14" fmla="*/ 5 w 68"/>
                <a:gd name="T15" fmla="*/ 25 h 96"/>
                <a:gd name="T16" fmla="*/ 3 w 68"/>
                <a:gd name="T17" fmla="*/ 29 h 96"/>
                <a:gd name="T18" fmla="*/ 1 w 68"/>
                <a:gd name="T19" fmla="*/ 38 h 96"/>
                <a:gd name="T20" fmla="*/ 0 w 68"/>
                <a:gd name="T21" fmla="*/ 47 h 96"/>
                <a:gd name="T22" fmla="*/ 1 w 68"/>
                <a:gd name="T23" fmla="*/ 57 h 96"/>
                <a:gd name="T24" fmla="*/ 4 w 68"/>
                <a:gd name="T25" fmla="*/ 65 h 96"/>
                <a:gd name="T26" fmla="*/ 8 w 68"/>
                <a:gd name="T27" fmla="*/ 73 h 96"/>
                <a:gd name="T28" fmla="*/ 14 w 68"/>
                <a:gd name="T29" fmla="*/ 81 h 96"/>
                <a:gd name="T30" fmla="*/ 20 w 68"/>
                <a:gd name="T31" fmla="*/ 87 h 96"/>
                <a:gd name="T32" fmla="*/ 29 w 68"/>
                <a:gd name="T33" fmla="*/ 92 h 96"/>
                <a:gd name="T34" fmla="*/ 33 w 68"/>
                <a:gd name="T35" fmla="*/ 93 h 96"/>
                <a:gd name="T36" fmla="*/ 38 w 68"/>
                <a:gd name="T37" fmla="*/ 95 h 96"/>
                <a:gd name="T38" fmla="*/ 42 w 68"/>
                <a:gd name="T39" fmla="*/ 96 h 96"/>
                <a:gd name="T40" fmla="*/ 47 w 68"/>
                <a:gd name="T41" fmla="*/ 96 h 96"/>
                <a:gd name="T42" fmla="*/ 52 w 68"/>
                <a:gd name="T43" fmla="*/ 96 h 96"/>
                <a:gd name="T44" fmla="*/ 57 w 68"/>
                <a:gd name="T45" fmla="*/ 95 h 96"/>
                <a:gd name="T46" fmla="*/ 63 w 68"/>
                <a:gd name="T47" fmla="*/ 94 h 96"/>
                <a:gd name="T48" fmla="*/ 68 w 68"/>
                <a:gd name="T49" fmla="*/ 92 h 96"/>
                <a:gd name="T50" fmla="*/ 32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2" y="0"/>
                  </a:moveTo>
                  <a:lnTo>
                    <a:pt x="25" y="3"/>
                  </a:lnTo>
                  <a:lnTo>
                    <a:pt x="21" y="6"/>
                  </a:lnTo>
                  <a:lnTo>
                    <a:pt x="16" y="9"/>
                  </a:lnTo>
                  <a:lnTo>
                    <a:pt x="13" y="13"/>
                  </a:lnTo>
                  <a:lnTo>
                    <a:pt x="10" y="17"/>
                  </a:lnTo>
                  <a:lnTo>
                    <a:pt x="7" y="20"/>
                  </a:lnTo>
                  <a:lnTo>
                    <a:pt x="5" y="25"/>
                  </a:lnTo>
                  <a:lnTo>
                    <a:pt x="3" y="29"/>
                  </a:lnTo>
                  <a:lnTo>
                    <a:pt x="1" y="38"/>
                  </a:lnTo>
                  <a:lnTo>
                    <a:pt x="0" y="47"/>
                  </a:lnTo>
                  <a:lnTo>
                    <a:pt x="1" y="57"/>
                  </a:lnTo>
                  <a:lnTo>
                    <a:pt x="4" y="65"/>
                  </a:lnTo>
                  <a:lnTo>
                    <a:pt x="8" y="73"/>
                  </a:lnTo>
                  <a:lnTo>
                    <a:pt x="14" y="81"/>
                  </a:lnTo>
                  <a:lnTo>
                    <a:pt x="20" y="87"/>
                  </a:lnTo>
                  <a:lnTo>
                    <a:pt x="29" y="92"/>
                  </a:lnTo>
                  <a:lnTo>
                    <a:pt x="33" y="93"/>
                  </a:lnTo>
                  <a:lnTo>
                    <a:pt x="38" y="95"/>
                  </a:lnTo>
                  <a:lnTo>
                    <a:pt x="42" y="96"/>
                  </a:lnTo>
                  <a:lnTo>
                    <a:pt x="47" y="96"/>
                  </a:lnTo>
                  <a:lnTo>
                    <a:pt x="52" y="96"/>
                  </a:lnTo>
                  <a:lnTo>
                    <a:pt x="57" y="95"/>
                  </a:lnTo>
                  <a:lnTo>
                    <a:pt x="63" y="94"/>
                  </a:lnTo>
                  <a:lnTo>
                    <a:pt x="68" y="92"/>
                  </a:lnTo>
                  <a:lnTo>
                    <a:pt x="32" y="0"/>
                  </a:lnTo>
                  <a:close/>
                </a:path>
              </a:pathLst>
            </a:custGeom>
            <a:solidFill>
              <a:srgbClr val="EDAAB4"/>
            </a:solidFill>
            <a:ln w="9525">
              <a:noFill/>
              <a:round/>
              <a:headEnd/>
              <a:tailEnd/>
            </a:ln>
          </p:spPr>
          <p:txBody>
            <a:bodyPr>
              <a:prstTxWarp prst="textNoShape">
                <a:avLst/>
              </a:prstTxWarp>
            </a:bodyPr>
            <a:lstStyle/>
            <a:p>
              <a:endParaRPr lang="en-US"/>
            </a:p>
          </p:txBody>
        </p:sp>
        <p:sp>
          <p:nvSpPr>
            <p:cNvPr id="20639" name="Freeform 506"/>
            <p:cNvSpPr>
              <a:spLocks/>
            </p:cNvSpPr>
            <p:nvPr/>
          </p:nvSpPr>
          <p:spPr bwMode="auto">
            <a:xfrm>
              <a:off x="1847" y="1609"/>
              <a:ext cx="127" cy="55"/>
            </a:xfrm>
            <a:custGeom>
              <a:avLst/>
              <a:gdLst>
                <a:gd name="T0" fmla="*/ 4015 w 4051"/>
                <a:gd name="T1" fmla="*/ 0 h 1730"/>
                <a:gd name="T2" fmla="*/ 0 w 4051"/>
                <a:gd name="T3" fmla="*/ 1638 h 1730"/>
                <a:gd name="T4" fmla="*/ 36 w 4051"/>
                <a:gd name="T5" fmla="*/ 1730 h 1730"/>
                <a:gd name="T6" fmla="*/ 4051 w 4051"/>
                <a:gd name="T7" fmla="*/ 92 h 1730"/>
                <a:gd name="T8" fmla="*/ 4015 w 4051"/>
                <a:gd name="T9" fmla="*/ 0 h 1730"/>
                <a:gd name="T10" fmla="*/ 0 60000 65536"/>
                <a:gd name="T11" fmla="*/ 0 60000 65536"/>
                <a:gd name="T12" fmla="*/ 0 60000 65536"/>
                <a:gd name="T13" fmla="*/ 0 60000 65536"/>
                <a:gd name="T14" fmla="*/ 0 60000 65536"/>
                <a:gd name="T15" fmla="*/ 0 w 4051"/>
                <a:gd name="T16" fmla="*/ 0 h 1730"/>
                <a:gd name="T17" fmla="*/ 4051 w 4051"/>
                <a:gd name="T18" fmla="*/ 1730 h 1730"/>
              </a:gdLst>
              <a:ahLst/>
              <a:cxnLst>
                <a:cxn ang="T10">
                  <a:pos x="T0" y="T1"/>
                </a:cxn>
                <a:cxn ang="T11">
                  <a:pos x="T2" y="T3"/>
                </a:cxn>
                <a:cxn ang="T12">
                  <a:pos x="T4" y="T5"/>
                </a:cxn>
                <a:cxn ang="T13">
                  <a:pos x="T6" y="T7"/>
                </a:cxn>
                <a:cxn ang="T14">
                  <a:pos x="T8" y="T9"/>
                </a:cxn>
              </a:cxnLst>
              <a:rect l="T15" t="T16" r="T17" b="T18"/>
              <a:pathLst>
                <a:path w="4051" h="1730">
                  <a:moveTo>
                    <a:pt x="4015" y="0"/>
                  </a:moveTo>
                  <a:lnTo>
                    <a:pt x="0" y="1638"/>
                  </a:lnTo>
                  <a:lnTo>
                    <a:pt x="36" y="1730"/>
                  </a:lnTo>
                  <a:lnTo>
                    <a:pt x="4051" y="92"/>
                  </a:lnTo>
                  <a:lnTo>
                    <a:pt x="4015" y="0"/>
                  </a:lnTo>
                  <a:close/>
                </a:path>
              </a:pathLst>
            </a:custGeom>
            <a:solidFill>
              <a:srgbClr val="EDAAB4"/>
            </a:solidFill>
            <a:ln w="9525">
              <a:noFill/>
              <a:round/>
              <a:headEnd/>
              <a:tailEnd/>
            </a:ln>
          </p:spPr>
          <p:txBody>
            <a:bodyPr>
              <a:prstTxWarp prst="textNoShape">
                <a:avLst/>
              </a:prstTxWarp>
            </a:bodyPr>
            <a:lstStyle/>
            <a:p>
              <a:endParaRPr lang="en-US"/>
            </a:p>
          </p:txBody>
        </p:sp>
        <p:sp>
          <p:nvSpPr>
            <p:cNvPr id="20640" name="Freeform 507"/>
            <p:cNvSpPr>
              <a:spLocks/>
            </p:cNvSpPr>
            <p:nvPr/>
          </p:nvSpPr>
          <p:spPr bwMode="auto">
            <a:xfrm>
              <a:off x="1973" y="1609"/>
              <a:ext cx="2" cy="4"/>
            </a:xfrm>
            <a:custGeom>
              <a:avLst/>
              <a:gdLst>
                <a:gd name="T0" fmla="*/ 36 w 68"/>
                <a:gd name="T1" fmla="*/ 96 h 96"/>
                <a:gd name="T2" fmla="*/ 41 w 68"/>
                <a:gd name="T3" fmla="*/ 93 h 96"/>
                <a:gd name="T4" fmla="*/ 47 w 68"/>
                <a:gd name="T5" fmla="*/ 90 h 96"/>
                <a:gd name="T6" fmla="*/ 51 w 68"/>
                <a:gd name="T7" fmla="*/ 87 h 96"/>
                <a:gd name="T8" fmla="*/ 55 w 68"/>
                <a:gd name="T9" fmla="*/ 84 h 96"/>
                <a:gd name="T10" fmla="*/ 58 w 68"/>
                <a:gd name="T11" fmla="*/ 80 h 96"/>
                <a:gd name="T12" fmla="*/ 61 w 68"/>
                <a:gd name="T13" fmla="*/ 76 h 96"/>
                <a:gd name="T14" fmla="*/ 63 w 68"/>
                <a:gd name="T15" fmla="*/ 71 h 96"/>
                <a:gd name="T16" fmla="*/ 65 w 68"/>
                <a:gd name="T17" fmla="*/ 67 h 96"/>
                <a:gd name="T18" fmla="*/ 67 w 68"/>
                <a:gd name="T19" fmla="*/ 58 h 96"/>
                <a:gd name="T20" fmla="*/ 68 w 68"/>
                <a:gd name="T21" fmla="*/ 49 h 96"/>
                <a:gd name="T22" fmla="*/ 66 w 68"/>
                <a:gd name="T23" fmla="*/ 40 h 96"/>
                <a:gd name="T24" fmla="*/ 64 w 68"/>
                <a:gd name="T25" fmla="*/ 31 h 96"/>
                <a:gd name="T26" fmla="*/ 60 w 68"/>
                <a:gd name="T27" fmla="*/ 23 h 96"/>
                <a:gd name="T28" fmla="*/ 54 w 68"/>
                <a:gd name="T29" fmla="*/ 15 h 96"/>
                <a:gd name="T30" fmla="*/ 48 w 68"/>
                <a:gd name="T31" fmla="*/ 9 h 96"/>
                <a:gd name="T32" fmla="*/ 39 w 68"/>
                <a:gd name="T33" fmla="*/ 4 h 96"/>
                <a:gd name="T34" fmla="*/ 35 w 68"/>
                <a:gd name="T35" fmla="*/ 2 h 96"/>
                <a:gd name="T36" fmla="*/ 30 w 68"/>
                <a:gd name="T37" fmla="*/ 1 h 96"/>
                <a:gd name="T38" fmla="*/ 26 w 68"/>
                <a:gd name="T39" fmla="*/ 0 h 96"/>
                <a:gd name="T40" fmla="*/ 21 w 68"/>
                <a:gd name="T41" fmla="*/ 0 h 96"/>
                <a:gd name="T42" fmla="*/ 16 w 68"/>
                <a:gd name="T43" fmla="*/ 0 h 96"/>
                <a:gd name="T44" fmla="*/ 11 w 68"/>
                <a:gd name="T45" fmla="*/ 1 h 96"/>
                <a:gd name="T46" fmla="*/ 5 w 68"/>
                <a:gd name="T47" fmla="*/ 2 h 96"/>
                <a:gd name="T48" fmla="*/ 0 w 68"/>
                <a:gd name="T49" fmla="*/ 4 h 96"/>
                <a:gd name="T50" fmla="*/ 36 w 68"/>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6" y="96"/>
                  </a:moveTo>
                  <a:lnTo>
                    <a:pt x="41" y="93"/>
                  </a:lnTo>
                  <a:lnTo>
                    <a:pt x="47" y="90"/>
                  </a:lnTo>
                  <a:lnTo>
                    <a:pt x="51" y="87"/>
                  </a:lnTo>
                  <a:lnTo>
                    <a:pt x="55" y="84"/>
                  </a:lnTo>
                  <a:lnTo>
                    <a:pt x="58" y="80"/>
                  </a:lnTo>
                  <a:lnTo>
                    <a:pt x="61" y="76"/>
                  </a:lnTo>
                  <a:lnTo>
                    <a:pt x="63" y="71"/>
                  </a:lnTo>
                  <a:lnTo>
                    <a:pt x="65" y="67"/>
                  </a:lnTo>
                  <a:lnTo>
                    <a:pt x="67" y="58"/>
                  </a:lnTo>
                  <a:lnTo>
                    <a:pt x="68" y="49"/>
                  </a:lnTo>
                  <a:lnTo>
                    <a:pt x="66" y="40"/>
                  </a:lnTo>
                  <a:lnTo>
                    <a:pt x="64" y="31"/>
                  </a:lnTo>
                  <a:lnTo>
                    <a:pt x="60" y="23"/>
                  </a:lnTo>
                  <a:lnTo>
                    <a:pt x="54" y="15"/>
                  </a:lnTo>
                  <a:lnTo>
                    <a:pt x="48" y="9"/>
                  </a:lnTo>
                  <a:lnTo>
                    <a:pt x="39" y="4"/>
                  </a:lnTo>
                  <a:lnTo>
                    <a:pt x="35" y="2"/>
                  </a:lnTo>
                  <a:lnTo>
                    <a:pt x="30" y="1"/>
                  </a:lnTo>
                  <a:lnTo>
                    <a:pt x="26" y="0"/>
                  </a:lnTo>
                  <a:lnTo>
                    <a:pt x="21" y="0"/>
                  </a:lnTo>
                  <a:lnTo>
                    <a:pt x="16" y="0"/>
                  </a:lnTo>
                  <a:lnTo>
                    <a:pt x="11" y="1"/>
                  </a:lnTo>
                  <a:lnTo>
                    <a:pt x="5" y="2"/>
                  </a:lnTo>
                  <a:lnTo>
                    <a:pt x="0" y="4"/>
                  </a:lnTo>
                  <a:lnTo>
                    <a:pt x="36" y="96"/>
                  </a:lnTo>
                  <a:close/>
                </a:path>
              </a:pathLst>
            </a:custGeom>
            <a:solidFill>
              <a:srgbClr val="EDAAB4"/>
            </a:solidFill>
            <a:ln w="9525">
              <a:noFill/>
              <a:round/>
              <a:headEnd/>
              <a:tailEnd/>
            </a:ln>
          </p:spPr>
          <p:txBody>
            <a:bodyPr>
              <a:prstTxWarp prst="textNoShape">
                <a:avLst/>
              </a:prstTxWarp>
            </a:bodyPr>
            <a:lstStyle/>
            <a:p>
              <a:endParaRPr lang="en-US"/>
            </a:p>
          </p:txBody>
        </p:sp>
        <p:sp>
          <p:nvSpPr>
            <p:cNvPr id="20641" name="Freeform 508"/>
            <p:cNvSpPr>
              <a:spLocks/>
            </p:cNvSpPr>
            <p:nvPr/>
          </p:nvSpPr>
          <p:spPr bwMode="auto">
            <a:xfrm>
              <a:off x="2055" y="1772"/>
              <a:ext cx="2" cy="3"/>
            </a:xfrm>
            <a:custGeom>
              <a:avLst/>
              <a:gdLst>
                <a:gd name="T0" fmla="*/ 31 w 68"/>
                <a:gd name="T1" fmla="*/ 0 h 96"/>
                <a:gd name="T2" fmla="*/ 26 w 68"/>
                <a:gd name="T3" fmla="*/ 2 h 96"/>
                <a:gd name="T4" fmla="*/ 21 w 68"/>
                <a:gd name="T5" fmla="*/ 5 h 96"/>
                <a:gd name="T6" fmla="*/ 16 w 68"/>
                <a:gd name="T7" fmla="*/ 8 h 96"/>
                <a:gd name="T8" fmla="*/ 12 w 68"/>
                <a:gd name="T9" fmla="*/ 12 h 96"/>
                <a:gd name="T10" fmla="*/ 9 w 68"/>
                <a:gd name="T11" fmla="*/ 15 h 96"/>
                <a:gd name="T12" fmla="*/ 6 w 68"/>
                <a:gd name="T13" fmla="*/ 19 h 96"/>
                <a:gd name="T14" fmla="*/ 4 w 68"/>
                <a:gd name="T15" fmla="*/ 23 h 96"/>
                <a:gd name="T16" fmla="*/ 2 w 68"/>
                <a:gd name="T17" fmla="*/ 28 h 96"/>
                <a:gd name="T18" fmla="*/ 0 w 68"/>
                <a:gd name="T19" fmla="*/ 37 h 96"/>
                <a:gd name="T20" fmla="*/ 0 w 68"/>
                <a:gd name="T21" fmla="*/ 46 h 96"/>
                <a:gd name="T22" fmla="*/ 1 w 68"/>
                <a:gd name="T23" fmla="*/ 55 h 96"/>
                <a:gd name="T24" fmla="*/ 3 w 68"/>
                <a:gd name="T25" fmla="*/ 64 h 96"/>
                <a:gd name="T26" fmla="*/ 8 w 68"/>
                <a:gd name="T27" fmla="*/ 72 h 96"/>
                <a:gd name="T28" fmla="*/ 13 w 68"/>
                <a:gd name="T29" fmla="*/ 80 h 96"/>
                <a:gd name="T30" fmla="*/ 21 w 68"/>
                <a:gd name="T31" fmla="*/ 86 h 96"/>
                <a:gd name="T32" fmla="*/ 28 w 68"/>
                <a:gd name="T33" fmla="*/ 91 h 96"/>
                <a:gd name="T34" fmla="*/ 32 w 68"/>
                <a:gd name="T35" fmla="*/ 93 h 96"/>
                <a:gd name="T36" fmla="*/ 37 w 68"/>
                <a:gd name="T37" fmla="*/ 94 h 96"/>
                <a:gd name="T38" fmla="*/ 42 w 68"/>
                <a:gd name="T39" fmla="*/ 95 h 96"/>
                <a:gd name="T40" fmla="*/ 46 w 68"/>
                <a:gd name="T41" fmla="*/ 96 h 96"/>
                <a:gd name="T42" fmla="*/ 51 w 68"/>
                <a:gd name="T43" fmla="*/ 96 h 96"/>
                <a:gd name="T44" fmla="*/ 57 w 68"/>
                <a:gd name="T45" fmla="*/ 95 h 96"/>
                <a:gd name="T46" fmla="*/ 62 w 68"/>
                <a:gd name="T47" fmla="*/ 94 h 96"/>
                <a:gd name="T48" fmla="*/ 68 w 68"/>
                <a:gd name="T49" fmla="*/ 92 h 96"/>
                <a:gd name="T50" fmla="*/ 31 w 68"/>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8"/>
                <a:gd name="T79" fmla="*/ 0 h 96"/>
                <a:gd name="T80" fmla="*/ 68 w 68"/>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8" h="96">
                  <a:moveTo>
                    <a:pt x="31" y="0"/>
                  </a:moveTo>
                  <a:lnTo>
                    <a:pt x="26" y="2"/>
                  </a:lnTo>
                  <a:lnTo>
                    <a:pt x="21" y="5"/>
                  </a:lnTo>
                  <a:lnTo>
                    <a:pt x="16" y="8"/>
                  </a:lnTo>
                  <a:lnTo>
                    <a:pt x="12" y="12"/>
                  </a:lnTo>
                  <a:lnTo>
                    <a:pt x="9" y="15"/>
                  </a:lnTo>
                  <a:lnTo>
                    <a:pt x="6" y="19"/>
                  </a:lnTo>
                  <a:lnTo>
                    <a:pt x="4" y="23"/>
                  </a:lnTo>
                  <a:lnTo>
                    <a:pt x="2" y="28"/>
                  </a:lnTo>
                  <a:lnTo>
                    <a:pt x="0" y="37"/>
                  </a:lnTo>
                  <a:lnTo>
                    <a:pt x="0" y="46"/>
                  </a:lnTo>
                  <a:lnTo>
                    <a:pt x="1" y="55"/>
                  </a:lnTo>
                  <a:lnTo>
                    <a:pt x="3" y="64"/>
                  </a:lnTo>
                  <a:lnTo>
                    <a:pt x="8" y="72"/>
                  </a:lnTo>
                  <a:lnTo>
                    <a:pt x="13" y="80"/>
                  </a:lnTo>
                  <a:lnTo>
                    <a:pt x="21" y="86"/>
                  </a:lnTo>
                  <a:lnTo>
                    <a:pt x="28" y="91"/>
                  </a:lnTo>
                  <a:lnTo>
                    <a:pt x="32" y="93"/>
                  </a:lnTo>
                  <a:lnTo>
                    <a:pt x="37" y="94"/>
                  </a:lnTo>
                  <a:lnTo>
                    <a:pt x="42" y="95"/>
                  </a:lnTo>
                  <a:lnTo>
                    <a:pt x="46" y="96"/>
                  </a:lnTo>
                  <a:lnTo>
                    <a:pt x="51" y="96"/>
                  </a:lnTo>
                  <a:lnTo>
                    <a:pt x="57" y="95"/>
                  </a:lnTo>
                  <a:lnTo>
                    <a:pt x="62" y="94"/>
                  </a:lnTo>
                  <a:lnTo>
                    <a:pt x="68" y="92"/>
                  </a:lnTo>
                  <a:lnTo>
                    <a:pt x="31" y="0"/>
                  </a:lnTo>
                  <a:close/>
                </a:path>
              </a:pathLst>
            </a:custGeom>
            <a:solidFill>
              <a:srgbClr val="EDAAB4"/>
            </a:solidFill>
            <a:ln w="9525">
              <a:noFill/>
              <a:round/>
              <a:headEnd/>
              <a:tailEnd/>
            </a:ln>
          </p:spPr>
          <p:txBody>
            <a:bodyPr>
              <a:prstTxWarp prst="textNoShape">
                <a:avLst/>
              </a:prstTxWarp>
            </a:bodyPr>
            <a:lstStyle/>
            <a:p>
              <a:endParaRPr lang="en-US"/>
            </a:p>
          </p:txBody>
        </p:sp>
        <p:sp>
          <p:nvSpPr>
            <p:cNvPr id="20642" name="Freeform 509"/>
            <p:cNvSpPr>
              <a:spLocks/>
            </p:cNvSpPr>
            <p:nvPr/>
          </p:nvSpPr>
          <p:spPr bwMode="auto">
            <a:xfrm>
              <a:off x="2056" y="1660"/>
              <a:ext cx="272" cy="115"/>
            </a:xfrm>
            <a:custGeom>
              <a:avLst/>
              <a:gdLst>
                <a:gd name="T0" fmla="*/ 8686 w 8723"/>
                <a:gd name="T1" fmla="*/ 0 h 3638"/>
                <a:gd name="T2" fmla="*/ 0 w 8723"/>
                <a:gd name="T3" fmla="*/ 3546 h 3638"/>
                <a:gd name="T4" fmla="*/ 37 w 8723"/>
                <a:gd name="T5" fmla="*/ 3638 h 3638"/>
                <a:gd name="T6" fmla="*/ 8723 w 8723"/>
                <a:gd name="T7" fmla="*/ 92 h 3638"/>
                <a:gd name="T8" fmla="*/ 8686 w 8723"/>
                <a:gd name="T9" fmla="*/ 0 h 3638"/>
                <a:gd name="T10" fmla="*/ 0 60000 65536"/>
                <a:gd name="T11" fmla="*/ 0 60000 65536"/>
                <a:gd name="T12" fmla="*/ 0 60000 65536"/>
                <a:gd name="T13" fmla="*/ 0 60000 65536"/>
                <a:gd name="T14" fmla="*/ 0 60000 65536"/>
                <a:gd name="T15" fmla="*/ 0 w 8723"/>
                <a:gd name="T16" fmla="*/ 0 h 3638"/>
                <a:gd name="T17" fmla="*/ 8723 w 8723"/>
                <a:gd name="T18" fmla="*/ 3638 h 3638"/>
              </a:gdLst>
              <a:ahLst/>
              <a:cxnLst>
                <a:cxn ang="T10">
                  <a:pos x="T0" y="T1"/>
                </a:cxn>
                <a:cxn ang="T11">
                  <a:pos x="T2" y="T3"/>
                </a:cxn>
                <a:cxn ang="T12">
                  <a:pos x="T4" y="T5"/>
                </a:cxn>
                <a:cxn ang="T13">
                  <a:pos x="T6" y="T7"/>
                </a:cxn>
                <a:cxn ang="T14">
                  <a:pos x="T8" y="T9"/>
                </a:cxn>
              </a:cxnLst>
              <a:rect l="T15" t="T16" r="T17" b="T18"/>
              <a:pathLst>
                <a:path w="8723" h="3638">
                  <a:moveTo>
                    <a:pt x="8686" y="0"/>
                  </a:moveTo>
                  <a:lnTo>
                    <a:pt x="0" y="3546"/>
                  </a:lnTo>
                  <a:lnTo>
                    <a:pt x="37" y="3638"/>
                  </a:lnTo>
                  <a:lnTo>
                    <a:pt x="8723" y="92"/>
                  </a:lnTo>
                  <a:lnTo>
                    <a:pt x="8686" y="0"/>
                  </a:lnTo>
                  <a:close/>
                </a:path>
              </a:pathLst>
            </a:custGeom>
            <a:solidFill>
              <a:srgbClr val="EDAAB4"/>
            </a:solidFill>
            <a:ln w="9525">
              <a:noFill/>
              <a:round/>
              <a:headEnd/>
              <a:tailEnd/>
            </a:ln>
          </p:spPr>
          <p:txBody>
            <a:bodyPr>
              <a:prstTxWarp prst="textNoShape">
                <a:avLst/>
              </a:prstTxWarp>
            </a:bodyPr>
            <a:lstStyle/>
            <a:p>
              <a:endParaRPr lang="en-US"/>
            </a:p>
          </p:txBody>
        </p:sp>
        <p:sp>
          <p:nvSpPr>
            <p:cNvPr id="20643" name="Freeform 510"/>
            <p:cNvSpPr>
              <a:spLocks/>
            </p:cNvSpPr>
            <p:nvPr/>
          </p:nvSpPr>
          <p:spPr bwMode="auto">
            <a:xfrm>
              <a:off x="2327" y="1660"/>
              <a:ext cx="2" cy="4"/>
            </a:xfrm>
            <a:custGeom>
              <a:avLst/>
              <a:gdLst>
                <a:gd name="T0" fmla="*/ 37 w 69"/>
                <a:gd name="T1" fmla="*/ 96 h 96"/>
                <a:gd name="T2" fmla="*/ 43 w 69"/>
                <a:gd name="T3" fmla="*/ 94 h 96"/>
                <a:gd name="T4" fmla="*/ 48 w 69"/>
                <a:gd name="T5" fmla="*/ 91 h 96"/>
                <a:gd name="T6" fmla="*/ 52 w 69"/>
                <a:gd name="T7" fmla="*/ 88 h 96"/>
                <a:gd name="T8" fmla="*/ 56 w 69"/>
                <a:gd name="T9" fmla="*/ 84 h 96"/>
                <a:gd name="T10" fmla="*/ 59 w 69"/>
                <a:gd name="T11" fmla="*/ 81 h 96"/>
                <a:gd name="T12" fmla="*/ 61 w 69"/>
                <a:gd name="T13" fmla="*/ 77 h 96"/>
                <a:gd name="T14" fmla="*/ 64 w 69"/>
                <a:gd name="T15" fmla="*/ 73 h 96"/>
                <a:gd name="T16" fmla="*/ 65 w 69"/>
                <a:gd name="T17" fmla="*/ 68 h 96"/>
                <a:gd name="T18" fmla="*/ 69 w 69"/>
                <a:gd name="T19" fmla="*/ 60 h 96"/>
                <a:gd name="T20" fmla="*/ 69 w 69"/>
                <a:gd name="T21" fmla="*/ 50 h 96"/>
                <a:gd name="T22" fmla="*/ 68 w 69"/>
                <a:gd name="T23" fmla="*/ 41 h 96"/>
                <a:gd name="T24" fmla="*/ 64 w 69"/>
                <a:gd name="T25" fmla="*/ 32 h 96"/>
                <a:gd name="T26" fmla="*/ 60 w 69"/>
                <a:gd name="T27" fmla="*/ 24 h 96"/>
                <a:gd name="T28" fmla="*/ 55 w 69"/>
                <a:gd name="T29" fmla="*/ 17 h 96"/>
                <a:gd name="T30" fmla="*/ 48 w 69"/>
                <a:gd name="T31" fmla="*/ 10 h 96"/>
                <a:gd name="T32" fmla="*/ 40 w 69"/>
                <a:gd name="T33" fmla="*/ 5 h 96"/>
                <a:gd name="T34" fmla="*/ 36 w 69"/>
                <a:gd name="T35" fmla="*/ 3 h 96"/>
                <a:gd name="T36" fmla="*/ 32 w 69"/>
                <a:gd name="T37" fmla="*/ 1 h 96"/>
                <a:gd name="T38" fmla="*/ 27 w 69"/>
                <a:gd name="T39" fmla="*/ 1 h 96"/>
                <a:gd name="T40" fmla="*/ 22 w 69"/>
                <a:gd name="T41" fmla="*/ 0 h 96"/>
                <a:gd name="T42" fmla="*/ 17 w 69"/>
                <a:gd name="T43" fmla="*/ 0 h 96"/>
                <a:gd name="T44" fmla="*/ 12 w 69"/>
                <a:gd name="T45" fmla="*/ 1 h 96"/>
                <a:gd name="T46" fmla="*/ 7 w 69"/>
                <a:gd name="T47" fmla="*/ 2 h 96"/>
                <a:gd name="T48" fmla="*/ 0 w 69"/>
                <a:gd name="T49" fmla="*/ 4 h 96"/>
                <a:gd name="T50" fmla="*/ 37 w 69"/>
                <a:gd name="T51" fmla="*/ 9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37" y="96"/>
                  </a:moveTo>
                  <a:lnTo>
                    <a:pt x="43" y="94"/>
                  </a:lnTo>
                  <a:lnTo>
                    <a:pt x="48" y="91"/>
                  </a:lnTo>
                  <a:lnTo>
                    <a:pt x="52" y="88"/>
                  </a:lnTo>
                  <a:lnTo>
                    <a:pt x="56" y="84"/>
                  </a:lnTo>
                  <a:lnTo>
                    <a:pt x="59" y="81"/>
                  </a:lnTo>
                  <a:lnTo>
                    <a:pt x="61" y="77"/>
                  </a:lnTo>
                  <a:lnTo>
                    <a:pt x="64" y="73"/>
                  </a:lnTo>
                  <a:lnTo>
                    <a:pt x="65" y="68"/>
                  </a:lnTo>
                  <a:lnTo>
                    <a:pt x="69" y="60"/>
                  </a:lnTo>
                  <a:lnTo>
                    <a:pt x="69" y="50"/>
                  </a:lnTo>
                  <a:lnTo>
                    <a:pt x="68" y="41"/>
                  </a:lnTo>
                  <a:lnTo>
                    <a:pt x="64" y="32"/>
                  </a:lnTo>
                  <a:lnTo>
                    <a:pt x="60" y="24"/>
                  </a:lnTo>
                  <a:lnTo>
                    <a:pt x="55" y="17"/>
                  </a:lnTo>
                  <a:lnTo>
                    <a:pt x="48" y="10"/>
                  </a:lnTo>
                  <a:lnTo>
                    <a:pt x="40" y="5"/>
                  </a:lnTo>
                  <a:lnTo>
                    <a:pt x="36" y="3"/>
                  </a:lnTo>
                  <a:lnTo>
                    <a:pt x="32" y="1"/>
                  </a:lnTo>
                  <a:lnTo>
                    <a:pt x="27" y="1"/>
                  </a:lnTo>
                  <a:lnTo>
                    <a:pt x="22" y="0"/>
                  </a:lnTo>
                  <a:lnTo>
                    <a:pt x="17" y="0"/>
                  </a:lnTo>
                  <a:lnTo>
                    <a:pt x="12" y="1"/>
                  </a:lnTo>
                  <a:lnTo>
                    <a:pt x="7" y="2"/>
                  </a:lnTo>
                  <a:lnTo>
                    <a:pt x="0" y="4"/>
                  </a:lnTo>
                  <a:lnTo>
                    <a:pt x="37" y="96"/>
                  </a:lnTo>
                  <a:close/>
                </a:path>
              </a:pathLst>
            </a:custGeom>
            <a:solidFill>
              <a:srgbClr val="EDAAB4"/>
            </a:solidFill>
            <a:ln w="9525">
              <a:noFill/>
              <a:round/>
              <a:headEnd/>
              <a:tailEnd/>
            </a:ln>
          </p:spPr>
          <p:txBody>
            <a:bodyPr>
              <a:prstTxWarp prst="textNoShape">
                <a:avLst/>
              </a:prstTxWarp>
            </a:bodyPr>
            <a:lstStyle/>
            <a:p>
              <a:endParaRPr lang="en-US"/>
            </a:p>
          </p:txBody>
        </p:sp>
        <p:sp>
          <p:nvSpPr>
            <p:cNvPr id="20644" name="Freeform 511"/>
            <p:cNvSpPr>
              <a:spLocks/>
            </p:cNvSpPr>
            <p:nvPr/>
          </p:nvSpPr>
          <p:spPr bwMode="auto">
            <a:xfrm>
              <a:off x="2224" y="1759"/>
              <a:ext cx="3" cy="3"/>
            </a:xfrm>
            <a:custGeom>
              <a:avLst/>
              <a:gdLst>
                <a:gd name="T0" fmla="*/ 29 w 69"/>
                <a:gd name="T1" fmla="*/ 0 h 96"/>
                <a:gd name="T2" fmla="*/ 24 w 69"/>
                <a:gd name="T3" fmla="*/ 3 h 96"/>
                <a:gd name="T4" fmla="*/ 19 w 69"/>
                <a:gd name="T5" fmla="*/ 6 h 96"/>
                <a:gd name="T6" fmla="*/ 15 w 69"/>
                <a:gd name="T7" fmla="*/ 9 h 96"/>
                <a:gd name="T8" fmla="*/ 11 w 69"/>
                <a:gd name="T9" fmla="*/ 13 h 96"/>
                <a:gd name="T10" fmla="*/ 8 w 69"/>
                <a:gd name="T11" fmla="*/ 16 h 96"/>
                <a:gd name="T12" fmla="*/ 5 w 69"/>
                <a:gd name="T13" fmla="*/ 20 h 96"/>
                <a:gd name="T14" fmla="*/ 3 w 69"/>
                <a:gd name="T15" fmla="*/ 25 h 96"/>
                <a:gd name="T16" fmla="*/ 2 w 69"/>
                <a:gd name="T17" fmla="*/ 29 h 96"/>
                <a:gd name="T18" fmla="*/ 0 w 69"/>
                <a:gd name="T19" fmla="*/ 39 h 96"/>
                <a:gd name="T20" fmla="*/ 0 w 69"/>
                <a:gd name="T21" fmla="*/ 48 h 96"/>
                <a:gd name="T22" fmla="*/ 1 w 69"/>
                <a:gd name="T23" fmla="*/ 57 h 96"/>
                <a:gd name="T24" fmla="*/ 4 w 69"/>
                <a:gd name="T25" fmla="*/ 65 h 96"/>
                <a:gd name="T26" fmla="*/ 8 w 69"/>
                <a:gd name="T27" fmla="*/ 73 h 96"/>
                <a:gd name="T28" fmla="*/ 14 w 69"/>
                <a:gd name="T29" fmla="*/ 80 h 96"/>
                <a:gd name="T30" fmla="*/ 21 w 69"/>
                <a:gd name="T31" fmla="*/ 86 h 96"/>
                <a:gd name="T32" fmla="*/ 28 w 69"/>
                <a:gd name="T33" fmla="*/ 92 h 96"/>
                <a:gd name="T34" fmla="*/ 33 w 69"/>
                <a:gd name="T35" fmla="*/ 94 h 96"/>
                <a:gd name="T36" fmla="*/ 37 w 69"/>
                <a:gd name="T37" fmla="*/ 95 h 96"/>
                <a:gd name="T38" fmla="*/ 42 w 69"/>
                <a:gd name="T39" fmla="*/ 96 h 96"/>
                <a:gd name="T40" fmla="*/ 48 w 69"/>
                <a:gd name="T41" fmla="*/ 96 h 96"/>
                <a:gd name="T42" fmla="*/ 53 w 69"/>
                <a:gd name="T43" fmla="*/ 96 h 96"/>
                <a:gd name="T44" fmla="*/ 58 w 69"/>
                <a:gd name="T45" fmla="*/ 95 h 96"/>
                <a:gd name="T46" fmla="*/ 63 w 69"/>
                <a:gd name="T47" fmla="*/ 93 h 96"/>
                <a:gd name="T48" fmla="*/ 69 w 69"/>
                <a:gd name="T49" fmla="*/ 90 h 96"/>
                <a:gd name="T50" fmla="*/ 29 w 69"/>
                <a:gd name="T51" fmla="*/ 0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29" y="0"/>
                  </a:moveTo>
                  <a:lnTo>
                    <a:pt x="24" y="3"/>
                  </a:lnTo>
                  <a:lnTo>
                    <a:pt x="19" y="6"/>
                  </a:lnTo>
                  <a:lnTo>
                    <a:pt x="15" y="9"/>
                  </a:lnTo>
                  <a:lnTo>
                    <a:pt x="11" y="13"/>
                  </a:lnTo>
                  <a:lnTo>
                    <a:pt x="8" y="16"/>
                  </a:lnTo>
                  <a:lnTo>
                    <a:pt x="5" y="20"/>
                  </a:lnTo>
                  <a:lnTo>
                    <a:pt x="3" y="25"/>
                  </a:lnTo>
                  <a:lnTo>
                    <a:pt x="2" y="29"/>
                  </a:lnTo>
                  <a:lnTo>
                    <a:pt x="0" y="39"/>
                  </a:lnTo>
                  <a:lnTo>
                    <a:pt x="0" y="48"/>
                  </a:lnTo>
                  <a:lnTo>
                    <a:pt x="1" y="57"/>
                  </a:lnTo>
                  <a:lnTo>
                    <a:pt x="4" y="65"/>
                  </a:lnTo>
                  <a:lnTo>
                    <a:pt x="8" y="73"/>
                  </a:lnTo>
                  <a:lnTo>
                    <a:pt x="14" y="80"/>
                  </a:lnTo>
                  <a:lnTo>
                    <a:pt x="21" y="86"/>
                  </a:lnTo>
                  <a:lnTo>
                    <a:pt x="28" y="92"/>
                  </a:lnTo>
                  <a:lnTo>
                    <a:pt x="33" y="94"/>
                  </a:lnTo>
                  <a:lnTo>
                    <a:pt x="37" y="95"/>
                  </a:lnTo>
                  <a:lnTo>
                    <a:pt x="42" y="96"/>
                  </a:lnTo>
                  <a:lnTo>
                    <a:pt x="48" y="96"/>
                  </a:lnTo>
                  <a:lnTo>
                    <a:pt x="53" y="96"/>
                  </a:lnTo>
                  <a:lnTo>
                    <a:pt x="58" y="95"/>
                  </a:lnTo>
                  <a:lnTo>
                    <a:pt x="63" y="93"/>
                  </a:lnTo>
                  <a:lnTo>
                    <a:pt x="69" y="90"/>
                  </a:lnTo>
                  <a:lnTo>
                    <a:pt x="29" y="0"/>
                  </a:lnTo>
                  <a:close/>
                </a:path>
              </a:pathLst>
            </a:custGeom>
            <a:solidFill>
              <a:srgbClr val="EDAAB4"/>
            </a:solidFill>
            <a:ln w="9525">
              <a:noFill/>
              <a:round/>
              <a:headEnd/>
              <a:tailEnd/>
            </a:ln>
          </p:spPr>
          <p:txBody>
            <a:bodyPr>
              <a:prstTxWarp prst="textNoShape">
                <a:avLst/>
              </a:prstTxWarp>
            </a:bodyPr>
            <a:lstStyle/>
            <a:p>
              <a:endParaRPr lang="en-US"/>
            </a:p>
          </p:txBody>
        </p:sp>
        <p:sp>
          <p:nvSpPr>
            <p:cNvPr id="20645" name="Freeform 512"/>
            <p:cNvSpPr>
              <a:spLocks/>
            </p:cNvSpPr>
            <p:nvPr/>
          </p:nvSpPr>
          <p:spPr bwMode="auto">
            <a:xfrm>
              <a:off x="2224" y="1715"/>
              <a:ext cx="104" cy="47"/>
            </a:xfrm>
            <a:custGeom>
              <a:avLst/>
              <a:gdLst>
                <a:gd name="T0" fmla="*/ 3230 w 3270"/>
                <a:gd name="T1" fmla="*/ 0 h 1501"/>
                <a:gd name="T2" fmla="*/ 0 w 3270"/>
                <a:gd name="T3" fmla="*/ 1411 h 1501"/>
                <a:gd name="T4" fmla="*/ 40 w 3270"/>
                <a:gd name="T5" fmla="*/ 1501 h 1501"/>
                <a:gd name="T6" fmla="*/ 3270 w 3270"/>
                <a:gd name="T7" fmla="*/ 90 h 1501"/>
                <a:gd name="T8" fmla="*/ 3230 w 3270"/>
                <a:gd name="T9" fmla="*/ 0 h 1501"/>
                <a:gd name="T10" fmla="*/ 0 60000 65536"/>
                <a:gd name="T11" fmla="*/ 0 60000 65536"/>
                <a:gd name="T12" fmla="*/ 0 60000 65536"/>
                <a:gd name="T13" fmla="*/ 0 60000 65536"/>
                <a:gd name="T14" fmla="*/ 0 60000 65536"/>
                <a:gd name="T15" fmla="*/ 0 w 3270"/>
                <a:gd name="T16" fmla="*/ 0 h 1501"/>
                <a:gd name="T17" fmla="*/ 3270 w 3270"/>
                <a:gd name="T18" fmla="*/ 1501 h 1501"/>
              </a:gdLst>
              <a:ahLst/>
              <a:cxnLst>
                <a:cxn ang="T10">
                  <a:pos x="T0" y="T1"/>
                </a:cxn>
                <a:cxn ang="T11">
                  <a:pos x="T2" y="T3"/>
                </a:cxn>
                <a:cxn ang="T12">
                  <a:pos x="T4" y="T5"/>
                </a:cxn>
                <a:cxn ang="T13">
                  <a:pos x="T6" y="T7"/>
                </a:cxn>
                <a:cxn ang="T14">
                  <a:pos x="T8" y="T9"/>
                </a:cxn>
              </a:cxnLst>
              <a:rect l="T15" t="T16" r="T17" b="T18"/>
              <a:pathLst>
                <a:path w="3270" h="1501">
                  <a:moveTo>
                    <a:pt x="3230" y="0"/>
                  </a:moveTo>
                  <a:lnTo>
                    <a:pt x="0" y="1411"/>
                  </a:lnTo>
                  <a:lnTo>
                    <a:pt x="40" y="1501"/>
                  </a:lnTo>
                  <a:lnTo>
                    <a:pt x="3270" y="90"/>
                  </a:lnTo>
                  <a:lnTo>
                    <a:pt x="3230" y="0"/>
                  </a:lnTo>
                  <a:close/>
                </a:path>
              </a:pathLst>
            </a:custGeom>
            <a:solidFill>
              <a:srgbClr val="EDAAB4"/>
            </a:solidFill>
            <a:ln w="9525">
              <a:noFill/>
              <a:round/>
              <a:headEnd/>
              <a:tailEnd/>
            </a:ln>
          </p:spPr>
          <p:txBody>
            <a:bodyPr>
              <a:prstTxWarp prst="textNoShape">
                <a:avLst/>
              </a:prstTxWarp>
            </a:bodyPr>
            <a:lstStyle/>
            <a:p>
              <a:endParaRPr lang="en-US"/>
            </a:p>
          </p:txBody>
        </p:sp>
        <p:sp>
          <p:nvSpPr>
            <p:cNvPr id="20646" name="Freeform 513"/>
            <p:cNvSpPr>
              <a:spLocks/>
            </p:cNvSpPr>
            <p:nvPr/>
          </p:nvSpPr>
          <p:spPr bwMode="auto">
            <a:xfrm>
              <a:off x="2327" y="1714"/>
              <a:ext cx="2" cy="3"/>
            </a:xfrm>
            <a:custGeom>
              <a:avLst/>
              <a:gdLst>
                <a:gd name="T0" fmla="*/ 40 w 69"/>
                <a:gd name="T1" fmla="*/ 95 h 95"/>
                <a:gd name="T2" fmla="*/ 45 w 69"/>
                <a:gd name="T3" fmla="*/ 93 h 95"/>
                <a:gd name="T4" fmla="*/ 50 w 69"/>
                <a:gd name="T5" fmla="*/ 89 h 95"/>
                <a:gd name="T6" fmla="*/ 54 w 69"/>
                <a:gd name="T7" fmla="*/ 86 h 95"/>
                <a:gd name="T8" fmla="*/ 57 w 69"/>
                <a:gd name="T9" fmla="*/ 82 h 95"/>
                <a:gd name="T10" fmla="*/ 60 w 69"/>
                <a:gd name="T11" fmla="*/ 79 h 95"/>
                <a:gd name="T12" fmla="*/ 63 w 69"/>
                <a:gd name="T13" fmla="*/ 75 h 95"/>
                <a:gd name="T14" fmla="*/ 65 w 69"/>
                <a:gd name="T15" fmla="*/ 70 h 95"/>
                <a:gd name="T16" fmla="*/ 67 w 69"/>
                <a:gd name="T17" fmla="*/ 66 h 95"/>
                <a:gd name="T18" fmla="*/ 69 w 69"/>
                <a:gd name="T19" fmla="*/ 57 h 95"/>
                <a:gd name="T20" fmla="*/ 69 w 69"/>
                <a:gd name="T21" fmla="*/ 48 h 95"/>
                <a:gd name="T22" fmla="*/ 68 w 69"/>
                <a:gd name="T23" fmla="*/ 39 h 95"/>
                <a:gd name="T24" fmla="*/ 65 w 69"/>
                <a:gd name="T25" fmla="*/ 30 h 95"/>
                <a:gd name="T26" fmla="*/ 60 w 69"/>
                <a:gd name="T27" fmla="*/ 22 h 95"/>
                <a:gd name="T28" fmla="*/ 55 w 69"/>
                <a:gd name="T29" fmla="*/ 15 h 95"/>
                <a:gd name="T30" fmla="*/ 48 w 69"/>
                <a:gd name="T31" fmla="*/ 9 h 95"/>
                <a:gd name="T32" fmla="*/ 40 w 69"/>
                <a:gd name="T33" fmla="*/ 4 h 95"/>
                <a:gd name="T34" fmla="*/ 36 w 69"/>
                <a:gd name="T35" fmla="*/ 2 h 95"/>
                <a:gd name="T36" fmla="*/ 32 w 69"/>
                <a:gd name="T37" fmla="*/ 1 h 95"/>
                <a:gd name="T38" fmla="*/ 27 w 69"/>
                <a:gd name="T39" fmla="*/ 0 h 95"/>
                <a:gd name="T40" fmla="*/ 21 w 69"/>
                <a:gd name="T41" fmla="*/ 0 h 95"/>
                <a:gd name="T42" fmla="*/ 16 w 69"/>
                <a:gd name="T43" fmla="*/ 0 h 95"/>
                <a:gd name="T44" fmla="*/ 11 w 69"/>
                <a:gd name="T45" fmla="*/ 1 h 95"/>
                <a:gd name="T46" fmla="*/ 5 w 69"/>
                <a:gd name="T47" fmla="*/ 3 h 95"/>
                <a:gd name="T48" fmla="*/ 0 w 69"/>
                <a:gd name="T49" fmla="*/ 5 h 95"/>
                <a:gd name="T50" fmla="*/ 40 w 69"/>
                <a:gd name="T51" fmla="*/ 9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40" y="95"/>
                  </a:moveTo>
                  <a:lnTo>
                    <a:pt x="45" y="93"/>
                  </a:lnTo>
                  <a:lnTo>
                    <a:pt x="50" y="89"/>
                  </a:lnTo>
                  <a:lnTo>
                    <a:pt x="54" y="86"/>
                  </a:lnTo>
                  <a:lnTo>
                    <a:pt x="57" y="82"/>
                  </a:lnTo>
                  <a:lnTo>
                    <a:pt x="60" y="79"/>
                  </a:lnTo>
                  <a:lnTo>
                    <a:pt x="63" y="75"/>
                  </a:lnTo>
                  <a:lnTo>
                    <a:pt x="65" y="70"/>
                  </a:lnTo>
                  <a:lnTo>
                    <a:pt x="67" y="66"/>
                  </a:lnTo>
                  <a:lnTo>
                    <a:pt x="69" y="57"/>
                  </a:lnTo>
                  <a:lnTo>
                    <a:pt x="69" y="48"/>
                  </a:lnTo>
                  <a:lnTo>
                    <a:pt x="68" y="39"/>
                  </a:lnTo>
                  <a:lnTo>
                    <a:pt x="65" y="30"/>
                  </a:lnTo>
                  <a:lnTo>
                    <a:pt x="60" y="22"/>
                  </a:lnTo>
                  <a:lnTo>
                    <a:pt x="55" y="15"/>
                  </a:lnTo>
                  <a:lnTo>
                    <a:pt x="48" y="9"/>
                  </a:lnTo>
                  <a:lnTo>
                    <a:pt x="40" y="4"/>
                  </a:lnTo>
                  <a:lnTo>
                    <a:pt x="36" y="2"/>
                  </a:lnTo>
                  <a:lnTo>
                    <a:pt x="32" y="1"/>
                  </a:lnTo>
                  <a:lnTo>
                    <a:pt x="27" y="0"/>
                  </a:lnTo>
                  <a:lnTo>
                    <a:pt x="21" y="0"/>
                  </a:lnTo>
                  <a:lnTo>
                    <a:pt x="16" y="0"/>
                  </a:lnTo>
                  <a:lnTo>
                    <a:pt x="11" y="1"/>
                  </a:lnTo>
                  <a:lnTo>
                    <a:pt x="5" y="3"/>
                  </a:lnTo>
                  <a:lnTo>
                    <a:pt x="0" y="5"/>
                  </a:lnTo>
                  <a:lnTo>
                    <a:pt x="40" y="95"/>
                  </a:lnTo>
                  <a:close/>
                </a:path>
              </a:pathLst>
            </a:custGeom>
            <a:solidFill>
              <a:srgbClr val="EDAAB4"/>
            </a:solidFill>
            <a:ln w="9525">
              <a:noFill/>
              <a:round/>
              <a:headEnd/>
              <a:tailEnd/>
            </a:ln>
          </p:spPr>
          <p:txBody>
            <a:bodyPr>
              <a:prstTxWarp prst="textNoShape">
                <a:avLst/>
              </a:prstTxWarp>
            </a:bodyPr>
            <a:lstStyle/>
            <a:p>
              <a:endParaRPr lang="en-US"/>
            </a:p>
          </p:txBody>
        </p:sp>
        <p:sp>
          <p:nvSpPr>
            <p:cNvPr id="20647" name="Freeform 514"/>
            <p:cNvSpPr>
              <a:spLocks/>
            </p:cNvSpPr>
            <p:nvPr/>
          </p:nvSpPr>
          <p:spPr bwMode="auto">
            <a:xfrm>
              <a:off x="1868" y="1653"/>
              <a:ext cx="3" cy="3"/>
            </a:xfrm>
            <a:custGeom>
              <a:avLst/>
              <a:gdLst>
                <a:gd name="T0" fmla="*/ 70 w 70"/>
                <a:gd name="T1" fmla="*/ 5 h 96"/>
                <a:gd name="T2" fmla="*/ 64 w 70"/>
                <a:gd name="T3" fmla="*/ 3 h 96"/>
                <a:gd name="T4" fmla="*/ 59 w 70"/>
                <a:gd name="T5" fmla="*/ 1 h 96"/>
                <a:gd name="T6" fmla="*/ 52 w 70"/>
                <a:gd name="T7" fmla="*/ 1 h 96"/>
                <a:gd name="T8" fmla="*/ 47 w 70"/>
                <a:gd name="T9" fmla="*/ 0 h 96"/>
                <a:gd name="T10" fmla="*/ 43 w 70"/>
                <a:gd name="T11" fmla="*/ 1 h 96"/>
                <a:gd name="T12" fmla="*/ 38 w 70"/>
                <a:gd name="T13" fmla="*/ 1 h 96"/>
                <a:gd name="T14" fmla="*/ 33 w 70"/>
                <a:gd name="T15" fmla="*/ 3 h 96"/>
                <a:gd name="T16" fmla="*/ 29 w 70"/>
                <a:gd name="T17" fmla="*/ 4 h 96"/>
                <a:gd name="T18" fmla="*/ 21 w 70"/>
                <a:gd name="T19" fmla="*/ 10 h 96"/>
                <a:gd name="T20" fmla="*/ 15 w 70"/>
                <a:gd name="T21" fmla="*/ 16 h 96"/>
                <a:gd name="T22" fmla="*/ 9 w 70"/>
                <a:gd name="T23" fmla="*/ 23 h 96"/>
                <a:gd name="T24" fmla="*/ 5 w 70"/>
                <a:gd name="T25" fmla="*/ 31 h 96"/>
                <a:gd name="T26" fmla="*/ 2 w 70"/>
                <a:gd name="T27" fmla="*/ 39 h 96"/>
                <a:gd name="T28" fmla="*/ 0 w 70"/>
                <a:gd name="T29" fmla="*/ 48 h 96"/>
                <a:gd name="T30" fmla="*/ 0 w 70"/>
                <a:gd name="T31" fmla="*/ 57 h 96"/>
                <a:gd name="T32" fmla="*/ 2 w 70"/>
                <a:gd name="T33" fmla="*/ 67 h 96"/>
                <a:gd name="T34" fmla="*/ 4 w 70"/>
                <a:gd name="T35" fmla="*/ 72 h 96"/>
                <a:gd name="T36" fmla="*/ 6 w 70"/>
                <a:gd name="T37" fmla="*/ 76 h 96"/>
                <a:gd name="T38" fmla="*/ 9 w 70"/>
                <a:gd name="T39" fmla="*/ 80 h 96"/>
                <a:gd name="T40" fmla="*/ 12 w 70"/>
                <a:gd name="T41" fmla="*/ 83 h 96"/>
                <a:gd name="T42" fmla="*/ 15 w 70"/>
                <a:gd name="T43" fmla="*/ 87 h 96"/>
                <a:gd name="T44" fmla="*/ 19 w 70"/>
                <a:gd name="T45" fmla="*/ 90 h 96"/>
                <a:gd name="T46" fmla="*/ 24 w 70"/>
                <a:gd name="T47" fmla="*/ 93 h 96"/>
                <a:gd name="T48" fmla="*/ 29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9" y="1"/>
                  </a:lnTo>
                  <a:lnTo>
                    <a:pt x="52" y="1"/>
                  </a:lnTo>
                  <a:lnTo>
                    <a:pt x="47" y="0"/>
                  </a:lnTo>
                  <a:lnTo>
                    <a:pt x="43" y="1"/>
                  </a:lnTo>
                  <a:lnTo>
                    <a:pt x="38" y="1"/>
                  </a:lnTo>
                  <a:lnTo>
                    <a:pt x="33" y="3"/>
                  </a:lnTo>
                  <a:lnTo>
                    <a:pt x="29" y="4"/>
                  </a:lnTo>
                  <a:lnTo>
                    <a:pt x="21" y="10"/>
                  </a:lnTo>
                  <a:lnTo>
                    <a:pt x="15" y="16"/>
                  </a:lnTo>
                  <a:lnTo>
                    <a:pt x="9" y="23"/>
                  </a:lnTo>
                  <a:lnTo>
                    <a:pt x="5" y="31"/>
                  </a:lnTo>
                  <a:lnTo>
                    <a:pt x="2" y="39"/>
                  </a:lnTo>
                  <a:lnTo>
                    <a:pt x="0" y="48"/>
                  </a:lnTo>
                  <a:lnTo>
                    <a:pt x="0" y="57"/>
                  </a:lnTo>
                  <a:lnTo>
                    <a:pt x="2" y="67"/>
                  </a:lnTo>
                  <a:lnTo>
                    <a:pt x="4" y="72"/>
                  </a:lnTo>
                  <a:lnTo>
                    <a:pt x="6" y="76"/>
                  </a:lnTo>
                  <a:lnTo>
                    <a:pt x="9" y="80"/>
                  </a:lnTo>
                  <a:lnTo>
                    <a:pt x="12" y="83"/>
                  </a:lnTo>
                  <a:lnTo>
                    <a:pt x="15" y="87"/>
                  </a:lnTo>
                  <a:lnTo>
                    <a:pt x="19" y="90"/>
                  </a:lnTo>
                  <a:lnTo>
                    <a:pt x="24" y="93"/>
                  </a:lnTo>
                  <a:lnTo>
                    <a:pt x="29" y="96"/>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0648" name="Freeform 515"/>
            <p:cNvSpPr>
              <a:spLocks/>
            </p:cNvSpPr>
            <p:nvPr/>
          </p:nvSpPr>
          <p:spPr bwMode="auto">
            <a:xfrm>
              <a:off x="1870" y="1653"/>
              <a:ext cx="52" cy="26"/>
            </a:xfrm>
            <a:custGeom>
              <a:avLst/>
              <a:gdLst>
                <a:gd name="T0" fmla="*/ 1681 w 1681"/>
                <a:gd name="T1" fmla="*/ 726 h 817"/>
                <a:gd name="T2" fmla="*/ 41 w 1681"/>
                <a:gd name="T3" fmla="*/ 0 h 817"/>
                <a:gd name="T4" fmla="*/ 0 w 1681"/>
                <a:gd name="T5" fmla="*/ 91 h 817"/>
                <a:gd name="T6" fmla="*/ 1641 w 1681"/>
                <a:gd name="T7" fmla="*/ 817 h 817"/>
                <a:gd name="T8" fmla="*/ 1681 w 1681"/>
                <a:gd name="T9" fmla="*/ 726 h 817"/>
                <a:gd name="T10" fmla="*/ 0 60000 65536"/>
                <a:gd name="T11" fmla="*/ 0 60000 65536"/>
                <a:gd name="T12" fmla="*/ 0 60000 65536"/>
                <a:gd name="T13" fmla="*/ 0 60000 65536"/>
                <a:gd name="T14" fmla="*/ 0 60000 65536"/>
                <a:gd name="T15" fmla="*/ 0 w 1681"/>
                <a:gd name="T16" fmla="*/ 0 h 817"/>
                <a:gd name="T17" fmla="*/ 1681 w 1681"/>
                <a:gd name="T18" fmla="*/ 817 h 817"/>
              </a:gdLst>
              <a:ahLst/>
              <a:cxnLst>
                <a:cxn ang="T10">
                  <a:pos x="T0" y="T1"/>
                </a:cxn>
                <a:cxn ang="T11">
                  <a:pos x="T2" y="T3"/>
                </a:cxn>
                <a:cxn ang="T12">
                  <a:pos x="T4" y="T5"/>
                </a:cxn>
                <a:cxn ang="T13">
                  <a:pos x="T6" y="T7"/>
                </a:cxn>
                <a:cxn ang="T14">
                  <a:pos x="T8" y="T9"/>
                </a:cxn>
              </a:cxnLst>
              <a:rect l="T15" t="T16" r="T17" b="T18"/>
              <a:pathLst>
                <a:path w="1681" h="817">
                  <a:moveTo>
                    <a:pt x="1681" y="726"/>
                  </a:moveTo>
                  <a:lnTo>
                    <a:pt x="41" y="0"/>
                  </a:lnTo>
                  <a:lnTo>
                    <a:pt x="0" y="91"/>
                  </a:lnTo>
                  <a:lnTo>
                    <a:pt x="1641" y="817"/>
                  </a:lnTo>
                  <a:lnTo>
                    <a:pt x="1681" y="726"/>
                  </a:lnTo>
                  <a:close/>
                </a:path>
              </a:pathLst>
            </a:custGeom>
            <a:solidFill>
              <a:srgbClr val="EDAAB4"/>
            </a:solidFill>
            <a:ln w="9525">
              <a:noFill/>
              <a:round/>
              <a:headEnd/>
              <a:tailEnd/>
            </a:ln>
          </p:spPr>
          <p:txBody>
            <a:bodyPr>
              <a:prstTxWarp prst="textNoShape">
                <a:avLst/>
              </a:prstTxWarp>
            </a:bodyPr>
            <a:lstStyle/>
            <a:p>
              <a:endParaRPr lang="en-US"/>
            </a:p>
          </p:txBody>
        </p:sp>
        <p:sp>
          <p:nvSpPr>
            <p:cNvPr id="20649" name="Freeform 516"/>
            <p:cNvSpPr>
              <a:spLocks/>
            </p:cNvSpPr>
            <p:nvPr/>
          </p:nvSpPr>
          <p:spPr bwMode="auto">
            <a:xfrm>
              <a:off x="1921" y="1676"/>
              <a:ext cx="2" cy="3"/>
            </a:xfrm>
            <a:custGeom>
              <a:avLst/>
              <a:gdLst>
                <a:gd name="T0" fmla="*/ 0 w 69"/>
                <a:gd name="T1" fmla="*/ 91 h 96"/>
                <a:gd name="T2" fmla="*/ 5 w 69"/>
                <a:gd name="T3" fmla="*/ 93 h 96"/>
                <a:gd name="T4" fmla="*/ 10 w 69"/>
                <a:gd name="T5" fmla="*/ 95 h 96"/>
                <a:gd name="T6" fmla="*/ 16 w 69"/>
                <a:gd name="T7" fmla="*/ 95 h 96"/>
                <a:gd name="T8" fmla="*/ 21 w 69"/>
                <a:gd name="T9" fmla="*/ 96 h 96"/>
                <a:gd name="T10" fmla="*/ 25 w 69"/>
                <a:gd name="T11" fmla="*/ 95 h 96"/>
                <a:gd name="T12" fmla="*/ 30 w 69"/>
                <a:gd name="T13" fmla="*/ 95 h 96"/>
                <a:gd name="T14" fmla="*/ 35 w 69"/>
                <a:gd name="T15" fmla="*/ 93 h 96"/>
                <a:gd name="T16" fmla="*/ 40 w 69"/>
                <a:gd name="T17" fmla="*/ 92 h 96"/>
                <a:gd name="T18" fmla="*/ 48 w 69"/>
                <a:gd name="T19" fmla="*/ 87 h 96"/>
                <a:gd name="T20" fmla="*/ 54 w 69"/>
                <a:gd name="T21" fmla="*/ 81 h 96"/>
                <a:gd name="T22" fmla="*/ 60 w 69"/>
                <a:gd name="T23" fmla="*/ 74 h 96"/>
                <a:gd name="T24" fmla="*/ 64 w 69"/>
                <a:gd name="T25" fmla="*/ 66 h 96"/>
                <a:gd name="T26" fmla="*/ 67 w 69"/>
                <a:gd name="T27" fmla="*/ 57 h 96"/>
                <a:gd name="T28" fmla="*/ 69 w 69"/>
                <a:gd name="T29" fmla="*/ 48 h 96"/>
                <a:gd name="T30" fmla="*/ 69 w 69"/>
                <a:gd name="T31" fmla="*/ 39 h 96"/>
                <a:gd name="T32" fmla="*/ 67 w 69"/>
                <a:gd name="T33" fmla="*/ 30 h 96"/>
                <a:gd name="T34" fmla="*/ 65 w 69"/>
                <a:gd name="T35" fmla="*/ 25 h 96"/>
                <a:gd name="T36" fmla="*/ 63 w 69"/>
                <a:gd name="T37" fmla="*/ 21 h 96"/>
                <a:gd name="T38" fmla="*/ 60 w 69"/>
                <a:gd name="T39" fmla="*/ 17 h 96"/>
                <a:gd name="T40" fmla="*/ 57 w 69"/>
                <a:gd name="T41" fmla="*/ 14 h 96"/>
                <a:gd name="T42" fmla="*/ 54 w 69"/>
                <a:gd name="T43" fmla="*/ 9 h 96"/>
                <a:gd name="T44" fmla="*/ 50 w 69"/>
                <a:gd name="T45" fmla="*/ 6 h 96"/>
                <a:gd name="T46" fmla="*/ 45 w 69"/>
                <a:gd name="T47" fmla="*/ 3 h 96"/>
                <a:gd name="T48" fmla="*/ 40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0" y="95"/>
                  </a:lnTo>
                  <a:lnTo>
                    <a:pt x="16" y="95"/>
                  </a:lnTo>
                  <a:lnTo>
                    <a:pt x="21" y="96"/>
                  </a:lnTo>
                  <a:lnTo>
                    <a:pt x="25" y="95"/>
                  </a:lnTo>
                  <a:lnTo>
                    <a:pt x="30" y="95"/>
                  </a:lnTo>
                  <a:lnTo>
                    <a:pt x="35" y="93"/>
                  </a:lnTo>
                  <a:lnTo>
                    <a:pt x="40" y="92"/>
                  </a:lnTo>
                  <a:lnTo>
                    <a:pt x="48" y="87"/>
                  </a:lnTo>
                  <a:lnTo>
                    <a:pt x="54" y="81"/>
                  </a:lnTo>
                  <a:lnTo>
                    <a:pt x="60" y="74"/>
                  </a:lnTo>
                  <a:lnTo>
                    <a:pt x="64" y="66"/>
                  </a:lnTo>
                  <a:lnTo>
                    <a:pt x="67" y="57"/>
                  </a:lnTo>
                  <a:lnTo>
                    <a:pt x="69" y="48"/>
                  </a:lnTo>
                  <a:lnTo>
                    <a:pt x="69" y="39"/>
                  </a:lnTo>
                  <a:lnTo>
                    <a:pt x="67" y="30"/>
                  </a:lnTo>
                  <a:lnTo>
                    <a:pt x="65" y="25"/>
                  </a:lnTo>
                  <a:lnTo>
                    <a:pt x="63" y="21"/>
                  </a:lnTo>
                  <a:lnTo>
                    <a:pt x="60" y="17"/>
                  </a:lnTo>
                  <a:lnTo>
                    <a:pt x="57" y="14"/>
                  </a:lnTo>
                  <a:lnTo>
                    <a:pt x="54" y="9"/>
                  </a:lnTo>
                  <a:lnTo>
                    <a:pt x="50" y="6"/>
                  </a:lnTo>
                  <a:lnTo>
                    <a:pt x="45" y="3"/>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650" name="Freeform 517"/>
            <p:cNvSpPr>
              <a:spLocks/>
            </p:cNvSpPr>
            <p:nvPr/>
          </p:nvSpPr>
          <p:spPr bwMode="auto">
            <a:xfrm>
              <a:off x="1972" y="1611"/>
              <a:ext cx="2" cy="3"/>
            </a:xfrm>
            <a:custGeom>
              <a:avLst/>
              <a:gdLst>
                <a:gd name="T0" fmla="*/ 70 w 70"/>
                <a:gd name="T1" fmla="*/ 5 h 94"/>
                <a:gd name="T2" fmla="*/ 64 w 70"/>
                <a:gd name="T3" fmla="*/ 3 h 94"/>
                <a:gd name="T4" fmla="*/ 59 w 70"/>
                <a:gd name="T5" fmla="*/ 1 h 94"/>
                <a:gd name="T6" fmla="*/ 52 w 70"/>
                <a:gd name="T7" fmla="*/ 0 h 94"/>
                <a:gd name="T8" fmla="*/ 47 w 70"/>
                <a:gd name="T9" fmla="*/ 0 h 94"/>
                <a:gd name="T10" fmla="*/ 43 w 70"/>
                <a:gd name="T11" fmla="*/ 0 h 94"/>
                <a:gd name="T12" fmla="*/ 38 w 70"/>
                <a:gd name="T13" fmla="*/ 1 h 94"/>
                <a:gd name="T14" fmla="*/ 33 w 70"/>
                <a:gd name="T15" fmla="*/ 2 h 94"/>
                <a:gd name="T16" fmla="*/ 29 w 70"/>
                <a:gd name="T17" fmla="*/ 4 h 94"/>
                <a:gd name="T18" fmla="*/ 21 w 70"/>
                <a:gd name="T19" fmla="*/ 9 h 94"/>
                <a:gd name="T20" fmla="*/ 15 w 70"/>
                <a:gd name="T21" fmla="*/ 15 h 94"/>
                <a:gd name="T22" fmla="*/ 9 w 70"/>
                <a:gd name="T23" fmla="*/ 22 h 94"/>
                <a:gd name="T24" fmla="*/ 5 w 70"/>
                <a:gd name="T25" fmla="*/ 30 h 94"/>
                <a:gd name="T26" fmla="*/ 2 w 70"/>
                <a:gd name="T27" fmla="*/ 38 h 94"/>
                <a:gd name="T28" fmla="*/ 0 w 70"/>
                <a:gd name="T29" fmla="*/ 48 h 94"/>
                <a:gd name="T30" fmla="*/ 0 w 70"/>
                <a:gd name="T31" fmla="*/ 57 h 94"/>
                <a:gd name="T32" fmla="*/ 2 w 70"/>
                <a:gd name="T33" fmla="*/ 66 h 94"/>
                <a:gd name="T34" fmla="*/ 4 w 70"/>
                <a:gd name="T35" fmla="*/ 70 h 94"/>
                <a:gd name="T36" fmla="*/ 6 w 70"/>
                <a:gd name="T37" fmla="*/ 74 h 94"/>
                <a:gd name="T38" fmla="*/ 9 w 70"/>
                <a:gd name="T39" fmla="*/ 78 h 94"/>
                <a:gd name="T40" fmla="*/ 12 w 70"/>
                <a:gd name="T41" fmla="*/ 82 h 94"/>
                <a:gd name="T42" fmla="*/ 15 w 70"/>
                <a:gd name="T43" fmla="*/ 86 h 94"/>
                <a:gd name="T44" fmla="*/ 19 w 70"/>
                <a:gd name="T45" fmla="*/ 89 h 94"/>
                <a:gd name="T46" fmla="*/ 24 w 70"/>
                <a:gd name="T47" fmla="*/ 92 h 94"/>
                <a:gd name="T48" fmla="*/ 29 w 70"/>
                <a:gd name="T49" fmla="*/ 94 h 94"/>
                <a:gd name="T50" fmla="*/ 70 w 70"/>
                <a:gd name="T51" fmla="*/ 5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4"/>
                <a:gd name="T80" fmla="*/ 70 w 70"/>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4">
                  <a:moveTo>
                    <a:pt x="70" y="5"/>
                  </a:moveTo>
                  <a:lnTo>
                    <a:pt x="64" y="3"/>
                  </a:lnTo>
                  <a:lnTo>
                    <a:pt x="59" y="1"/>
                  </a:lnTo>
                  <a:lnTo>
                    <a:pt x="52" y="0"/>
                  </a:lnTo>
                  <a:lnTo>
                    <a:pt x="47" y="0"/>
                  </a:lnTo>
                  <a:lnTo>
                    <a:pt x="43" y="0"/>
                  </a:lnTo>
                  <a:lnTo>
                    <a:pt x="38" y="1"/>
                  </a:lnTo>
                  <a:lnTo>
                    <a:pt x="33" y="2"/>
                  </a:lnTo>
                  <a:lnTo>
                    <a:pt x="29" y="4"/>
                  </a:lnTo>
                  <a:lnTo>
                    <a:pt x="21" y="9"/>
                  </a:lnTo>
                  <a:lnTo>
                    <a:pt x="15" y="15"/>
                  </a:lnTo>
                  <a:lnTo>
                    <a:pt x="9" y="22"/>
                  </a:lnTo>
                  <a:lnTo>
                    <a:pt x="5" y="30"/>
                  </a:lnTo>
                  <a:lnTo>
                    <a:pt x="2" y="38"/>
                  </a:lnTo>
                  <a:lnTo>
                    <a:pt x="0" y="48"/>
                  </a:lnTo>
                  <a:lnTo>
                    <a:pt x="0" y="57"/>
                  </a:lnTo>
                  <a:lnTo>
                    <a:pt x="2" y="66"/>
                  </a:lnTo>
                  <a:lnTo>
                    <a:pt x="4" y="70"/>
                  </a:lnTo>
                  <a:lnTo>
                    <a:pt x="6" y="74"/>
                  </a:lnTo>
                  <a:lnTo>
                    <a:pt x="9" y="78"/>
                  </a:lnTo>
                  <a:lnTo>
                    <a:pt x="12" y="82"/>
                  </a:lnTo>
                  <a:lnTo>
                    <a:pt x="15" y="86"/>
                  </a:lnTo>
                  <a:lnTo>
                    <a:pt x="19" y="89"/>
                  </a:lnTo>
                  <a:lnTo>
                    <a:pt x="24" y="92"/>
                  </a:lnTo>
                  <a:lnTo>
                    <a:pt x="29" y="94"/>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0651" name="Freeform 518"/>
            <p:cNvSpPr>
              <a:spLocks/>
            </p:cNvSpPr>
            <p:nvPr/>
          </p:nvSpPr>
          <p:spPr bwMode="auto">
            <a:xfrm>
              <a:off x="1973" y="1611"/>
              <a:ext cx="51" cy="25"/>
            </a:xfrm>
            <a:custGeom>
              <a:avLst/>
              <a:gdLst>
                <a:gd name="T0" fmla="*/ 1635 w 1635"/>
                <a:gd name="T1" fmla="*/ 705 h 796"/>
                <a:gd name="T2" fmla="*/ 41 w 1635"/>
                <a:gd name="T3" fmla="*/ 0 h 796"/>
                <a:gd name="T4" fmla="*/ 0 w 1635"/>
                <a:gd name="T5" fmla="*/ 89 h 796"/>
                <a:gd name="T6" fmla="*/ 1595 w 1635"/>
                <a:gd name="T7" fmla="*/ 796 h 796"/>
                <a:gd name="T8" fmla="*/ 1635 w 1635"/>
                <a:gd name="T9" fmla="*/ 705 h 796"/>
                <a:gd name="T10" fmla="*/ 0 60000 65536"/>
                <a:gd name="T11" fmla="*/ 0 60000 65536"/>
                <a:gd name="T12" fmla="*/ 0 60000 65536"/>
                <a:gd name="T13" fmla="*/ 0 60000 65536"/>
                <a:gd name="T14" fmla="*/ 0 60000 65536"/>
                <a:gd name="T15" fmla="*/ 0 w 1635"/>
                <a:gd name="T16" fmla="*/ 0 h 796"/>
                <a:gd name="T17" fmla="*/ 1635 w 1635"/>
                <a:gd name="T18" fmla="*/ 796 h 796"/>
              </a:gdLst>
              <a:ahLst/>
              <a:cxnLst>
                <a:cxn ang="T10">
                  <a:pos x="T0" y="T1"/>
                </a:cxn>
                <a:cxn ang="T11">
                  <a:pos x="T2" y="T3"/>
                </a:cxn>
                <a:cxn ang="T12">
                  <a:pos x="T4" y="T5"/>
                </a:cxn>
                <a:cxn ang="T13">
                  <a:pos x="T6" y="T7"/>
                </a:cxn>
                <a:cxn ang="T14">
                  <a:pos x="T8" y="T9"/>
                </a:cxn>
              </a:cxnLst>
              <a:rect l="T15" t="T16" r="T17" b="T18"/>
              <a:pathLst>
                <a:path w="1635" h="796">
                  <a:moveTo>
                    <a:pt x="1635" y="705"/>
                  </a:moveTo>
                  <a:lnTo>
                    <a:pt x="41" y="0"/>
                  </a:lnTo>
                  <a:lnTo>
                    <a:pt x="0" y="89"/>
                  </a:lnTo>
                  <a:lnTo>
                    <a:pt x="1595" y="796"/>
                  </a:lnTo>
                  <a:lnTo>
                    <a:pt x="1635" y="705"/>
                  </a:lnTo>
                  <a:close/>
                </a:path>
              </a:pathLst>
            </a:custGeom>
            <a:solidFill>
              <a:srgbClr val="EDAAB4"/>
            </a:solidFill>
            <a:ln w="9525">
              <a:noFill/>
              <a:round/>
              <a:headEnd/>
              <a:tailEnd/>
            </a:ln>
          </p:spPr>
          <p:txBody>
            <a:bodyPr>
              <a:prstTxWarp prst="textNoShape">
                <a:avLst/>
              </a:prstTxWarp>
            </a:bodyPr>
            <a:lstStyle/>
            <a:p>
              <a:endParaRPr lang="en-US"/>
            </a:p>
          </p:txBody>
        </p:sp>
        <p:sp>
          <p:nvSpPr>
            <p:cNvPr id="20652" name="Freeform 519"/>
            <p:cNvSpPr>
              <a:spLocks/>
            </p:cNvSpPr>
            <p:nvPr/>
          </p:nvSpPr>
          <p:spPr bwMode="auto">
            <a:xfrm>
              <a:off x="2023" y="1633"/>
              <a:ext cx="2" cy="3"/>
            </a:xfrm>
            <a:custGeom>
              <a:avLst/>
              <a:gdLst>
                <a:gd name="T0" fmla="*/ 0 w 69"/>
                <a:gd name="T1" fmla="*/ 91 h 95"/>
                <a:gd name="T2" fmla="*/ 5 w 69"/>
                <a:gd name="T3" fmla="*/ 93 h 95"/>
                <a:gd name="T4" fmla="*/ 10 w 69"/>
                <a:gd name="T5" fmla="*/ 94 h 95"/>
                <a:gd name="T6" fmla="*/ 16 w 69"/>
                <a:gd name="T7" fmla="*/ 95 h 95"/>
                <a:gd name="T8" fmla="*/ 22 w 69"/>
                <a:gd name="T9" fmla="*/ 95 h 95"/>
                <a:gd name="T10" fmla="*/ 26 w 69"/>
                <a:gd name="T11" fmla="*/ 95 h 95"/>
                <a:gd name="T12" fmla="*/ 31 w 69"/>
                <a:gd name="T13" fmla="*/ 94 h 95"/>
                <a:gd name="T14" fmla="*/ 36 w 69"/>
                <a:gd name="T15" fmla="*/ 93 h 95"/>
                <a:gd name="T16" fmla="*/ 40 w 69"/>
                <a:gd name="T17" fmla="*/ 91 h 95"/>
                <a:gd name="T18" fmla="*/ 48 w 69"/>
                <a:gd name="T19" fmla="*/ 87 h 95"/>
                <a:gd name="T20" fmla="*/ 54 w 69"/>
                <a:gd name="T21" fmla="*/ 81 h 95"/>
                <a:gd name="T22" fmla="*/ 60 w 69"/>
                <a:gd name="T23" fmla="*/ 74 h 95"/>
                <a:gd name="T24" fmla="*/ 64 w 69"/>
                <a:gd name="T25" fmla="*/ 65 h 95"/>
                <a:gd name="T26" fmla="*/ 67 w 69"/>
                <a:gd name="T27" fmla="*/ 56 h 95"/>
                <a:gd name="T28" fmla="*/ 69 w 69"/>
                <a:gd name="T29" fmla="*/ 47 h 95"/>
                <a:gd name="T30" fmla="*/ 69 w 69"/>
                <a:gd name="T31" fmla="*/ 38 h 95"/>
                <a:gd name="T32" fmla="*/ 67 w 69"/>
                <a:gd name="T33" fmla="*/ 29 h 95"/>
                <a:gd name="T34" fmla="*/ 65 w 69"/>
                <a:gd name="T35" fmla="*/ 25 h 95"/>
                <a:gd name="T36" fmla="*/ 63 w 69"/>
                <a:gd name="T37" fmla="*/ 21 h 95"/>
                <a:gd name="T38" fmla="*/ 60 w 69"/>
                <a:gd name="T39" fmla="*/ 16 h 95"/>
                <a:gd name="T40" fmla="*/ 57 w 69"/>
                <a:gd name="T41" fmla="*/ 12 h 95"/>
                <a:gd name="T42" fmla="*/ 54 w 69"/>
                <a:gd name="T43" fmla="*/ 9 h 95"/>
                <a:gd name="T44" fmla="*/ 50 w 69"/>
                <a:gd name="T45" fmla="*/ 5 h 95"/>
                <a:gd name="T46" fmla="*/ 45 w 69"/>
                <a:gd name="T47" fmla="*/ 2 h 95"/>
                <a:gd name="T48" fmla="*/ 40 w 69"/>
                <a:gd name="T49" fmla="*/ 0 h 95"/>
                <a:gd name="T50" fmla="*/ 0 w 69"/>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1"/>
                  </a:moveTo>
                  <a:lnTo>
                    <a:pt x="5" y="93"/>
                  </a:lnTo>
                  <a:lnTo>
                    <a:pt x="10" y="94"/>
                  </a:lnTo>
                  <a:lnTo>
                    <a:pt x="16" y="95"/>
                  </a:lnTo>
                  <a:lnTo>
                    <a:pt x="22" y="95"/>
                  </a:lnTo>
                  <a:lnTo>
                    <a:pt x="26" y="95"/>
                  </a:lnTo>
                  <a:lnTo>
                    <a:pt x="31" y="94"/>
                  </a:lnTo>
                  <a:lnTo>
                    <a:pt x="36" y="93"/>
                  </a:lnTo>
                  <a:lnTo>
                    <a:pt x="40" y="91"/>
                  </a:lnTo>
                  <a:lnTo>
                    <a:pt x="48" y="87"/>
                  </a:lnTo>
                  <a:lnTo>
                    <a:pt x="54" y="81"/>
                  </a:lnTo>
                  <a:lnTo>
                    <a:pt x="60" y="74"/>
                  </a:lnTo>
                  <a:lnTo>
                    <a:pt x="64" y="65"/>
                  </a:lnTo>
                  <a:lnTo>
                    <a:pt x="67" y="56"/>
                  </a:lnTo>
                  <a:lnTo>
                    <a:pt x="69" y="47"/>
                  </a:lnTo>
                  <a:lnTo>
                    <a:pt x="69" y="38"/>
                  </a:lnTo>
                  <a:lnTo>
                    <a:pt x="67" y="29"/>
                  </a:lnTo>
                  <a:lnTo>
                    <a:pt x="65" y="25"/>
                  </a:lnTo>
                  <a:lnTo>
                    <a:pt x="63" y="21"/>
                  </a:lnTo>
                  <a:lnTo>
                    <a:pt x="60" y="16"/>
                  </a:lnTo>
                  <a:lnTo>
                    <a:pt x="57" y="12"/>
                  </a:lnTo>
                  <a:lnTo>
                    <a:pt x="54" y="9"/>
                  </a:lnTo>
                  <a:lnTo>
                    <a:pt x="50" y="5"/>
                  </a:lnTo>
                  <a:lnTo>
                    <a:pt x="45" y="2"/>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653" name="Freeform 520"/>
            <p:cNvSpPr>
              <a:spLocks/>
            </p:cNvSpPr>
            <p:nvPr/>
          </p:nvSpPr>
          <p:spPr bwMode="auto">
            <a:xfrm>
              <a:off x="1868" y="1698"/>
              <a:ext cx="2" cy="3"/>
            </a:xfrm>
            <a:custGeom>
              <a:avLst/>
              <a:gdLst>
                <a:gd name="T0" fmla="*/ 69 w 69"/>
                <a:gd name="T1" fmla="*/ 4 h 95"/>
                <a:gd name="T2" fmla="*/ 64 w 69"/>
                <a:gd name="T3" fmla="*/ 2 h 95"/>
                <a:gd name="T4" fmla="*/ 58 w 69"/>
                <a:gd name="T5" fmla="*/ 1 h 95"/>
                <a:gd name="T6" fmla="*/ 53 w 69"/>
                <a:gd name="T7" fmla="*/ 0 h 95"/>
                <a:gd name="T8" fmla="*/ 48 w 69"/>
                <a:gd name="T9" fmla="*/ 0 h 95"/>
                <a:gd name="T10" fmla="*/ 43 w 69"/>
                <a:gd name="T11" fmla="*/ 0 h 95"/>
                <a:gd name="T12" fmla="*/ 39 w 69"/>
                <a:gd name="T13" fmla="*/ 1 h 95"/>
                <a:gd name="T14" fmla="*/ 34 w 69"/>
                <a:gd name="T15" fmla="*/ 2 h 95"/>
                <a:gd name="T16" fmla="*/ 30 w 69"/>
                <a:gd name="T17" fmla="*/ 4 h 95"/>
                <a:gd name="T18" fmla="*/ 22 w 69"/>
                <a:gd name="T19" fmla="*/ 8 h 95"/>
                <a:gd name="T20" fmla="*/ 14 w 69"/>
                <a:gd name="T21" fmla="*/ 14 h 95"/>
                <a:gd name="T22" fmla="*/ 9 w 69"/>
                <a:gd name="T23" fmla="*/ 21 h 95"/>
                <a:gd name="T24" fmla="*/ 4 w 69"/>
                <a:gd name="T25" fmla="*/ 30 h 95"/>
                <a:gd name="T26" fmla="*/ 1 w 69"/>
                <a:gd name="T27" fmla="*/ 39 h 95"/>
                <a:gd name="T28" fmla="*/ 0 w 69"/>
                <a:gd name="T29" fmla="*/ 48 h 95"/>
                <a:gd name="T30" fmla="*/ 0 w 69"/>
                <a:gd name="T31" fmla="*/ 57 h 95"/>
                <a:gd name="T32" fmla="*/ 2 w 69"/>
                <a:gd name="T33" fmla="*/ 66 h 95"/>
                <a:gd name="T34" fmla="*/ 4 w 69"/>
                <a:gd name="T35" fmla="*/ 70 h 95"/>
                <a:gd name="T36" fmla="*/ 6 w 69"/>
                <a:gd name="T37" fmla="*/ 74 h 95"/>
                <a:gd name="T38" fmla="*/ 8 w 69"/>
                <a:gd name="T39" fmla="*/ 79 h 95"/>
                <a:gd name="T40" fmla="*/ 11 w 69"/>
                <a:gd name="T41" fmla="*/ 83 h 95"/>
                <a:gd name="T42" fmla="*/ 15 w 69"/>
                <a:gd name="T43" fmla="*/ 86 h 95"/>
                <a:gd name="T44" fmla="*/ 19 w 69"/>
                <a:gd name="T45" fmla="*/ 90 h 95"/>
                <a:gd name="T46" fmla="*/ 25 w 69"/>
                <a:gd name="T47" fmla="*/ 92 h 95"/>
                <a:gd name="T48" fmla="*/ 30 w 69"/>
                <a:gd name="T49" fmla="*/ 95 h 95"/>
                <a:gd name="T50" fmla="*/ 69 w 69"/>
                <a:gd name="T51" fmla="*/ 4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69" y="4"/>
                  </a:moveTo>
                  <a:lnTo>
                    <a:pt x="64" y="2"/>
                  </a:lnTo>
                  <a:lnTo>
                    <a:pt x="58" y="1"/>
                  </a:lnTo>
                  <a:lnTo>
                    <a:pt x="53" y="0"/>
                  </a:lnTo>
                  <a:lnTo>
                    <a:pt x="48" y="0"/>
                  </a:lnTo>
                  <a:lnTo>
                    <a:pt x="43" y="0"/>
                  </a:lnTo>
                  <a:lnTo>
                    <a:pt x="39" y="1"/>
                  </a:lnTo>
                  <a:lnTo>
                    <a:pt x="34" y="2"/>
                  </a:lnTo>
                  <a:lnTo>
                    <a:pt x="30" y="4"/>
                  </a:lnTo>
                  <a:lnTo>
                    <a:pt x="22" y="8"/>
                  </a:lnTo>
                  <a:lnTo>
                    <a:pt x="14" y="14"/>
                  </a:lnTo>
                  <a:lnTo>
                    <a:pt x="9" y="21"/>
                  </a:lnTo>
                  <a:lnTo>
                    <a:pt x="4" y="30"/>
                  </a:lnTo>
                  <a:lnTo>
                    <a:pt x="1" y="39"/>
                  </a:lnTo>
                  <a:lnTo>
                    <a:pt x="0" y="48"/>
                  </a:lnTo>
                  <a:lnTo>
                    <a:pt x="0" y="57"/>
                  </a:lnTo>
                  <a:lnTo>
                    <a:pt x="2" y="66"/>
                  </a:lnTo>
                  <a:lnTo>
                    <a:pt x="4" y="70"/>
                  </a:lnTo>
                  <a:lnTo>
                    <a:pt x="6" y="74"/>
                  </a:lnTo>
                  <a:lnTo>
                    <a:pt x="8" y="79"/>
                  </a:lnTo>
                  <a:lnTo>
                    <a:pt x="11" y="83"/>
                  </a:lnTo>
                  <a:lnTo>
                    <a:pt x="15" y="86"/>
                  </a:lnTo>
                  <a:lnTo>
                    <a:pt x="19" y="90"/>
                  </a:lnTo>
                  <a:lnTo>
                    <a:pt x="25" y="92"/>
                  </a:lnTo>
                  <a:lnTo>
                    <a:pt x="30" y="95"/>
                  </a:lnTo>
                  <a:lnTo>
                    <a:pt x="69" y="4"/>
                  </a:lnTo>
                  <a:close/>
                </a:path>
              </a:pathLst>
            </a:custGeom>
            <a:solidFill>
              <a:srgbClr val="EDAAB4"/>
            </a:solidFill>
            <a:ln w="9525">
              <a:noFill/>
              <a:round/>
              <a:headEnd/>
              <a:tailEnd/>
            </a:ln>
          </p:spPr>
          <p:txBody>
            <a:bodyPr>
              <a:prstTxWarp prst="textNoShape">
                <a:avLst/>
              </a:prstTxWarp>
            </a:bodyPr>
            <a:lstStyle/>
            <a:p>
              <a:endParaRPr lang="en-US"/>
            </a:p>
          </p:txBody>
        </p:sp>
        <p:sp>
          <p:nvSpPr>
            <p:cNvPr id="20654" name="Freeform 521"/>
            <p:cNvSpPr>
              <a:spLocks/>
            </p:cNvSpPr>
            <p:nvPr/>
          </p:nvSpPr>
          <p:spPr bwMode="auto">
            <a:xfrm>
              <a:off x="1868" y="1700"/>
              <a:ext cx="62" cy="28"/>
            </a:xfrm>
            <a:custGeom>
              <a:avLst/>
              <a:gdLst>
                <a:gd name="T0" fmla="*/ 1939 w 1939"/>
                <a:gd name="T1" fmla="*/ 841 h 932"/>
                <a:gd name="T2" fmla="*/ 39 w 1939"/>
                <a:gd name="T3" fmla="*/ 0 h 932"/>
                <a:gd name="T4" fmla="*/ 0 w 1939"/>
                <a:gd name="T5" fmla="*/ 91 h 932"/>
                <a:gd name="T6" fmla="*/ 1900 w 1939"/>
                <a:gd name="T7" fmla="*/ 932 h 932"/>
                <a:gd name="T8" fmla="*/ 1939 w 1939"/>
                <a:gd name="T9" fmla="*/ 841 h 932"/>
                <a:gd name="T10" fmla="*/ 0 60000 65536"/>
                <a:gd name="T11" fmla="*/ 0 60000 65536"/>
                <a:gd name="T12" fmla="*/ 0 60000 65536"/>
                <a:gd name="T13" fmla="*/ 0 60000 65536"/>
                <a:gd name="T14" fmla="*/ 0 60000 65536"/>
                <a:gd name="T15" fmla="*/ 0 w 1939"/>
                <a:gd name="T16" fmla="*/ 0 h 932"/>
                <a:gd name="T17" fmla="*/ 1939 w 1939"/>
                <a:gd name="T18" fmla="*/ 932 h 932"/>
              </a:gdLst>
              <a:ahLst/>
              <a:cxnLst>
                <a:cxn ang="T10">
                  <a:pos x="T0" y="T1"/>
                </a:cxn>
                <a:cxn ang="T11">
                  <a:pos x="T2" y="T3"/>
                </a:cxn>
                <a:cxn ang="T12">
                  <a:pos x="T4" y="T5"/>
                </a:cxn>
                <a:cxn ang="T13">
                  <a:pos x="T6" y="T7"/>
                </a:cxn>
                <a:cxn ang="T14">
                  <a:pos x="T8" y="T9"/>
                </a:cxn>
              </a:cxnLst>
              <a:rect l="T15" t="T16" r="T17" b="T18"/>
              <a:pathLst>
                <a:path w="1939" h="932">
                  <a:moveTo>
                    <a:pt x="1939" y="841"/>
                  </a:moveTo>
                  <a:lnTo>
                    <a:pt x="39" y="0"/>
                  </a:lnTo>
                  <a:lnTo>
                    <a:pt x="0" y="91"/>
                  </a:lnTo>
                  <a:lnTo>
                    <a:pt x="1900" y="932"/>
                  </a:lnTo>
                  <a:lnTo>
                    <a:pt x="1939" y="841"/>
                  </a:lnTo>
                  <a:close/>
                </a:path>
              </a:pathLst>
            </a:custGeom>
            <a:solidFill>
              <a:srgbClr val="EDAAB4"/>
            </a:solidFill>
            <a:ln w="9525">
              <a:noFill/>
              <a:round/>
              <a:headEnd/>
              <a:tailEnd/>
            </a:ln>
          </p:spPr>
          <p:txBody>
            <a:bodyPr>
              <a:prstTxWarp prst="textNoShape">
                <a:avLst/>
              </a:prstTxWarp>
            </a:bodyPr>
            <a:lstStyle/>
            <a:p>
              <a:endParaRPr lang="en-US"/>
            </a:p>
          </p:txBody>
        </p:sp>
        <p:sp>
          <p:nvSpPr>
            <p:cNvPr id="20655" name="Freeform 522"/>
            <p:cNvSpPr>
              <a:spLocks/>
            </p:cNvSpPr>
            <p:nvPr/>
          </p:nvSpPr>
          <p:spPr bwMode="auto">
            <a:xfrm>
              <a:off x="1928" y="1724"/>
              <a:ext cx="3" cy="4"/>
            </a:xfrm>
            <a:custGeom>
              <a:avLst/>
              <a:gdLst>
                <a:gd name="T0" fmla="*/ 0 w 69"/>
                <a:gd name="T1" fmla="*/ 91 h 96"/>
                <a:gd name="T2" fmla="*/ 5 w 69"/>
                <a:gd name="T3" fmla="*/ 93 h 96"/>
                <a:gd name="T4" fmla="*/ 10 w 69"/>
                <a:gd name="T5" fmla="*/ 94 h 96"/>
                <a:gd name="T6" fmla="*/ 16 w 69"/>
                <a:gd name="T7" fmla="*/ 95 h 96"/>
                <a:gd name="T8" fmla="*/ 21 w 69"/>
                <a:gd name="T9" fmla="*/ 96 h 96"/>
                <a:gd name="T10" fmla="*/ 26 w 69"/>
                <a:gd name="T11" fmla="*/ 95 h 96"/>
                <a:gd name="T12" fmla="*/ 30 w 69"/>
                <a:gd name="T13" fmla="*/ 95 h 96"/>
                <a:gd name="T14" fmla="*/ 35 w 69"/>
                <a:gd name="T15" fmla="*/ 93 h 96"/>
                <a:gd name="T16" fmla="*/ 39 w 69"/>
                <a:gd name="T17" fmla="*/ 92 h 96"/>
                <a:gd name="T18" fmla="*/ 47 w 69"/>
                <a:gd name="T19" fmla="*/ 87 h 96"/>
                <a:gd name="T20" fmla="*/ 54 w 69"/>
                <a:gd name="T21" fmla="*/ 81 h 96"/>
                <a:gd name="T22" fmla="*/ 59 w 69"/>
                <a:gd name="T23" fmla="*/ 74 h 96"/>
                <a:gd name="T24" fmla="*/ 65 w 69"/>
                <a:gd name="T25" fmla="*/ 65 h 96"/>
                <a:gd name="T26" fmla="*/ 67 w 69"/>
                <a:gd name="T27" fmla="*/ 56 h 96"/>
                <a:gd name="T28" fmla="*/ 69 w 69"/>
                <a:gd name="T29" fmla="*/ 47 h 96"/>
                <a:gd name="T30" fmla="*/ 69 w 69"/>
                <a:gd name="T31" fmla="*/ 38 h 96"/>
                <a:gd name="T32" fmla="*/ 67 w 69"/>
                <a:gd name="T33" fmla="*/ 30 h 96"/>
                <a:gd name="T34" fmla="*/ 65 w 69"/>
                <a:gd name="T35" fmla="*/ 25 h 96"/>
                <a:gd name="T36" fmla="*/ 63 w 69"/>
                <a:gd name="T37" fmla="*/ 21 h 96"/>
                <a:gd name="T38" fmla="*/ 59 w 69"/>
                <a:gd name="T39" fmla="*/ 16 h 96"/>
                <a:gd name="T40" fmla="*/ 56 w 69"/>
                <a:gd name="T41" fmla="*/ 12 h 96"/>
                <a:gd name="T42" fmla="*/ 53 w 69"/>
                <a:gd name="T43" fmla="*/ 9 h 96"/>
                <a:gd name="T44" fmla="*/ 49 w 69"/>
                <a:gd name="T45" fmla="*/ 6 h 96"/>
                <a:gd name="T46" fmla="*/ 44 w 69"/>
                <a:gd name="T47" fmla="*/ 3 h 96"/>
                <a:gd name="T48" fmla="*/ 39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0" y="94"/>
                  </a:lnTo>
                  <a:lnTo>
                    <a:pt x="16" y="95"/>
                  </a:lnTo>
                  <a:lnTo>
                    <a:pt x="21" y="96"/>
                  </a:lnTo>
                  <a:lnTo>
                    <a:pt x="26" y="95"/>
                  </a:lnTo>
                  <a:lnTo>
                    <a:pt x="30" y="95"/>
                  </a:lnTo>
                  <a:lnTo>
                    <a:pt x="35" y="93"/>
                  </a:lnTo>
                  <a:lnTo>
                    <a:pt x="39" y="92"/>
                  </a:lnTo>
                  <a:lnTo>
                    <a:pt x="47" y="87"/>
                  </a:lnTo>
                  <a:lnTo>
                    <a:pt x="54" y="81"/>
                  </a:lnTo>
                  <a:lnTo>
                    <a:pt x="59" y="74"/>
                  </a:lnTo>
                  <a:lnTo>
                    <a:pt x="65" y="65"/>
                  </a:lnTo>
                  <a:lnTo>
                    <a:pt x="67" y="56"/>
                  </a:lnTo>
                  <a:lnTo>
                    <a:pt x="69" y="47"/>
                  </a:lnTo>
                  <a:lnTo>
                    <a:pt x="69" y="38"/>
                  </a:lnTo>
                  <a:lnTo>
                    <a:pt x="67" y="30"/>
                  </a:lnTo>
                  <a:lnTo>
                    <a:pt x="65" y="25"/>
                  </a:lnTo>
                  <a:lnTo>
                    <a:pt x="63" y="21"/>
                  </a:lnTo>
                  <a:lnTo>
                    <a:pt x="59" y="16"/>
                  </a:lnTo>
                  <a:lnTo>
                    <a:pt x="56" y="12"/>
                  </a:lnTo>
                  <a:lnTo>
                    <a:pt x="53" y="9"/>
                  </a:lnTo>
                  <a:lnTo>
                    <a:pt x="49" y="6"/>
                  </a:lnTo>
                  <a:lnTo>
                    <a:pt x="44" y="3"/>
                  </a:lnTo>
                  <a:lnTo>
                    <a:pt x="39"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656" name="Freeform 523"/>
            <p:cNvSpPr>
              <a:spLocks/>
            </p:cNvSpPr>
            <p:nvPr/>
          </p:nvSpPr>
          <p:spPr bwMode="auto">
            <a:xfrm>
              <a:off x="1972" y="1656"/>
              <a:ext cx="3" cy="3"/>
            </a:xfrm>
            <a:custGeom>
              <a:avLst/>
              <a:gdLst>
                <a:gd name="T0" fmla="*/ 69 w 69"/>
                <a:gd name="T1" fmla="*/ 5 h 96"/>
                <a:gd name="T2" fmla="*/ 64 w 69"/>
                <a:gd name="T3" fmla="*/ 3 h 96"/>
                <a:gd name="T4" fmla="*/ 58 w 69"/>
                <a:gd name="T5" fmla="*/ 1 h 96"/>
                <a:gd name="T6" fmla="*/ 53 w 69"/>
                <a:gd name="T7" fmla="*/ 1 h 96"/>
                <a:gd name="T8" fmla="*/ 48 w 69"/>
                <a:gd name="T9" fmla="*/ 0 h 96"/>
                <a:gd name="T10" fmla="*/ 42 w 69"/>
                <a:gd name="T11" fmla="*/ 1 h 96"/>
                <a:gd name="T12" fmla="*/ 37 w 69"/>
                <a:gd name="T13" fmla="*/ 1 h 96"/>
                <a:gd name="T14" fmla="*/ 33 w 69"/>
                <a:gd name="T15" fmla="*/ 3 h 96"/>
                <a:gd name="T16" fmla="*/ 29 w 69"/>
                <a:gd name="T17" fmla="*/ 4 h 96"/>
                <a:gd name="T18" fmla="*/ 21 w 69"/>
                <a:gd name="T19" fmla="*/ 9 h 96"/>
                <a:gd name="T20" fmla="*/ 14 w 69"/>
                <a:gd name="T21" fmla="*/ 15 h 96"/>
                <a:gd name="T22" fmla="*/ 8 w 69"/>
                <a:gd name="T23" fmla="*/ 23 h 96"/>
                <a:gd name="T24" fmla="*/ 4 w 69"/>
                <a:gd name="T25" fmla="*/ 31 h 96"/>
                <a:gd name="T26" fmla="*/ 1 w 69"/>
                <a:gd name="T27" fmla="*/ 39 h 96"/>
                <a:gd name="T28" fmla="*/ 0 w 69"/>
                <a:gd name="T29" fmla="*/ 48 h 96"/>
                <a:gd name="T30" fmla="*/ 0 w 69"/>
                <a:gd name="T31" fmla="*/ 57 h 96"/>
                <a:gd name="T32" fmla="*/ 2 w 69"/>
                <a:gd name="T33" fmla="*/ 66 h 96"/>
                <a:gd name="T34" fmla="*/ 3 w 69"/>
                <a:gd name="T35" fmla="*/ 72 h 96"/>
                <a:gd name="T36" fmla="*/ 6 w 69"/>
                <a:gd name="T37" fmla="*/ 76 h 96"/>
                <a:gd name="T38" fmla="*/ 8 w 69"/>
                <a:gd name="T39" fmla="*/ 80 h 96"/>
                <a:gd name="T40" fmla="*/ 11 w 69"/>
                <a:gd name="T41" fmla="*/ 83 h 96"/>
                <a:gd name="T42" fmla="*/ 15 w 69"/>
                <a:gd name="T43" fmla="*/ 87 h 96"/>
                <a:gd name="T44" fmla="*/ 19 w 69"/>
                <a:gd name="T45" fmla="*/ 90 h 96"/>
                <a:gd name="T46" fmla="*/ 24 w 69"/>
                <a:gd name="T47" fmla="*/ 93 h 96"/>
                <a:gd name="T48" fmla="*/ 29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1"/>
                  </a:lnTo>
                  <a:lnTo>
                    <a:pt x="53" y="1"/>
                  </a:lnTo>
                  <a:lnTo>
                    <a:pt x="48" y="0"/>
                  </a:lnTo>
                  <a:lnTo>
                    <a:pt x="42" y="1"/>
                  </a:lnTo>
                  <a:lnTo>
                    <a:pt x="37" y="1"/>
                  </a:lnTo>
                  <a:lnTo>
                    <a:pt x="33" y="3"/>
                  </a:lnTo>
                  <a:lnTo>
                    <a:pt x="29" y="4"/>
                  </a:lnTo>
                  <a:lnTo>
                    <a:pt x="21" y="9"/>
                  </a:lnTo>
                  <a:lnTo>
                    <a:pt x="14" y="15"/>
                  </a:lnTo>
                  <a:lnTo>
                    <a:pt x="8" y="23"/>
                  </a:lnTo>
                  <a:lnTo>
                    <a:pt x="4" y="31"/>
                  </a:lnTo>
                  <a:lnTo>
                    <a:pt x="1" y="39"/>
                  </a:lnTo>
                  <a:lnTo>
                    <a:pt x="0" y="48"/>
                  </a:lnTo>
                  <a:lnTo>
                    <a:pt x="0" y="57"/>
                  </a:lnTo>
                  <a:lnTo>
                    <a:pt x="2" y="66"/>
                  </a:lnTo>
                  <a:lnTo>
                    <a:pt x="3" y="72"/>
                  </a:lnTo>
                  <a:lnTo>
                    <a:pt x="6" y="76"/>
                  </a:lnTo>
                  <a:lnTo>
                    <a:pt x="8" y="80"/>
                  </a:lnTo>
                  <a:lnTo>
                    <a:pt x="11" y="83"/>
                  </a:lnTo>
                  <a:lnTo>
                    <a:pt x="15" y="87"/>
                  </a:lnTo>
                  <a:lnTo>
                    <a:pt x="19" y="90"/>
                  </a:lnTo>
                  <a:lnTo>
                    <a:pt x="24" y="93"/>
                  </a:lnTo>
                  <a:lnTo>
                    <a:pt x="29" y="96"/>
                  </a:lnTo>
                  <a:lnTo>
                    <a:pt x="69" y="5"/>
                  </a:lnTo>
                  <a:close/>
                </a:path>
              </a:pathLst>
            </a:custGeom>
            <a:solidFill>
              <a:srgbClr val="EDAAB4"/>
            </a:solidFill>
            <a:ln w="9525">
              <a:noFill/>
              <a:round/>
              <a:headEnd/>
              <a:tailEnd/>
            </a:ln>
          </p:spPr>
          <p:txBody>
            <a:bodyPr>
              <a:prstTxWarp prst="textNoShape">
                <a:avLst/>
              </a:prstTxWarp>
            </a:bodyPr>
            <a:lstStyle/>
            <a:p>
              <a:endParaRPr lang="en-US"/>
            </a:p>
          </p:txBody>
        </p:sp>
        <p:sp>
          <p:nvSpPr>
            <p:cNvPr id="20657" name="Freeform 524"/>
            <p:cNvSpPr>
              <a:spLocks/>
            </p:cNvSpPr>
            <p:nvPr/>
          </p:nvSpPr>
          <p:spPr bwMode="auto">
            <a:xfrm>
              <a:off x="1973" y="1656"/>
              <a:ext cx="60" cy="29"/>
            </a:xfrm>
            <a:custGeom>
              <a:avLst/>
              <a:gdLst>
                <a:gd name="T0" fmla="*/ 1911 w 1911"/>
                <a:gd name="T1" fmla="*/ 828 h 919"/>
                <a:gd name="T2" fmla="*/ 40 w 1911"/>
                <a:gd name="T3" fmla="*/ 0 h 919"/>
                <a:gd name="T4" fmla="*/ 0 w 1911"/>
                <a:gd name="T5" fmla="*/ 91 h 919"/>
                <a:gd name="T6" fmla="*/ 1872 w 1911"/>
                <a:gd name="T7" fmla="*/ 919 h 919"/>
                <a:gd name="T8" fmla="*/ 1911 w 1911"/>
                <a:gd name="T9" fmla="*/ 828 h 919"/>
                <a:gd name="T10" fmla="*/ 0 60000 65536"/>
                <a:gd name="T11" fmla="*/ 0 60000 65536"/>
                <a:gd name="T12" fmla="*/ 0 60000 65536"/>
                <a:gd name="T13" fmla="*/ 0 60000 65536"/>
                <a:gd name="T14" fmla="*/ 0 60000 65536"/>
                <a:gd name="T15" fmla="*/ 0 w 1911"/>
                <a:gd name="T16" fmla="*/ 0 h 919"/>
                <a:gd name="T17" fmla="*/ 1911 w 1911"/>
                <a:gd name="T18" fmla="*/ 919 h 919"/>
              </a:gdLst>
              <a:ahLst/>
              <a:cxnLst>
                <a:cxn ang="T10">
                  <a:pos x="T0" y="T1"/>
                </a:cxn>
                <a:cxn ang="T11">
                  <a:pos x="T2" y="T3"/>
                </a:cxn>
                <a:cxn ang="T12">
                  <a:pos x="T4" y="T5"/>
                </a:cxn>
                <a:cxn ang="T13">
                  <a:pos x="T6" y="T7"/>
                </a:cxn>
                <a:cxn ang="T14">
                  <a:pos x="T8" y="T9"/>
                </a:cxn>
              </a:cxnLst>
              <a:rect l="T15" t="T16" r="T17" b="T18"/>
              <a:pathLst>
                <a:path w="1911" h="919">
                  <a:moveTo>
                    <a:pt x="1911" y="828"/>
                  </a:moveTo>
                  <a:lnTo>
                    <a:pt x="40" y="0"/>
                  </a:lnTo>
                  <a:lnTo>
                    <a:pt x="0" y="91"/>
                  </a:lnTo>
                  <a:lnTo>
                    <a:pt x="1872" y="919"/>
                  </a:lnTo>
                  <a:lnTo>
                    <a:pt x="1911" y="828"/>
                  </a:lnTo>
                  <a:close/>
                </a:path>
              </a:pathLst>
            </a:custGeom>
            <a:solidFill>
              <a:srgbClr val="EDAAB4"/>
            </a:solidFill>
            <a:ln w="9525">
              <a:noFill/>
              <a:round/>
              <a:headEnd/>
              <a:tailEnd/>
            </a:ln>
          </p:spPr>
          <p:txBody>
            <a:bodyPr>
              <a:prstTxWarp prst="textNoShape">
                <a:avLst/>
              </a:prstTxWarp>
            </a:bodyPr>
            <a:lstStyle/>
            <a:p>
              <a:endParaRPr lang="en-US"/>
            </a:p>
          </p:txBody>
        </p:sp>
        <p:sp>
          <p:nvSpPr>
            <p:cNvPr id="20658" name="Freeform 525"/>
            <p:cNvSpPr>
              <a:spLocks/>
            </p:cNvSpPr>
            <p:nvPr/>
          </p:nvSpPr>
          <p:spPr bwMode="auto">
            <a:xfrm>
              <a:off x="2032" y="1682"/>
              <a:ext cx="3" cy="3"/>
            </a:xfrm>
            <a:custGeom>
              <a:avLst/>
              <a:gdLst>
                <a:gd name="T0" fmla="*/ 0 w 69"/>
                <a:gd name="T1" fmla="*/ 91 h 96"/>
                <a:gd name="T2" fmla="*/ 5 w 69"/>
                <a:gd name="T3" fmla="*/ 93 h 96"/>
                <a:gd name="T4" fmla="*/ 11 w 69"/>
                <a:gd name="T5" fmla="*/ 95 h 96"/>
                <a:gd name="T6" fmla="*/ 16 w 69"/>
                <a:gd name="T7" fmla="*/ 96 h 96"/>
                <a:gd name="T8" fmla="*/ 21 w 69"/>
                <a:gd name="T9" fmla="*/ 96 h 96"/>
                <a:gd name="T10" fmla="*/ 26 w 69"/>
                <a:gd name="T11" fmla="*/ 96 h 96"/>
                <a:gd name="T12" fmla="*/ 30 w 69"/>
                <a:gd name="T13" fmla="*/ 95 h 96"/>
                <a:gd name="T14" fmla="*/ 35 w 69"/>
                <a:gd name="T15" fmla="*/ 94 h 96"/>
                <a:gd name="T16" fmla="*/ 39 w 69"/>
                <a:gd name="T17" fmla="*/ 92 h 96"/>
                <a:gd name="T18" fmla="*/ 47 w 69"/>
                <a:gd name="T19" fmla="*/ 87 h 96"/>
                <a:gd name="T20" fmla="*/ 55 w 69"/>
                <a:gd name="T21" fmla="*/ 82 h 96"/>
                <a:gd name="T22" fmla="*/ 60 w 69"/>
                <a:gd name="T23" fmla="*/ 73 h 96"/>
                <a:gd name="T24" fmla="*/ 65 w 69"/>
                <a:gd name="T25" fmla="*/ 65 h 96"/>
                <a:gd name="T26" fmla="*/ 68 w 69"/>
                <a:gd name="T27" fmla="*/ 57 h 96"/>
                <a:gd name="T28" fmla="*/ 69 w 69"/>
                <a:gd name="T29" fmla="*/ 48 h 96"/>
                <a:gd name="T30" fmla="*/ 69 w 69"/>
                <a:gd name="T31" fmla="*/ 39 h 96"/>
                <a:gd name="T32" fmla="*/ 67 w 69"/>
                <a:gd name="T33" fmla="*/ 30 h 96"/>
                <a:gd name="T34" fmla="*/ 65 w 69"/>
                <a:gd name="T35" fmla="*/ 26 h 96"/>
                <a:gd name="T36" fmla="*/ 63 w 69"/>
                <a:gd name="T37" fmla="*/ 21 h 96"/>
                <a:gd name="T38" fmla="*/ 61 w 69"/>
                <a:gd name="T39" fmla="*/ 17 h 96"/>
                <a:gd name="T40" fmla="*/ 58 w 69"/>
                <a:gd name="T41" fmla="*/ 13 h 96"/>
                <a:gd name="T42" fmla="*/ 54 w 69"/>
                <a:gd name="T43" fmla="*/ 9 h 96"/>
                <a:gd name="T44" fmla="*/ 50 w 69"/>
                <a:gd name="T45" fmla="*/ 6 h 96"/>
                <a:gd name="T46" fmla="*/ 44 w 69"/>
                <a:gd name="T47" fmla="*/ 3 h 96"/>
                <a:gd name="T48" fmla="*/ 39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1" y="95"/>
                  </a:lnTo>
                  <a:lnTo>
                    <a:pt x="16" y="96"/>
                  </a:lnTo>
                  <a:lnTo>
                    <a:pt x="21" y="96"/>
                  </a:lnTo>
                  <a:lnTo>
                    <a:pt x="26" y="96"/>
                  </a:lnTo>
                  <a:lnTo>
                    <a:pt x="30" y="95"/>
                  </a:lnTo>
                  <a:lnTo>
                    <a:pt x="35" y="94"/>
                  </a:lnTo>
                  <a:lnTo>
                    <a:pt x="39" y="92"/>
                  </a:lnTo>
                  <a:lnTo>
                    <a:pt x="47" y="87"/>
                  </a:lnTo>
                  <a:lnTo>
                    <a:pt x="55" y="82"/>
                  </a:lnTo>
                  <a:lnTo>
                    <a:pt x="60" y="73"/>
                  </a:lnTo>
                  <a:lnTo>
                    <a:pt x="65" y="65"/>
                  </a:lnTo>
                  <a:lnTo>
                    <a:pt x="68" y="57"/>
                  </a:lnTo>
                  <a:lnTo>
                    <a:pt x="69" y="48"/>
                  </a:lnTo>
                  <a:lnTo>
                    <a:pt x="69" y="39"/>
                  </a:lnTo>
                  <a:lnTo>
                    <a:pt x="67" y="30"/>
                  </a:lnTo>
                  <a:lnTo>
                    <a:pt x="65" y="26"/>
                  </a:lnTo>
                  <a:lnTo>
                    <a:pt x="63" y="21"/>
                  </a:lnTo>
                  <a:lnTo>
                    <a:pt x="61" y="17"/>
                  </a:lnTo>
                  <a:lnTo>
                    <a:pt x="58" y="13"/>
                  </a:lnTo>
                  <a:lnTo>
                    <a:pt x="54" y="9"/>
                  </a:lnTo>
                  <a:lnTo>
                    <a:pt x="50" y="6"/>
                  </a:lnTo>
                  <a:lnTo>
                    <a:pt x="44" y="3"/>
                  </a:lnTo>
                  <a:lnTo>
                    <a:pt x="39"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659" name="Freeform 526"/>
            <p:cNvSpPr>
              <a:spLocks/>
            </p:cNvSpPr>
            <p:nvPr/>
          </p:nvSpPr>
          <p:spPr bwMode="auto">
            <a:xfrm>
              <a:off x="2079" y="1613"/>
              <a:ext cx="1" cy="2"/>
            </a:xfrm>
            <a:custGeom>
              <a:avLst/>
              <a:gdLst>
                <a:gd name="T0" fmla="*/ 69 w 69"/>
                <a:gd name="T1" fmla="*/ 5 h 96"/>
                <a:gd name="T2" fmla="*/ 64 w 69"/>
                <a:gd name="T3" fmla="*/ 3 h 96"/>
                <a:gd name="T4" fmla="*/ 58 w 69"/>
                <a:gd name="T5" fmla="*/ 1 h 96"/>
                <a:gd name="T6" fmla="*/ 53 w 69"/>
                <a:gd name="T7" fmla="*/ 1 h 96"/>
                <a:gd name="T8" fmla="*/ 48 w 69"/>
                <a:gd name="T9" fmla="*/ 0 h 96"/>
                <a:gd name="T10" fmla="*/ 43 w 69"/>
                <a:gd name="T11" fmla="*/ 0 h 96"/>
                <a:gd name="T12" fmla="*/ 39 w 69"/>
                <a:gd name="T13" fmla="*/ 1 h 96"/>
                <a:gd name="T14" fmla="*/ 33 w 69"/>
                <a:gd name="T15" fmla="*/ 2 h 96"/>
                <a:gd name="T16" fmla="*/ 29 w 69"/>
                <a:gd name="T17" fmla="*/ 4 h 96"/>
                <a:gd name="T18" fmla="*/ 21 w 69"/>
                <a:gd name="T19" fmla="*/ 9 h 96"/>
                <a:gd name="T20" fmla="*/ 14 w 69"/>
                <a:gd name="T21" fmla="*/ 15 h 96"/>
                <a:gd name="T22" fmla="*/ 9 w 69"/>
                <a:gd name="T23" fmla="*/ 22 h 96"/>
                <a:gd name="T24" fmla="*/ 4 w 69"/>
                <a:gd name="T25" fmla="*/ 30 h 96"/>
                <a:gd name="T26" fmla="*/ 1 w 69"/>
                <a:gd name="T27" fmla="*/ 38 h 96"/>
                <a:gd name="T28" fmla="*/ 0 w 69"/>
                <a:gd name="T29" fmla="*/ 48 h 96"/>
                <a:gd name="T30" fmla="*/ 0 w 69"/>
                <a:gd name="T31" fmla="*/ 57 h 96"/>
                <a:gd name="T32" fmla="*/ 2 w 69"/>
                <a:gd name="T33" fmla="*/ 66 h 96"/>
                <a:gd name="T34" fmla="*/ 4 w 69"/>
                <a:gd name="T35" fmla="*/ 71 h 96"/>
                <a:gd name="T36" fmla="*/ 6 w 69"/>
                <a:gd name="T37" fmla="*/ 75 h 96"/>
                <a:gd name="T38" fmla="*/ 8 w 69"/>
                <a:gd name="T39" fmla="*/ 79 h 96"/>
                <a:gd name="T40" fmla="*/ 11 w 69"/>
                <a:gd name="T41" fmla="*/ 82 h 96"/>
                <a:gd name="T42" fmla="*/ 15 w 69"/>
                <a:gd name="T43" fmla="*/ 86 h 96"/>
                <a:gd name="T44" fmla="*/ 19 w 69"/>
                <a:gd name="T45" fmla="*/ 89 h 96"/>
                <a:gd name="T46" fmla="*/ 24 w 69"/>
                <a:gd name="T47" fmla="*/ 92 h 96"/>
                <a:gd name="T48" fmla="*/ 29 w 69"/>
                <a:gd name="T49" fmla="*/ 96 h 96"/>
                <a:gd name="T50" fmla="*/ 69 w 69"/>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5"/>
                  </a:moveTo>
                  <a:lnTo>
                    <a:pt x="64" y="3"/>
                  </a:lnTo>
                  <a:lnTo>
                    <a:pt x="58" y="1"/>
                  </a:lnTo>
                  <a:lnTo>
                    <a:pt x="53" y="1"/>
                  </a:lnTo>
                  <a:lnTo>
                    <a:pt x="48" y="0"/>
                  </a:lnTo>
                  <a:lnTo>
                    <a:pt x="43" y="0"/>
                  </a:lnTo>
                  <a:lnTo>
                    <a:pt x="39" y="1"/>
                  </a:lnTo>
                  <a:lnTo>
                    <a:pt x="33" y="2"/>
                  </a:lnTo>
                  <a:lnTo>
                    <a:pt x="29" y="4"/>
                  </a:lnTo>
                  <a:lnTo>
                    <a:pt x="21" y="9"/>
                  </a:lnTo>
                  <a:lnTo>
                    <a:pt x="14" y="15"/>
                  </a:lnTo>
                  <a:lnTo>
                    <a:pt x="9" y="22"/>
                  </a:lnTo>
                  <a:lnTo>
                    <a:pt x="4" y="30"/>
                  </a:lnTo>
                  <a:lnTo>
                    <a:pt x="1" y="38"/>
                  </a:lnTo>
                  <a:lnTo>
                    <a:pt x="0" y="48"/>
                  </a:lnTo>
                  <a:lnTo>
                    <a:pt x="0" y="57"/>
                  </a:lnTo>
                  <a:lnTo>
                    <a:pt x="2" y="66"/>
                  </a:lnTo>
                  <a:lnTo>
                    <a:pt x="4" y="71"/>
                  </a:lnTo>
                  <a:lnTo>
                    <a:pt x="6" y="75"/>
                  </a:lnTo>
                  <a:lnTo>
                    <a:pt x="8" y="79"/>
                  </a:lnTo>
                  <a:lnTo>
                    <a:pt x="11" y="82"/>
                  </a:lnTo>
                  <a:lnTo>
                    <a:pt x="15" y="86"/>
                  </a:lnTo>
                  <a:lnTo>
                    <a:pt x="19" y="89"/>
                  </a:lnTo>
                  <a:lnTo>
                    <a:pt x="24" y="92"/>
                  </a:lnTo>
                  <a:lnTo>
                    <a:pt x="29" y="96"/>
                  </a:lnTo>
                  <a:lnTo>
                    <a:pt x="69" y="5"/>
                  </a:lnTo>
                  <a:close/>
                </a:path>
              </a:pathLst>
            </a:custGeom>
            <a:solidFill>
              <a:srgbClr val="EDAAB4"/>
            </a:solidFill>
            <a:ln w="9525">
              <a:noFill/>
              <a:round/>
              <a:headEnd/>
              <a:tailEnd/>
            </a:ln>
          </p:spPr>
          <p:txBody>
            <a:bodyPr>
              <a:prstTxWarp prst="textNoShape">
                <a:avLst/>
              </a:prstTxWarp>
            </a:bodyPr>
            <a:lstStyle/>
            <a:p>
              <a:endParaRPr lang="en-US"/>
            </a:p>
          </p:txBody>
        </p:sp>
        <p:sp>
          <p:nvSpPr>
            <p:cNvPr id="20660" name="Freeform 527"/>
            <p:cNvSpPr>
              <a:spLocks/>
            </p:cNvSpPr>
            <p:nvPr/>
          </p:nvSpPr>
          <p:spPr bwMode="auto">
            <a:xfrm>
              <a:off x="2079" y="1613"/>
              <a:ext cx="59" cy="28"/>
            </a:xfrm>
            <a:custGeom>
              <a:avLst/>
              <a:gdLst>
                <a:gd name="T0" fmla="*/ 1903 w 1903"/>
                <a:gd name="T1" fmla="*/ 825 h 915"/>
                <a:gd name="T2" fmla="*/ 40 w 1903"/>
                <a:gd name="T3" fmla="*/ 0 h 915"/>
                <a:gd name="T4" fmla="*/ 0 w 1903"/>
                <a:gd name="T5" fmla="*/ 91 h 915"/>
                <a:gd name="T6" fmla="*/ 1864 w 1903"/>
                <a:gd name="T7" fmla="*/ 915 h 915"/>
                <a:gd name="T8" fmla="*/ 1903 w 1903"/>
                <a:gd name="T9" fmla="*/ 825 h 915"/>
                <a:gd name="T10" fmla="*/ 0 60000 65536"/>
                <a:gd name="T11" fmla="*/ 0 60000 65536"/>
                <a:gd name="T12" fmla="*/ 0 60000 65536"/>
                <a:gd name="T13" fmla="*/ 0 60000 65536"/>
                <a:gd name="T14" fmla="*/ 0 60000 65536"/>
                <a:gd name="T15" fmla="*/ 0 w 1903"/>
                <a:gd name="T16" fmla="*/ 0 h 915"/>
                <a:gd name="T17" fmla="*/ 1903 w 1903"/>
                <a:gd name="T18" fmla="*/ 915 h 915"/>
              </a:gdLst>
              <a:ahLst/>
              <a:cxnLst>
                <a:cxn ang="T10">
                  <a:pos x="T0" y="T1"/>
                </a:cxn>
                <a:cxn ang="T11">
                  <a:pos x="T2" y="T3"/>
                </a:cxn>
                <a:cxn ang="T12">
                  <a:pos x="T4" y="T5"/>
                </a:cxn>
                <a:cxn ang="T13">
                  <a:pos x="T6" y="T7"/>
                </a:cxn>
                <a:cxn ang="T14">
                  <a:pos x="T8" y="T9"/>
                </a:cxn>
              </a:cxnLst>
              <a:rect l="T15" t="T16" r="T17" b="T18"/>
              <a:pathLst>
                <a:path w="1903" h="915">
                  <a:moveTo>
                    <a:pt x="1903" y="825"/>
                  </a:moveTo>
                  <a:lnTo>
                    <a:pt x="40" y="0"/>
                  </a:lnTo>
                  <a:lnTo>
                    <a:pt x="0" y="91"/>
                  </a:lnTo>
                  <a:lnTo>
                    <a:pt x="1864" y="915"/>
                  </a:lnTo>
                  <a:lnTo>
                    <a:pt x="1903" y="825"/>
                  </a:lnTo>
                  <a:close/>
                </a:path>
              </a:pathLst>
            </a:custGeom>
            <a:solidFill>
              <a:srgbClr val="EDAAB4"/>
            </a:solidFill>
            <a:ln w="9525">
              <a:noFill/>
              <a:round/>
              <a:headEnd/>
              <a:tailEnd/>
            </a:ln>
          </p:spPr>
          <p:txBody>
            <a:bodyPr>
              <a:prstTxWarp prst="textNoShape">
                <a:avLst/>
              </a:prstTxWarp>
            </a:bodyPr>
            <a:lstStyle/>
            <a:p>
              <a:endParaRPr lang="en-US"/>
            </a:p>
          </p:txBody>
        </p:sp>
        <p:sp>
          <p:nvSpPr>
            <p:cNvPr id="20661" name="Freeform 528"/>
            <p:cNvSpPr>
              <a:spLocks/>
            </p:cNvSpPr>
            <p:nvPr/>
          </p:nvSpPr>
          <p:spPr bwMode="auto">
            <a:xfrm>
              <a:off x="2137" y="1639"/>
              <a:ext cx="2" cy="2"/>
            </a:xfrm>
            <a:custGeom>
              <a:avLst/>
              <a:gdLst>
                <a:gd name="T0" fmla="*/ 0 w 70"/>
                <a:gd name="T1" fmla="*/ 90 h 95"/>
                <a:gd name="T2" fmla="*/ 6 w 70"/>
                <a:gd name="T3" fmla="*/ 92 h 95"/>
                <a:gd name="T4" fmla="*/ 11 w 70"/>
                <a:gd name="T5" fmla="*/ 94 h 95"/>
                <a:gd name="T6" fmla="*/ 16 w 70"/>
                <a:gd name="T7" fmla="*/ 95 h 95"/>
                <a:gd name="T8" fmla="*/ 21 w 70"/>
                <a:gd name="T9" fmla="*/ 95 h 95"/>
                <a:gd name="T10" fmla="*/ 26 w 70"/>
                <a:gd name="T11" fmla="*/ 95 h 95"/>
                <a:gd name="T12" fmla="*/ 31 w 70"/>
                <a:gd name="T13" fmla="*/ 94 h 95"/>
                <a:gd name="T14" fmla="*/ 35 w 70"/>
                <a:gd name="T15" fmla="*/ 93 h 95"/>
                <a:gd name="T16" fmla="*/ 40 w 70"/>
                <a:gd name="T17" fmla="*/ 91 h 95"/>
                <a:gd name="T18" fmla="*/ 48 w 70"/>
                <a:gd name="T19" fmla="*/ 86 h 95"/>
                <a:gd name="T20" fmla="*/ 55 w 70"/>
                <a:gd name="T21" fmla="*/ 80 h 95"/>
                <a:gd name="T22" fmla="*/ 61 w 70"/>
                <a:gd name="T23" fmla="*/ 73 h 95"/>
                <a:gd name="T24" fmla="*/ 65 w 70"/>
                <a:gd name="T25" fmla="*/ 65 h 95"/>
                <a:gd name="T26" fmla="*/ 68 w 70"/>
                <a:gd name="T27" fmla="*/ 57 h 95"/>
                <a:gd name="T28" fmla="*/ 70 w 70"/>
                <a:gd name="T29" fmla="*/ 47 h 95"/>
                <a:gd name="T30" fmla="*/ 69 w 70"/>
                <a:gd name="T31" fmla="*/ 38 h 95"/>
                <a:gd name="T32" fmla="*/ 68 w 70"/>
                <a:gd name="T33" fmla="*/ 29 h 95"/>
                <a:gd name="T34" fmla="*/ 66 w 70"/>
                <a:gd name="T35" fmla="*/ 25 h 95"/>
                <a:gd name="T36" fmla="*/ 64 w 70"/>
                <a:gd name="T37" fmla="*/ 20 h 95"/>
                <a:gd name="T38" fmla="*/ 61 w 70"/>
                <a:gd name="T39" fmla="*/ 16 h 95"/>
                <a:gd name="T40" fmla="*/ 58 w 70"/>
                <a:gd name="T41" fmla="*/ 13 h 95"/>
                <a:gd name="T42" fmla="*/ 54 w 70"/>
                <a:gd name="T43" fmla="*/ 9 h 95"/>
                <a:gd name="T44" fmla="*/ 50 w 70"/>
                <a:gd name="T45" fmla="*/ 6 h 95"/>
                <a:gd name="T46" fmla="*/ 45 w 70"/>
                <a:gd name="T47" fmla="*/ 3 h 95"/>
                <a:gd name="T48" fmla="*/ 39 w 70"/>
                <a:gd name="T49" fmla="*/ 0 h 95"/>
                <a:gd name="T50" fmla="*/ 0 w 70"/>
                <a:gd name="T51" fmla="*/ 90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0"/>
                  </a:moveTo>
                  <a:lnTo>
                    <a:pt x="6" y="92"/>
                  </a:lnTo>
                  <a:lnTo>
                    <a:pt x="11" y="94"/>
                  </a:lnTo>
                  <a:lnTo>
                    <a:pt x="16" y="95"/>
                  </a:lnTo>
                  <a:lnTo>
                    <a:pt x="21" y="95"/>
                  </a:lnTo>
                  <a:lnTo>
                    <a:pt x="26" y="95"/>
                  </a:lnTo>
                  <a:lnTo>
                    <a:pt x="31" y="94"/>
                  </a:lnTo>
                  <a:lnTo>
                    <a:pt x="35" y="93"/>
                  </a:lnTo>
                  <a:lnTo>
                    <a:pt x="40" y="91"/>
                  </a:lnTo>
                  <a:lnTo>
                    <a:pt x="48" y="86"/>
                  </a:lnTo>
                  <a:lnTo>
                    <a:pt x="55" y="80"/>
                  </a:lnTo>
                  <a:lnTo>
                    <a:pt x="61" y="73"/>
                  </a:lnTo>
                  <a:lnTo>
                    <a:pt x="65" y="65"/>
                  </a:lnTo>
                  <a:lnTo>
                    <a:pt x="68" y="57"/>
                  </a:lnTo>
                  <a:lnTo>
                    <a:pt x="70" y="47"/>
                  </a:lnTo>
                  <a:lnTo>
                    <a:pt x="69" y="38"/>
                  </a:lnTo>
                  <a:lnTo>
                    <a:pt x="68" y="29"/>
                  </a:lnTo>
                  <a:lnTo>
                    <a:pt x="66" y="25"/>
                  </a:lnTo>
                  <a:lnTo>
                    <a:pt x="64" y="20"/>
                  </a:lnTo>
                  <a:lnTo>
                    <a:pt x="61" y="16"/>
                  </a:lnTo>
                  <a:lnTo>
                    <a:pt x="58" y="13"/>
                  </a:lnTo>
                  <a:lnTo>
                    <a:pt x="54" y="9"/>
                  </a:lnTo>
                  <a:lnTo>
                    <a:pt x="50" y="6"/>
                  </a:lnTo>
                  <a:lnTo>
                    <a:pt x="45" y="3"/>
                  </a:lnTo>
                  <a:lnTo>
                    <a:pt x="39" y="0"/>
                  </a:lnTo>
                  <a:lnTo>
                    <a:pt x="0" y="90"/>
                  </a:lnTo>
                  <a:close/>
                </a:path>
              </a:pathLst>
            </a:custGeom>
            <a:solidFill>
              <a:srgbClr val="EDAAB4"/>
            </a:solidFill>
            <a:ln w="9525">
              <a:noFill/>
              <a:round/>
              <a:headEnd/>
              <a:tailEnd/>
            </a:ln>
          </p:spPr>
          <p:txBody>
            <a:bodyPr>
              <a:prstTxWarp prst="textNoShape">
                <a:avLst/>
              </a:prstTxWarp>
            </a:bodyPr>
            <a:lstStyle/>
            <a:p>
              <a:endParaRPr lang="en-US"/>
            </a:p>
          </p:txBody>
        </p:sp>
        <p:sp>
          <p:nvSpPr>
            <p:cNvPr id="20662" name="Freeform 529"/>
            <p:cNvSpPr>
              <a:spLocks/>
            </p:cNvSpPr>
            <p:nvPr/>
          </p:nvSpPr>
          <p:spPr bwMode="auto">
            <a:xfrm>
              <a:off x="1980" y="1704"/>
              <a:ext cx="2" cy="3"/>
            </a:xfrm>
            <a:custGeom>
              <a:avLst/>
              <a:gdLst>
                <a:gd name="T0" fmla="*/ 70 w 70"/>
                <a:gd name="T1" fmla="*/ 5 h 96"/>
                <a:gd name="T2" fmla="*/ 64 w 70"/>
                <a:gd name="T3" fmla="*/ 3 h 96"/>
                <a:gd name="T4" fmla="*/ 58 w 70"/>
                <a:gd name="T5" fmla="*/ 2 h 96"/>
                <a:gd name="T6" fmla="*/ 53 w 70"/>
                <a:gd name="T7" fmla="*/ 1 h 96"/>
                <a:gd name="T8" fmla="*/ 48 w 70"/>
                <a:gd name="T9" fmla="*/ 0 h 96"/>
                <a:gd name="T10" fmla="*/ 43 w 70"/>
                <a:gd name="T11" fmla="*/ 1 h 96"/>
                <a:gd name="T12" fmla="*/ 39 w 70"/>
                <a:gd name="T13" fmla="*/ 1 h 96"/>
                <a:gd name="T14" fmla="*/ 34 w 70"/>
                <a:gd name="T15" fmla="*/ 3 h 96"/>
                <a:gd name="T16" fmla="*/ 30 w 70"/>
                <a:gd name="T17" fmla="*/ 4 h 96"/>
                <a:gd name="T18" fmla="*/ 22 w 70"/>
                <a:gd name="T19" fmla="*/ 9 h 96"/>
                <a:gd name="T20" fmla="*/ 15 w 70"/>
                <a:gd name="T21" fmla="*/ 16 h 96"/>
                <a:gd name="T22" fmla="*/ 10 w 70"/>
                <a:gd name="T23" fmla="*/ 23 h 96"/>
                <a:gd name="T24" fmla="*/ 5 w 70"/>
                <a:gd name="T25" fmla="*/ 31 h 96"/>
                <a:gd name="T26" fmla="*/ 2 w 70"/>
                <a:gd name="T27" fmla="*/ 40 h 96"/>
                <a:gd name="T28" fmla="*/ 0 w 70"/>
                <a:gd name="T29" fmla="*/ 48 h 96"/>
                <a:gd name="T30" fmla="*/ 0 w 70"/>
                <a:gd name="T31" fmla="*/ 57 h 96"/>
                <a:gd name="T32" fmla="*/ 3 w 70"/>
                <a:gd name="T33" fmla="*/ 67 h 96"/>
                <a:gd name="T34" fmla="*/ 5 w 70"/>
                <a:gd name="T35" fmla="*/ 72 h 96"/>
                <a:gd name="T36" fmla="*/ 7 w 70"/>
                <a:gd name="T37" fmla="*/ 76 h 96"/>
                <a:gd name="T38" fmla="*/ 9 w 70"/>
                <a:gd name="T39" fmla="*/ 80 h 96"/>
                <a:gd name="T40" fmla="*/ 12 w 70"/>
                <a:gd name="T41" fmla="*/ 83 h 96"/>
                <a:gd name="T42" fmla="*/ 16 w 70"/>
                <a:gd name="T43" fmla="*/ 87 h 96"/>
                <a:gd name="T44" fmla="*/ 20 w 70"/>
                <a:gd name="T45" fmla="*/ 90 h 96"/>
                <a:gd name="T46" fmla="*/ 25 w 70"/>
                <a:gd name="T47" fmla="*/ 93 h 96"/>
                <a:gd name="T48" fmla="*/ 30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8" y="2"/>
                  </a:lnTo>
                  <a:lnTo>
                    <a:pt x="53" y="1"/>
                  </a:lnTo>
                  <a:lnTo>
                    <a:pt x="48" y="0"/>
                  </a:lnTo>
                  <a:lnTo>
                    <a:pt x="43" y="1"/>
                  </a:lnTo>
                  <a:lnTo>
                    <a:pt x="39" y="1"/>
                  </a:lnTo>
                  <a:lnTo>
                    <a:pt x="34" y="3"/>
                  </a:lnTo>
                  <a:lnTo>
                    <a:pt x="30" y="4"/>
                  </a:lnTo>
                  <a:lnTo>
                    <a:pt x="22" y="9"/>
                  </a:lnTo>
                  <a:lnTo>
                    <a:pt x="15" y="16"/>
                  </a:lnTo>
                  <a:lnTo>
                    <a:pt x="10" y="23"/>
                  </a:lnTo>
                  <a:lnTo>
                    <a:pt x="5" y="31"/>
                  </a:lnTo>
                  <a:lnTo>
                    <a:pt x="2" y="40"/>
                  </a:lnTo>
                  <a:lnTo>
                    <a:pt x="0" y="48"/>
                  </a:lnTo>
                  <a:lnTo>
                    <a:pt x="0" y="57"/>
                  </a:lnTo>
                  <a:lnTo>
                    <a:pt x="3" y="67"/>
                  </a:lnTo>
                  <a:lnTo>
                    <a:pt x="5" y="72"/>
                  </a:lnTo>
                  <a:lnTo>
                    <a:pt x="7" y="76"/>
                  </a:lnTo>
                  <a:lnTo>
                    <a:pt x="9" y="80"/>
                  </a:lnTo>
                  <a:lnTo>
                    <a:pt x="12" y="83"/>
                  </a:lnTo>
                  <a:lnTo>
                    <a:pt x="16" y="87"/>
                  </a:lnTo>
                  <a:lnTo>
                    <a:pt x="20" y="90"/>
                  </a:lnTo>
                  <a:lnTo>
                    <a:pt x="25" y="93"/>
                  </a:lnTo>
                  <a:lnTo>
                    <a:pt x="30" y="96"/>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0663" name="Freeform 530"/>
            <p:cNvSpPr>
              <a:spLocks/>
            </p:cNvSpPr>
            <p:nvPr/>
          </p:nvSpPr>
          <p:spPr bwMode="auto">
            <a:xfrm>
              <a:off x="1981" y="1704"/>
              <a:ext cx="58" cy="28"/>
            </a:xfrm>
            <a:custGeom>
              <a:avLst/>
              <a:gdLst>
                <a:gd name="T0" fmla="*/ 1860 w 1860"/>
                <a:gd name="T1" fmla="*/ 807 h 896"/>
                <a:gd name="T2" fmla="*/ 40 w 1860"/>
                <a:gd name="T3" fmla="*/ 0 h 896"/>
                <a:gd name="T4" fmla="*/ 0 w 1860"/>
                <a:gd name="T5" fmla="*/ 91 h 896"/>
                <a:gd name="T6" fmla="*/ 1821 w 1860"/>
                <a:gd name="T7" fmla="*/ 896 h 896"/>
                <a:gd name="T8" fmla="*/ 1860 w 1860"/>
                <a:gd name="T9" fmla="*/ 807 h 896"/>
                <a:gd name="T10" fmla="*/ 0 60000 65536"/>
                <a:gd name="T11" fmla="*/ 0 60000 65536"/>
                <a:gd name="T12" fmla="*/ 0 60000 65536"/>
                <a:gd name="T13" fmla="*/ 0 60000 65536"/>
                <a:gd name="T14" fmla="*/ 0 60000 65536"/>
                <a:gd name="T15" fmla="*/ 0 w 1860"/>
                <a:gd name="T16" fmla="*/ 0 h 896"/>
                <a:gd name="T17" fmla="*/ 1860 w 1860"/>
                <a:gd name="T18" fmla="*/ 896 h 896"/>
              </a:gdLst>
              <a:ahLst/>
              <a:cxnLst>
                <a:cxn ang="T10">
                  <a:pos x="T0" y="T1"/>
                </a:cxn>
                <a:cxn ang="T11">
                  <a:pos x="T2" y="T3"/>
                </a:cxn>
                <a:cxn ang="T12">
                  <a:pos x="T4" y="T5"/>
                </a:cxn>
                <a:cxn ang="T13">
                  <a:pos x="T6" y="T7"/>
                </a:cxn>
                <a:cxn ang="T14">
                  <a:pos x="T8" y="T9"/>
                </a:cxn>
              </a:cxnLst>
              <a:rect l="T15" t="T16" r="T17" b="T18"/>
              <a:pathLst>
                <a:path w="1860" h="896">
                  <a:moveTo>
                    <a:pt x="1860" y="807"/>
                  </a:moveTo>
                  <a:lnTo>
                    <a:pt x="40" y="0"/>
                  </a:lnTo>
                  <a:lnTo>
                    <a:pt x="0" y="91"/>
                  </a:lnTo>
                  <a:lnTo>
                    <a:pt x="1821" y="896"/>
                  </a:lnTo>
                  <a:lnTo>
                    <a:pt x="1860" y="807"/>
                  </a:lnTo>
                  <a:close/>
                </a:path>
              </a:pathLst>
            </a:custGeom>
            <a:solidFill>
              <a:srgbClr val="EDAAB4"/>
            </a:solidFill>
            <a:ln w="9525">
              <a:noFill/>
              <a:round/>
              <a:headEnd/>
              <a:tailEnd/>
            </a:ln>
          </p:spPr>
          <p:txBody>
            <a:bodyPr>
              <a:prstTxWarp prst="textNoShape">
                <a:avLst/>
              </a:prstTxWarp>
            </a:bodyPr>
            <a:lstStyle/>
            <a:p>
              <a:endParaRPr lang="en-US"/>
            </a:p>
          </p:txBody>
        </p:sp>
        <p:sp>
          <p:nvSpPr>
            <p:cNvPr id="20664" name="Freeform 531"/>
            <p:cNvSpPr>
              <a:spLocks/>
            </p:cNvSpPr>
            <p:nvPr/>
          </p:nvSpPr>
          <p:spPr bwMode="auto">
            <a:xfrm>
              <a:off x="2038" y="1729"/>
              <a:ext cx="3" cy="3"/>
            </a:xfrm>
            <a:custGeom>
              <a:avLst/>
              <a:gdLst>
                <a:gd name="T0" fmla="*/ 0 w 69"/>
                <a:gd name="T1" fmla="*/ 89 h 95"/>
                <a:gd name="T2" fmla="*/ 5 w 69"/>
                <a:gd name="T3" fmla="*/ 91 h 95"/>
                <a:gd name="T4" fmla="*/ 11 w 69"/>
                <a:gd name="T5" fmla="*/ 94 h 95"/>
                <a:gd name="T6" fmla="*/ 16 w 69"/>
                <a:gd name="T7" fmla="*/ 95 h 95"/>
                <a:gd name="T8" fmla="*/ 21 w 69"/>
                <a:gd name="T9" fmla="*/ 95 h 95"/>
                <a:gd name="T10" fmla="*/ 26 w 69"/>
                <a:gd name="T11" fmla="*/ 95 h 95"/>
                <a:gd name="T12" fmla="*/ 31 w 69"/>
                <a:gd name="T13" fmla="*/ 94 h 95"/>
                <a:gd name="T14" fmla="*/ 35 w 69"/>
                <a:gd name="T15" fmla="*/ 93 h 95"/>
                <a:gd name="T16" fmla="*/ 39 w 69"/>
                <a:gd name="T17" fmla="*/ 90 h 95"/>
                <a:gd name="T18" fmla="*/ 47 w 69"/>
                <a:gd name="T19" fmla="*/ 86 h 95"/>
                <a:gd name="T20" fmla="*/ 54 w 69"/>
                <a:gd name="T21" fmla="*/ 80 h 95"/>
                <a:gd name="T22" fmla="*/ 61 w 69"/>
                <a:gd name="T23" fmla="*/ 72 h 95"/>
                <a:gd name="T24" fmla="*/ 65 w 69"/>
                <a:gd name="T25" fmla="*/ 64 h 95"/>
                <a:gd name="T26" fmla="*/ 68 w 69"/>
                <a:gd name="T27" fmla="*/ 56 h 95"/>
                <a:gd name="T28" fmla="*/ 69 w 69"/>
                <a:gd name="T29" fmla="*/ 47 h 95"/>
                <a:gd name="T30" fmla="*/ 69 w 69"/>
                <a:gd name="T31" fmla="*/ 37 h 95"/>
                <a:gd name="T32" fmla="*/ 67 w 69"/>
                <a:gd name="T33" fmla="*/ 28 h 95"/>
                <a:gd name="T34" fmla="*/ 66 w 69"/>
                <a:gd name="T35" fmla="*/ 24 h 95"/>
                <a:gd name="T36" fmla="*/ 63 w 69"/>
                <a:gd name="T37" fmla="*/ 20 h 95"/>
                <a:gd name="T38" fmla="*/ 61 w 69"/>
                <a:gd name="T39" fmla="*/ 16 h 95"/>
                <a:gd name="T40" fmla="*/ 58 w 69"/>
                <a:gd name="T41" fmla="*/ 12 h 95"/>
                <a:gd name="T42" fmla="*/ 53 w 69"/>
                <a:gd name="T43" fmla="*/ 8 h 95"/>
                <a:gd name="T44" fmla="*/ 49 w 69"/>
                <a:gd name="T45" fmla="*/ 5 h 95"/>
                <a:gd name="T46" fmla="*/ 44 w 69"/>
                <a:gd name="T47" fmla="*/ 2 h 95"/>
                <a:gd name="T48" fmla="*/ 39 w 69"/>
                <a:gd name="T49" fmla="*/ 0 h 95"/>
                <a:gd name="T50" fmla="*/ 0 w 69"/>
                <a:gd name="T51" fmla="*/ 89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89"/>
                  </a:moveTo>
                  <a:lnTo>
                    <a:pt x="5" y="91"/>
                  </a:lnTo>
                  <a:lnTo>
                    <a:pt x="11" y="94"/>
                  </a:lnTo>
                  <a:lnTo>
                    <a:pt x="16" y="95"/>
                  </a:lnTo>
                  <a:lnTo>
                    <a:pt x="21" y="95"/>
                  </a:lnTo>
                  <a:lnTo>
                    <a:pt x="26" y="95"/>
                  </a:lnTo>
                  <a:lnTo>
                    <a:pt x="31" y="94"/>
                  </a:lnTo>
                  <a:lnTo>
                    <a:pt x="35" y="93"/>
                  </a:lnTo>
                  <a:lnTo>
                    <a:pt x="39" y="90"/>
                  </a:lnTo>
                  <a:lnTo>
                    <a:pt x="47" y="86"/>
                  </a:lnTo>
                  <a:lnTo>
                    <a:pt x="54" y="80"/>
                  </a:lnTo>
                  <a:lnTo>
                    <a:pt x="61" y="72"/>
                  </a:lnTo>
                  <a:lnTo>
                    <a:pt x="65" y="64"/>
                  </a:lnTo>
                  <a:lnTo>
                    <a:pt x="68" y="56"/>
                  </a:lnTo>
                  <a:lnTo>
                    <a:pt x="69" y="47"/>
                  </a:lnTo>
                  <a:lnTo>
                    <a:pt x="69" y="37"/>
                  </a:lnTo>
                  <a:lnTo>
                    <a:pt x="67" y="28"/>
                  </a:lnTo>
                  <a:lnTo>
                    <a:pt x="66" y="24"/>
                  </a:lnTo>
                  <a:lnTo>
                    <a:pt x="63" y="20"/>
                  </a:lnTo>
                  <a:lnTo>
                    <a:pt x="61" y="16"/>
                  </a:lnTo>
                  <a:lnTo>
                    <a:pt x="58" y="12"/>
                  </a:lnTo>
                  <a:lnTo>
                    <a:pt x="53" y="8"/>
                  </a:lnTo>
                  <a:lnTo>
                    <a:pt x="49" y="5"/>
                  </a:lnTo>
                  <a:lnTo>
                    <a:pt x="44" y="2"/>
                  </a:lnTo>
                  <a:lnTo>
                    <a:pt x="39" y="0"/>
                  </a:lnTo>
                  <a:lnTo>
                    <a:pt x="0" y="89"/>
                  </a:lnTo>
                  <a:close/>
                </a:path>
              </a:pathLst>
            </a:custGeom>
            <a:solidFill>
              <a:srgbClr val="EDAAB4"/>
            </a:solidFill>
            <a:ln w="9525">
              <a:noFill/>
              <a:round/>
              <a:headEnd/>
              <a:tailEnd/>
            </a:ln>
          </p:spPr>
          <p:txBody>
            <a:bodyPr>
              <a:prstTxWarp prst="textNoShape">
                <a:avLst/>
              </a:prstTxWarp>
            </a:bodyPr>
            <a:lstStyle/>
            <a:p>
              <a:endParaRPr lang="en-US"/>
            </a:p>
          </p:txBody>
        </p:sp>
        <p:sp>
          <p:nvSpPr>
            <p:cNvPr id="20665" name="Freeform 532"/>
            <p:cNvSpPr>
              <a:spLocks/>
            </p:cNvSpPr>
            <p:nvPr/>
          </p:nvSpPr>
          <p:spPr bwMode="auto">
            <a:xfrm>
              <a:off x="2084" y="1660"/>
              <a:ext cx="4" cy="4"/>
            </a:xfrm>
            <a:custGeom>
              <a:avLst/>
              <a:gdLst>
                <a:gd name="T0" fmla="*/ 70 w 70"/>
                <a:gd name="T1" fmla="*/ 5 h 96"/>
                <a:gd name="T2" fmla="*/ 64 w 70"/>
                <a:gd name="T3" fmla="*/ 3 h 96"/>
                <a:gd name="T4" fmla="*/ 59 w 70"/>
                <a:gd name="T5" fmla="*/ 2 h 96"/>
                <a:gd name="T6" fmla="*/ 53 w 70"/>
                <a:gd name="T7" fmla="*/ 1 h 96"/>
                <a:gd name="T8" fmla="*/ 47 w 70"/>
                <a:gd name="T9" fmla="*/ 0 h 96"/>
                <a:gd name="T10" fmla="*/ 43 w 70"/>
                <a:gd name="T11" fmla="*/ 1 h 96"/>
                <a:gd name="T12" fmla="*/ 38 w 70"/>
                <a:gd name="T13" fmla="*/ 2 h 96"/>
                <a:gd name="T14" fmla="*/ 33 w 70"/>
                <a:gd name="T15" fmla="*/ 3 h 96"/>
                <a:gd name="T16" fmla="*/ 29 w 70"/>
                <a:gd name="T17" fmla="*/ 4 h 96"/>
                <a:gd name="T18" fmla="*/ 21 w 70"/>
                <a:gd name="T19" fmla="*/ 9 h 96"/>
                <a:gd name="T20" fmla="*/ 15 w 70"/>
                <a:gd name="T21" fmla="*/ 16 h 96"/>
                <a:gd name="T22" fmla="*/ 9 w 70"/>
                <a:gd name="T23" fmla="*/ 23 h 96"/>
                <a:gd name="T24" fmla="*/ 5 w 70"/>
                <a:gd name="T25" fmla="*/ 31 h 96"/>
                <a:gd name="T26" fmla="*/ 2 w 70"/>
                <a:gd name="T27" fmla="*/ 40 h 96"/>
                <a:gd name="T28" fmla="*/ 0 w 70"/>
                <a:gd name="T29" fmla="*/ 49 h 96"/>
                <a:gd name="T30" fmla="*/ 0 w 70"/>
                <a:gd name="T31" fmla="*/ 58 h 96"/>
                <a:gd name="T32" fmla="*/ 2 w 70"/>
                <a:gd name="T33" fmla="*/ 67 h 96"/>
                <a:gd name="T34" fmla="*/ 4 w 70"/>
                <a:gd name="T35" fmla="*/ 72 h 96"/>
                <a:gd name="T36" fmla="*/ 6 w 70"/>
                <a:gd name="T37" fmla="*/ 76 h 96"/>
                <a:gd name="T38" fmla="*/ 9 w 70"/>
                <a:gd name="T39" fmla="*/ 80 h 96"/>
                <a:gd name="T40" fmla="*/ 12 w 70"/>
                <a:gd name="T41" fmla="*/ 84 h 96"/>
                <a:gd name="T42" fmla="*/ 15 w 70"/>
                <a:gd name="T43" fmla="*/ 87 h 96"/>
                <a:gd name="T44" fmla="*/ 19 w 70"/>
                <a:gd name="T45" fmla="*/ 90 h 96"/>
                <a:gd name="T46" fmla="*/ 24 w 70"/>
                <a:gd name="T47" fmla="*/ 93 h 96"/>
                <a:gd name="T48" fmla="*/ 29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9" y="2"/>
                  </a:lnTo>
                  <a:lnTo>
                    <a:pt x="53" y="1"/>
                  </a:lnTo>
                  <a:lnTo>
                    <a:pt x="47" y="0"/>
                  </a:lnTo>
                  <a:lnTo>
                    <a:pt x="43" y="1"/>
                  </a:lnTo>
                  <a:lnTo>
                    <a:pt x="38" y="2"/>
                  </a:lnTo>
                  <a:lnTo>
                    <a:pt x="33" y="3"/>
                  </a:lnTo>
                  <a:lnTo>
                    <a:pt x="29" y="4"/>
                  </a:lnTo>
                  <a:lnTo>
                    <a:pt x="21" y="9"/>
                  </a:lnTo>
                  <a:lnTo>
                    <a:pt x="15" y="16"/>
                  </a:lnTo>
                  <a:lnTo>
                    <a:pt x="9" y="23"/>
                  </a:lnTo>
                  <a:lnTo>
                    <a:pt x="5" y="31"/>
                  </a:lnTo>
                  <a:lnTo>
                    <a:pt x="2" y="40"/>
                  </a:lnTo>
                  <a:lnTo>
                    <a:pt x="0" y="49"/>
                  </a:lnTo>
                  <a:lnTo>
                    <a:pt x="0" y="58"/>
                  </a:lnTo>
                  <a:lnTo>
                    <a:pt x="2" y="67"/>
                  </a:lnTo>
                  <a:lnTo>
                    <a:pt x="4" y="72"/>
                  </a:lnTo>
                  <a:lnTo>
                    <a:pt x="6" y="76"/>
                  </a:lnTo>
                  <a:lnTo>
                    <a:pt x="9" y="80"/>
                  </a:lnTo>
                  <a:lnTo>
                    <a:pt x="12" y="84"/>
                  </a:lnTo>
                  <a:lnTo>
                    <a:pt x="15" y="87"/>
                  </a:lnTo>
                  <a:lnTo>
                    <a:pt x="19" y="90"/>
                  </a:lnTo>
                  <a:lnTo>
                    <a:pt x="24" y="93"/>
                  </a:lnTo>
                  <a:lnTo>
                    <a:pt x="29" y="96"/>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0666" name="Freeform 533"/>
            <p:cNvSpPr>
              <a:spLocks/>
            </p:cNvSpPr>
            <p:nvPr/>
          </p:nvSpPr>
          <p:spPr bwMode="auto">
            <a:xfrm>
              <a:off x="2086" y="1660"/>
              <a:ext cx="59" cy="29"/>
            </a:xfrm>
            <a:custGeom>
              <a:avLst/>
              <a:gdLst>
                <a:gd name="T0" fmla="*/ 1870 w 1870"/>
                <a:gd name="T1" fmla="*/ 810 h 901"/>
                <a:gd name="T2" fmla="*/ 41 w 1870"/>
                <a:gd name="T3" fmla="*/ 0 h 901"/>
                <a:gd name="T4" fmla="*/ 0 w 1870"/>
                <a:gd name="T5" fmla="*/ 91 h 901"/>
                <a:gd name="T6" fmla="*/ 1830 w 1870"/>
                <a:gd name="T7" fmla="*/ 901 h 901"/>
                <a:gd name="T8" fmla="*/ 1870 w 1870"/>
                <a:gd name="T9" fmla="*/ 810 h 901"/>
                <a:gd name="T10" fmla="*/ 0 60000 65536"/>
                <a:gd name="T11" fmla="*/ 0 60000 65536"/>
                <a:gd name="T12" fmla="*/ 0 60000 65536"/>
                <a:gd name="T13" fmla="*/ 0 60000 65536"/>
                <a:gd name="T14" fmla="*/ 0 60000 65536"/>
                <a:gd name="T15" fmla="*/ 0 w 1870"/>
                <a:gd name="T16" fmla="*/ 0 h 901"/>
                <a:gd name="T17" fmla="*/ 1870 w 1870"/>
                <a:gd name="T18" fmla="*/ 901 h 901"/>
              </a:gdLst>
              <a:ahLst/>
              <a:cxnLst>
                <a:cxn ang="T10">
                  <a:pos x="T0" y="T1"/>
                </a:cxn>
                <a:cxn ang="T11">
                  <a:pos x="T2" y="T3"/>
                </a:cxn>
                <a:cxn ang="T12">
                  <a:pos x="T4" y="T5"/>
                </a:cxn>
                <a:cxn ang="T13">
                  <a:pos x="T6" y="T7"/>
                </a:cxn>
                <a:cxn ang="T14">
                  <a:pos x="T8" y="T9"/>
                </a:cxn>
              </a:cxnLst>
              <a:rect l="T15" t="T16" r="T17" b="T18"/>
              <a:pathLst>
                <a:path w="1870" h="901">
                  <a:moveTo>
                    <a:pt x="1870" y="810"/>
                  </a:moveTo>
                  <a:lnTo>
                    <a:pt x="41" y="0"/>
                  </a:lnTo>
                  <a:lnTo>
                    <a:pt x="0" y="91"/>
                  </a:lnTo>
                  <a:lnTo>
                    <a:pt x="1830" y="901"/>
                  </a:lnTo>
                  <a:lnTo>
                    <a:pt x="1870" y="810"/>
                  </a:lnTo>
                  <a:close/>
                </a:path>
              </a:pathLst>
            </a:custGeom>
            <a:solidFill>
              <a:srgbClr val="EDAAB4"/>
            </a:solidFill>
            <a:ln w="9525">
              <a:noFill/>
              <a:round/>
              <a:headEnd/>
              <a:tailEnd/>
            </a:ln>
          </p:spPr>
          <p:txBody>
            <a:bodyPr>
              <a:prstTxWarp prst="textNoShape">
                <a:avLst/>
              </a:prstTxWarp>
            </a:bodyPr>
            <a:lstStyle/>
            <a:p>
              <a:endParaRPr lang="en-US"/>
            </a:p>
          </p:txBody>
        </p:sp>
        <p:sp>
          <p:nvSpPr>
            <p:cNvPr id="20667" name="Freeform 534"/>
            <p:cNvSpPr>
              <a:spLocks/>
            </p:cNvSpPr>
            <p:nvPr/>
          </p:nvSpPr>
          <p:spPr bwMode="auto">
            <a:xfrm>
              <a:off x="2143" y="1687"/>
              <a:ext cx="3" cy="3"/>
            </a:xfrm>
            <a:custGeom>
              <a:avLst/>
              <a:gdLst>
                <a:gd name="T0" fmla="*/ 0 w 69"/>
                <a:gd name="T1" fmla="*/ 91 h 96"/>
                <a:gd name="T2" fmla="*/ 5 w 69"/>
                <a:gd name="T3" fmla="*/ 93 h 96"/>
                <a:gd name="T4" fmla="*/ 11 w 69"/>
                <a:gd name="T5" fmla="*/ 95 h 96"/>
                <a:gd name="T6" fmla="*/ 16 w 69"/>
                <a:gd name="T7" fmla="*/ 96 h 96"/>
                <a:gd name="T8" fmla="*/ 21 w 69"/>
                <a:gd name="T9" fmla="*/ 96 h 96"/>
                <a:gd name="T10" fmla="*/ 26 w 69"/>
                <a:gd name="T11" fmla="*/ 96 h 96"/>
                <a:gd name="T12" fmla="*/ 31 w 69"/>
                <a:gd name="T13" fmla="*/ 95 h 96"/>
                <a:gd name="T14" fmla="*/ 36 w 69"/>
                <a:gd name="T15" fmla="*/ 94 h 96"/>
                <a:gd name="T16" fmla="*/ 40 w 69"/>
                <a:gd name="T17" fmla="*/ 92 h 96"/>
                <a:gd name="T18" fmla="*/ 48 w 69"/>
                <a:gd name="T19" fmla="*/ 86 h 96"/>
                <a:gd name="T20" fmla="*/ 55 w 69"/>
                <a:gd name="T21" fmla="*/ 80 h 96"/>
                <a:gd name="T22" fmla="*/ 60 w 69"/>
                <a:gd name="T23" fmla="*/ 73 h 96"/>
                <a:gd name="T24" fmla="*/ 65 w 69"/>
                <a:gd name="T25" fmla="*/ 65 h 96"/>
                <a:gd name="T26" fmla="*/ 68 w 69"/>
                <a:gd name="T27" fmla="*/ 57 h 96"/>
                <a:gd name="T28" fmla="*/ 69 w 69"/>
                <a:gd name="T29" fmla="*/ 48 h 96"/>
                <a:gd name="T30" fmla="*/ 69 w 69"/>
                <a:gd name="T31" fmla="*/ 39 h 96"/>
                <a:gd name="T32" fmla="*/ 67 w 69"/>
                <a:gd name="T33" fmla="*/ 29 h 96"/>
                <a:gd name="T34" fmla="*/ 66 w 69"/>
                <a:gd name="T35" fmla="*/ 25 h 96"/>
                <a:gd name="T36" fmla="*/ 63 w 69"/>
                <a:gd name="T37" fmla="*/ 21 h 96"/>
                <a:gd name="T38" fmla="*/ 61 w 69"/>
                <a:gd name="T39" fmla="*/ 17 h 96"/>
                <a:gd name="T40" fmla="*/ 58 w 69"/>
                <a:gd name="T41" fmla="*/ 13 h 96"/>
                <a:gd name="T42" fmla="*/ 54 w 69"/>
                <a:gd name="T43" fmla="*/ 9 h 96"/>
                <a:gd name="T44" fmla="*/ 50 w 69"/>
                <a:gd name="T45" fmla="*/ 6 h 96"/>
                <a:gd name="T46" fmla="*/ 45 w 69"/>
                <a:gd name="T47" fmla="*/ 3 h 96"/>
                <a:gd name="T48" fmla="*/ 40 w 69"/>
                <a:gd name="T49" fmla="*/ 0 h 96"/>
                <a:gd name="T50" fmla="*/ 0 w 69"/>
                <a:gd name="T51" fmla="*/ 91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0" y="91"/>
                  </a:moveTo>
                  <a:lnTo>
                    <a:pt x="5" y="93"/>
                  </a:lnTo>
                  <a:lnTo>
                    <a:pt x="11" y="95"/>
                  </a:lnTo>
                  <a:lnTo>
                    <a:pt x="16" y="96"/>
                  </a:lnTo>
                  <a:lnTo>
                    <a:pt x="21" y="96"/>
                  </a:lnTo>
                  <a:lnTo>
                    <a:pt x="26" y="96"/>
                  </a:lnTo>
                  <a:lnTo>
                    <a:pt x="31" y="95"/>
                  </a:lnTo>
                  <a:lnTo>
                    <a:pt x="36" y="94"/>
                  </a:lnTo>
                  <a:lnTo>
                    <a:pt x="40" y="92"/>
                  </a:lnTo>
                  <a:lnTo>
                    <a:pt x="48" y="86"/>
                  </a:lnTo>
                  <a:lnTo>
                    <a:pt x="55" y="80"/>
                  </a:lnTo>
                  <a:lnTo>
                    <a:pt x="60" y="73"/>
                  </a:lnTo>
                  <a:lnTo>
                    <a:pt x="65" y="65"/>
                  </a:lnTo>
                  <a:lnTo>
                    <a:pt x="68" y="57"/>
                  </a:lnTo>
                  <a:lnTo>
                    <a:pt x="69" y="48"/>
                  </a:lnTo>
                  <a:lnTo>
                    <a:pt x="69" y="39"/>
                  </a:lnTo>
                  <a:lnTo>
                    <a:pt x="67" y="29"/>
                  </a:lnTo>
                  <a:lnTo>
                    <a:pt x="66" y="25"/>
                  </a:lnTo>
                  <a:lnTo>
                    <a:pt x="63" y="21"/>
                  </a:lnTo>
                  <a:lnTo>
                    <a:pt x="61" y="17"/>
                  </a:lnTo>
                  <a:lnTo>
                    <a:pt x="58" y="13"/>
                  </a:lnTo>
                  <a:lnTo>
                    <a:pt x="54" y="9"/>
                  </a:lnTo>
                  <a:lnTo>
                    <a:pt x="50" y="6"/>
                  </a:lnTo>
                  <a:lnTo>
                    <a:pt x="45" y="3"/>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668" name="Freeform 535"/>
            <p:cNvSpPr>
              <a:spLocks/>
            </p:cNvSpPr>
            <p:nvPr/>
          </p:nvSpPr>
          <p:spPr bwMode="auto">
            <a:xfrm>
              <a:off x="2190" y="1617"/>
              <a:ext cx="2" cy="3"/>
            </a:xfrm>
            <a:custGeom>
              <a:avLst/>
              <a:gdLst>
                <a:gd name="T0" fmla="*/ 70 w 70"/>
                <a:gd name="T1" fmla="*/ 5 h 95"/>
                <a:gd name="T2" fmla="*/ 64 w 70"/>
                <a:gd name="T3" fmla="*/ 3 h 95"/>
                <a:gd name="T4" fmla="*/ 58 w 70"/>
                <a:gd name="T5" fmla="*/ 1 h 95"/>
                <a:gd name="T6" fmla="*/ 53 w 70"/>
                <a:gd name="T7" fmla="*/ 0 h 95"/>
                <a:gd name="T8" fmla="*/ 48 w 70"/>
                <a:gd name="T9" fmla="*/ 0 h 95"/>
                <a:gd name="T10" fmla="*/ 43 w 70"/>
                <a:gd name="T11" fmla="*/ 0 h 95"/>
                <a:gd name="T12" fmla="*/ 39 w 70"/>
                <a:gd name="T13" fmla="*/ 1 h 95"/>
                <a:gd name="T14" fmla="*/ 34 w 70"/>
                <a:gd name="T15" fmla="*/ 2 h 95"/>
                <a:gd name="T16" fmla="*/ 30 w 70"/>
                <a:gd name="T17" fmla="*/ 4 h 95"/>
                <a:gd name="T18" fmla="*/ 22 w 70"/>
                <a:gd name="T19" fmla="*/ 9 h 95"/>
                <a:gd name="T20" fmla="*/ 15 w 70"/>
                <a:gd name="T21" fmla="*/ 15 h 95"/>
                <a:gd name="T22" fmla="*/ 10 w 70"/>
                <a:gd name="T23" fmla="*/ 22 h 95"/>
                <a:gd name="T24" fmla="*/ 5 w 70"/>
                <a:gd name="T25" fmla="*/ 30 h 95"/>
                <a:gd name="T26" fmla="*/ 1 w 70"/>
                <a:gd name="T27" fmla="*/ 38 h 95"/>
                <a:gd name="T28" fmla="*/ 0 w 70"/>
                <a:gd name="T29" fmla="*/ 48 h 95"/>
                <a:gd name="T30" fmla="*/ 0 w 70"/>
                <a:gd name="T31" fmla="*/ 57 h 95"/>
                <a:gd name="T32" fmla="*/ 2 w 70"/>
                <a:gd name="T33" fmla="*/ 66 h 95"/>
                <a:gd name="T34" fmla="*/ 5 w 70"/>
                <a:gd name="T35" fmla="*/ 70 h 95"/>
                <a:gd name="T36" fmla="*/ 7 w 70"/>
                <a:gd name="T37" fmla="*/ 75 h 95"/>
                <a:gd name="T38" fmla="*/ 9 w 70"/>
                <a:gd name="T39" fmla="*/ 79 h 95"/>
                <a:gd name="T40" fmla="*/ 12 w 70"/>
                <a:gd name="T41" fmla="*/ 82 h 95"/>
                <a:gd name="T42" fmla="*/ 16 w 70"/>
                <a:gd name="T43" fmla="*/ 86 h 95"/>
                <a:gd name="T44" fmla="*/ 20 w 70"/>
                <a:gd name="T45" fmla="*/ 89 h 95"/>
                <a:gd name="T46" fmla="*/ 25 w 70"/>
                <a:gd name="T47" fmla="*/ 92 h 95"/>
                <a:gd name="T48" fmla="*/ 30 w 70"/>
                <a:gd name="T49" fmla="*/ 95 h 95"/>
                <a:gd name="T50" fmla="*/ 70 w 70"/>
                <a:gd name="T51" fmla="*/ 5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70" y="5"/>
                  </a:moveTo>
                  <a:lnTo>
                    <a:pt x="64" y="3"/>
                  </a:lnTo>
                  <a:lnTo>
                    <a:pt x="58" y="1"/>
                  </a:lnTo>
                  <a:lnTo>
                    <a:pt x="53" y="0"/>
                  </a:lnTo>
                  <a:lnTo>
                    <a:pt x="48" y="0"/>
                  </a:lnTo>
                  <a:lnTo>
                    <a:pt x="43" y="0"/>
                  </a:lnTo>
                  <a:lnTo>
                    <a:pt x="39" y="1"/>
                  </a:lnTo>
                  <a:lnTo>
                    <a:pt x="34" y="2"/>
                  </a:lnTo>
                  <a:lnTo>
                    <a:pt x="30" y="4"/>
                  </a:lnTo>
                  <a:lnTo>
                    <a:pt x="22" y="9"/>
                  </a:lnTo>
                  <a:lnTo>
                    <a:pt x="15" y="15"/>
                  </a:lnTo>
                  <a:lnTo>
                    <a:pt x="10" y="22"/>
                  </a:lnTo>
                  <a:lnTo>
                    <a:pt x="5" y="30"/>
                  </a:lnTo>
                  <a:lnTo>
                    <a:pt x="1" y="38"/>
                  </a:lnTo>
                  <a:lnTo>
                    <a:pt x="0" y="48"/>
                  </a:lnTo>
                  <a:lnTo>
                    <a:pt x="0" y="57"/>
                  </a:lnTo>
                  <a:lnTo>
                    <a:pt x="2" y="66"/>
                  </a:lnTo>
                  <a:lnTo>
                    <a:pt x="5" y="70"/>
                  </a:lnTo>
                  <a:lnTo>
                    <a:pt x="7" y="75"/>
                  </a:lnTo>
                  <a:lnTo>
                    <a:pt x="9" y="79"/>
                  </a:lnTo>
                  <a:lnTo>
                    <a:pt x="12" y="82"/>
                  </a:lnTo>
                  <a:lnTo>
                    <a:pt x="16" y="86"/>
                  </a:lnTo>
                  <a:lnTo>
                    <a:pt x="20" y="89"/>
                  </a:lnTo>
                  <a:lnTo>
                    <a:pt x="25" y="92"/>
                  </a:lnTo>
                  <a:lnTo>
                    <a:pt x="30" y="95"/>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0669" name="Freeform 536"/>
            <p:cNvSpPr>
              <a:spLocks/>
            </p:cNvSpPr>
            <p:nvPr/>
          </p:nvSpPr>
          <p:spPr bwMode="auto">
            <a:xfrm>
              <a:off x="2191" y="1618"/>
              <a:ext cx="58" cy="28"/>
            </a:xfrm>
            <a:custGeom>
              <a:avLst/>
              <a:gdLst>
                <a:gd name="T0" fmla="*/ 1881 w 1881"/>
                <a:gd name="T1" fmla="*/ 814 h 905"/>
                <a:gd name="T2" fmla="*/ 40 w 1881"/>
                <a:gd name="T3" fmla="*/ 0 h 905"/>
                <a:gd name="T4" fmla="*/ 0 w 1881"/>
                <a:gd name="T5" fmla="*/ 90 h 905"/>
                <a:gd name="T6" fmla="*/ 1841 w 1881"/>
                <a:gd name="T7" fmla="*/ 905 h 905"/>
                <a:gd name="T8" fmla="*/ 1881 w 1881"/>
                <a:gd name="T9" fmla="*/ 814 h 905"/>
                <a:gd name="T10" fmla="*/ 0 60000 65536"/>
                <a:gd name="T11" fmla="*/ 0 60000 65536"/>
                <a:gd name="T12" fmla="*/ 0 60000 65536"/>
                <a:gd name="T13" fmla="*/ 0 60000 65536"/>
                <a:gd name="T14" fmla="*/ 0 60000 65536"/>
                <a:gd name="T15" fmla="*/ 0 w 1881"/>
                <a:gd name="T16" fmla="*/ 0 h 905"/>
                <a:gd name="T17" fmla="*/ 1881 w 1881"/>
                <a:gd name="T18" fmla="*/ 905 h 905"/>
              </a:gdLst>
              <a:ahLst/>
              <a:cxnLst>
                <a:cxn ang="T10">
                  <a:pos x="T0" y="T1"/>
                </a:cxn>
                <a:cxn ang="T11">
                  <a:pos x="T2" y="T3"/>
                </a:cxn>
                <a:cxn ang="T12">
                  <a:pos x="T4" y="T5"/>
                </a:cxn>
                <a:cxn ang="T13">
                  <a:pos x="T6" y="T7"/>
                </a:cxn>
                <a:cxn ang="T14">
                  <a:pos x="T8" y="T9"/>
                </a:cxn>
              </a:cxnLst>
              <a:rect l="T15" t="T16" r="T17" b="T18"/>
              <a:pathLst>
                <a:path w="1881" h="905">
                  <a:moveTo>
                    <a:pt x="1881" y="814"/>
                  </a:moveTo>
                  <a:lnTo>
                    <a:pt x="40" y="0"/>
                  </a:lnTo>
                  <a:lnTo>
                    <a:pt x="0" y="90"/>
                  </a:lnTo>
                  <a:lnTo>
                    <a:pt x="1841" y="905"/>
                  </a:lnTo>
                  <a:lnTo>
                    <a:pt x="1881" y="814"/>
                  </a:lnTo>
                  <a:close/>
                </a:path>
              </a:pathLst>
            </a:custGeom>
            <a:solidFill>
              <a:srgbClr val="EDAAB4"/>
            </a:solidFill>
            <a:ln w="9525">
              <a:noFill/>
              <a:round/>
              <a:headEnd/>
              <a:tailEnd/>
            </a:ln>
          </p:spPr>
          <p:txBody>
            <a:bodyPr>
              <a:prstTxWarp prst="textNoShape">
                <a:avLst/>
              </a:prstTxWarp>
            </a:bodyPr>
            <a:lstStyle/>
            <a:p>
              <a:endParaRPr lang="en-US"/>
            </a:p>
          </p:txBody>
        </p:sp>
        <p:sp>
          <p:nvSpPr>
            <p:cNvPr id="20670" name="Freeform 537"/>
            <p:cNvSpPr>
              <a:spLocks/>
            </p:cNvSpPr>
            <p:nvPr/>
          </p:nvSpPr>
          <p:spPr bwMode="auto">
            <a:xfrm>
              <a:off x="2249" y="1643"/>
              <a:ext cx="2" cy="3"/>
            </a:xfrm>
            <a:custGeom>
              <a:avLst/>
              <a:gdLst>
                <a:gd name="T0" fmla="*/ 0 w 69"/>
                <a:gd name="T1" fmla="*/ 91 h 95"/>
                <a:gd name="T2" fmla="*/ 5 w 69"/>
                <a:gd name="T3" fmla="*/ 93 h 95"/>
                <a:gd name="T4" fmla="*/ 11 w 69"/>
                <a:gd name="T5" fmla="*/ 94 h 95"/>
                <a:gd name="T6" fmla="*/ 16 w 69"/>
                <a:gd name="T7" fmla="*/ 95 h 95"/>
                <a:gd name="T8" fmla="*/ 21 w 69"/>
                <a:gd name="T9" fmla="*/ 95 h 95"/>
                <a:gd name="T10" fmla="*/ 26 w 69"/>
                <a:gd name="T11" fmla="*/ 95 h 95"/>
                <a:gd name="T12" fmla="*/ 30 w 69"/>
                <a:gd name="T13" fmla="*/ 94 h 95"/>
                <a:gd name="T14" fmla="*/ 35 w 69"/>
                <a:gd name="T15" fmla="*/ 93 h 95"/>
                <a:gd name="T16" fmla="*/ 40 w 69"/>
                <a:gd name="T17" fmla="*/ 91 h 95"/>
                <a:gd name="T18" fmla="*/ 48 w 69"/>
                <a:gd name="T19" fmla="*/ 87 h 95"/>
                <a:gd name="T20" fmla="*/ 55 w 69"/>
                <a:gd name="T21" fmla="*/ 81 h 95"/>
                <a:gd name="T22" fmla="*/ 60 w 69"/>
                <a:gd name="T23" fmla="*/ 74 h 95"/>
                <a:gd name="T24" fmla="*/ 65 w 69"/>
                <a:gd name="T25" fmla="*/ 65 h 95"/>
                <a:gd name="T26" fmla="*/ 68 w 69"/>
                <a:gd name="T27" fmla="*/ 56 h 95"/>
                <a:gd name="T28" fmla="*/ 69 w 69"/>
                <a:gd name="T29" fmla="*/ 47 h 95"/>
                <a:gd name="T30" fmla="*/ 69 w 69"/>
                <a:gd name="T31" fmla="*/ 38 h 95"/>
                <a:gd name="T32" fmla="*/ 67 w 69"/>
                <a:gd name="T33" fmla="*/ 29 h 95"/>
                <a:gd name="T34" fmla="*/ 65 w 69"/>
                <a:gd name="T35" fmla="*/ 25 h 95"/>
                <a:gd name="T36" fmla="*/ 63 w 69"/>
                <a:gd name="T37" fmla="*/ 21 h 95"/>
                <a:gd name="T38" fmla="*/ 61 w 69"/>
                <a:gd name="T39" fmla="*/ 17 h 95"/>
                <a:gd name="T40" fmla="*/ 58 w 69"/>
                <a:gd name="T41" fmla="*/ 12 h 95"/>
                <a:gd name="T42" fmla="*/ 54 w 69"/>
                <a:gd name="T43" fmla="*/ 9 h 95"/>
                <a:gd name="T44" fmla="*/ 50 w 69"/>
                <a:gd name="T45" fmla="*/ 6 h 95"/>
                <a:gd name="T46" fmla="*/ 45 w 69"/>
                <a:gd name="T47" fmla="*/ 3 h 95"/>
                <a:gd name="T48" fmla="*/ 40 w 69"/>
                <a:gd name="T49" fmla="*/ 0 h 95"/>
                <a:gd name="T50" fmla="*/ 0 w 69"/>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1"/>
                  </a:moveTo>
                  <a:lnTo>
                    <a:pt x="5" y="93"/>
                  </a:lnTo>
                  <a:lnTo>
                    <a:pt x="11" y="94"/>
                  </a:lnTo>
                  <a:lnTo>
                    <a:pt x="16" y="95"/>
                  </a:lnTo>
                  <a:lnTo>
                    <a:pt x="21" y="95"/>
                  </a:lnTo>
                  <a:lnTo>
                    <a:pt x="26" y="95"/>
                  </a:lnTo>
                  <a:lnTo>
                    <a:pt x="30" y="94"/>
                  </a:lnTo>
                  <a:lnTo>
                    <a:pt x="35" y="93"/>
                  </a:lnTo>
                  <a:lnTo>
                    <a:pt x="40" y="91"/>
                  </a:lnTo>
                  <a:lnTo>
                    <a:pt x="48" y="87"/>
                  </a:lnTo>
                  <a:lnTo>
                    <a:pt x="55" y="81"/>
                  </a:lnTo>
                  <a:lnTo>
                    <a:pt x="60" y="74"/>
                  </a:lnTo>
                  <a:lnTo>
                    <a:pt x="65" y="65"/>
                  </a:lnTo>
                  <a:lnTo>
                    <a:pt x="68" y="56"/>
                  </a:lnTo>
                  <a:lnTo>
                    <a:pt x="69" y="47"/>
                  </a:lnTo>
                  <a:lnTo>
                    <a:pt x="69" y="38"/>
                  </a:lnTo>
                  <a:lnTo>
                    <a:pt x="67" y="29"/>
                  </a:lnTo>
                  <a:lnTo>
                    <a:pt x="65" y="25"/>
                  </a:lnTo>
                  <a:lnTo>
                    <a:pt x="63" y="21"/>
                  </a:lnTo>
                  <a:lnTo>
                    <a:pt x="61" y="17"/>
                  </a:lnTo>
                  <a:lnTo>
                    <a:pt x="58" y="12"/>
                  </a:lnTo>
                  <a:lnTo>
                    <a:pt x="54" y="9"/>
                  </a:lnTo>
                  <a:lnTo>
                    <a:pt x="50" y="6"/>
                  </a:lnTo>
                  <a:lnTo>
                    <a:pt x="45" y="3"/>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671" name="Freeform 538"/>
            <p:cNvSpPr>
              <a:spLocks/>
            </p:cNvSpPr>
            <p:nvPr/>
          </p:nvSpPr>
          <p:spPr bwMode="auto">
            <a:xfrm>
              <a:off x="2200" y="1668"/>
              <a:ext cx="2" cy="2"/>
            </a:xfrm>
            <a:custGeom>
              <a:avLst/>
              <a:gdLst>
                <a:gd name="T0" fmla="*/ 70 w 70"/>
                <a:gd name="T1" fmla="*/ 5 h 96"/>
                <a:gd name="T2" fmla="*/ 64 w 70"/>
                <a:gd name="T3" fmla="*/ 3 h 96"/>
                <a:gd name="T4" fmla="*/ 58 w 70"/>
                <a:gd name="T5" fmla="*/ 2 h 96"/>
                <a:gd name="T6" fmla="*/ 53 w 70"/>
                <a:gd name="T7" fmla="*/ 1 h 96"/>
                <a:gd name="T8" fmla="*/ 48 w 70"/>
                <a:gd name="T9" fmla="*/ 0 h 96"/>
                <a:gd name="T10" fmla="*/ 43 w 70"/>
                <a:gd name="T11" fmla="*/ 1 h 96"/>
                <a:gd name="T12" fmla="*/ 38 w 70"/>
                <a:gd name="T13" fmla="*/ 1 h 96"/>
                <a:gd name="T14" fmla="*/ 33 w 70"/>
                <a:gd name="T15" fmla="*/ 3 h 96"/>
                <a:gd name="T16" fmla="*/ 29 w 70"/>
                <a:gd name="T17" fmla="*/ 4 h 96"/>
                <a:gd name="T18" fmla="*/ 21 w 70"/>
                <a:gd name="T19" fmla="*/ 9 h 96"/>
                <a:gd name="T20" fmla="*/ 15 w 70"/>
                <a:gd name="T21" fmla="*/ 15 h 96"/>
                <a:gd name="T22" fmla="*/ 9 w 70"/>
                <a:gd name="T23" fmla="*/ 22 h 96"/>
                <a:gd name="T24" fmla="*/ 5 w 70"/>
                <a:gd name="T25" fmla="*/ 30 h 96"/>
                <a:gd name="T26" fmla="*/ 2 w 70"/>
                <a:gd name="T27" fmla="*/ 40 h 96"/>
                <a:gd name="T28" fmla="*/ 0 w 70"/>
                <a:gd name="T29" fmla="*/ 48 h 96"/>
                <a:gd name="T30" fmla="*/ 0 w 70"/>
                <a:gd name="T31" fmla="*/ 57 h 96"/>
                <a:gd name="T32" fmla="*/ 2 w 70"/>
                <a:gd name="T33" fmla="*/ 66 h 96"/>
                <a:gd name="T34" fmla="*/ 4 w 70"/>
                <a:gd name="T35" fmla="*/ 71 h 96"/>
                <a:gd name="T36" fmla="*/ 6 w 70"/>
                <a:gd name="T37" fmla="*/ 75 h 96"/>
                <a:gd name="T38" fmla="*/ 9 w 70"/>
                <a:gd name="T39" fmla="*/ 79 h 96"/>
                <a:gd name="T40" fmla="*/ 12 w 70"/>
                <a:gd name="T41" fmla="*/ 82 h 96"/>
                <a:gd name="T42" fmla="*/ 15 w 70"/>
                <a:gd name="T43" fmla="*/ 87 h 96"/>
                <a:gd name="T44" fmla="*/ 20 w 70"/>
                <a:gd name="T45" fmla="*/ 90 h 96"/>
                <a:gd name="T46" fmla="*/ 24 w 70"/>
                <a:gd name="T47" fmla="*/ 93 h 96"/>
                <a:gd name="T48" fmla="*/ 30 w 70"/>
                <a:gd name="T49" fmla="*/ 96 h 96"/>
                <a:gd name="T50" fmla="*/ 70 w 70"/>
                <a:gd name="T51" fmla="*/ 5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6"/>
                <a:gd name="T80" fmla="*/ 70 w 70"/>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6">
                  <a:moveTo>
                    <a:pt x="70" y="5"/>
                  </a:moveTo>
                  <a:lnTo>
                    <a:pt x="64" y="3"/>
                  </a:lnTo>
                  <a:lnTo>
                    <a:pt x="58" y="2"/>
                  </a:lnTo>
                  <a:lnTo>
                    <a:pt x="53" y="1"/>
                  </a:lnTo>
                  <a:lnTo>
                    <a:pt x="48" y="0"/>
                  </a:lnTo>
                  <a:lnTo>
                    <a:pt x="43" y="1"/>
                  </a:lnTo>
                  <a:lnTo>
                    <a:pt x="38" y="1"/>
                  </a:lnTo>
                  <a:lnTo>
                    <a:pt x="33" y="3"/>
                  </a:lnTo>
                  <a:lnTo>
                    <a:pt x="29" y="4"/>
                  </a:lnTo>
                  <a:lnTo>
                    <a:pt x="21" y="9"/>
                  </a:lnTo>
                  <a:lnTo>
                    <a:pt x="15" y="15"/>
                  </a:lnTo>
                  <a:lnTo>
                    <a:pt x="9" y="22"/>
                  </a:lnTo>
                  <a:lnTo>
                    <a:pt x="5" y="30"/>
                  </a:lnTo>
                  <a:lnTo>
                    <a:pt x="2" y="40"/>
                  </a:lnTo>
                  <a:lnTo>
                    <a:pt x="0" y="48"/>
                  </a:lnTo>
                  <a:lnTo>
                    <a:pt x="0" y="57"/>
                  </a:lnTo>
                  <a:lnTo>
                    <a:pt x="2" y="66"/>
                  </a:lnTo>
                  <a:lnTo>
                    <a:pt x="4" y="71"/>
                  </a:lnTo>
                  <a:lnTo>
                    <a:pt x="6" y="75"/>
                  </a:lnTo>
                  <a:lnTo>
                    <a:pt x="9" y="79"/>
                  </a:lnTo>
                  <a:lnTo>
                    <a:pt x="12" y="82"/>
                  </a:lnTo>
                  <a:lnTo>
                    <a:pt x="15" y="87"/>
                  </a:lnTo>
                  <a:lnTo>
                    <a:pt x="20" y="90"/>
                  </a:lnTo>
                  <a:lnTo>
                    <a:pt x="24" y="93"/>
                  </a:lnTo>
                  <a:lnTo>
                    <a:pt x="30" y="96"/>
                  </a:lnTo>
                  <a:lnTo>
                    <a:pt x="70" y="5"/>
                  </a:lnTo>
                  <a:close/>
                </a:path>
              </a:pathLst>
            </a:custGeom>
            <a:solidFill>
              <a:srgbClr val="EDAAB4"/>
            </a:solidFill>
            <a:ln w="9525">
              <a:noFill/>
              <a:round/>
              <a:headEnd/>
              <a:tailEnd/>
            </a:ln>
          </p:spPr>
          <p:txBody>
            <a:bodyPr>
              <a:prstTxWarp prst="textNoShape">
                <a:avLst/>
              </a:prstTxWarp>
            </a:bodyPr>
            <a:lstStyle/>
            <a:p>
              <a:endParaRPr lang="en-US"/>
            </a:p>
          </p:txBody>
        </p:sp>
        <p:sp>
          <p:nvSpPr>
            <p:cNvPr id="20672" name="Freeform 539"/>
            <p:cNvSpPr>
              <a:spLocks/>
            </p:cNvSpPr>
            <p:nvPr/>
          </p:nvSpPr>
          <p:spPr bwMode="auto">
            <a:xfrm>
              <a:off x="2201" y="1668"/>
              <a:ext cx="54" cy="24"/>
            </a:xfrm>
            <a:custGeom>
              <a:avLst/>
              <a:gdLst>
                <a:gd name="T0" fmla="*/ 1710 w 1710"/>
                <a:gd name="T1" fmla="*/ 740 h 831"/>
                <a:gd name="T2" fmla="*/ 40 w 1710"/>
                <a:gd name="T3" fmla="*/ 0 h 831"/>
                <a:gd name="T4" fmla="*/ 0 w 1710"/>
                <a:gd name="T5" fmla="*/ 91 h 831"/>
                <a:gd name="T6" fmla="*/ 1670 w 1710"/>
                <a:gd name="T7" fmla="*/ 831 h 831"/>
                <a:gd name="T8" fmla="*/ 1710 w 1710"/>
                <a:gd name="T9" fmla="*/ 740 h 831"/>
                <a:gd name="T10" fmla="*/ 0 60000 65536"/>
                <a:gd name="T11" fmla="*/ 0 60000 65536"/>
                <a:gd name="T12" fmla="*/ 0 60000 65536"/>
                <a:gd name="T13" fmla="*/ 0 60000 65536"/>
                <a:gd name="T14" fmla="*/ 0 60000 65536"/>
                <a:gd name="T15" fmla="*/ 0 w 1710"/>
                <a:gd name="T16" fmla="*/ 0 h 831"/>
                <a:gd name="T17" fmla="*/ 1710 w 1710"/>
                <a:gd name="T18" fmla="*/ 831 h 831"/>
              </a:gdLst>
              <a:ahLst/>
              <a:cxnLst>
                <a:cxn ang="T10">
                  <a:pos x="T0" y="T1"/>
                </a:cxn>
                <a:cxn ang="T11">
                  <a:pos x="T2" y="T3"/>
                </a:cxn>
                <a:cxn ang="T12">
                  <a:pos x="T4" y="T5"/>
                </a:cxn>
                <a:cxn ang="T13">
                  <a:pos x="T6" y="T7"/>
                </a:cxn>
                <a:cxn ang="T14">
                  <a:pos x="T8" y="T9"/>
                </a:cxn>
              </a:cxnLst>
              <a:rect l="T15" t="T16" r="T17" b="T18"/>
              <a:pathLst>
                <a:path w="1710" h="831">
                  <a:moveTo>
                    <a:pt x="1710" y="740"/>
                  </a:moveTo>
                  <a:lnTo>
                    <a:pt x="40" y="0"/>
                  </a:lnTo>
                  <a:lnTo>
                    <a:pt x="0" y="91"/>
                  </a:lnTo>
                  <a:lnTo>
                    <a:pt x="1670" y="831"/>
                  </a:lnTo>
                  <a:lnTo>
                    <a:pt x="1710" y="740"/>
                  </a:lnTo>
                  <a:close/>
                </a:path>
              </a:pathLst>
            </a:custGeom>
            <a:solidFill>
              <a:srgbClr val="EDAAB4"/>
            </a:solidFill>
            <a:ln w="9525">
              <a:noFill/>
              <a:round/>
              <a:headEnd/>
              <a:tailEnd/>
            </a:ln>
          </p:spPr>
          <p:txBody>
            <a:bodyPr>
              <a:prstTxWarp prst="textNoShape">
                <a:avLst/>
              </a:prstTxWarp>
            </a:bodyPr>
            <a:lstStyle/>
            <a:p>
              <a:endParaRPr lang="en-US"/>
            </a:p>
          </p:txBody>
        </p:sp>
        <p:sp>
          <p:nvSpPr>
            <p:cNvPr id="20673" name="Freeform 540"/>
            <p:cNvSpPr>
              <a:spLocks/>
            </p:cNvSpPr>
            <p:nvPr/>
          </p:nvSpPr>
          <p:spPr bwMode="auto">
            <a:xfrm>
              <a:off x="2253" y="1690"/>
              <a:ext cx="4" cy="2"/>
            </a:xfrm>
            <a:custGeom>
              <a:avLst/>
              <a:gdLst>
                <a:gd name="T0" fmla="*/ 0 w 70"/>
                <a:gd name="T1" fmla="*/ 91 h 95"/>
                <a:gd name="T2" fmla="*/ 6 w 70"/>
                <a:gd name="T3" fmla="*/ 93 h 95"/>
                <a:gd name="T4" fmla="*/ 12 w 70"/>
                <a:gd name="T5" fmla="*/ 94 h 95"/>
                <a:gd name="T6" fmla="*/ 17 w 70"/>
                <a:gd name="T7" fmla="*/ 95 h 95"/>
                <a:gd name="T8" fmla="*/ 22 w 70"/>
                <a:gd name="T9" fmla="*/ 95 h 95"/>
                <a:gd name="T10" fmla="*/ 27 w 70"/>
                <a:gd name="T11" fmla="*/ 95 h 95"/>
                <a:gd name="T12" fmla="*/ 32 w 70"/>
                <a:gd name="T13" fmla="*/ 94 h 95"/>
                <a:gd name="T14" fmla="*/ 36 w 70"/>
                <a:gd name="T15" fmla="*/ 93 h 95"/>
                <a:gd name="T16" fmla="*/ 41 w 70"/>
                <a:gd name="T17" fmla="*/ 91 h 95"/>
                <a:gd name="T18" fmla="*/ 48 w 70"/>
                <a:gd name="T19" fmla="*/ 87 h 95"/>
                <a:gd name="T20" fmla="*/ 55 w 70"/>
                <a:gd name="T21" fmla="*/ 81 h 95"/>
                <a:gd name="T22" fmla="*/ 61 w 70"/>
                <a:gd name="T23" fmla="*/ 73 h 95"/>
                <a:gd name="T24" fmla="*/ 65 w 70"/>
                <a:gd name="T25" fmla="*/ 65 h 95"/>
                <a:gd name="T26" fmla="*/ 68 w 70"/>
                <a:gd name="T27" fmla="*/ 56 h 95"/>
                <a:gd name="T28" fmla="*/ 70 w 70"/>
                <a:gd name="T29" fmla="*/ 47 h 95"/>
                <a:gd name="T30" fmla="*/ 69 w 70"/>
                <a:gd name="T31" fmla="*/ 38 h 95"/>
                <a:gd name="T32" fmla="*/ 68 w 70"/>
                <a:gd name="T33" fmla="*/ 29 h 95"/>
                <a:gd name="T34" fmla="*/ 66 w 70"/>
                <a:gd name="T35" fmla="*/ 25 h 95"/>
                <a:gd name="T36" fmla="*/ 64 w 70"/>
                <a:gd name="T37" fmla="*/ 20 h 95"/>
                <a:gd name="T38" fmla="*/ 61 w 70"/>
                <a:gd name="T39" fmla="*/ 16 h 95"/>
                <a:gd name="T40" fmla="*/ 58 w 70"/>
                <a:gd name="T41" fmla="*/ 12 h 95"/>
                <a:gd name="T42" fmla="*/ 54 w 70"/>
                <a:gd name="T43" fmla="*/ 9 h 95"/>
                <a:gd name="T44" fmla="*/ 50 w 70"/>
                <a:gd name="T45" fmla="*/ 5 h 95"/>
                <a:gd name="T46" fmla="*/ 46 w 70"/>
                <a:gd name="T47" fmla="*/ 2 h 95"/>
                <a:gd name="T48" fmla="*/ 40 w 70"/>
                <a:gd name="T49" fmla="*/ 0 h 95"/>
                <a:gd name="T50" fmla="*/ 0 w 70"/>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1"/>
                  </a:moveTo>
                  <a:lnTo>
                    <a:pt x="6" y="93"/>
                  </a:lnTo>
                  <a:lnTo>
                    <a:pt x="12" y="94"/>
                  </a:lnTo>
                  <a:lnTo>
                    <a:pt x="17" y="95"/>
                  </a:lnTo>
                  <a:lnTo>
                    <a:pt x="22" y="95"/>
                  </a:lnTo>
                  <a:lnTo>
                    <a:pt x="27" y="95"/>
                  </a:lnTo>
                  <a:lnTo>
                    <a:pt x="32" y="94"/>
                  </a:lnTo>
                  <a:lnTo>
                    <a:pt x="36" y="93"/>
                  </a:lnTo>
                  <a:lnTo>
                    <a:pt x="41" y="91"/>
                  </a:lnTo>
                  <a:lnTo>
                    <a:pt x="48" y="87"/>
                  </a:lnTo>
                  <a:lnTo>
                    <a:pt x="55" y="81"/>
                  </a:lnTo>
                  <a:lnTo>
                    <a:pt x="61" y="73"/>
                  </a:lnTo>
                  <a:lnTo>
                    <a:pt x="65" y="65"/>
                  </a:lnTo>
                  <a:lnTo>
                    <a:pt x="68" y="56"/>
                  </a:lnTo>
                  <a:lnTo>
                    <a:pt x="70" y="47"/>
                  </a:lnTo>
                  <a:lnTo>
                    <a:pt x="69" y="38"/>
                  </a:lnTo>
                  <a:lnTo>
                    <a:pt x="68" y="29"/>
                  </a:lnTo>
                  <a:lnTo>
                    <a:pt x="66" y="25"/>
                  </a:lnTo>
                  <a:lnTo>
                    <a:pt x="64" y="20"/>
                  </a:lnTo>
                  <a:lnTo>
                    <a:pt x="61" y="16"/>
                  </a:lnTo>
                  <a:lnTo>
                    <a:pt x="58" y="12"/>
                  </a:lnTo>
                  <a:lnTo>
                    <a:pt x="54" y="9"/>
                  </a:lnTo>
                  <a:lnTo>
                    <a:pt x="50" y="5"/>
                  </a:lnTo>
                  <a:lnTo>
                    <a:pt x="46" y="2"/>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674" name="Freeform 541"/>
            <p:cNvSpPr>
              <a:spLocks/>
            </p:cNvSpPr>
            <p:nvPr/>
          </p:nvSpPr>
          <p:spPr bwMode="auto">
            <a:xfrm>
              <a:off x="2097" y="1755"/>
              <a:ext cx="2" cy="3"/>
            </a:xfrm>
            <a:custGeom>
              <a:avLst/>
              <a:gdLst>
                <a:gd name="T0" fmla="*/ 69 w 69"/>
                <a:gd name="T1" fmla="*/ 5 h 94"/>
                <a:gd name="T2" fmla="*/ 64 w 69"/>
                <a:gd name="T3" fmla="*/ 3 h 94"/>
                <a:gd name="T4" fmla="*/ 58 w 69"/>
                <a:gd name="T5" fmla="*/ 1 h 94"/>
                <a:gd name="T6" fmla="*/ 52 w 69"/>
                <a:gd name="T7" fmla="*/ 0 h 94"/>
                <a:gd name="T8" fmla="*/ 47 w 69"/>
                <a:gd name="T9" fmla="*/ 0 h 94"/>
                <a:gd name="T10" fmla="*/ 42 w 69"/>
                <a:gd name="T11" fmla="*/ 0 h 94"/>
                <a:gd name="T12" fmla="*/ 38 w 69"/>
                <a:gd name="T13" fmla="*/ 1 h 94"/>
                <a:gd name="T14" fmla="*/ 33 w 69"/>
                <a:gd name="T15" fmla="*/ 2 h 94"/>
                <a:gd name="T16" fmla="*/ 29 w 69"/>
                <a:gd name="T17" fmla="*/ 4 h 94"/>
                <a:gd name="T18" fmla="*/ 21 w 69"/>
                <a:gd name="T19" fmla="*/ 9 h 94"/>
                <a:gd name="T20" fmla="*/ 14 w 69"/>
                <a:gd name="T21" fmla="*/ 14 h 94"/>
                <a:gd name="T22" fmla="*/ 9 w 69"/>
                <a:gd name="T23" fmla="*/ 22 h 94"/>
                <a:gd name="T24" fmla="*/ 4 w 69"/>
                <a:gd name="T25" fmla="*/ 30 h 94"/>
                <a:gd name="T26" fmla="*/ 1 w 69"/>
                <a:gd name="T27" fmla="*/ 38 h 94"/>
                <a:gd name="T28" fmla="*/ 0 w 69"/>
                <a:gd name="T29" fmla="*/ 47 h 94"/>
                <a:gd name="T30" fmla="*/ 0 w 69"/>
                <a:gd name="T31" fmla="*/ 57 h 94"/>
                <a:gd name="T32" fmla="*/ 2 w 69"/>
                <a:gd name="T33" fmla="*/ 66 h 94"/>
                <a:gd name="T34" fmla="*/ 4 w 69"/>
                <a:gd name="T35" fmla="*/ 70 h 94"/>
                <a:gd name="T36" fmla="*/ 6 w 69"/>
                <a:gd name="T37" fmla="*/ 74 h 94"/>
                <a:gd name="T38" fmla="*/ 8 w 69"/>
                <a:gd name="T39" fmla="*/ 78 h 94"/>
                <a:gd name="T40" fmla="*/ 11 w 69"/>
                <a:gd name="T41" fmla="*/ 82 h 94"/>
                <a:gd name="T42" fmla="*/ 15 w 69"/>
                <a:gd name="T43" fmla="*/ 86 h 94"/>
                <a:gd name="T44" fmla="*/ 19 w 69"/>
                <a:gd name="T45" fmla="*/ 89 h 94"/>
                <a:gd name="T46" fmla="*/ 24 w 69"/>
                <a:gd name="T47" fmla="*/ 92 h 94"/>
                <a:gd name="T48" fmla="*/ 29 w 69"/>
                <a:gd name="T49" fmla="*/ 94 h 94"/>
                <a:gd name="T50" fmla="*/ 69 w 69"/>
                <a:gd name="T51" fmla="*/ 5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4"/>
                <a:gd name="T80" fmla="*/ 69 w 69"/>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4">
                  <a:moveTo>
                    <a:pt x="69" y="5"/>
                  </a:moveTo>
                  <a:lnTo>
                    <a:pt x="64" y="3"/>
                  </a:lnTo>
                  <a:lnTo>
                    <a:pt x="58" y="1"/>
                  </a:lnTo>
                  <a:lnTo>
                    <a:pt x="52" y="0"/>
                  </a:lnTo>
                  <a:lnTo>
                    <a:pt x="47" y="0"/>
                  </a:lnTo>
                  <a:lnTo>
                    <a:pt x="42" y="0"/>
                  </a:lnTo>
                  <a:lnTo>
                    <a:pt x="38" y="1"/>
                  </a:lnTo>
                  <a:lnTo>
                    <a:pt x="33" y="2"/>
                  </a:lnTo>
                  <a:lnTo>
                    <a:pt x="29" y="4"/>
                  </a:lnTo>
                  <a:lnTo>
                    <a:pt x="21" y="9"/>
                  </a:lnTo>
                  <a:lnTo>
                    <a:pt x="14" y="14"/>
                  </a:lnTo>
                  <a:lnTo>
                    <a:pt x="9" y="22"/>
                  </a:lnTo>
                  <a:lnTo>
                    <a:pt x="4" y="30"/>
                  </a:lnTo>
                  <a:lnTo>
                    <a:pt x="1" y="38"/>
                  </a:lnTo>
                  <a:lnTo>
                    <a:pt x="0" y="47"/>
                  </a:lnTo>
                  <a:lnTo>
                    <a:pt x="0" y="57"/>
                  </a:lnTo>
                  <a:lnTo>
                    <a:pt x="2" y="66"/>
                  </a:lnTo>
                  <a:lnTo>
                    <a:pt x="4" y="70"/>
                  </a:lnTo>
                  <a:lnTo>
                    <a:pt x="6" y="74"/>
                  </a:lnTo>
                  <a:lnTo>
                    <a:pt x="8" y="78"/>
                  </a:lnTo>
                  <a:lnTo>
                    <a:pt x="11" y="82"/>
                  </a:lnTo>
                  <a:lnTo>
                    <a:pt x="15" y="86"/>
                  </a:lnTo>
                  <a:lnTo>
                    <a:pt x="19" y="89"/>
                  </a:lnTo>
                  <a:lnTo>
                    <a:pt x="24" y="92"/>
                  </a:lnTo>
                  <a:lnTo>
                    <a:pt x="29" y="94"/>
                  </a:lnTo>
                  <a:lnTo>
                    <a:pt x="69" y="5"/>
                  </a:lnTo>
                  <a:close/>
                </a:path>
              </a:pathLst>
            </a:custGeom>
            <a:solidFill>
              <a:srgbClr val="EDAAB4"/>
            </a:solidFill>
            <a:ln w="9525">
              <a:noFill/>
              <a:round/>
              <a:headEnd/>
              <a:tailEnd/>
            </a:ln>
          </p:spPr>
          <p:txBody>
            <a:bodyPr>
              <a:prstTxWarp prst="textNoShape">
                <a:avLst/>
              </a:prstTxWarp>
            </a:bodyPr>
            <a:lstStyle/>
            <a:p>
              <a:endParaRPr lang="en-US"/>
            </a:p>
          </p:txBody>
        </p:sp>
        <p:sp>
          <p:nvSpPr>
            <p:cNvPr id="20675" name="Freeform 542"/>
            <p:cNvSpPr>
              <a:spLocks/>
            </p:cNvSpPr>
            <p:nvPr/>
          </p:nvSpPr>
          <p:spPr bwMode="auto">
            <a:xfrm>
              <a:off x="2097" y="1755"/>
              <a:ext cx="38" cy="19"/>
            </a:xfrm>
            <a:custGeom>
              <a:avLst/>
              <a:gdLst>
                <a:gd name="T0" fmla="*/ 1178 w 1178"/>
                <a:gd name="T1" fmla="*/ 503 h 594"/>
                <a:gd name="T2" fmla="*/ 40 w 1178"/>
                <a:gd name="T3" fmla="*/ 0 h 594"/>
                <a:gd name="T4" fmla="*/ 0 w 1178"/>
                <a:gd name="T5" fmla="*/ 89 h 594"/>
                <a:gd name="T6" fmla="*/ 1138 w 1178"/>
                <a:gd name="T7" fmla="*/ 594 h 594"/>
                <a:gd name="T8" fmla="*/ 1178 w 1178"/>
                <a:gd name="T9" fmla="*/ 503 h 594"/>
                <a:gd name="T10" fmla="*/ 0 60000 65536"/>
                <a:gd name="T11" fmla="*/ 0 60000 65536"/>
                <a:gd name="T12" fmla="*/ 0 60000 65536"/>
                <a:gd name="T13" fmla="*/ 0 60000 65536"/>
                <a:gd name="T14" fmla="*/ 0 60000 65536"/>
                <a:gd name="T15" fmla="*/ 0 w 1178"/>
                <a:gd name="T16" fmla="*/ 0 h 594"/>
                <a:gd name="T17" fmla="*/ 1178 w 1178"/>
                <a:gd name="T18" fmla="*/ 594 h 594"/>
              </a:gdLst>
              <a:ahLst/>
              <a:cxnLst>
                <a:cxn ang="T10">
                  <a:pos x="T0" y="T1"/>
                </a:cxn>
                <a:cxn ang="T11">
                  <a:pos x="T2" y="T3"/>
                </a:cxn>
                <a:cxn ang="T12">
                  <a:pos x="T4" y="T5"/>
                </a:cxn>
                <a:cxn ang="T13">
                  <a:pos x="T6" y="T7"/>
                </a:cxn>
                <a:cxn ang="T14">
                  <a:pos x="T8" y="T9"/>
                </a:cxn>
              </a:cxnLst>
              <a:rect l="T15" t="T16" r="T17" b="T18"/>
              <a:pathLst>
                <a:path w="1178" h="594">
                  <a:moveTo>
                    <a:pt x="1178" y="503"/>
                  </a:moveTo>
                  <a:lnTo>
                    <a:pt x="40" y="0"/>
                  </a:lnTo>
                  <a:lnTo>
                    <a:pt x="0" y="89"/>
                  </a:lnTo>
                  <a:lnTo>
                    <a:pt x="1138" y="594"/>
                  </a:lnTo>
                  <a:lnTo>
                    <a:pt x="1178" y="503"/>
                  </a:lnTo>
                  <a:close/>
                </a:path>
              </a:pathLst>
            </a:custGeom>
            <a:solidFill>
              <a:srgbClr val="EDAAB4"/>
            </a:solidFill>
            <a:ln w="9525">
              <a:noFill/>
              <a:round/>
              <a:headEnd/>
              <a:tailEnd/>
            </a:ln>
          </p:spPr>
          <p:txBody>
            <a:bodyPr>
              <a:prstTxWarp prst="textNoShape">
                <a:avLst/>
              </a:prstTxWarp>
            </a:bodyPr>
            <a:lstStyle/>
            <a:p>
              <a:endParaRPr lang="en-US"/>
            </a:p>
          </p:txBody>
        </p:sp>
        <p:sp>
          <p:nvSpPr>
            <p:cNvPr id="20676" name="Freeform 543"/>
            <p:cNvSpPr>
              <a:spLocks/>
            </p:cNvSpPr>
            <p:nvPr/>
          </p:nvSpPr>
          <p:spPr bwMode="auto">
            <a:xfrm>
              <a:off x="2134" y="1771"/>
              <a:ext cx="1" cy="3"/>
            </a:xfrm>
            <a:custGeom>
              <a:avLst/>
              <a:gdLst>
                <a:gd name="T0" fmla="*/ 0 w 69"/>
                <a:gd name="T1" fmla="*/ 91 h 95"/>
                <a:gd name="T2" fmla="*/ 6 w 69"/>
                <a:gd name="T3" fmla="*/ 93 h 95"/>
                <a:gd name="T4" fmla="*/ 11 w 69"/>
                <a:gd name="T5" fmla="*/ 94 h 95"/>
                <a:gd name="T6" fmla="*/ 16 w 69"/>
                <a:gd name="T7" fmla="*/ 95 h 95"/>
                <a:gd name="T8" fmla="*/ 21 w 69"/>
                <a:gd name="T9" fmla="*/ 95 h 95"/>
                <a:gd name="T10" fmla="*/ 26 w 69"/>
                <a:gd name="T11" fmla="*/ 95 h 95"/>
                <a:gd name="T12" fmla="*/ 32 w 69"/>
                <a:gd name="T13" fmla="*/ 94 h 95"/>
                <a:gd name="T14" fmla="*/ 36 w 69"/>
                <a:gd name="T15" fmla="*/ 93 h 95"/>
                <a:gd name="T16" fmla="*/ 41 w 69"/>
                <a:gd name="T17" fmla="*/ 91 h 95"/>
                <a:gd name="T18" fmla="*/ 48 w 69"/>
                <a:gd name="T19" fmla="*/ 87 h 95"/>
                <a:gd name="T20" fmla="*/ 55 w 69"/>
                <a:gd name="T21" fmla="*/ 81 h 95"/>
                <a:gd name="T22" fmla="*/ 61 w 69"/>
                <a:gd name="T23" fmla="*/ 74 h 95"/>
                <a:gd name="T24" fmla="*/ 65 w 69"/>
                <a:gd name="T25" fmla="*/ 65 h 95"/>
                <a:gd name="T26" fmla="*/ 68 w 69"/>
                <a:gd name="T27" fmla="*/ 56 h 95"/>
                <a:gd name="T28" fmla="*/ 69 w 69"/>
                <a:gd name="T29" fmla="*/ 47 h 95"/>
                <a:gd name="T30" fmla="*/ 69 w 69"/>
                <a:gd name="T31" fmla="*/ 38 h 95"/>
                <a:gd name="T32" fmla="*/ 67 w 69"/>
                <a:gd name="T33" fmla="*/ 29 h 95"/>
                <a:gd name="T34" fmla="*/ 66 w 69"/>
                <a:gd name="T35" fmla="*/ 25 h 95"/>
                <a:gd name="T36" fmla="*/ 64 w 69"/>
                <a:gd name="T37" fmla="*/ 21 h 95"/>
                <a:gd name="T38" fmla="*/ 61 w 69"/>
                <a:gd name="T39" fmla="*/ 17 h 95"/>
                <a:gd name="T40" fmla="*/ 58 w 69"/>
                <a:gd name="T41" fmla="*/ 12 h 95"/>
                <a:gd name="T42" fmla="*/ 54 w 69"/>
                <a:gd name="T43" fmla="*/ 9 h 95"/>
                <a:gd name="T44" fmla="*/ 50 w 69"/>
                <a:gd name="T45" fmla="*/ 5 h 95"/>
                <a:gd name="T46" fmla="*/ 45 w 69"/>
                <a:gd name="T47" fmla="*/ 2 h 95"/>
                <a:gd name="T48" fmla="*/ 40 w 69"/>
                <a:gd name="T49" fmla="*/ 0 h 95"/>
                <a:gd name="T50" fmla="*/ 0 w 69"/>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5"/>
                <a:gd name="T80" fmla="*/ 69 w 69"/>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5">
                  <a:moveTo>
                    <a:pt x="0" y="91"/>
                  </a:moveTo>
                  <a:lnTo>
                    <a:pt x="6" y="93"/>
                  </a:lnTo>
                  <a:lnTo>
                    <a:pt x="11" y="94"/>
                  </a:lnTo>
                  <a:lnTo>
                    <a:pt x="16" y="95"/>
                  </a:lnTo>
                  <a:lnTo>
                    <a:pt x="21" y="95"/>
                  </a:lnTo>
                  <a:lnTo>
                    <a:pt x="26" y="95"/>
                  </a:lnTo>
                  <a:lnTo>
                    <a:pt x="32" y="94"/>
                  </a:lnTo>
                  <a:lnTo>
                    <a:pt x="36" y="93"/>
                  </a:lnTo>
                  <a:lnTo>
                    <a:pt x="41" y="91"/>
                  </a:lnTo>
                  <a:lnTo>
                    <a:pt x="48" y="87"/>
                  </a:lnTo>
                  <a:lnTo>
                    <a:pt x="55" y="81"/>
                  </a:lnTo>
                  <a:lnTo>
                    <a:pt x="61" y="74"/>
                  </a:lnTo>
                  <a:lnTo>
                    <a:pt x="65" y="65"/>
                  </a:lnTo>
                  <a:lnTo>
                    <a:pt x="68" y="56"/>
                  </a:lnTo>
                  <a:lnTo>
                    <a:pt x="69" y="47"/>
                  </a:lnTo>
                  <a:lnTo>
                    <a:pt x="69" y="38"/>
                  </a:lnTo>
                  <a:lnTo>
                    <a:pt x="67" y="29"/>
                  </a:lnTo>
                  <a:lnTo>
                    <a:pt x="66" y="25"/>
                  </a:lnTo>
                  <a:lnTo>
                    <a:pt x="64" y="21"/>
                  </a:lnTo>
                  <a:lnTo>
                    <a:pt x="61" y="17"/>
                  </a:lnTo>
                  <a:lnTo>
                    <a:pt x="58" y="12"/>
                  </a:lnTo>
                  <a:lnTo>
                    <a:pt x="54" y="9"/>
                  </a:lnTo>
                  <a:lnTo>
                    <a:pt x="50" y="5"/>
                  </a:lnTo>
                  <a:lnTo>
                    <a:pt x="45" y="2"/>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677" name="Freeform 544"/>
            <p:cNvSpPr>
              <a:spLocks/>
            </p:cNvSpPr>
            <p:nvPr/>
          </p:nvSpPr>
          <p:spPr bwMode="auto">
            <a:xfrm>
              <a:off x="2202" y="1711"/>
              <a:ext cx="2" cy="4"/>
            </a:xfrm>
            <a:custGeom>
              <a:avLst/>
              <a:gdLst>
                <a:gd name="T0" fmla="*/ 71 w 71"/>
                <a:gd name="T1" fmla="*/ 5 h 94"/>
                <a:gd name="T2" fmla="*/ 64 w 71"/>
                <a:gd name="T3" fmla="*/ 3 h 94"/>
                <a:gd name="T4" fmla="*/ 59 w 71"/>
                <a:gd name="T5" fmla="*/ 1 h 94"/>
                <a:gd name="T6" fmla="*/ 53 w 71"/>
                <a:gd name="T7" fmla="*/ 0 h 94"/>
                <a:gd name="T8" fmla="*/ 48 w 71"/>
                <a:gd name="T9" fmla="*/ 0 h 94"/>
                <a:gd name="T10" fmla="*/ 44 w 71"/>
                <a:gd name="T11" fmla="*/ 0 h 94"/>
                <a:gd name="T12" fmla="*/ 39 w 71"/>
                <a:gd name="T13" fmla="*/ 1 h 94"/>
                <a:gd name="T14" fmla="*/ 34 w 71"/>
                <a:gd name="T15" fmla="*/ 2 h 94"/>
                <a:gd name="T16" fmla="*/ 30 w 71"/>
                <a:gd name="T17" fmla="*/ 4 h 94"/>
                <a:gd name="T18" fmla="*/ 22 w 71"/>
                <a:gd name="T19" fmla="*/ 8 h 94"/>
                <a:gd name="T20" fmla="*/ 16 w 71"/>
                <a:gd name="T21" fmla="*/ 14 h 94"/>
                <a:gd name="T22" fmla="*/ 10 w 71"/>
                <a:gd name="T23" fmla="*/ 22 h 94"/>
                <a:gd name="T24" fmla="*/ 6 w 71"/>
                <a:gd name="T25" fmla="*/ 30 h 94"/>
                <a:gd name="T26" fmla="*/ 3 w 71"/>
                <a:gd name="T27" fmla="*/ 38 h 94"/>
                <a:gd name="T28" fmla="*/ 0 w 71"/>
                <a:gd name="T29" fmla="*/ 47 h 94"/>
                <a:gd name="T30" fmla="*/ 0 w 71"/>
                <a:gd name="T31" fmla="*/ 57 h 94"/>
                <a:gd name="T32" fmla="*/ 3 w 71"/>
                <a:gd name="T33" fmla="*/ 66 h 94"/>
                <a:gd name="T34" fmla="*/ 5 w 71"/>
                <a:gd name="T35" fmla="*/ 70 h 94"/>
                <a:gd name="T36" fmla="*/ 7 w 71"/>
                <a:gd name="T37" fmla="*/ 74 h 94"/>
                <a:gd name="T38" fmla="*/ 10 w 71"/>
                <a:gd name="T39" fmla="*/ 78 h 94"/>
                <a:gd name="T40" fmla="*/ 13 w 71"/>
                <a:gd name="T41" fmla="*/ 82 h 94"/>
                <a:gd name="T42" fmla="*/ 16 w 71"/>
                <a:gd name="T43" fmla="*/ 86 h 94"/>
                <a:gd name="T44" fmla="*/ 20 w 71"/>
                <a:gd name="T45" fmla="*/ 89 h 94"/>
                <a:gd name="T46" fmla="*/ 25 w 71"/>
                <a:gd name="T47" fmla="*/ 92 h 94"/>
                <a:gd name="T48" fmla="*/ 30 w 71"/>
                <a:gd name="T49" fmla="*/ 94 h 94"/>
                <a:gd name="T50" fmla="*/ 71 w 71"/>
                <a:gd name="T51" fmla="*/ 5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
                <a:gd name="T79" fmla="*/ 0 h 94"/>
                <a:gd name="T80" fmla="*/ 71 w 71"/>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 h="94">
                  <a:moveTo>
                    <a:pt x="71" y="5"/>
                  </a:moveTo>
                  <a:lnTo>
                    <a:pt x="64" y="3"/>
                  </a:lnTo>
                  <a:lnTo>
                    <a:pt x="59" y="1"/>
                  </a:lnTo>
                  <a:lnTo>
                    <a:pt x="53" y="0"/>
                  </a:lnTo>
                  <a:lnTo>
                    <a:pt x="48" y="0"/>
                  </a:lnTo>
                  <a:lnTo>
                    <a:pt x="44" y="0"/>
                  </a:lnTo>
                  <a:lnTo>
                    <a:pt x="39" y="1"/>
                  </a:lnTo>
                  <a:lnTo>
                    <a:pt x="34" y="2"/>
                  </a:lnTo>
                  <a:lnTo>
                    <a:pt x="30" y="4"/>
                  </a:lnTo>
                  <a:lnTo>
                    <a:pt x="22" y="8"/>
                  </a:lnTo>
                  <a:lnTo>
                    <a:pt x="16" y="14"/>
                  </a:lnTo>
                  <a:lnTo>
                    <a:pt x="10" y="22"/>
                  </a:lnTo>
                  <a:lnTo>
                    <a:pt x="6" y="30"/>
                  </a:lnTo>
                  <a:lnTo>
                    <a:pt x="3" y="38"/>
                  </a:lnTo>
                  <a:lnTo>
                    <a:pt x="0" y="47"/>
                  </a:lnTo>
                  <a:lnTo>
                    <a:pt x="0" y="57"/>
                  </a:lnTo>
                  <a:lnTo>
                    <a:pt x="3" y="66"/>
                  </a:lnTo>
                  <a:lnTo>
                    <a:pt x="5" y="70"/>
                  </a:lnTo>
                  <a:lnTo>
                    <a:pt x="7" y="74"/>
                  </a:lnTo>
                  <a:lnTo>
                    <a:pt x="10" y="78"/>
                  </a:lnTo>
                  <a:lnTo>
                    <a:pt x="13" y="82"/>
                  </a:lnTo>
                  <a:lnTo>
                    <a:pt x="16" y="86"/>
                  </a:lnTo>
                  <a:lnTo>
                    <a:pt x="20" y="89"/>
                  </a:lnTo>
                  <a:lnTo>
                    <a:pt x="25" y="92"/>
                  </a:lnTo>
                  <a:lnTo>
                    <a:pt x="30" y="94"/>
                  </a:lnTo>
                  <a:lnTo>
                    <a:pt x="71" y="5"/>
                  </a:lnTo>
                  <a:close/>
                </a:path>
              </a:pathLst>
            </a:custGeom>
            <a:solidFill>
              <a:srgbClr val="EDAAB4"/>
            </a:solidFill>
            <a:ln w="9525">
              <a:noFill/>
              <a:round/>
              <a:headEnd/>
              <a:tailEnd/>
            </a:ln>
          </p:spPr>
          <p:txBody>
            <a:bodyPr>
              <a:prstTxWarp prst="textNoShape">
                <a:avLst/>
              </a:prstTxWarp>
            </a:bodyPr>
            <a:lstStyle/>
            <a:p>
              <a:endParaRPr lang="en-US"/>
            </a:p>
          </p:txBody>
        </p:sp>
        <p:sp>
          <p:nvSpPr>
            <p:cNvPr id="20678" name="Freeform 545"/>
            <p:cNvSpPr>
              <a:spLocks/>
            </p:cNvSpPr>
            <p:nvPr/>
          </p:nvSpPr>
          <p:spPr bwMode="auto">
            <a:xfrm>
              <a:off x="2203" y="1713"/>
              <a:ext cx="63" cy="30"/>
            </a:xfrm>
            <a:custGeom>
              <a:avLst/>
              <a:gdLst>
                <a:gd name="T0" fmla="*/ 2018 w 2018"/>
                <a:gd name="T1" fmla="*/ 875 h 966"/>
                <a:gd name="T2" fmla="*/ 41 w 2018"/>
                <a:gd name="T3" fmla="*/ 0 h 966"/>
                <a:gd name="T4" fmla="*/ 0 w 2018"/>
                <a:gd name="T5" fmla="*/ 89 h 966"/>
                <a:gd name="T6" fmla="*/ 1978 w 2018"/>
                <a:gd name="T7" fmla="*/ 966 h 966"/>
                <a:gd name="T8" fmla="*/ 2018 w 2018"/>
                <a:gd name="T9" fmla="*/ 875 h 966"/>
                <a:gd name="T10" fmla="*/ 0 60000 65536"/>
                <a:gd name="T11" fmla="*/ 0 60000 65536"/>
                <a:gd name="T12" fmla="*/ 0 60000 65536"/>
                <a:gd name="T13" fmla="*/ 0 60000 65536"/>
                <a:gd name="T14" fmla="*/ 0 60000 65536"/>
                <a:gd name="T15" fmla="*/ 0 w 2018"/>
                <a:gd name="T16" fmla="*/ 0 h 966"/>
                <a:gd name="T17" fmla="*/ 2018 w 2018"/>
                <a:gd name="T18" fmla="*/ 966 h 966"/>
              </a:gdLst>
              <a:ahLst/>
              <a:cxnLst>
                <a:cxn ang="T10">
                  <a:pos x="T0" y="T1"/>
                </a:cxn>
                <a:cxn ang="T11">
                  <a:pos x="T2" y="T3"/>
                </a:cxn>
                <a:cxn ang="T12">
                  <a:pos x="T4" y="T5"/>
                </a:cxn>
                <a:cxn ang="T13">
                  <a:pos x="T6" y="T7"/>
                </a:cxn>
                <a:cxn ang="T14">
                  <a:pos x="T8" y="T9"/>
                </a:cxn>
              </a:cxnLst>
              <a:rect l="T15" t="T16" r="T17" b="T18"/>
              <a:pathLst>
                <a:path w="2018" h="966">
                  <a:moveTo>
                    <a:pt x="2018" y="875"/>
                  </a:moveTo>
                  <a:lnTo>
                    <a:pt x="41" y="0"/>
                  </a:lnTo>
                  <a:lnTo>
                    <a:pt x="0" y="89"/>
                  </a:lnTo>
                  <a:lnTo>
                    <a:pt x="1978" y="966"/>
                  </a:lnTo>
                  <a:lnTo>
                    <a:pt x="2018" y="875"/>
                  </a:lnTo>
                  <a:close/>
                </a:path>
              </a:pathLst>
            </a:custGeom>
            <a:solidFill>
              <a:srgbClr val="EDAAB4"/>
            </a:solidFill>
            <a:ln w="9525">
              <a:noFill/>
              <a:round/>
              <a:headEnd/>
              <a:tailEnd/>
            </a:ln>
          </p:spPr>
          <p:txBody>
            <a:bodyPr>
              <a:prstTxWarp prst="textNoShape">
                <a:avLst/>
              </a:prstTxWarp>
            </a:bodyPr>
            <a:lstStyle/>
            <a:p>
              <a:endParaRPr lang="en-US"/>
            </a:p>
          </p:txBody>
        </p:sp>
        <p:sp>
          <p:nvSpPr>
            <p:cNvPr id="20679" name="Freeform 546"/>
            <p:cNvSpPr>
              <a:spLocks/>
            </p:cNvSpPr>
            <p:nvPr/>
          </p:nvSpPr>
          <p:spPr bwMode="auto">
            <a:xfrm>
              <a:off x="2265" y="1740"/>
              <a:ext cx="2" cy="3"/>
            </a:xfrm>
            <a:custGeom>
              <a:avLst/>
              <a:gdLst>
                <a:gd name="T0" fmla="*/ 0 w 70"/>
                <a:gd name="T1" fmla="*/ 91 h 95"/>
                <a:gd name="T2" fmla="*/ 6 w 70"/>
                <a:gd name="T3" fmla="*/ 93 h 95"/>
                <a:gd name="T4" fmla="*/ 11 w 70"/>
                <a:gd name="T5" fmla="*/ 94 h 95"/>
                <a:gd name="T6" fmla="*/ 16 w 70"/>
                <a:gd name="T7" fmla="*/ 95 h 95"/>
                <a:gd name="T8" fmla="*/ 21 w 70"/>
                <a:gd name="T9" fmla="*/ 95 h 95"/>
                <a:gd name="T10" fmla="*/ 27 w 70"/>
                <a:gd name="T11" fmla="*/ 95 h 95"/>
                <a:gd name="T12" fmla="*/ 32 w 70"/>
                <a:gd name="T13" fmla="*/ 94 h 95"/>
                <a:gd name="T14" fmla="*/ 36 w 70"/>
                <a:gd name="T15" fmla="*/ 93 h 95"/>
                <a:gd name="T16" fmla="*/ 41 w 70"/>
                <a:gd name="T17" fmla="*/ 91 h 95"/>
                <a:gd name="T18" fmla="*/ 48 w 70"/>
                <a:gd name="T19" fmla="*/ 87 h 95"/>
                <a:gd name="T20" fmla="*/ 55 w 70"/>
                <a:gd name="T21" fmla="*/ 81 h 95"/>
                <a:gd name="T22" fmla="*/ 61 w 70"/>
                <a:gd name="T23" fmla="*/ 74 h 95"/>
                <a:gd name="T24" fmla="*/ 65 w 70"/>
                <a:gd name="T25" fmla="*/ 66 h 95"/>
                <a:gd name="T26" fmla="*/ 68 w 70"/>
                <a:gd name="T27" fmla="*/ 56 h 95"/>
                <a:gd name="T28" fmla="*/ 70 w 70"/>
                <a:gd name="T29" fmla="*/ 47 h 95"/>
                <a:gd name="T30" fmla="*/ 69 w 70"/>
                <a:gd name="T31" fmla="*/ 38 h 95"/>
                <a:gd name="T32" fmla="*/ 68 w 70"/>
                <a:gd name="T33" fmla="*/ 29 h 95"/>
                <a:gd name="T34" fmla="*/ 66 w 70"/>
                <a:gd name="T35" fmla="*/ 25 h 95"/>
                <a:gd name="T36" fmla="*/ 64 w 70"/>
                <a:gd name="T37" fmla="*/ 21 h 95"/>
                <a:gd name="T38" fmla="*/ 61 w 70"/>
                <a:gd name="T39" fmla="*/ 17 h 95"/>
                <a:gd name="T40" fmla="*/ 58 w 70"/>
                <a:gd name="T41" fmla="*/ 13 h 95"/>
                <a:gd name="T42" fmla="*/ 55 w 70"/>
                <a:gd name="T43" fmla="*/ 10 h 95"/>
                <a:gd name="T44" fmla="*/ 50 w 70"/>
                <a:gd name="T45" fmla="*/ 5 h 95"/>
                <a:gd name="T46" fmla="*/ 46 w 70"/>
                <a:gd name="T47" fmla="*/ 2 h 95"/>
                <a:gd name="T48" fmla="*/ 40 w 70"/>
                <a:gd name="T49" fmla="*/ 0 h 95"/>
                <a:gd name="T50" fmla="*/ 0 w 70"/>
                <a:gd name="T51" fmla="*/ 91 h 9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0"/>
                <a:gd name="T79" fmla="*/ 0 h 95"/>
                <a:gd name="T80" fmla="*/ 70 w 70"/>
                <a:gd name="T81" fmla="*/ 95 h 9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0" h="95">
                  <a:moveTo>
                    <a:pt x="0" y="91"/>
                  </a:moveTo>
                  <a:lnTo>
                    <a:pt x="6" y="93"/>
                  </a:lnTo>
                  <a:lnTo>
                    <a:pt x="11" y="94"/>
                  </a:lnTo>
                  <a:lnTo>
                    <a:pt x="16" y="95"/>
                  </a:lnTo>
                  <a:lnTo>
                    <a:pt x="21" y="95"/>
                  </a:lnTo>
                  <a:lnTo>
                    <a:pt x="27" y="95"/>
                  </a:lnTo>
                  <a:lnTo>
                    <a:pt x="32" y="94"/>
                  </a:lnTo>
                  <a:lnTo>
                    <a:pt x="36" y="93"/>
                  </a:lnTo>
                  <a:lnTo>
                    <a:pt x="41" y="91"/>
                  </a:lnTo>
                  <a:lnTo>
                    <a:pt x="48" y="87"/>
                  </a:lnTo>
                  <a:lnTo>
                    <a:pt x="55" y="81"/>
                  </a:lnTo>
                  <a:lnTo>
                    <a:pt x="61" y="74"/>
                  </a:lnTo>
                  <a:lnTo>
                    <a:pt x="65" y="66"/>
                  </a:lnTo>
                  <a:lnTo>
                    <a:pt x="68" y="56"/>
                  </a:lnTo>
                  <a:lnTo>
                    <a:pt x="70" y="47"/>
                  </a:lnTo>
                  <a:lnTo>
                    <a:pt x="69" y="38"/>
                  </a:lnTo>
                  <a:lnTo>
                    <a:pt x="68" y="29"/>
                  </a:lnTo>
                  <a:lnTo>
                    <a:pt x="66" y="25"/>
                  </a:lnTo>
                  <a:lnTo>
                    <a:pt x="64" y="21"/>
                  </a:lnTo>
                  <a:lnTo>
                    <a:pt x="61" y="17"/>
                  </a:lnTo>
                  <a:lnTo>
                    <a:pt x="58" y="13"/>
                  </a:lnTo>
                  <a:lnTo>
                    <a:pt x="55" y="10"/>
                  </a:lnTo>
                  <a:lnTo>
                    <a:pt x="50" y="5"/>
                  </a:lnTo>
                  <a:lnTo>
                    <a:pt x="46" y="2"/>
                  </a:lnTo>
                  <a:lnTo>
                    <a:pt x="40" y="0"/>
                  </a:lnTo>
                  <a:lnTo>
                    <a:pt x="0" y="91"/>
                  </a:lnTo>
                  <a:close/>
                </a:path>
              </a:pathLst>
            </a:custGeom>
            <a:solidFill>
              <a:srgbClr val="EDAAB4"/>
            </a:solidFill>
            <a:ln w="9525">
              <a:noFill/>
              <a:round/>
              <a:headEnd/>
              <a:tailEnd/>
            </a:ln>
          </p:spPr>
          <p:txBody>
            <a:bodyPr>
              <a:prstTxWarp prst="textNoShape">
                <a:avLst/>
              </a:prstTxWarp>
            </a:bodyPr>
            <a:lstStyle/>
            <a:p>
              <a:endParaRPr lang="en-US"/>
            </a:p>
          </p:txBody>
        </p:sp>
        <p:sp>
          <p:nvSpPr>
            <p:cNvPr id="20680" name="Freeform 547"/>
            <p:cNvSpPr>
              <a:spLocks/>
            </p:cNvSpPr>
            <p:nvPr/>
          </p:nvSpPr>
          <p:spPr bwMode="auto">
            <a:xfrm>
              <a:off x="2309" y="1670"/>
              <a:ext cx="2" cy="4"/>
            </a:xfrm>
            <a:custGeom>
              <a:avLst/>
              <a:gdLst>
                <a:gd name="T0" fmla="*/ 69 w 69"/>
                <a:gd name="T1" fmla="*/ 6 h 96"/>
                <a:gd name="T2" fmla="*/ 63 w 69"/>
                <a:gd name="T3" fmla="*/ 3 h 96"/>
                <a:gd name="T4" fmla="*/ 58 w 69"/>
                <a:gd name="T5" fmla="*/ 1 h 96"/>
                <a:gd name="T6" fmla="*/ 53 w 69"/>
                <a:gd name="T7" fmla="*/ 0 h 96"/>
                <a:gd name="T8" fmla="*/ 48 w 69"/>
                <a:gd name="T9" fmla="*/ 0 h 96"/>
                <a:gd name="T10" fmla="*/ 43 w 69"/>
                <a:gd name="T11" fmla="*/ 0 h 96"/>
                <a:gd name="T12" fmla="*/ 38 w 69"/>
                <a:gd name="T13" fmla="*/ 1 h 96"/>
                <a:gd name="T14" fmla="*/ 34 w 69"/>
                <a:gd name="T15" fmla="*/ 2 h 96"/>
                <a:gd name="T16" fmla="*/ 29 w 69"/>
                <a:gd name="T17" fmla="*/ 5 h 96"/>
                <a:gd name="T18" fmla="*/ 22 w 69"/>
                <a:gd name="T19" fmla="*/ 10 h 96"/>
                <a:gd name="T20" fmla="*/ 14 w 69"/>
                <a:gd name="T21" fmla="*/ 16 h 96"/>
                <a:gd name="T22" fmla="*/ 8 w 69"/>
                <a:gd name="T23" fmla="*/ 23 h 96"/>
                <a:gd name="T24" fmla="*/ 4 w 69"/>
                <a:gd name="T25" fmla="*/ 31 h 96"/>
                <a:gd name="T26" fmla="*/ 1 w 69"/>
                <a:gd name="T27" fmla="*/ 39 h 96"/>
                <a:gd name="T28" fmla="*/ 0 w 69"/>
                <a:gd name="T29" fmla="*/ 48 h 96"/>
                <a:gd name="T30" fmla="*/ 0 w 69"/>
                <a:gd name="T31" fmla="*/ 58 h 96"/>
                <a:gd name="T32" fmla="*/ 2 w 69"/>
                <a:gd name="T33" fmla="*/ 67 h 96"/>
                <a:gd name="T34" fmla="*/ 3 w 69"/>
                <a:gd name="T35" fmla="*/ 71 h 96"/>
                <a:gd name="T36" fmla="*/ 5 w 69"/>
                <a:gd name="T37" fmla="*/ 76 h 96"/>
                <a:gd name="T38" fmla="*/ 8 w 69"/>
                <a:gd name="T39" fmla="*/ 80 h 96"/>
                <a:gd name="T40" fmla="*/ 11 w 69"/>
                <a:gd name="T41" fmla="*/ 83 h 96"/>
                <a:gd name="T42" fmla="*/ 15 w 69"/>
                <a:gd name="T43" fmla="*/ 87 h 96"/>
                <a:gd name="T44" fmla="*/ 19 w 69"/>
                <a:gd name="T45" fmla="*/ 90 h 96"/>
                <a:gd name="T46" fmla="*/ 24 w 69"/>
                <a:gd name="T47" fmla="*/ 93 h 96"/>
                <a:gd name="T48" fmla="*/ 30 w 69"/>
                <a:gd name="T49" fmla="*/ 96 h 96"/>
                <a:gd name="T50" fmla="*/ 69 w 69"/>
                <a:gd name="T51" fmla="*/ 6 h 9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6"/>
                <a:gd name="T80" fmla="*/ 69 w 69"/>
                <a:gd name="T81" fmla="*/ 96 h 9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6">
                  <a:moveTo>
                    <a:pt x="69" y="6"/>
                  </a:moveTo>
                  <a:lnTo>
                    <a:pt x="63" y="3"/>
                  </a:lnTo>
                  <a:lnTo>
                    <a:pt x="58" y="1"/>
                  </a:lnTo>
                  <a:lnTo>
                    <a:pt x="53" y="0"/>
                  </a:lnTo>
                  <a:lnTo>
                    <a:pt x="48" y="0"/>
                  </a:lnTo>
                  <a:lnTo>
                    <a:pt x="43" y="0"/>
                  </a:lnTo>
                  <a:lnTo>
                    <a:pt x="38" y="1"/>
                  </a:lnTo>
                  <a:lnTo>
                    <a:pt x="34" y="2"/>
                  </a:lnTo>
                  <a:lnTo>
                    <a:pt x="29" y="5"/>
                  </a:lnTo>
                  <a:lnTo>
                    <a:pt x="22" y="10"/>
                  </a:lnTo>
                  <a:lnTo>
                    <a:pt x="14" y="16"/>
                  </a:lnTo>
                  <a:lnTo>
                    <a:pt x="8" y="23"/>
                  </a:lnTo>
                  <a:lnTo>
                    <a:pt x="4" y="31"/>
                  </a:lnTo>
                  <a:lnTo>
                    <a:pt x="1" y="39"/>
                  </a:lnTo>
                  <a:lnTo>
                    <a:pt x="0" y="48"/>
                  </a:lnTo>
                  <a:lnTo>
                    <a:pt x="0" y="58"/>
                  </a:lnTo>
                  <a:lnTo>
                    <a:pt x="2" y="67"/>
                  </a:lnTo>
                  <a:lnTo>
                    <a:pt x="3" y="71"/>
                  </a:lnTo>
                  <a:lnTo>
                    <a:pt x="5" y="76"/>
                  </a:lnTo>
                  <a:lnTo>
                    <a:pt x="8" y="80"/>
                  </a:lnTo>
                  <a:lnTo>
                    <a:pt x="11" y="83"/>
                  </a:lnTo>
                  <a:lnTo>
                    <a:pt x="15" y="87"/>
                  </a:lnTo>
                  <a:lnTo>
                    <a:pt x="19" y="90"/>
                  </a:lnTo>
                  <a:lnTo>
                    <a:pt x="24" y="93"/>
                  </a:lnTo>
                  <a:lnTo>
                    <a:pt x="30" y="96"/>
                  </a:lnTo>
                  <a:lnTo>
                    <a:pt x="69" y="6"/>
                  </a:lnTo>
                  <a:close/>
                </a:path>
              </a:pathLst>
            </a:custGeom>
            <a:solidFill>
              <a:srgbClr val="EDAAB4"/>
            </a:solidFill>
            <a:ln w="9525">
              <a:noFill/>
              <a:round/>
              <a:headEnd/>
              <a:tailEnd/>
            </a:ln>
          </p:spPr>
          <p:txBody>
            <a:bodyPr>
              <a:prstTxWarp prst="textNoShape">
                <a:avLst/>
              </a:prstTxWarp>
            </a:bodyPr>
            <a:lstStyle/>
            <a:p>
              <a:endParaRPr lang="en-US"/>
            </a:p>
          </p:txBody>
        </p:sp>
        <p:sp>
          <p:nvSpPr>
            <p:cNvPr id="20681" name="Freeform 548"/>
            <p:cNvSpPr>
              <a:spLocks/>
            </p:cNvSpPr>
            <p:nvPr/>
          </p:nvSpPr>
          <p:spPr bwMode="auto">
            <a:xfrm>
              <a:off x="2310" y="1670"/>
              <a:ext cx="30" cy="17"/>
            </a:xfrm>
            <a:custGeom>
              <a:avLst/>
              <a:gdLst>
                <a:gd name="T0" fmla="*/ 985 w 985"/>
                <a:gd name="T1" fmla="*/ 419 h 508"/>
                <a:gd name="T2" fmla="*/ 39 w 985"/>
                <a:gd name="T3" fmla="*/ 0 h 508"/>
                <a:gd name="T4" fmla="*/ 0 w 985"/>
                <a:gd name="T5" fmla="*/ 90 h 508"/>
                <a:gd name="T6" fmla="*/ 946 w 985"/>
                <a:gd name="T7" fmla="*/ 508 h 508"/>
                <a:gd name="T8" fmla="*/ 985 w 985"/>
                <a:gd name="T9" fmla="*/ 419 h 508"/>
                <a:gd name="T10" fmla="*/ 0 60000 65536"/>
                <a:gd name="T11" fmla="*/ 0 60000 65536"/>
                <a:gd name="T12" fmla="*/ 0 60000 65536"/>
                <a:gd name="T13" fmla="*/ 0 60000 65536"/>
                <a:gd name="T14" fmla="*/ 0 60000 65536"/>
                <a:gd name="T15" fmla="*/ 0 w 985"/>
                <a:gd name="T16" fmla="*/ 0 h 508"/>
                <a:gd name="T17" fmla="*/ 985 w 985"/>
                <a:gd name="T18" fmla="*/ 508 h 508"/>
              </a:gdLst>
              <a:ahLst/>
              <a:cxnLst>
                <a:cxn ang="T10">
                  <a:pos x="T0" y="T1"/>
                </a:cxn>
                <a:cxn ang="T11">
                  <a:pos x="T2" y="T3"/>
                </a:cxn>
                <a:cxn ang="T12">
                  <a:pos x="T4" y="T5"/>
                </a:cxn>
                <a:cxn ang="T13">
                  <a:pos x="T6" y="T7"/>
                </a:cxn>
                <a:cxn ang="T14">
                  <a:pos x="T8" y="T9"/>
                </a:cxn>
              </a:cxnLst>
              <a:rect l="T15" t="T16" r="T17" b="T18"/>
              <a:pathLst>
                <a:path w="985" h="508">
                  <a:moveTo>
                    <a:pt x="985" y="419"/>
                  </a:moveTo>
                  <a:lnTo>
                    <a:pt x="39" y="0"/>
                  </a:lnTo>
                  <a:lnTo>
                    <a:pt x="0" y="90"/>
                  </a:lnTo>
                  <a:lnTo>
                    <a:pt x="946" y="508"/>
                  </a:lnTo>
                  <a:lnTo>
                    <a:pt x="985" y="419"/>
                  </a:lnTo>
                  <a:close/>
                </a:path>
              </a:pathLst>
            </a:custGeom>
            <a:solidFill>
              <a:srgbClr val="EDAAB4"/>
            </a:solidFill>
            <a:ln w="9525">
              <a:noFill/>
              <a:round/>
              <a:headEnd/>
              <a:tailEnd/>
            </a:ln>
          </p:spPr>
          <p:txBody>
            <a:bodyPr>
              <a:prstTxWarp prst="textNoShape">
                <a:avLst/>
              </a:prstTxWarp>
            </a:bodyPr>
            <a:lstStyle/>
            <a:p>
              <a:endParaRPr lang="en-US"/>
            </a:p>
          </p:txBody>
        </p:sp>
        <p:sp>
          <p:nvSpPr>
            <p:cNvPr id="20682" name="Freeform 549"/>
            <p:cNvSpPr>
              <a:spLocks/>
            </p:cNvSpPr>
            <p:nvPr/>
          </p:nvSpPr>
          <p:spPr bwMode="auto">
            <a:xfrm>
              <a:off x="2338" y="1683"/>
              <a:ext cx="3" cy="4"/>
            </a:xfrm>
            <a:custGeom>
              <a:avLst/>
              <a:gdLst>
                <a:gd name="T0" fmla="*/ 0 w 69"/>
                <a:gd name="T1" fmla="*/ 89 h 94"/>
                <a:gd name="T2" fmla="*/ 5 w 69"/>
                <a:gd name="T3" fmla="*/ 92 h 94"/>
                <a:gd name="T4" fmla="*/ 11 w 69"/>
                <a:gd name="T5" fmla="*/ 93 h 94"/>
                <a:gd name="T6" fmla="*/ 16 w 69"/>
                <a:gd name="T7" fmla="*/ 94 h 94"/>
                <a:gd name="T8" fmla="*/ 21 w 69"/>
                <a:gd name="T9" fmla="*/ 94 h 94"/>
                <a:gd name="T10" fmla="*/ 26 w 69"/>
                <a:gd name="T11" fmla="*/ 94 h 94"/>
                <a:gd name="T12" fmla="*/ 30 w 69"/>
                <a:gd name="T13" fmla="*/ 93 h 94"/>
                <a:gd name="T14" fmla="*/ 35 w 69"/>
                <a:gd name="T15" fmla="*/ 92 h 94"/>
                <a:gd name="T16" fmla="*/ 39 w 69"/>
                <a:gd name="T17" fmla="*/ 90 h 94"/>
                <a:gd name="T18" fmla="*/ 47 w 69"/>
                <a:gd name="T19" fmla="*/ 86 h 94"/>
                <a:gd name="T20" fmla="*/ 54 w 69"/>
                <a:gd name="T21" fmla="*/ 80 h 94"/>
                <a:gd name="T22" fmla="*/ 59 w 69"/>
                <a:gd name="T23" fmla="*/ 73 h 94"/>
                <a:gd name="T24" fmla="*/ 65 w 69"/>
                <a:gd name="T25" fmla="*/ 65 h 94"/>
                <a:gd name="T26" fmla="*/ 68 w 69"/>
                <a:gd name="T27" fmla="*/ 56 h 94"/>
                <a:gd name="T28" fmla="*/ 69 w 69"/>
                <a:gd name="T29" fmla="*/ 46 h 94"/>
                <a:gd name="T30" fmla="*/ 69 w 69"/>
                <a:gd name="T31" fmla="*/ 37 h 94"/>
                <a:gd name="T32" fmla="*/ 67 w 69"/>
                <a:gd name="T33" fmla="*/ 28 h 94"/>
                <a:gd name="T34" fmla="*/ 65 w 69"/>
                <a:gd name="T35" fmla="*/ 24 h 94"/>
                <a:gd name="T36" fmla="*/ 63 w 69"/>
                <a:gd name="T37" fmla="*/ 20 h 94"/>
                <a:gd name="T38" fmla="*/ 60 w 69"/>
                <a:gd name="T39" fmla="*/ 16 h 94"/>
                <a:gd name="T40" fmla="*/ 57 w 69"/>
                <a:gd name="T41" fmla="*/ 12 h 94"/>
                <a:gd name="T42" fmla="*/ 53 w 69"/>
                <a:gd name="T43" fmla="*/ 9 h 94"/>
                <a:gd name="T44" fmla="*/ 49 w 69"/>
                <a:gd name="T45" fmla="*/ 5 h 94"/>
                <a:gd name="T46" fmla="*/ 44 w 69"/>
                <a:gd name="T47" fmla="*/ 2 h 94"/>
                <a:gd name="T48" fmla="*/ 39 w 69"/>
                <a:gd name="T49" fmla="*/ 0 h 94"/>
                <a:gd name="T50" fmla="*/ 0 w 69"/>
                <a:gd name="T51" fmla="*/ 89 h 9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69"/>
                <a:gd name="T79" fmla="*/ 0 h 94"/>
                <a:gd name="T80" fmla="*/ 69 w 69"/>
                <a:gd name="T81" fmla="*/ 94 h 9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69" h="94">
                  <a:moveTo>
                    <a:pt x="0" y="89"/>
                  </a:moveTo>
                  <a:lnTo>
                    <a:pt x="5" y="92"/>
                  </a:lnTo>
                  <a:lnTo>
                    <a:pt x="11" y="93"/>
                  </a:lnTo>
                  <a:lnTo>
                    <a:pt x="16" y="94"/>
                  </a:lnTo>
                  <a:lnTo>
                    <a:pt x="21" y="94"/>
                  </a:lnTo>
                  <a:lnTo>
                    <a:pt x="26" y="94"/>
                  </a:lnTo>
                  <a:lnTo>
                    <a:pt x="30" y="93"/>
                  </a:lnTo>
                  <a:lnTo>
                    <a:pt x="35" y="92"/>
                  </a:lnTo>
                  <a:lnTo>
                    <a:pt x="39" y="90"/>
                  </a:lnTo>
                  <a:lnTo>
                    <a:pt x="47" y="86"/>
                  </a:lnTo>
                  <a:lnTo>
                    <a:pt x="54" y="80"/>
                  </a:lnTo>
                  <a:lnTo>
                    <a:pt x="59" y="73"/>
                  </a:lnTo>
                  <a:lnTo>
                    <a:pt x="65" y="65"/>
                  </a:lnTo>
                  <a:lnTo>
                    <a:pt x="68" y="56"/>
                  </a:lnTo>
                  <a:lnTo>
                    <a:pt x="69" y="46"/>
                  </a:lnTo>
                  <a:lnTo>
                    <a:pt x="69" y="37"/>
                  </a:lnTo>
                  <a:lnTo>
                    <a:pt x="67" y="28"/>
                  </a:lnTo>
                  <a:lnTo>
                    <a:pt x="65" y="24"/>
                  </a:lnTo>
                  <a:lnTo>
                    <a:pt x="63" y="20"/>
                  </a:lnTo>
                  <a:lnTo>
                    <a:pt x="60" y="16"/>
                  </a:lnTo>
                  <a:lnTo>
                    <a:pt x="57" y="12"/>
                  </a:lnTo>
                  <a:lnTo>
                    <a:pt x="53" y="9"/>
                  </a:lnTo>
                  <a:lnTo>
                    <a:pt x="49" y="5"/>
                  </a:lnTo>
                  <a:lnTo>
                    <a:pt x="44" y="2"/>
                  </a:lnTo>
                  <a:lnTo>
                    <a:pt x="39" y="0"/>
                  </a:lnTo>
                  <a:lnTo>
                    <a:pt x="0" y="89"/>
                  </a:lnTo>
                  <a:close/>
                </a:path>
              </a:pathLst>
            </a:custGeom>
            <a:solidFill>
              <a:srgbClr val="EDAAB4"/>
            </a:solidFill>
            <a:ln w="9525">
              <a:noFill/>
              <a:round/>
              <a:headEnd/>
              <a:tailEnd/>
            </a:ln>
          </p:spPr>
          <p:txBody>
            <a:bodyPr>
              <a:prstTxWarp prst="textNoShape">
                <a:avLst/>
              </a:prstTxWarp>
            </a:bodyPr>
            <a:lstStyle/>
            <a:p>
              <a:endParaRPr lang="en-US"/>
            </a:p>
          </p:txBody>
        </p:sp>
        <p:sp>
          <p:nvSpPr>
            <p:cNvPr id="20683" name="Freeform 550"/>
            <p:cNvSpPr>
              <a:spLocks/>
            </p:cNvSpPr>
            <p:nvPr/>
          </p:nvSpPr>
          <p:spPr bwMode="auto">
            <a:xfrm>
              <a:off x="2088" y="1688"/>
              <a:ext cx="254" cy="87"/>
            </a:xfrm>
            <a:custGeom>
              <a:avLst/>
              <a:gdLst>
                <a:gd name="T0" fmla="*/ 417 w 8128"/>
                <a:gd name="T1" fmla="*/ 2817 h 2822"/>
                <a:gd name="T2" fmla="*/ 1232 w 8128"/>
                <a:gd name="T3" fmla="*/ 2789 h 2822"/>
                <a:gd name="T4" fmla="*/ 2023 w 8128"/>
                <a:gd name="T5" fmla="*/ 2734 h 2822"/>
                <a:gd name="T6" fmla="*/ 2783 w 8128"/>
                <a:gd name="T7" fmla="*/ 2652 h 2822"/>
                <a:gd name="T8" fmla="*/ 3509 w 8128"/>
                <a:gd name="T9" fmla="*/ 2547 h 2822"/>
                <a:gd name="T10" fmla="*/ 4198 w 8128"/>
                <a:gd name="T11" fmla="*/ 2419 h 2822"/>
                <a:gd name="T12" fmla="*/ 4844 w 8128"/>
                <a:gd name="T13" fmla="*/ 2269 h 2822"/>
                <a:gd name="T14" fmla="*/ 5299 w 8128"/>
                <a:gd name="T15" fmla="*/ 2143 h 2822"/>
                <a:gd name="T16" fmla="*/ 5588 w 8128"/>
                <a:gd name="T17" fmla="*/ 2053 h 2822"/>
                <a:gd name="T18" fmla="*/ 5863 w 8128"/>
                <a:gd name="T19" fmla="*/ 1958 h 2822"/>
                <a:gd name="T20" fmla="*/ 6125 w 8128"/>
                <a:gd name="T21" fmla="*/ 1859 h 2822"/>
                <a:gd name="T22" fmla="*/ 6374 w 8128"/>
                <a:gd name="T23" fmla="*/ 1756 h 2822"/>
                <a:gd name="T24" fmla="*/ 6609 w 8128"/>
                <a:gd name="T25" fmla="*/ 1649 h 2822"/>
                <a:gd name="T26" fmla="*/ 6829 w 8128"/>
                <a:gd name="T27" fmla="*/ 1537 h 2822"/>
                <a:gd name="T28" fmla="*/ 7033 w 8128"/>
                <a:gd name="T29" fmla="*/ 1422 h 2822"/>
                <a:gd name="T30" fmla="*/ 7222 w 8128"/>
                <a:gd name="T31" fmla="*/ 1303 h 2822"/>
                <a:gd name="T32" fmla="*/ 7394 w 8128"/>
                <a:gd name="T33" fmla="*/ 1180 h 2822"/>
                <a:gd name="T34" fmla="*/ 7550 w 8128"/>
                <a:gd name="T35" fmla="*/ 1053 h 2822"/>
                <a:gd name="T36" fmla="*/ 7689 w 8128"/>
                <a:gd name="T37" fmla="*/ 923 h 2822"/>
                <a:gd name="T38" fmla="*/ 7810 w 8128"/>
                <a:gd name="T39" fmla="*/ 790 h 2822"/>
                <a:gd name="T40" fmla="*/ 7913 w 8128"/>
                <a:gd name="T41" fmla="*/ 653 h 2822"/>
                <a:gd name="T42" fmla="*/ 7996 w 8128"/>
                <a:gd name="T43" fmla="*/ 514 h 2822"/>
                <a:gd name="T44" fmla="*/ 8060 w 8128"/>
                <a:gd name="T45" fmla="*/ 370 h 2822"/>
                <a:gd name="T46" fmla="*/ 8103 w 8128"/>
                <a:gd name="T47" fmla="*/ 224 h 2822"/>
                <a:gd name="T48" fmla="*/ 8125 w 8128"/>
                <a:gd name="T49" fmla="*/ 75 h 2822"/>
                <a:gd name="T50" fmla="*/ 8028 w 8128"/>
                <a:gd name="T51" fmla="*/ 33 h 2822"/>
                <a:gd name="T52" fmla="*/ 8014 w 8128"/>
                <a:gd name="T53" fmla="*/ 169 h 2822"/>
                <a:gd name="T54" fmla="*/ 7980 w 8128"/>
                <a:gd name="T55" fmla="*/ 303 h 2822"/>
                <a:gd name="T56" fmla="*/ 7925 w 8128"/>
                <a:gd name="T57" fmla="*/ 435 h 2822"/>
                <a:gd name="T58" fmla="*/ 7853 w 8128"/>
                <a:gd name="T59" fmla="*/ 566 h 2822"/>
                <a:gd name="T60" fmla="*/ 7760 w 8128"/>
                <a:gd name="T61" fmla="*/ 695 h 2822"/>
                <a:gd name="T62" fmla="*/ 7649 w 8128"/>
                <a:gd name="T63" fmla="*/ 822 h 2822"/>
                <a:gd name="T64" fmla="*/ 7520 w 8128"/>
                <a:gd name="T65" fmla="*/ 948 h 2822"/>
                <a:gd name="T66" fmla="*/ 7374 w 8128"/>
                <a:gd name="T67" fmla="*/ 1070 h 2822"/>
                <a:gd name="T68" fmla="*/ 7211 w 8128"/>
                <a:gd name="T69" fmla="*/ 1190 h 2822"/>
                <a:gd name="T70" fmla="*/ 7031 w 8128"/>
                <a:gd name="T71" fmla="*/ 1308 h 2822"/>
                <a:gd name="T72" fmla="*/ 6834 w 8128"/>
                <a:gd name="T73" fmla="*/ 1422 h 2822"/>
                <a:gd name="T74" fmla="*/ 6621 w 8128"/>
                <a:gd name="T75" fmla="*/ 1533 h 2822"/>
                <a:gd name="T76" fmla="*/ 6395 w 8128"/>
                <a:gd name="T77" fmla="*/ 1640 h 2822"/>
                <a:gd name="T78" fmla="*/ 6152 w 8128"/>
                <a:gd name="T79" fmla="*/ 1743 h 2822"/>
                <a:gd name="T80" fmla="*/ 5897 w 8128"/>
                <a:gd name="T81" fmla="*/ 1842 h 2822"/>
                <a:gd name="T82" fmla="*/ 5627 w 8128"/>
                <a:gd name="T83" fmla="*/ 1937 h 2822"/>
                <a:gd name="T84" fmla="*/ 5344 w 8128"/>
                <a:gd name="T85" fmla="*/ 2026 h 2822"/>
                <a:gd name="T86" fmla="*/ 4974 w 8128"/>
                <a:gd name="T87" fmla="*/ 2132 h 2822"/>
                <a:gd name="T88" fmla="*/ 4342 w 8128"/>
                <a:gd name="T89" fmla="*/ 2286 h 2822"/>
                <a:gd name="T90" fmla="*/ 3669 w 8128"/>
                <a:gd name="T91" fmla="*/ 2420 h 2822"/>
                <a:gd name="T92" fmla="*/ 2955 w 8128"/>
                <a:gd name="T93" fmla="*/ 2531 h 2822"/>
                <a:gd name="T94" fmla="*/ 2206 w 8128"/>
                <a:gd name="T95" fmla="*/ 2618 h 2822"/>
                <a:gd name="T96" fmla="*/ 1426 w 8128"/>
                <a:gd name="T97" fmla="*/ 2679 h 2822"/>
                <a:gd name="T98" fmla="*/ 620 w 8128"/>
                <a:gd name="T99" fmla="*/ 2715 h 2822"/>
                <a:gd name="T100" fmla="*/ 0 w 8128"/>
                <a:gd name="T101" fmla="*/ 2723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2822"/>
                  </a:moveTo>
                  <a:lnTo>
                    <a:pt x="0" y="2822"/>
                  </a:lnTo>
                  <a:lnTo>
                    <a:pt x="208" y="2821"/>
                  </a:lnTo>
                  <a:lnTo>
                    <a:pt x="417" y="2817"/>
                  </a:lnTo>
                  <a:lnTo>
                    <a:pt x="623" y="2813"/>
                  </a:lnTo>
                  <a:lnTo>
                    <a:pt x="827" y="2807"/>
                  </a:lnTo>
                  <a:lnTo>
                    <a:pt x="1030" y="2799"/>
                  </a:lnTo>
                  <a:lnTo>
                    <a:pt x="1232" y="2789"/>
                  </a:lnTo>
                  <a:lnTo>
                    <a:pt x="1433" y="2778"/>
                  </a:lnTo>
                  <a:lnTo>
                    <a:pt x="1631" y="2764"/>
                  </a:lnTo>
                  <a:lnTo>
                    <a:pt x="1828" y="2750"/>
                  </a:lnTo>
                  <a:lnTo>
                    <a:pt x="2023" y="2734"/>
                  </a:lnTo>
                  <a:lnTo>
                    <a:pt x="2215" y="2716"/>
                  </a:lnTo>
                  <a:lnTo>
                    <a:pt x="2407" y="2696"/>
                  </a:lnTo>
                  <a:lnTo>
                    <a:pt x="2596" y="2676"/>
                  </a:lnTo>
                  <a:lnTo>
                    <a:pt x="2783" y="2652"/>
                  </a:lnTo>
                  <a:lnTo>
                    <a:pt x="2968" y="2629"/>
                  </a:lnTo>
                  <a:lnTo>
                    <a:pt x="3151" y="2603"/>
                  </a:lnTo>
                  <a:lnTo>
                    <a:pt x="3331" y="2576"/>
                  </a:lnTo>
                  <a:lnTo>
                    <a:pt x="3509" y="2547"/>
                  </a:lnTo>
                  <a:lnTo>
                    <a:pt x="3685" y="2518"/>
                  </a:lnTo>
                  <a:lnTo>
                    <a:pt x="3859" y="2486"/>
                  </a:lnTo>
                  <a:lnTo>
                    <a:pt x="4029" y="2454"/>
                  </a:lnTo>
                  <a:lnTo>
                    <a:pt x="4198" y="2419"/>
                  </a:lnTo>
                  <a:lnTo>
                    <a:pt x="4364" y="2383"/>
                  </a:lnTo>
                  <a:lnTo>
                    <a:pt x="4527" y="2346"/>
                  </a:lnTo>
                  <a:lnTo>
                    <a:pt x="4687" y="2309"/>
                  </a:lnTo>
                  <a:lnTo>
                    <a:pt x="4844" y="2269"/>
                  </a:lnTo>
                  <a:lnTo>
                    <a:pt x="5000" y="2228"/>
                  </a:lnTo>
                  <a:lnTo>
                    <a:pt x="5151" y="2186"/>
                  </a:lnTo>
                  <a:lnTo>
                    <a:pt x="5226" y="2165"/>
                  </a:lnTo>
                  <a:lnTo>
                    <a:pt x="5299" y="2143"/>
                  </a:lnTo>
                  <a:lnTo>
                    <a:pt x="5373" y="2121"/>
                  </a:lnTo>
                  <a:lnTo>
                    <a:pt x="5446" y="2099"/>
                  </a:lnTo>
                  <a:lnTo>
                    <a:pt x="5517" y="2076"/>
                  </a:lnTo>
                  <a:lnTo>
                    <a:pt x="5588" y="2053"/>
                  </a:lnTo>
                  <a:lnTo>
                    <a:pt x="5658" y="2029"/>
                  </a:lnTo>
                  <a:lnTo>
                    <a:pt x="5727" y="2006"/>
                  </a:lnTo>
                  <a:lnTo>
                    <a:pt x="5796" y="1983"/>
                  </a:lnTo>
                  <a:lnTo>
                    <a:pt x="5863" y="1958"/>
                  </a:lnTo>
                  <a:lnTo>
                    <a:pt x="5930" y="1935"/>
                  </a:lnTo>
                  <a:lnTo>
                    <a:pt x="5996" y="1909"/>
                  </a:lnTo>
                  <a:lnTo>
                    <a:pt x="6061" y="1885"/>
                  </a:lnTo>
                  <a:lnTo>
                    <a:pt x="6125" y="1859"/>
                  </a:lnTo>
                  <a:lnTo>
                    <a:pt x="6189" y="1834"/>
                  </a:lnTo>
                  <a:lnTo>
                    <a:pt x="6251" y="1808"/>
                  </a:lnTo>
                  <a:lnTo>
                    <a:pt x="6313" y="1783"/>
                  </a:lnTo>
                  <a:lnTo>
                    <a:pt x="6374" y="1756"/>
                  </a:lnTo>
                  <a:lnTo>
                    <a:pt x="6434" y="1730"/>
                  </a:lnTo>
                  <a:lnTo>
                    <a:pt x="6493" y="1703"/>
                  </a:lnTo>
                  <a:lnTo>
                    <a:pt x="6551" y="1676"/>
                  </a:lnTo>
                  <a:lnTo>
                    <a:pt x="6609" y="1649"/>
                  </a:lnTo>
                  <a:lnTo>
                    <a:pt x="6665" y="1622"/>
                  </a:lnTo>
                  <a:lnTo>
                    <a:pt x="6721" y="1593"/>
                  </a:lnTo>
                  <a:lnTo>
                    <a:pt x="6775" y="1566"/>
                  </a:lnTo>
                  <a:lnTo>
                    <a:pt x="6829" y="1537"/>
                  </a:lnTo>
                  <a:lnTo>
                    <a:pt x="6881" y="1509"/>
                  </a:lnTo>
                  <a:lnTo>
                    <a:pt x="6932" y="1480"/>
                  </a:lnTo>
                  <a:lnTo>
                    <a:pt x="6983" y="1451"/>
                  </a:lnTo>
                  <a:lnTo>
                    <a:pt x="7033" y="1422"/>
                  </a:lnTo>
                  <a:lnTo>
                    <a:pt x="7082" y="1392"/>
                  </a:lnTo>
                  <a:lnTo>
                    <a:pt x="7129" y="1363"/>
                  </a:lnTo>
                  <a:lnTo>
                    <a:pt x="7176" y="1333"/>
                  </a:lnTo>
                  <a:lnTo>
                    <a:pt x="7222" y="1303"/>
                  </a:lnTo>
                  <a:lnTo>
                    <a:pt x="7266" y="1272"/>
                  </a:lnTo>
                  <a:lnTo>
                    <a:pt x="7310" y="1241"/>
                  </a:lnTo>
                  <a:lnTo>
                    <a:pt x="7353" y="1211"/>
                  </a:lnTo>
                  <a:lnTo>
                    <a:pt x="7394" y="1180"/>
                  </a:lnTo>
                  <a:lnTo>
                    <a:pt x="7435" y="1149"/>
                  </a:lnTo>
                  <a:lnTo>
                    <a:pt x="7475" y="1117"/>
                  </a:lnTo>
                  <a:lnTo>
                    <a:pt x="7512" y="1085"/>
                  </a:lnTo>
                  <a:lnTo>
                    <a:pt x="7550" y="1053"/>
                  </a:lnTo>
                  <a:lnTo>
                    <a:pt x="7586" y="1021"/>
                  </a:lnTo>
                  <a:lnTo>
                    <a:pt x="7622" y="989"/>
                  </a:lnTo>
                  <a:lnTo>
                    <a:pt x="7656" y="956"/>
                  </a:lnTo>
                  <a:lnTo>
                    <a:pt x="7689" y="923"/>
                  </a:lnTo>
                  <a:lnTo>
                    <a:pt x="7721" y="891"/>
                  </a:lnTo>
                  <a:lnTo>
                    <a:pt x="7752" y="857"/>
                  </a:lnTo>
                  <a:lnTo>
                    <a:pt x="7782" y="823"/>
                  </a:lnTo>
                  <a:lnTo>
                    <a:pt x="7810" y="790"/>
                  </a:lnTo>
                  <a:lnTo>
                    <a:pt x="7837" y="756"/>
                  </a:lnTo>
                  <a:lnTo>
                    <a:pt x="7864" y="723"/>
                  </a:lnTo>
                  <a:lnTo>
                    <a:pt x="7888" y="688"/>
                  </a:lnTo>
                  <a:lnTo>
                    <a:pt x="7913" y="653"/>
                  </a:lnTo>
                  <a:lnTo>
                    <a:pt x="7935" y="619"/>
                  </a:lnTo>
                  <a:lnTo>
                    <a:pt x="7956" y="584"/>
                  </a:lnTo>
                  <a:lnTo>
                    <a:pt x="7977" y="548"/>
                  </a:lnTo>
                  <a:lnTo>
                    <a:pt x="7996" y="514"/>
                  </a:lnTo>
                  <a:lnTo>
                    <a:pt x="8014" y="478"/>
                  </a:lnTo>
                  <a:lnTo>
                    <a:pt x="8030" y="442"/>
                  </a:lnTo>
                  <a:lnTo>
                    <a:pt x="8046" y="406"/>
                  </a:lnTo>
                  <a:lnTo>
                    <a:pt x="8060" y="370"/>
                  </a:lnTo>
                  <a:lnTo>
                    <a:pt x="8072" y="333"/>
                  </a:lnTo>
                  <a:lnTo>
                    <a:pt x="8084" y="297"/>
                  </a:lnTo>
                  <a:lnTo>
                    <a:pt x="8094" y="261"/>
                  </a:lnTo>
                  <a:lnTo>
                    <a:pt x="8103" y="224"/>
                  </a:lnTo>
                  <a:lnTo>
                    <a:pt x="8111" y="186"/>
                  </a:lnTo>
                  <a:lnTo>
                    <a:pt x="8117" y="150"/>
                  </a:lnTo>
                  <a:lnTo>
                    <a:pt x="8122" y="112"/>
                  </a:lnTo>
                  <a:lnTo>
                    <a:pt x="8125" y="75"/>
                  </a:lnTo>
                  <a:lnTo>
                    <a:pt x="8127" y="37"/>
                  </a:lnTo>
                  <a:lnTo>
                    <a:pt x="8128" y="0"/>
                  </a:lnTo>
                  <a:lnTo>
                    <a:pt x="8029" y="0"/>
                  </a:lnTo>
                  <a:lnTo>
                    <a:pt x="8028" y="33"/>
                  </a:lnTo>
                  <a:lnTo>
                    <a:pt x="8026" y="68"/>
                  </a:lnTo>
                  <a:lnTo>
                    <a:pt x="8023" y="102"/>
                  </a:lnTo>
                  <a:lnTo>
                    <a:pt x="8019" y="135"/>
                  </a:lnTo>
                  <a:lnTo>
                    <a:pt x="8014" y="169"/>
                  </a:lnTo>
                  <a:lnTo>
                    <a:pt x="8007" y="203"/>
                  </a:lnTo>
                  <a:lnTo>
                    <a:pt x="7999" y="235"/>
                  </a:lnTo>
                  <a:lnTo>
                    <a:pt x="7990" y="269"/>
                  </a:lnTo>
                  <a:lnTo>
                    <a:pt x="7980" y="303"/>
                  </a:lnTo>
                  <a:lnTo>
                    <a:pt x="7967" y="335"/>
                  </a:lnTo>
                  <a:lnTo>
                    <a:pt x="7954" y="369"/>
                  </a:lnTo>
                  <a:lnTo>
                    <a:pt x="7941" y="401"/>
                  </a:lnTo>
                  <a:lnTo>
                    <a:pt x="7925" y="435"/>
                  </a:lnTo>
                  <a:lnTo>
                    <a:pt x="7909" y="468"/>
                  </a:lnTo>
                  <a:lnTo>
                    <a:pt x="7891" y="500"/>
                  </a:lnTo>
                  <a:lnTo>
                    <a:pt x="7872" y="533"/>
                  </a:lnTo>
                  <a:lnTo>
                    <a:pt x="7853" y="566"/>
                  </a:lnTo>
                  <a:lnTo>
                    <a:pt x="7830" y="598"/>
                  </a:lnTo>
                  <a:lnTo>
                    <a:pt x="7808" y="631"/>
                  </a:lnTo>
                  <a:lnTo>
                    <a:pt x="7785" y="662"/>
                  </a:lnTo>
                  <a:lnTo>
                    <a:pt x="7760" y="695"/>
                  </a:lnTo>
                  <a:lnTo>
                    <a:pt x="7734" y="727"/>
                  </a:lnTo>
                  <a:lnTo>
                    <a:pt x="7707" y="759"/>
                  </a:lnTo>
                  <a:lnTo>
                    <a:pt x="7679" y="791"/>
                  </a:lnTo>
                  <a:lnTo>
                    <a:pt x="7649" y="822"/>
                  </a:lnTo>
                  <a:lnTo>
                    <a:pt x="7619" y="854"/>
                  </a:lnTo>
                  <a:lnTo>
                    <a:pt x="7587" y="886"/>
                  </a:lnTo>
                  <a:lnTo>
                    <a:pt x="7555" y="916"/>
                  </a:lnTo>
                  <a:lnTo>
                    <a:pt x="7520" y="948"/>
                  </a:lnTo>
                  <a:lnTo>
                    <a:pt x="7486" y="978"/>
                  </a:lnTo>
                  <a:lnTo>
                    <a:pt x="7449" y="1009"/>
                  </a:lnTo>
                  <a:lnTo>
                    <a:pt x="7413" y="1040"/>
                  </a:lnTo>
                  <a:lnTo>
                    <a:pt x="7374" y="1070"/>
                  </a:lnTo>
                  <a:lnTo>
                    <a:pt x="7335" y="1101"/>
                  </a:lnTo>
                  <a:lnTo>
                    <a:pt x="7295" y="1131"/>
                  </a:lnTo>
                  <a:lnTo>
                    <a:pt x="7253" y="1161"/>
                  </a:lnTo>
                  <a:lnTo>
                    <a:pt x="7211" y="1190"/>
                  </a:lnTo>
                  <a:lnTo>
                    <a:pt x="7167" y="1220"/>
                  </a:lnTo>
                  <a:lnTo>
                    <a:pt x="7122" y="1250"/>
                  </a:lnTo>
                  <a:lnTo>
                    <a:pt x="7076" y="1279"/>
                  </a:lnTo>
                  <a:lnTo>
                    <a:pt x="7031" y="1308"/>
                  </a:lnTo>
                  <a:lnTo>
                    <a:pt x="6983" y="1337"/>
                  </a:lnTo>
                  <a:lnTo>
                    <a:pt x="6934" y="1366"/>
                  </a:lnTo>
                  <a:lnTo>
                    <a:pt x="6884" y="1393"/>
                  </a:lnTo>
                  <a:lnTo>
                    <a:pt x="6834" y="1422"/>
                  </a:lnTo>
                  <a:lnTo>
                    <a:pt x="6782" y="1450"/>
                  </a:lnTo>
                  <a:lnTo>
                    <a:pt x="6730" y="1478"/>
                  </a:lnTo>
                  <a:lnTo>
                    <a:pt x="6676" y="1505"/>
                  </a:lnTo>
                  <a:lnTo>
                    <a:pt x="6621" y="1533"/>
                  </a:lnTo>
                  <a:lnTo>
                    <a:pt x="6566" y="1559"/>
                  </a:lnTo>
                  <a:lnTo>
                    <a:pt x="6510" y="1587"/>
                  </a:lnTo>
                  <a:lnTo>
                    <a:pt x="6453" y="1614"/>
                  </a:lnTo>
                  <a:lnTo>
                    <a:pt x="6395" y="1640"/>
                  </a:lnTo>
                  <a:lnTo>
                    <a:pt x="6335" y="1666"/>
                  </a:lnTo>
                  <a:lnTo>
                    <a:pt x="6275" y="1692"/>
                  </a:lnTo>
                  <a:lnTo>
                    <a:pt x="6215" y="1718"/>
                  </a:lnTo>
                  <a:lnTo>
                    <a:pt x="6152" y="1743"/>
                  </a:lnTo>
                  <a:lnTo>
                    <a:pt x="6090" y="1767"/>
                  </a:lnTo>
                  <a:lnTo>
                    <a:pt x="6026" y="1793"/>
                  </a:lnTo>
                  <a:lnTo>
                    <a:pt x="5962" y="1817"/>
                  </a:lnTo>
                  <a:lnTo>
                    <a:pt x="5897" y="1842"/>
                  </a:lnTo>
                  <a:lnTo>
                    <a:pt x="5831" y="1865"/>
                  </a:lnTo>
                  <a:lnTo>
                    <a:pt x="5764" y="1890"/>
                  </a:lnTo>
                  <a:lnTo>
                    <a:pt x="5696" y="1913"/>
                  </a:lnTo>
                  <a:lnTo>
                    <a:pt x="5627" y="1937"/>
                  </a:lnTo>
                  <a:lnTo>
                    <a:pt x="5558" y="1959"/>
                  </a:lnTo>
                  <a:lnTo>
                    <a:pt x="5487" y="1982"/>
                  </a:lnTo>
                  <a:lnTo>
                    <a:pt x="5416" y="2004"/>
                  </a:lnTo>
                  <a:lnTo>
                    <a:pt x="5344" y="2026"/>
                  </a:lnTo>
                  <a:lnTo>
                    <a:pt x="5272" y="2049"/>
                  </a:lnTo>
                  <a:lnTo>
                    <a:pt x="5199" y="2070"/>
                  </a:lnTo>
                  <a:lnTo>
                    <a:pt x="5125" y="2091"/>
                  </a:lnTo>
                  <a:lnTo>
                    <a:pt x="4974" y="2132"/>
                  </a:lnTo>
                  <a:lnTo>
                    <a:pt x="4821" y="2173"/>
                  </a:lnTo>
                  <a:lnTo>
                    <a:pt x="4664" y="2212"/>
                  </a:lnTo>
                  <a:lnTo>
                    <a:pt x="4505" y="2250"/>
                  </a:lnTo>
                  <a:lnTo>
                    <a:pt x="4342" y="2286"/>
                  </a:lnTo>
                  <a:lnTo>
                    <a:pt x="4178" y="2322"/>
                  </a:lnTo>
                  <a:lnTo>
                    <a:pt x="4011" y="2356"/>
                  </a:lnTo>
                  <a:lnTo>
                    <a:pt x="3840" y="2388"/>
                  </a:lnTo>
                  <a:lnTo>
                    <a:pt x="3669" y="2420"/>
                  </a:lnTo>
                  <a:lnTo>
                    <a:pt x="3493" y="2449"/>
                  </a:lnTo>
                  <a:lnTo>
                    <a:pt x="3316" y="2478"/>
                  </a:lnTo>
                  <a:lnTo>
                    <a:pt x="3136" y="2506"/>
                  </a:lnTo>
                  <a:lnTo>
                    <a:pt x="2955" y="2531"/>
                  </a:lnTo>
                  <a:lnTo>
                    <a:pt x="2771" y="2554"/>
                  </a:lnTo>
                  <a:lnTo>
                    <a:pt x="2585" y="2577"/>
                  </a:lnTo>
                  <a:lnTo>
                    <a:pt x="2397" y="2598"/>
                  </a:lnTo>
                  <a:lnTo>
                    <a:pt x="2206" y="2618"/>
                  </a:lnTo>
                  <a:lnTo>
                    <a:pt x="2014" y="2635"/>
                  </a:lnTo>
                  <a:lnTo>
                    <a:pt x="1820" y="2651"/>
                  </a:lnTo>
                  <a:lnTo>
                    <a:pt x="1625" y="2667"/>
                  </a:lnTo>
                  <a:lnTo>
                    <a:pt x="1426" y="2679"/>
                  </a:lnTo>
                  <a:lnTo>
                    <a:pt x="1227" y="2691"/>
                  </a:lnTo>
                  <a:lnTo>
                    <a:pt x="1026" y="2700"/>
                  </a:lnTo>
                  <a:lnTo>
                    <a:pt x="824" y="2708"/>
                  </a:lnTo>
                  <a:lnTo>
                    <a:pt x="620" y="2715"/>
                  </a:lnTo>
                  <a:lnTo>
                    <a:pt x="415" y="2719"/>
                  </a:lnTo>
                  <a:lnTo>
                    <a:pt x="208" y="2722"/>
                  </a:lnTo>
                  <a:lnTo>
                    <a:pt x="0" y="2723"/>
                  </a:lnTo>
                  <a:lnTo>
                    <a:pt x="0" y="2822"/>
                  </a:lnTo>
                  <a:close/>
                </a:path>
              </a:pathLst>
            </a:custGeom>
            <a:solidFill>
              <a:srgbClr val="D98E9A"/>
            </a:solidFill>
            <a:ln w="9525">
              <a:noFill/>
              <a:round/>
              <a:headEnd/>
              <a:tailEnd/>
            </a:ln>
          </p:spPr>
          <p:txBody>
            <a:bodyPr>
              <a:prstTxWarp prst="textNoShape">
                <a:avLst/>
              </a:prstTxWarp>
            </a:bodyPr>
            <a:lstStyle/>
            <a:p>
              <a:endParaRPr lang="en-US"/>
            </a:p>
          </p:txBody>
        </p:sp>
        <p:sp>
          <p:nvSpPr>
            <p:cNvPr id="20684" name="Freeform 551"/>
            <p:cNvSpPr>
              <a:spLocks/>
            </p:cNvSpPr>
            <p:nvPr/>
          </p:nvSpPr>
          <p:spPr bwMode="auto">
            <a:xfrm>
              <a:off x="1834" y="1688"/>
              <a:ext cx="254" cy="87"/>
            </a:xfrm>
            <a:custGeom>
              <a:avLst/>
              <a:gdLst>
                <a:gd name="T0" fmla="*/ 3 w 8128"/>
                <a:gd name="T1" fmla="*/ 75 h 2822"/>
                <a:gd name="T2" fmla="*/ 24 w 8128"/>
                <a:gd name="T3" fmla="*/ 224 h 2822"/>
                <a:gd name="T4" fmla="*/ 68 w 8128"/>
                <a:gd name="T5" fmla="*/ 370 h 2822"/>
                <a:gd name="T6" fmla="*/ 132 w 8128"/>
                <a:gd name="T7" fmla="*/ 514 h 2822"/>
                <a:gd name="T8" fmla="*/ 215 w 8128"/>
                <a:gd name="T9" fmla="*/ 653 h 2822"/>
                <a:gd name="T10" fmla="*/ 318 w 8128"/>
                <a:gd name="T11" fmla="*/ 790 h 2822"/>
                <a:gd name="T12" fmla="*/ 439 w 8128"/>
                <a:gd name="T13" fmla="*/ 923 h 2822"/>
                <a:gd name="T14" fmla="*/ 578 w 8128"/>
                <a:gd name="T15" fmla="*/ 1053 h 2822"/>
                <a:gd name="T16" fmla="*/ 734 w 8128"/>
                <a:gd name="T17" fmla="*/ 1180 h 2822"/>
                <a:gd name="T18" fmla="*/ 906 w 8128"/>
                <a:gd name="T19" fmla="*/ 1303 h 2822"/>
                <a:gd name="T20" fmla="*/ 1095 w 8128"/>
                <a:gd name="T21" fmla="*/ 1422 h 2822"/>
                <a:gd name="T22" fmla="*/ 1299 w 8128"/>
                <a:gd name="T23" fmla="*/ 1537 h 2822"/>
                <a:gd name="T24" fmla="*/ 1519 w 8128"/>
                <a:gd name="T25" fmla="*/ 1649 h 2822"/>
                <a:gd name="T26" fmla="*/ 1754 w 8128"/>
                <a:gd name="T27" fmla="*/ 1756 h 2822"/>
                <a:gd name="T28" fmla="*/ 2002 w 8128"/>
                <a:gd name="T29" fmla="*/ 1859 h 2822"/>
                <a:gd name="T30" fmla="*/ 2265 w 8128"/>
                <a:gd name="T31" fmla="*/ 1958 h 2822"/>
                <a:gd name="T32" fmla="*/ 2540 w 8128"/>
                <a:gd name="T33" fmla="*/ 2053 h 2822"/>
                <a:gd name="T34" fmla="*/ 2829 w 8128"/>
                <a:gd name="T35" fmla="*/ 2143 h 2822"/>
                <a:gd name="T36" fmla="*/ 3283 w 8128"/>
                <a:gd name="T37" fmla="*/ 2269 h 2822"/>
                <a:gd name="T38" fmla="*/ 3930 w 8128"/>
                <a:gd name="T39" fmla="*/ 2419 h 2822"/>
                <a:gd name="T40" fmla="*/ 4619 w 8128"/>
                <a:gd name="T41" fmla="*/ 2547 h 2822"/>
                <a:gd name="T42" fmla="*/ 5345 w 8128"/>
                <a:gd name="T43" fmla="*/ 2652 h 2822"/>
                <a:gd name="T44" fmla="*/ 6105 w 8128"/>
                <a:gd name="T45" fmla="*/ 2734 h 2822"/>
                <a:gd name="T46" fmla="*/ 6896 w 8128"/>
                <a:gd name="T47" fmla="*/ 2789 h 2822"/>
                <a:gd name="T48" fmla="*/ 7711 w 8128"/>
                <a:gd name="T49" fmla="*/ 2817 h 2822"/>
                <a:gd name="T50" fmla="*/ 7920 w 8128"/>
                <a:gd name="T51" fmla="*/ 2722 h 2822"/>
                <a:gd name="T52" fmla="*/ 7102 w 8128"/>
                <a:gd name="T53" fmla="*/ 2700 h 2822"/>
                <a:gd name="T54" fmla="*/ 6308 w 8128"/>
                <a:gd name="T55" fmla="*/ 2651 h 2822"/>
                <a:gd name="T56" fmla="*/ 5543 w 8128"/>
                <a:gd name="T57" fmla="*/ 2577 h 2822"/>
                <a:gd name="T58" fmla="*/ 4812 w 8128"/>
                <a:gd name="T59" fmla="*/ 2478 h 2822"/>
                <a:gd name="T60" fmla="*/ 4117 w 8128"/>
                <a:gd name="T61" fmla="*/ 2356 h 2822"/>
                <a:gd name="T62" fmla="*/ 3464 w 8128"/>
                <a:gd name="T63" fmla="*/ 2212 h 2822"/>
                <a:gd name="T64" fmla="*/ 2929 w 8128"/>
                <a:gd name="T65" fmla="*/ 2070 h 2822"/>
                <a:gd name="T66" fmla="*/ 2641 w 8128"/>
                <a:gd name="T67" fmla="*/ 1982 h 2822"/>
                <a:gd name="T68" fmla="*/ 2364 w 8128"/>
                <a:gd name="T69" fmla="*/ 1890 h 2822"/>
                <a:gd name="T70" fmla="*/ 2102 w 8128"/>
                <a:gd name="T71" fmla="*/ 1793 h 2822"/>
                <a:gd name="T72" fmla="*/ 1853 w 8128"/>
                <a:gd name="T73" fmla="*/ 1692 h 2822"/>
                <a:gd name="T74" fmla="*/ 1617 w 8128"/>
                <a:gd name="T75" fmla="*/ 1587 h 2822"/>
                <a:gd name="T76" fmla="*/ 1398 w 8128"/>
                <a:gd name="T77" fmla="*/ 1478 h 2822"/>
                <a:gd name="T78" fmla="*/ 1194 w 8128"/>
                <a:gd name="T79" fmla="*/ 1366 h 2822"/>
                <a:gd name="T80" fmla="*/ 1006 w 8128"/>
                <a:gd name="T81" fmla="*/ 1250 h 2822"/>
                <a:gd name="T82" fmla="*/ 833 w 8128"/>
                <a:gd name="T83" fmla="*/ 1131 h 2822"/>
                <a:gd name="T84" fmla="*/ 679 w 8128"/>
                <a:gd name="T85" fmla="*/ 1009 h 2822"/>
                <a:gd name="T86" fmla="*/ 541 w 8128"/>
                <a:gd name="T87" fmla="*/ 886 h 2822"/>
                <a:gd name="T88" fmla="*/ 421 w 8128"/>
                <a:gd name="T89" fmla="*/ 759 h 2822"/>
                <a:gd name="T90" fmla="*/ 319 w 8128"/>
                <a:gd name="T91" fmla="*/ 631 h 2822"/>
                <a:gd name="T92" fmla="*/ 237 w 8128"/>
                <a:gd name="T93" fmla="*/ 500 h 2822"/>
                <a:gd name="T94" fmla="*/ 173 w 8128"/>
                <a:gd name="T95" fmla="*/ 369 h 2822"/>
                <a:gd name="T96" fmla="*/ 129 w 8128"/>
                <a:gd name="T97" fmla="*/ 235 h 2822"/>
                <a:gd name="T98" fmla="*/ 105 w 8128"/>
                <a:gd name="T99" fmla="*/ 102 h 2822"/>
                <a:gd name="T100" fmla="*/ 99 w 8128"/>
                <a:gd name="T101" fmla="*/ 0 h 282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8128"/>
                <a:gd name="T154" fmla="*/ 0 h 2822"/>
                <a:gd name="T155" fmla="*/ 8128 w 8128"/>
                <a:gd name="T156" fmla="*/ 2822 h 282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8128" h="2822">
                  <a:moveTo>
                    <a:pt x="0" y="0"/>
                  </a:moveTo>
                  <a:lnTo>
                    <a:pt x="0" y="0"/>
                  </a:lnTo>
                  <a:lnTo>
                    <a:pt x="1" y="37"/>
                  </a:lnTo>
                  <a:lnTo>
                    <a:pt x="3" y="75"/>
                  </a:lnTo>
                  <a:lnTo>
                    <a:pt x="6" y="112"/>
                  </a:lnTo>
                  <a:lnTo>
                    <a:pt x="11" y="150"/>
                  </a:lnTo>
                  <a:lnTo>
                    <a:pt x="17" y="186"/>
                  </a:lnTo>
                  <a:lnTo>
                    <a:pt x="24" y="224"/>
                  </a:lnTo>
                  <a:lnTo>
                    <a:pt x="34" y="261"/>
                  </a:lnTo>
                  <a:lnTo>
                    <a:pt x="44" y="297"/>
                  </a:lnTo>
                  <a:lnTo>
                    <a:pt x="55" y="333"/>
                  </a:lnTo>
                  <a:lnTo>
                    <a:pt x="68" y="370"/>
                  </a:lnTo>
                  <a:lnTo>
                    <a:pt x="82" y="407"/>
                  </a:lnTo>
                  <a:lnTo>
                    <a:pt x="98" y="442"/>
                  </a:lnTo>
                  <a:lnTo>
                    <a:pt x="114" y="478"/>
                  </a:lnTo>
                  <a:lnTo>
                    <a:pt x="132" y="514"/>
                  </a:lnTo>
                  <a:lnTo>
                    <a:pt x="151" y="548"/>
                  </a:lnTo>
                  <a:lnTo>
                    <a:pt x="172" y="584"/>
                  </a:lnTo>
                  <a:lnTo>
                    <a:pt x="193" y="619"/>
                  </a:lnTo>
                  <a:lnTo>
                    <a:pt x="215" y="653"/>
                  </a:lnTo>
                  <a:lnTo>
                    <a:pt x="240" y="688"/>
                  </a:lnTo>
                  <a:lnTo>
                    <a:pt x="264" y="722"/>
                  </a:lnTo>
                  <a:lnTo>
                    <a:pt x="291" y="756"/>
                  </a:lnTo>
                  <a:lnTo>
                    <a:pt x="318" y="790"/>
                  </a:lnTo>
                  <a:lnTo>
                    <a:pt x="346" y="823"/>
                  </a:lnTo>
                  <a:lnTo>
                    <a:pt x="376" y="857"/>
                  </a:lnTo>
                  <a:lnTo>
                    <a:pt x="407" y="891"/>
                  </a:lnTo>
                  <a:lnTo>
                    <a:pt x="439" y="923"/>
                  </a:lnTo>
                  <a:lnTo>
                    <a:pt x="472" y="956"/>
                  </a:lnTo>
                  <a:lnTo>
                    <a:pt x="506" y="989"/>
                  </a:lnTo>
                  <a:lnTo>
                    <a:pt x="542" y="1021"/>
                  </a:lnTo>
                  <a:lnTo>
                    <a:pt x="578" y="1053"/>
                  </a:lnTo>
                  <a:lnTo>
                    <a:pt x="615" y="1085"/>
                  </a:lnTo>
                  <a:lnTo>
                    <a:pt x="653" y="1117"/>
                  </a:lnTo>
                  <a:lnTo>
                    <a:pt x="693" y="1149"/>
                  </a:lnTo>
                  <a:lnTo>
                    <a:pt x="734" y="1180"/>
                  </a:lnTo>
                  <a:lnTo>
                    <a:pt x="775" y="1211"/>
                  </a:lnTo>
                  <a:lnTo>
                    <a:pt x="818" y="1241"/>
                  </a:lnTo>
                  <a:lnTo>
                    <a:pt x="862" y="1272"/>
                  </a:lnTo>
                  <a:lnTo>
                    <a:pt x="906" y="1303"/>
                  </a:lnTo>
                  <a:lnTo>
                    <a:pt x="952" y="1333"/>
                  </a:lnTo>
                  <a:lnTo>
                    <a:pt x="999" y="1363"/>
                  </a:lnTo>
                  <a:lnTo>
                    <a:pt x="1046" y="1392"/>
                  </a:lnTo>
                  <a:lnTo>
                    <a:pt x="1095" y="1422"/>
                  </a:lnTo>
                  <a:lnTo>
                    <a:pt x="1145" y="1451"/>
                  </a:lnTo>
                  <a:lnTo>
                    <a:pt x="1195" y="1480"/>
                  </a:lnTo>
                  <a:lnTo>
                    <a:pt x="1247" y="1509"/>
                  </a:lnTo>
                  <a:lnTo>
                    <a:pt x="1299" y="1537"/>
                  </a:lnTo>
                  <a:lnTo>
                    <a:pt x="1353" y="1566"/>
                  </a:lnTo>
                  <a:lnTo>
                    <a:pt x="1407" y="1593"/>
                  </a:lnTo>
                  <a:lnTo>
                    <a:pt x="1463" y="1622"/>
                  </a:lnTo>
                  <a:lnTo>
                    <a:pt x="1519" y="1649"/>
                  </a:lnTo>
                  <a:lnTo>
                    <a:pt x="1576" y="1676"/>
                  </a:lnTo>
                  <a:lnTo>
                    <a:pt x="1635" y="1703"/>
                  </a:lnTo>
                  <a:lnTo>
                    <a:pt x="1694" y="1730"/>
                  </a:lnTo>
                  <a:lnTo>
                    <a:pt x="1754" y="1756"/>
                  </a:lnTo>
                  <a:lnTo>
                    <a:pt x="1815" y="1783"/>
                  </a:lnTo>
                  <a:lnTo>
                    <a:pt x="1877" y="1808"/>
                  </a:lnTo>
                  <a:lnTo>
                    <a:pt x="1939" y="1834"/>
                  </a:lnTo>
                  <a:lnTo>
                    <a:pt x="2002" y="1859"/>
                  </a:lnTo>
                  <a:lnTo>
                    <a:pt x="2067" y="1885"/>
                  </a:lnTo>
                  <a:lnTo>
                    <a:pt x="2132" y="1909"/>
                  </a:lnTo>
                  <a:lnTo>
                    <a:pt x="2198" y="1935"/>
                  </a:lnTo>
                  <a:lnTo>
                    <a:pt x="2265" y="1958"/>
                  </a:lnTo>
                  <a:lnTo>
                    <a:pt x="2332" y="1983"/>
                  </a:lnTo>
                  <a:lnTo>
                    <a:pt x="2401" y="2006"/>
                  </a:lnTo>
                  <a:lnTo>
                    <a:pt x="2470" y="2029"/>
                  </a:lnTo>
                  <a:lnTo>
                    <a:pt x="2540" y="2053"/>
                  </a:lnTo>
                  <a:lnTo>
                    <a:pt x="2611" y="2076"/>
                  </a:lnTo>
                  <a:lnTo>
                    <a:pt x="2682" y="2099"/>
                  </a:lnTo>
                  <a:lnTo>
                    <a:pt x="2754" y="2121"/>
                  </a:lnTo>
                  <a:lnTo>
                    <a:pt x="2829" y="2143"/>
                  </a:lnTo>
                  <a:lnTo>
                    <a:pt x="2902" y="2165"/>
                  </a:lnTo>
                  <a:lnTo>
                    <a:pt x="2977" y="2186"/>
                  </a:lnTo>
                  <a:lnTo>
                    <a:pt x="3128" y="2228"/>
                  </a:lnTo>
                  <a:lnTo>
                    <a:pt x="3283" y="2269"/>
                  </a:lnTo>
                  <a:lnTo>
                    <a:pt x="3441" y="2309"/>
                  </a:lnTo>
                  <a:lnTo>
                    <a:pt x="3601" y="2346"/>
                  </a:lnTo>
                  <a:lnTo>
                    <a:pt x="3764" y="2383"/>
                  </a:lnTo>
                  <a:lnTo>
                    <a:pt x="3930" y="2419"/>
                  </a:lnTo>
                  <a:lnTo>
                    <a:pt x="4099" y="2454"/>
                  </a:lnTo>
                  <a:lnTo>
                    <a:pt x="4269" y="2486"/>
                  </a:lnTo>
                  <a:lnTo>
                    <a:pt x="4443" y="2518"/>
                  </a:lnTo>
                  <a:lnTo>
                    <a:pt x="4619" y="2547"/>
                  </a:lnTo>
                  <a:lnTo>
                    <a:pt x="4797" y="2576"/>
                  </a:lnTo>
                  <a:lnTo>
                    <a:pt x="4977" y="2603"/>
                  </a:lnTo>
                  <a:lnTo>
                    <a:pt x="5160" y="2629"/>
                  </a:lnTo>
                  <a:lnTo>
                    <a:pt x="5345" y="2652"/>
                  </a:lnTo>
                  <a:lnTo>
                    <a:pt x="5532" y="2676"/>
                  </a:lnTo>
                  <a:lnTo>
                    <a:pt x="5721" y="2696"/>
                  </a:lnTo>
                  <a:lnTo>
                    <a:pt x="5912" y="2716"/>
                  </a:lnTo>
                  <a:lnTo>
                    <a:pt x="6105" y="2734"/>
                  </a:lnTo>
                  <a:lnTo>
                    <a:pt x="6300" y="2750"/>
                  </a:lnTo>
                  <a:lnTo>
                    <a:pt x="6497" y="2764"/>
                  </a:lnTo>
                  <a:lnTo>
                    <a:pt x="6695" y="2778"/>
                  </a:lnTo>
                  <a:lnTo>
                    <a:pt x="6896" y="2789"/>
                  </a:lnTo>
                  <a:lnTo>
                    <a:pt x="7098" y="2799"/>
                  </a:lnTo>
                  <a:lnTo>
                    <a:pt x="7301" y="2807"/>
                  </a:lnTo>
                  <a:lnTo>
                    <a:pt x="7505" y="2813"/>
                  </a:lnTo>
                  <a:lnTo>
                    <a:pt x="7711" y="2817"/>
                  </a:lnTo>
                  <a:lnTo>
                    <a:pt x="7919" y="2821"/>
                  </a:lnTo>
                  <a:lnTo>
                    <a:pt x="8128" y="2822"/>
                  </a:lnTo>
                  <a:lnTo>
                    <a:pt x="8128" y="2723"/>
                  </a:lnTo>
                  <a:lnTo>
                    <a:pt x="7920" y="2722"/>
                  </a:lnTo>
                  <a:lnTo>
                    <a:pt x="7713" y="2719"/>
                  </a:lnTo>
                  <a:lnTo>
                    <a:pt x="7508" y="2715"/>
                  </a:lnTo>
                  <a:lnTo>
                    <a:pt x="7304" y="2708"/>
                  </a:lnTo>
                  <a:lnTo>
                    <a:pt x="7102" y="2700"/>
                  </a:lnTo>
                  <a:lnTo>
                    <a:pt x="6901" y="2691"/>
                  </a:lnTo>
                  <a:lnTo>
                    <a:pt x="6702" y="2679"/>
                  </a:lnTo>
                  <a:lnTo>
                    <a:pt x="6503" y="2667"/>
                  </a:lnTo>
                  <a:lnTo>
                    <a:pt x="6308" y="2651"/>
                  </a:lnTo>
                  <a:lnTo>
                    <a:pt x="6114" y="2635"/>
                  </a:lnTo>
                  <a:lnTo>
                    <a:pt x="5921" y="2618"/>
                  </a:lnTo>
                  <a:lnTo>
                    <a:pt x="5731" y="2598"/>
                  </a:lnTo>
                  <a:lnTo>
                    <a:pt x="5543" y="2577"/>
                  </a:lnTo>
                  <a:lnTo>
                    <a:pt x="5357" y="2554"/>
                  </a:lnTo>
                  <a:lnTo>
                    <a:pt x="5173" y="2531"/>
                  </a:lnTo>
                  <a:lnTo>
                    <a:pt x="4992" y="2506"/>
                  </a:lnTo>
                  <a:lnTo>
                    <a:pt x="4812" y="2478"/>
                  </a:lnTo>
                  <a:lnTo>
                    <a:pt x="4634" y="2449"/>
                  </a:lnTo>
                  <a:lnTo>
                    <a:pt x="4459" y="2420"/>
                  </a:lnTo>
                  <a:lnTo>
                    <a:pt x="4288" y="2388"/>
                  </a:lnTo>
                  <a:lnTo>
                    <a:pt x="4117" y="2356"/>
                  </a:lnTo>
                  <a:lnTo>
                    <a:pt x="3950" y="2322"/>
                  </a:lnTo>
                  <a:lnTo>
                    <a:pt x="3785" y="2286"/>
                  </a:lnTo>
                  <a:lnTo>
                    <a:pt x="3623" y="2250"/>
                  </a:lnTo>
                  <a:lnTo>
                    <a:pt x="3464" y="2212"/>
                  </a:lnTo>
                  <a:lnTo>
                    <a:pt x="3307" y="2173"/>
                  </a:lnTo>
                  <a:lnTo>
                    <a:pt x="3154" y="2132"/>
                  </a:lnTo>
                  <a:lnTo>
                    <a:pt x="3003" y="2091"/>
                  </a:lnTo>
                  <a:lnTo>
                    <a:pt x="2929" y="2070"/>
                  </a:lnTo>
                  <a:lnTo>
                    <a:pt x="2856" y="2049"/>
                  </a:lnTo>
                  <a:lnTo>
                    <a:pt x="2783" y="2026"/>
                  </a:lnTo>
                  <a:lnTo>
                    <a:pt x="2712" y="2004"/>
                  </a:lnTo>
                  <a:lnTo>
                    <a:pt x="2641" y="1982"/>
                  </a:lnTo>
                  <a:lnTo>
                    <a:pt x="2570" y="1959"/>
                  </a:lnTo>
                  <a:lnTo>
                    <a:pt x="2500" y="1937"/>
                  </a:lnTo>
                  <a:lnTo>
                    <a:pt x="2432" y="1913"/>
                  </a:lnTo>
                  <a:lnTo>
                    <a:pt x="2364" y="1890"/>
                  </a:lnTo>
                  <a:lnTo>
                    <a:pt x="2297" y="1865"/>
                  </a:lnTo>
                  <a:lnTo>
                    <a:pt x="2231" y="1842"/>
                  </a:lnTo>
                  <a:lnTo>
                    <a:pt x="2166" y="1817"/>
                  </a:lnTo>
                  <a:lnTo>
                    <a:pt x="2102" y="1793"/>
                  </a:lnTo>
                  <a:lnTo>
                    <a:pt x="2038" y="1767"/>
                  </a:lnTo>
                  <a:lnTo>
                    <a:pt x="1975" y="1743"/>
                  </a:lnTo>
                  <a:lnTo>
                    <a:pt x="1913" y="1718"/>
                  </a:lnTo>
                  <a:lnTo>
                    <a:pt x="1853" y="1692"/>
                  </a:lnTo>
                  <a:lnTo>
                    <a:pt x="1792" y="1666"/>
                  </a:lnTo>
                  <a:lnTo>
                    <a:pt x="1733" y="1640"/>
                  </a:lnTo>
                  <a:lnTo>
                    <a:pt x="1675" y="1614"/>
                  </a:lnTo>
                  <a:lnTo>
                    <a:pt x="1617" y="1587"/>
                  </a:lnTo>
                  <a:lnTo>
                    <a:pt x="1562" y="1559"/>
                  </a:lnTo>
                  <a:lnTo>
                    <a:pt x="1507" y="1533"/>
                  </a:lnTo>
                  <a:lnTo>
                    <a:pt x="1452" y="1505"/>
                  </a:lnTo>
                  <a:lnTo>
                    <a:pt x="1398" y="1478"/>
                  </a:lnTo>
                  <a:lnTo>
                    <a:pt x="1345" y="1450"/>
                  </a:lnTo>
                  <a:lnTo>
                    <a:pt x="1294" y="1422"/>
                  </a:lnTo>
                  <a:lnTo>
                    <a:pt x="1244" y="1393"/>
                  </a:lnTo>
                  <a:lnTo>
                    <a:pt x="1194" y="1366"/>
                  </a:lnTo>
                  <a:lnTo>
                    <a:pt x="1145" y="1337"/>
                  </a:lnTo>
                  <a:lnTo>
                    <a:pt x="1097" y="1308"/>
                  </a:lnTo>
                  <a:lnTo>
                    <a:pt x="1051" y="1279"/>
                  </a:lnTo>
                  <a:lnTo>
                    <a:pt x="1006" y="1250"/>
                  </a:lnTo>
                  <a:lnTo>
                    <a:pt x="961" y="1220"/>
                  </a:lnTo>
                  <a:lnTo>
                    <a:pt x="917" y="1190"/>
                  </a:lnTo>
                  <a:lnTo>
                    <a:pt x="875" y="1161"/>
                  </a:lnTo>
                  <a:lnTo>
                    <a:pt x="833" y="1131"/>
                  </a:lnTo>
                  <a:lnTo>
                    <a:pt x="792" y="1101"/>
                  </a:lnTo>
                  <a:lnTo>
                    <a:pt x="754" y="1070"/>
                  </a:lnTo>
                  <a:lnTo>
                    <a:pt x="715" y="1040"/>
                  </a:lnTo>
                  <a:lnTo>
                    <a:pt x="679" y="1009"/>
                  </a:lnTo>
                  <a:lnTo>
                    <a:pt x="642" y="978"/>
                  </a:lnTo>
                  <a:lnTo>
                    <a:pt x="608" y="948"/>
                  </a:lnTo>
                  <a:lnTo>
                    <a:pt x="573" y="916"/>
                  </a:lnTo>
                  <a:lnTo>
                    <a:pt x="541" y="886"/>
                  </a:lnTo>
                  <a:lnTo>
                    <a:pt x="509" y="854"/>
                  </a:lnTo>
                  <a:lnTo>
                    <a:pt x="479" y="822"/>
                  </a:lnTo>
                  <a:lnTo>
                    <a:pt x="449" y="791"/>
                  </a:lnTo>
                  <a:lnTo>
                    <a:pt x="421" y="759"/>
                  </a:lnTo>
                  <a:lnTo>
                    <a:pt x="394" y="727"/>
                  </a:lnTo>
                  <a:lnTo>
                    <a:pt x="368" y="695"/>
                  </a:lnTo>
                  <a:lnTo>
                    <a:pt x="343" y="662"/>
                  </a:lnTo>
                  <a:lnTo>
                    <a:pt x="319" y="631"/>
                  </a:lnTo>
                  <a:lnTo>
                    <a:pt x="297" y="598"/>
                  </a:lnTo>
                  <a:lnTo>
                    <a:pt x="276" y="566"/>
                  </a:lnTo>
                  <a:lnTo>
                    <a:pt x="256" y="533"/>
                  </a:lnTo>
                  <a:lnTo>
                    <a:pt x="237" y="500"/>
                  </a:lnTo>
                  <a:lnTo>
                    <a:pt x="219" y="468"/>
                  </a:lnTo>
                  <a:lnTo>
                    <a:pt x="202" y="435"/>
                  </a:lnTo>
                  <a:lnTo>
                    <a:pt x="187" y="401"/>
                  </a:lnTo>
                  <a:lnTo>
                    <a:pt x="173" y="369"/>
                  </a:lnTo>
                  <a:lnTo>
                    <a:pt x="161" y="335"/>
                  </a:lnTo>
                  <a:lnTo>
                    <a:pt x="148" y="303"/>
                  </a:lnTo>
                  <a:lnTo>
                    <a:pt x="138" y="269"/>
                  </a:lnTo>
                  <a:lnTo>
                    <a:pt x="129" y="235"/>
                  </a:lnTo>
                  <a:lnTo>
                    <a:pt x="121" y="203"/>
                  </a:lnTo>
                  <a:lnTo>
                    <a:pt x="114" y="169"/>
                  </a:lnTo>
                  <a:lnTo>
                    <a:pt x="109" y="135"/>
                  </a:lnTo>
                  <a:lnTo>
                    <a:pt x="105" y="102"/>
                  </a:lnTo>
                  <a:lnTo>
                    <a:pt x="101" y="68"/>
                  </a:lnTo>
                  <a:lnTo>
                    <a:pt x="100" y="33"/>
                  </a:lnTo>
                  <a:lnTo>
                    <a:pt x="99" y="0"/>
                  </a:lnTo>
                  <a:lnTo>
                    <a:pt x="0" y="0"/>
                  </a:lnTo>
                  <a:close/>
                </a:path>
              </a:pathLst>
            </a:custGeom>
            <a:solidFill>
              <a:srgbClr val="D98E9A"/>
            </a:solidFill>
            <a:ln w="9525">
              <a:noFill/>
              <a:round/>
              <a:headEnd/>
              <a:tailEnd/>
            </a:ln>
          </p:spPr>
          <p:txBody>
            <a:bodyPr>
              <a:prstTxWarp prst="textNoShape">
                <a:avLst/>
              </a:prstTxWarp>
            </a:bodyPr>
            <a:lstStyle/>
            <a:p>
              <a:endParaRPr lang="en-US"/>
            </a:p>
          </p:txBody>
        </p:sp>
        <p:sp>
          <p:nvSpPr>
            <p:cNvPr id="20685" name="Freeform 552"/>
            <p:cNvSpPr>
              <a:spLocks/>
            </p:cNvSpPr>
            <p:nvPr/>
          </p:nvSpPr>
          <p:spPr bwMode="auto">
            <a:xfrm>
              <a:off x="1834" y="1600"/>
              <a:ext cx="254" cy="88"/>
            </a:xfrm>
            <a:custGeom>
              <a:avLst/>
              <a:gdLst>
                <a:gd name="T0" fmla="*/ 7711 w 8128"/>
                <a:gd name="T1" fmla="*/ 4 h 2822"/>
                <a:gd name="T2" fmla="*/ 6896 w 8128"/>
                <a:gd name="T3" fmla="*/ 33 h 2822"/>
                <a:gd name="T4" fmla="*/ 6105 w 8128"/>
                <a:gd name="T5" fmla="*/ 88 h 2822"/>
                <a:gd name="T6" fmla="*/ 5345 w 8128"/>
                <a:gd name="T7" fmla="*/ 169 h 2822"/>
                <a:gd name="T8" fmla="*/ 4619 w 8128"/>
                <a:gd name="T9" fmla="*/ 274 h 2822"/>
                <a:gd name="T10" fmla="*/ 3930 w 8128"/>
                <a:gd name="T11" fmla="*/ 403 h 2822"/>
                <a:gd name="T12" fmla="*/ 3283 w 8128"/>
                <a:gd name="T13" fmla="*/ 553 h 2822"/>
                <a:gd name="T14" fmla="*/ 2682 w 8128"/>
                <a:gd name="T15" fmla="*/ 723 h 2822"/>
                <a:gd name="T16" fmla="*/ 2401 w 8128"/>
                <a:gd name="T17" fmla="*/ 815 h 2822"/>
                <a:gd name="T18" fmla="*/ 2132 w 8128"/>
                <a:gd name="T19" fmla="*/ 911 h 2822"/>
                <a:gd name="T20" fmla="*/ 1877 w 8128"/>
                <a:gd name="T21" fmla="*/ 1013 h 2822"/>
                <a:gd name="T22" fmla="*/ 1635 w 8128"/>
                <a:gd name="T23" fmla="*/ 1118 h 2822"/>
                <a:gd name="T24" fmla="*/ 1407 w 8128"/>
                <a:gd name="T25" fmla="*/ 1228 h 2822"/>
                <a:gd name="T26" fmla="*/ 1195 w 8128"/>
                <a:gd name="T27" fmla="*/ 1342 h 2822"/>
                <a:gd name="T28" fmla="*/ 999 w 8128"/>
                <a:gd name="T29" fmla="*/ 1459 h 2822"/>
                <a:gd name="T30" fmla="*/ 818 w 8128"/>
                <a:gd name="T31" fmla="*/ 1580 h 2822"/>
                <a:gd name="T32" fmla="*/ 653 w 8128"/>
                <a:gd name="T33" fmla="*/ 1704 h 2822"/>
                <a:gd name="T34" fmla="*/ 506 w 8128"/>
                <a:gd name="T35" fmla="*/ 1833 h 2822"/>
                <a:gd name="T36" fmla="*/ 376 w 8128"/>
                <a:gd name="T37" fmla="*/ 1964 h 2822"/>
                <a:gd name="T38" fmla="*/ 264 w 8128"/>
                <a:gd name="T39" fmla="*/ 2099 h 2822"/>
                <a:gd name="T40" fmla="*/ 172 w 8128"/>
                <a:gd name="T41" fmla="*/ 2238 h 2822"/>
                <a:gd name="T42" fmla="*/ 98 w 8128"/>
                <a:gd name="T43" fmla="*/ 2379 h 2822"/>
                <a:gd name="T44" fmla="*/ 44 w 8128"/>
                <a:gd name="T45" fmla="*/ 2524 h 2822"/>
                <a:gd name="T46" fmla="*/ 11 w 8128"/>
                <a:gd name="T47" fmla="*/ 2672 h 2822"/>
                <a:gd name="T48" fmla="*/ 0 w 8128"/>
                <a:gd name="T49" fmla="*/ 2822 h 2822"/>
                <a:gd name="T50" fmla="*/ 105 w 8128"/>
                <a:gd name="T51" fmla="*/ 2720 h 2822"/>
                <a:gd name="T52" fmla="*/ 129 w 8128"/>
                <a:gd name="T53" fmla="*/ 2586 h 2822"/>
                <a:gd name="T54" fmla="*/ 173 w 8128"/>
                <a:gd name="T55" fmla="*/ 2453 h 2822"/>
                <a:gd name="T56" fmla="*/ 237 w 8128"/>
                <a:gd name="T57" fmla="*/ 2321 h 2822"/>
                <a:gd name="T58" fmla="*/ 319 w 8128"/>
                <a:gd name="T59" fmla="*/ 2191 h 2822"/>
                <a:gd name="T60" fmla="*/ 421 w 8128"/>
                <a:gd name="T61" fmla="*/ 2063 h 2822"/>
                <a:gd name="T62" fmla="*/ 541 w 8128"/>
                <a:gd name="T63" fmla="*/ 1936 h 2822"/>
                <a:gd name="T64" fmla="*/ 679 w 8128"/>
                <a:gd name="T65" fmla="*/ 1813 h 2822"/>
                <a:gd name="T66" fmla="*/ 833 w 8128"/>
                <a:gd name="T67" fmla="*/ 1690 h 2822"/>
                <a:gd name="T68" fmla="*/ 1006 w 8128"/>
                <a:gd name="T69" fmla="*/ 1572 h 2822"/>
                <a:gd name="T70" fmla="*/ 1194 w 8128"/>
                <a:gd name="T71" fmla="*/ 1456 h 2822"/>
                <a:gd name="T72" fmla="*/ 1398 w 8128"/>
                <a:gd name="T73" fmla="*/ 1344 h 2822"/>
                <a:gd name="T74" fmla="*/ 1617 w 8128"/>
                <a:gd name="T75" fmla="*/ 1235 h 2822"/>
                <a:gd name="T76" fmla="*/ 1853 w 8128"/>
                <a:gd name="T77" fmla="*/ 1130 h 2822"/>
                <a:gd name="T78" fmla="*/ 2102 w 8128"/>
                <a:gd name="T79" fmla="*/ 1029 h 2822"/>
                <a:gd name="T80" fmla="*/ 2364 w 8128"/>
                <a:gd name="T81" fmla="*/ 932 h 2822"/>
                <a:gd name="T82" fmla="*/ 2641 w 8128"/>
                <a:gd name="T83" fmla="*/ 840 h 2822"/>
                <a:gd name="T84" fmla="*/ 3154 w 8128"/>
                <a:gd name="T85" fmla="*/ 689 h 2822"/>
                <a:gd name="T86" fmla="*/ 3785 w 8128"/>
                <a:gd name="T87" fmla="*/ 535 h 2822"/>
                <a:gd name="T88" fmla="*/ 4459 w 8128"/>
                <a:gd name="T89" fmla="*/ 402 h 2822"/>
                <a:gd name="T90" fmla="*/ 5173 w 8128"/>
                <a:gd name="T91" fmla="*/ 291 h 2822"/>
                <a:gd name="T92" fmla="*/ 5921 w 8128"/>
                <a:gd name="T93" fmla="*/ 204 h 2822"/>
                <a:gd name="T94" fmla="*/ 6702 w 8128"/>
                <a:gd name="T95" fmla="*/ 142 h 2822"/>
                <a:gd name="T96" fmla="*/ 7508 w 8128"/>
                <a:gd name="T97" fmla="*/ 107 h 2822"/>
                <a:gd name="T98" fmla="*/ 8128 w 8128"/>
                <a:gd name="T99" fmla="*/ 99 h 282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128"/>
                <a:gd name="T151" fmla="*/ 0 h 2822"/>
                <a:gd name="T152" fmla="*/ 8128 w 8128"/>
                <a:gd name="T153" fmla="*/ 2822 h 282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128" h="2822">
                  <a:moveTo>
                    <a:pt x="8128" y="0"/>
                  </a:moveTo>
                  <a:lnTo>
                    <a:pt x="8128" y="0"/>
                  </a:lnTo>
                  <a:lnTo>
                    <a:pt x="7919" y="1"/>
                  </a:lnTo>
                  <a:lnTo>
                    <a:pt x="7711" y="4"/>
                  </a:lnTo>
                  <a:lnTo>
                    <a:pt x="7505" y="8"/>
                  </a:lnTo>
                  <a:lnTo>
                    <a:pt x="7301" y="14"/>
                  </a:lnTo>
                  <a:lnTo>
                    <a:pt x="7098" y="22"/>
                  </a:lnTo>
                  <a:lnTo>
                    <a:pt x="6896" y="33"/>
                  </a:lnTo>
                  <a:lnTo>
                    <a:pt x="6695" y="44"/>
                  </a:lnTo>
                  <a:lnTo>
                    <a:pt x="6497" y="57"/>
                  </a:lnTo>
                  <a:lnTo>
                    <a:pt x="6300" y="71"/>
                  </a:lnTo>
                  <a:lnTo>
                    <a:pt x="6105" y="88"/>
                  </a:lnTo>
                  <a:lnTo>
                    <a:pt x="5912" y="106"/>
                  </a:lnTo>
                  <a:lnTo>
                    <a:pt x="5721" y="125"/>
                  </a:lnTo>
                  <a:lnTo>
                    <a:pt x="5532" y="146"/>
                  </a:lnTo>
                  <a:lnTo>
                    <a:pt x="5345" y="169"/>
                  </a:lnTo>
                  <a:lnTo>
                    <a:pt x="5160" y="193"/>
                  </a:lnTo>
                  <a:lnTo>
                    <a:pt x="4977" y="218"/>
                  </a:lnTo>
                  <a:lnTo>
                    <a:pt x="4797" y="246"/>
                  </a:lnTo>
                  <a:lnTo>
                    <a:pt x="4619" y="274"/>
                  </a:lnTo>
                  <a:lnTo>
                    <a:pt x="4443" y="304"/>
                  </a:lnTo>
                  <a:lnTo>
                    <a:pt x="4269" y="335"/>
                  </a:lnTo>
                  <a:lnTo>
                    <a:pt x="4099" y="368"/>
                  </a:lnTo>
                  <a:lnTo>
                    <a:pt x="3930" y="403"/>
                  </a:lnTo>
                  <a:lnTo>
                    <a:pt x="3764" y="438"/>
                  </a:lnTo>
                  <a:lnTo>
                    <a:pt x="3601" y="475"/>
                  </a:lnTo>
                  <a:lnTo>
                    <a:pt x="3441" y="514"/>
                  </a:lnTo>
                  <a:lnTo>
                    <a:pt x="3283" y="553"/>
                  </a:lnTo>
                  <a:lnTo>
                    <a:pt x="3128" y="593"/>
                  </a:lnTo>
                  <a:lnTo>
                    <a:pt x="2977" y="635"/>
                  </a:lnTo>
                  <a:lnTo>
                    <a:pt x="2829" y="679"/>
                  </a:lnTo>
                  <a:lnTo>
                    <a:pt x="2682" y="723"/>
                  </a:lnTo>
                  <a:lnTo>
                    <a:pt x="2611" y="745"/>
                  </a:lnTo>
                  <a:lnTo>
                    <a:pt x="2540" y="769"/>
                  </a:lnTo>
                  <a:lnTo>
                    <a:pt x="2470" y="792"/>
                  </a:lnTo>
                  <a:lnTo>
                    <a:pt x="2401" y="815"/>
                  </a:lnTo>
                  <a:lnTo>
                    <a:pt x="2332" y="839"/>
                  </a:lnTo>
                  <a:lnTo>
                    <a:pt x="2265" y="863"/>
                  </a:lnTo>
                  <a:lnTo>
                    <a:pt x="2198" y="887"/>
                  </a:lnTo>
                  <a:lnTo>
                    <a:pt x="2132" y="911"/>
                  </a:lnTo>
                  <a:lnTo>
                    <a:pt x="2067" y="937"/>
                  </a:lnTo>
                  <a:lnTo>
                    <a:pt x="2002" y="962"/>
                  </a:lnTo>
                  <a:lnTo>
                    <a:pt x="1939" y="988"/>
                  </a:lnTo>
                  <a:lnTo>
                    <a:pt x="1877" y="1013"/>
                  </a:lnTo>
                  <a:lnTo>
                    <a:pt x="1815" y="1039"/>
                  </a:lnTo>
                  <a:lnTo>
                    <a:pt x="1754" y="1065"/>
                  </a:lnTo>
                  <a:lnTo>
                    <a:pt x="1694" y="1092"/>
                  </a:lnTo>
                  <a:lnTo>
                    <a:pt x="1635" y="1118"/>
                  </a:lnTo>
                  <a:lnTo>
                    <a:pt x="1576" y="1146"/>
                  </a:lnTo>
                  <a:lnTo>
                    <a:pt x="1519" y="1172"/>
                  </a:lnTo>
                  <a:lnTo>
                    <a:pt x="1463" y="1200"/>
                  </a:lnTo>
                  <a:lnTo>
                    <a:pt x="1407" y="1228"/>
                  </a:lnTo>
                  <a:lnTo>
                    <a:pt x="1353" y="1256"/>
                  </a:lnTo>
                  <a:lnTo>
                    <a:pt x="1299" y="1284"/>
                  </a:lnTo>
                  <a:lnTo>
                    <a:pt x="1247" y="1313"/>
                  </a:lnTo>
                  <a:lnTo>
                    <a:pt x="1195" y="1342"/>
                  </a:lnTo>
                  <a:lnTo>
                    <a:pt x="1145" y="1371"/>
                  </a:lnTo>
                  <a:lnTo>
                    <a:pt x="1095" y="1400"/>
                  </a:lnTo>
                  <a:lnTo>
                    <a:pt x="1046" y="1429"/>
                  </a:lnTo>
                  <a:lnTo>
                    <a:pt x="999" y="1459"/>
                  </a:lnTo>
                  <a:lnTo>
                    <a:pt x="952" y="1489"/>
                  </a:lnTo>
                  <a:lnTo>
                    <a:pt x="906" y="1519"/>
                  </a:lnTo>
                  <a:lnTo>
                    <a:pt x="862" y="1550"/>
                  </a:lnTo>
                  <a:lnTo>
                    <a:pt x="818" y="1580"/>
                  </a:lnTo>
                  <a:lnTo>
                    <a:pt x="775" y="1611"/>
                  </a:lnTo>
                  <a:lnTo>
                    <a:pt x="734" y="1641"/>
                  </a:lnTo>
                  <a:lnTo>
                    <a:pt x="693" y="1673"/>
                  </a:lnTo>
                  <a:lnTo>
                    <a:pt x="653" y="1704"/>
                  </a:lnTo>
                  <a:lnTo>
                    <a:pt x="615" y="1736"/>
                  </a:lnTo>
                  <a:lnTo>
                    <a:pt x="578" y="1769"/>
                  </a:lnTo>
                  <a:lnTo>
                    <a:pt x="542" y="1800"/>
                  </a:lnTo>
                  <a:lnTo>
                    <a:pt x="506" y="1833"/>
                  </a:lnTo>
                  <a:lnTo>
                    <a:pt x="472" y="1866"/>
                  </a:lnTo>
                  <a:lnTo>
                    <a:pt x="439" y="1898"/>
                  </a:lnTo>
                  <a:lnTo>
                    <a:pt x="407" y="1931"/>
                  </a:lnTo>
                  <a:lnTo>
                    <a:pt x="376" y="1964"/>
                  </a:lnTo>
                  <a:lnTo>
                    <a:pt x="346" y="1998"/>
                  </a:lnTo>
                  <a:lnTo>
                    <a:pt x="318" y="2032"/>
                  </a:lnTo>
                  <a:lnTo>
                    <a:pt x="291" y="2065"/>
                  </a:lnTo>
                  <a:lnTo>
                    <a:pt x="264" y="2099"/>
                  </a:lnTo>
                  <a:lnTo>
                    <a:pt x="240" y="2134"/>
                  </a:lnTo>
                  <a:lnTo>
                    <a:pt x="215" y="2168"/>
                  </a:lnTo>
                  <a:lnTo>
                    <a:pt x="193" y="2203"/>
                  </a:lnTo>
                  <a:lnTo>
                    <a:pt x="172" y="2238"/>
                  </a:lnTo>
                  <a:lnTo>
                    <a:pt x="151" y="2273"/>
                  </a:lnTo>
                  <a:lnTo>
                    <a:pt x="132" y="2308"/>
                  </a:lnTo>
                  <a:lnTo>
                    <a:pt x="114" y="2344"/>
                  </a:lnTo>
                  <a:lnTo>
                    <a:pt x="98" y="2379"/>
                  </a:lnTo>
                  <a:lnTo>
                    <a:pt x="82" y="2415"/>
                  </a:lnTo>
                  <a:lnTo>
                    <a:pt x="68" y="2452"/>
                  </a:lnTo>
                  <a:lnTo>
                    <a:pt x="55" y="2488"/>
                  </a:lnTo>
                  <a:lnTo>
                    <a:pt x="44" y="2524"/>
                  </a:lnTo>
                  <a:lnTo>
                    <a:pt x="34" y="2561"/>
                  </a:lnTo>
                  <a:lnTo>
                    <a:pt x="24" y="2597"/>
                  </a:lnTo>
                  <a:lnTo>
                    <a:pt x="17" y="2635"/>
                  </a:lnTo>
                  <a:lnTo>
                    <a:pt x="11" y="2672"/>
                  </a:lnTo>
                  <a:lnTo>
                    <a:pt x="6" y="2710"/>
                  </a:lnTo>
                  <a:lnTo>
                    <a:pt x="3" y="2746"/>
                  </a:lnTo>
                  <a:lnTo>
                    <a:pt x="1" y="2784"/>
                  </a:lnTo>
                  <a:lnTo>
                    <a:pt x="0" y="2822"/>
                  </a:lnTo>
                  <a:lnTo>
                    <a:pt x="99" y="2822"/>
                  </a:lnTo>
                  <a:lnTo>
                    <a:pt x="100" y="2788"/>
                  </a:lnTo>
                  <a:lnTo>
                    <a:pt x="101" y="2753"/>
                  </a:lnTo>
                  <a:lnTo>
                    <a:pt x="105" y="2720"/>
                  </a:lnTo>
                  <a:lnTo>
                    <a:pt x="109" y="2686"/>
                  </a:lnTo>
                  <a:lnTo>
                    <a:pt x="114" y="2653"/>
                  </a:lnTo>
                  <a:lnTo>
                    <a:pt x="121" y="2619"/>
                  </a:lnTo>
                  <a:lnTo>
                    <a:pt x="129" y="2586"/>
                  </a:lnTo>
                  <a:lnTo>
                    <a:pt x="138" y="2553"/>
                  </a:lnTo>
                  <a:lnTo>
                    <a:pt x="148" y="2519"/>
                  </a:lnTo>
                  <a:lnTo>
                    <a:pt x="161" y="2486"/>
                  </a:lnTo>
                  <a:lnTo>
                    <a:pt x="173" y="2453"/>
                  </a:lnTo>
                  <a:lnTo>
                    <a:pt x="187" y="2420"/>
                  </a:lnTo>
                  <a:lnTo>
                    <a:pt x="202" y="2386"/>
                  </a:lnTo>
                  <a:lnTo>
                    <a:pt x="219" y="2354"/>
                  </a:lnTo>
                  <a:lnTo>
                    <a:pt x="237" y="2321"/>
                  </a:lnTo>
                  <a:lnTo>
                    <a:pt x="256" y="2289"/>
                  </a:lnTo>
                  <a:lnTo>
                    <a:pt x="275" y="2256"/>
                  </a:lnTo>
                  <a:lnTo>
                    <a:pt x="297" y="2223"/>
                  </a:lnTo>
                  <a:lnTo>
                    <a:pt x="319" y="2191"/>
                  </a:lnTo>
                  <a:lnTo>
                    <a:pt x="343" y="2159"/>
                  </a:lnTo>
                  <a:lnTo>
                    <a:pt x="368" y="2127"/>
                  </a:lnTo>
                  <a:lnTo>
                    <a:pt x="394" y="2095"/>
                  </a:lnTo>
                  <a:lnTo>
                    <a:pt x="421" y="2063"/>
                  </a:lnTo>
                  <a:lnTo>
                    <a:pt x="449" y="2031"/>
                  </a:lnTo>
                  <a:lnTo>
                    <a:pt x="479" y="1999"/>
                  </a:lnTo>
                  <a:lnTo>
                    <a:pt x="509" y="1967"/>
                  </a:lnTo>
                  <a:lnTo>
                    <a:pt x="541" y="1936"/>
                  </a:lnTo>
                  <a:lnTo>
                    <a:pt x="573" y="1905"/>
                  </a:lnTo>
                  <a:lnTo>
                    <a:pt x="608" y="1874"/>
                  </a:lnTo>
                  <a:lnTo>
                    <a:pt x="642" y="1843"/>
                  </a:lnTo>
                  <a:lnTo>
                    <a:pt x="679" y="1813"/>
                  </a:lnTo>
                  <a:lnTo>
                    <a:pt x="715" y="1782"/>
                  </a:lnTo>
                  <a:lnTo>
                    <a:pt x="754" y="1751"/>
                  </a:lnTo>
                  <a:lnTo>
                    <a:pt x="792" y="1721"/>
                  </a:lnTo>
                  <a:lnTo>
                    <a:pt x="833" y="1690"/>
                  </a:lnTo>
                  <a:lnTo>
                    <a:pt x="875" y="1661"/>
                  </a:lnTo>
                  <a:lnTo>
                    <a:pt x="917" y="1631"/>
                  </a:lnTo>
                  <a:lnTo>
                    <a:pt x="961" y="1602"/>
                  </a:lnTo>
                  <a:lnTo>
                    <a:pt x="1006" y="1572"/>
                  </a:lnTo>
                  <a:lnTo>
                    <a:pt x="1051" y="1542"/>
                  </a:lnTo>
                  <a:lnTo>
                    <a:pt x="1097" y="1514"/>
                  </a:lnTo>
                  <a:lnTo>
                    <a:pt x="1145" y="1485"/>
                  </a:lnTo>
                  <a:lnTo>
                    <a:pt x="1194" y="1456"/>
                  </a:lnTo>
                  <a:lnTo>
                    <a:pt x="1244" y="1428"/>
                  </a:lnTo>
                  <a:lnTo>
                    <a:pt x="1294" y="1400"/>
                  </a:lnTo>
                  <a:lnTo>
                    <a:pt x="1345" y="1371"/>
                  </a:lnTo>
                  <a:lnTo>
                    <a:pt x="1398" y="1344"/>
                  </a:lnTo>
                  <a:lnTo>
                    <a:pt x="1452" y="1316"/>
                  </a:lnTo>
                  <a:lnTo>
                    <a:pt x="1507" y="1289"/>
                  </a:lnTo>
                  <a:lnTo>
                    <a:pt x="1562" y="1262"/>
                  </a:lnTo>
                  <a:lnTo>
                    <a:pt x="1617" y="1235"/>
                  </a:lnTo>
                  <a:lnTo>
                    <a:pt x="1675" y="1208"/>
                  </a:lnTo>
                  <a:lnTo>
                    <a:pt x="1733" y="1182"/>
                  </a:lnTo>
                  <a:lnTo>
                    <a:pt x="1792" y="1156"/>
                  </a:lnTo>
                  <a:lnTo>
                    <a:pt x="1853" y="1130"/>
                  </a:lnTo>
                  <a:lnTo>
                    <a:pt x="1913" y="1104"/>
                  </a:lnTo>
                  <a:lnTo>
                    <a:pt x="1975" y="1079"/>
                  </a:lnTo>
                  <a:lnTo>
                    <a:pt x="2038" y="1054"/>
                  </a:lnTo>
                  <a:lnTo>
                    <a:pt x="2102" y="1029"/>
                  </a:lnTo>
                  <a:lnTo>
                    <a:pt x="2166" y="1004"/>
                  </a:lnTo>
                  <a:lnTo>
                    <a:pt x="2231" y="980"/>
                  </a:lnTo>
                  <a:lnTo>
                    <a:pt x="2297" y="956"/>
                  </a:lnTo>
                  <a:lnTo>
                    <a:pt x="2364" y="932"/>
                  </a:lnTo>
                  <a:lnTo>
                    <a:pt x="2432" y="908"/>
                  </a:lnTo>
                  <a:lnTo>
                    <a:pt x="2500" y="885"/>
                  </a:lnTo>
                  <a:lnTo>
                    <a:pt x="2570" y="862"/>
                  </a:lnTo>
                  <a:lnTo>
                    <a:pt x="2641" y="840"/>
                  </a:lnTo>
                  <a:lnTo>
                    <a:pt x="2712" y="818"/>
                  </a:lnTo>
                  <a:lnTo>
                    <a:pt x="2856" y="774"/>
                  </a:lnTo>
                  <a:lnTo>
                    <a:pt x="3003" y="730"/>
                  </a:lnTo>
                  <a:lnTo>
                    <a:pt x="3154" y="689"/>
                  </a:lnTo>
                  <a:lnTo>
                    <a:pt x="3307" y="648"/>
                  </a:lnTo>
                  <a:lnTo>
                    <a:pt x="3464" y="610"/>
                  </a:lnTo>
                  <a:lnTo>
                    <a:pt x="3623" y="571"/>
                  </a:lnTo>
                  <a:lnTo>
                    <a:pt x="3785" y="535"/>
                  </a:lnTo>
                  <a:lnTo>
                    <a:pt x="3950" y="500"/>
                  </a:lnTo>
                  <a:lnTo>
                    <a:pt x="4117" y="466"/>
                  </a:lnTo>
                  <a:lnTo>
                    <a:pt x="4288" y="433"/>
                  </a:lnTo>
                  <a:lnTo>
                    <a:pt x="4459" y="402"/>
                  </a:lnTo>
                  <a:lnTo>
                    <a:pt x="4634" y="372"/>
                  </a:lnTo>
                  <a:lnTo>
                    <a:pt x="4812" y="344"/>
                  </a:lnTo>
                  <a:lnTo>
                    <a:pt x="4992" y="316"/>
                  </a:lnTo>
                  <a:lnTo>
                    <a:pt x="5173" y="291"/>
                  </a:lnTo>
                  <a:lnTo>
                    <a:pt x="5357" y="267"/>
                  </a:lnTo>
                  <a:lnTo>
                    <a:pt x="5543" y="245"/>
                  </a:lnTo>
                  <a:lnTo>
                    <a:pt x="5731" y="223"/>
                  </a:lnTo>
                  <a:lnTo>
                    <a:pt x="5921" y="204"/>
                  </a:lnTo>
                  <a:lnTo>
                    <a:pt x="6114" y="187"/>
                  </a:lnTo>
                  <a:lnTo>
                    <a:pt x="6308" y="170"/>
                  </a:lnTo>
                  <a:lnTo>
                    <a:pt x="6503" y="155"/>
                  </a:lnTo>
                  <a:lnTo>
                    <a:pt x="6702" y="142"/>
                  </a:lnTo>
                  <a:lnTo>
                    <a:pt x="6901" y="130"/>
                  </a:lnTo>
                  <a:lnTo>
                    <a:pt x="7102" y="121"/>
                  </a:lnTo>
                  <a:lnTo>
                    <a:pt x="7304" y="113"/>
                  </a:lnTo>
                  <a:lnTo>
                    <a:pt x="7508" y="107"/>
                  </a:lnTo>
                  <a:lnTo>
                    <a:pt x="7713" y="103"/>
                  </a:lnTo>
                  <a:lnTo>
                    <a:pt x="7920" y="100"/>
                  </a:lnTo>
                  <a:lnTo>
                    <a:pt x="8128" y="99"/>
                  </a:lnTo>
                  <a:lnTo>
                    <a:pt x="8128" y="0"/>
                  </a:lnTo>
                  <a:close/>
                </a:path>
              </a:pathLst>
            </a:custGeom>
            <a:solidFill>
              <a:srgbClr val="D98E9A"/>
            </a:solidFill>
            <a:ln w="9525">
              <a:noFill/>
              <a:round/>
              <a:headEnd/>
              <a:tailEnd/>
            </a:ln>
          </p:spPr>
          <p:txBody>
            <a:bodyPr>
              <a:prstTxWarp prst="textNoShape">
                <a:avLst/>
              </a:prstTxWarp>
            </a:bodyPr>
            <a:lstStyle/>
            <a:p>
              <a:endParaRPr lang="en-US"/>
            </a:p>
          </p:txBody>
        </p:sp>
        <p:sp>
          <p:nvSpPr>
            <p:cNvPr id="20686" name="Freeform 553"/>
            <p:cNvSpPr>
              <a:spLocks/>
            </p:cNvSpPr>
            <p:nvPr/>
          </p:nvSpPr>
          <p:spPr bwMode="auto">
            <a:xfrm>
              <a:off x="2088" y="1600"/>
              <a:ext cx="254" cy="88"/>
            </a:xfrm>
            <a:custGeom>
              <a:avLst/>
              <a:gdLst>
                <a:gd name="T0" fmla="*/ 8122 w 8128"/>
                <a:gd name="T1" fmla="*/ 2710 h 2822"/>
                <a:gd name="T2" fmla="*/ 8094 w 8128"/>
                <a:gd name="T3" fmla="*/ 2561 h 2822"/>
                <a:gd name="T4" fmla="*/ 8046 w 8128"/>
                <a:gd name="T5" fmla="*/ 2416 h 2822"/>
                <a:gd name="T6" fmla="*/ 7977 w 8128"/>
                <a:gd name="T7" fmla="*/ 2273 h 2822"/>
                <a:gd name="T8" fmla="*/ 7888 w 8128"/>
                <a:gd name="T9" fmla="*/ 2134 h 2822"/>
                <a:gd name="T10" fmla="*/ 7782 w 8128"/>
                <a:gd name="T11" fmla="*/ 1998 h 2822"/>
                <a:gd name="T12" fmla="*/ 7656 w 8128"/>
                <a:gd name="T13" fmla="*/ 1866 h 2822"/>
                <a:gd name="T14" fmla="*/ 7512 w 8128"/>
                <a:gd name="T15" fmla="*/ 1736 h 2822"/>
                <a:gd name="T16" fmla="*/ 7353 w 8128"/>
                <a:gd name="T17" fmla="*/ 1611 h 2822"/>
                <a:gd name="T18" fmla="*/ 7176 w 8128"/>
                <a:gd name="T19" fmla="*/ 1489 h 2822"/>
                <a:gd name="T20" fmla="*/ 6983 w 8128"/>
                <a:gd name="T21" fmla="*/ 1371 h 2822"/>
                <a:gd name="T22" fmla="*/ 6775 w 8128"/>
                <a:gd name="T23" fmla="*/ 1256 h 2822"/>
                <a:gd name="T24" fmla="*/ 6551 w 8128"/>
                <a:gd name="T25" fmla="*/ 1146 h 2822"/>
                <a:gd name="T26" fmla="*/ 6313 w 8128"/>
                <a:gd name="T27" fmla="*/ 1039 h 2822"/>
                <a:gd name="T28" fmla="*/ 6061 w 8128"/>
                <a:gd name="T29" fmla="*/ 937 h 2822"/>
                <a:gd name="T30" fmla="*/ 5796 w 8128"/>
                <a:gd name="T31" fmla="*/ 839 h 2822"/>
                <a:gd name="T32" fmla="*/ 5517 w 8128"/>
                <a:gd name="T33" fmla="*/ 745 h 2822"/>
                <a:gd name="T34" fmla="*/ 5000 w 8128"/>
                <a:gd name="T35" fmla="*/ 593 h 2822"/>
                <a:gd name="T36" fmla="*/ 4364 w 8128"/>
                <a:gd name="T37" fmla="*/ 438 h 2822"/>
                <a:gd name="T38" fmla="*/ 3685 w 8128"/>
                <a:gd name="T39" fmla="*/ 304 h 2822"/>
                <a:gd name="T40" fmla="*/ 2968 w 8128"/>
                <a:gd name="T41" fmla="*/ 193 h 2822"/>
                <a:gd name="T42" fmla="*/ 2215 w 8128"/>
                <a:gd name="T43" fmla="*/ 106 h 2822"/>
                <a:gd name="T44" fmla="*/ 1433 w 8128"/>
                <a:gd name="T45" fmla="*/ 44 h 2822"/>
                <a:gd name="T46" fmla="*/ 623 w 8128"/>
                <a:gd name="T47" fmla="*/ 8 h 2822"/>
                <a:gd name="T48" fmla="*/ 0 w 8128"/>
                <a:gd name="T49" fmla="*/ 99 h 2822"/>
                <a:gd name="T50" fmla="*/ 824 w 8128"/>
                <a:gd name="T51" fmla="*/ 113 h 2822"/>
                <a:gd name="T52" fmla="*/ 1625 w 8128"/>
                <a:gd name="T53" fmla="*/ 155 h 2822"/>
                <a:gd name="T54" fmla="*/ 2397 w 8128"/>
                <a:gd name="T55" fmla="*/ 223 h 2822"/>
                <a:gd name="T56" fmla="*/ 3136 w 8128"/>
                <a:gd name="T57" fmla="*/ 316 h 2822"/>
                <a:gd name="T58" fmla="*/ 3840 w 8128"/>
                <a:gd name="T59" fmla="*/ 433 h 2822"/>
                <a:gd name="T60" fmla="*/ 4505 w 8128"/>
                <a:gd name="T61" fmla="*/ 571 h 2822"/>
                <a:gd name="T62" fmla="*/ 5125 w 8128"/>
                <a:gd name="T63" fmla="*/ 730 h 2822"/>
                <a:gd name="T64" fmla="*/ 5558 w 8128"/>
                <a:gd name="T65" fmla="*/ 862 h 2822"/>
                <a:gd name="T66" fmla="*/ 5831 w 8128"/>
                <a:gd name="T67" fmla="*/ 956 h 2822"/>
                <a:gd name="T68" fmla="*/ 6090 w 8128"/>
                <a:gd name="T69" fmla="*/ 1054 h 2822"/>
                <a:gd name="T70" fmla="*/ 6335 w 8128"/>
                <a:gd name="T71" fmla="*/ 1156 h 2822"/>
                <a:gd name="T72" fmla="*/ 6566 w 8128"/>
                <a:gd name="T73" fmla="*/ 1262 h 2822"/>
                <a:gd name="T74" fmla="*/ 6782 w 8128"/>
                <a:gd name="T75" fmla="*/ 1371 h 2822"/>
                <a:gd name="T76" fmla="*/ 6983 w 8128"/>
                <a:gd name="T77" fmla="*/ 1485 h 2822"/>
                <a:gd name="T78" fmla="*/ 7167 w 8128"/>
                <a:gd name="T79" fmla="*/ 1602 h 2822"/>
                <a:gd name="T80" fmla="*/ 7335 w 8128"/>
                <a:gd name="T81" fmla="*/ 1721 h 2822"/>
                <a:gd name="T82" fmla="*/ 7486 w 8128"/>
                <a:gd name="T83" fmla="*/ 1843 h 2822"/>
                <a:gd name="T84" fmla="*/ 7619 w 8128"/>
                <a:gd name="T85" fmla="*/ 1967 h 2822"/>
                <a:gd name="T86" fmla="*/ 7734 w 8128"/>
                <a:gd name="T87" fmla="*/ 2095 h 2822"/>
                <a:gd name="T88" fmla="*/ 7830 w 8128"/>
                <a:gd name="T89" fmla="*/ 2223 h 2822"/>
                <a:gd name="T90" fmla="*/ 7909 w 8128"/>
                <a:gd name="T91" fmla="*/ 2354 h 2822"/>
                <a:gd name="T92" fmla="*/ 7967 w 8128"/>
                <a:gd name="T93" fmla="*/ 2486 h 2822"/>
                <a:gd name="T94" fmla="*/ 8007 w 8128"/>
                <a:gd name="T95" fmla="*/ 2619 h 2822"/>
                <a:gd name="T96" fmla="*/ 8026 w 8128"/>
                <a:gd name="T97" fmla="*/ 2753 h 282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8128"/>
                <a:gd name="T148" fmla="*/ 0 h 2822"/>
                <a:gd name="T149" fmla="*/ 8128 w 8128"/>
                <a:gd name="T150" fmla="*/ 2822 h 282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8128" h="2822">
                  <a:moveTo>
                    <a:pt x="8128" y="2822"/>
                  </a:moveTo>
                  <a:lnTo>
                    <a:pt x="8127" y="2784"/>
                  </a:lnTo>
                  <a:lnTo>
                    <a:pt x="8125" y="2746"/>
                  </a:lnTo>
                  <a:lnTo>
                    <a:pt x="8122" y="2710"/>
                  </a:lnTo>
                  <a:lnTo>
                    <a:pt x="8117" y="2672"/>
                  </a:lnTo>
                  <a:lnTo>
                    <a:pt x="8111" y="2635"/>
                  </a:lnTo>
                  <a:lnTo>
                    <a:pt x="8103" y="2597"/>
                  </a:lnTo>
                  <a:lnTo>
                    <a:pt x="8094" y="2561"/>
                  </a:lnTo>
                  <a:lnTo>
                    <a:pt x="8084" y="2524"/>
                  </a:lnTo>
                  <a:lnTo>
                    <a:pt x="8072" y="2488"/>
                  </a:lnTo>
                  <a:lnTo>
                    <a:pt x="8060" y="2452"/>
                  </a:lnTo>
                  <a:lnTo>
                    <a:pt x="8046" y="2416"/>
                  </a:lnTo>
                  <a:lnTo>
                    <a:pt x="8030" y="2379"/>
                  </a:lnTo>
                  <a:lnTo>
                    <a:pt x="8014" y="2344"/>
                  </a:lnTo>
                  <a:lnTo>
                    <a:pt x="7996" y="2308"/>
                  </a:lnTo>
                  <a:lnTo>
                    <a:pt x="7977" y="2273"/>
                  </a:lnTo>
                  <a:lnTo>
                    <a:pt x="7956" y="2238"/>
                  </a:lnTo>
                  <a:lnTo>
                    <a:pt x="7935" y="2203"/>
                  </a:lnTo>
                  <a:lnTo>
                    <a:pt x="7913" y="2168"/>
                  </a:lnTo>
                  <a:lnTo>
                    <a:pt x="7888" y="2134"/>
                  </a:lnTo>
                  <a:lnTo>
                    <a:pt x="7864" y="2099"/>
                  </a:lnTo>
                  <a:lnTo>
                    <a:pt x="7837" y="2065"/>
                  </a:lnTo>
                  <a:lnTo>
                    <a:pt x="7810" y="2032"/>
                  </a:lnTo>
                  <a:lnTo>
                    <a:pt x="7782" y="1998"/>
                  </a:lnTo>
                  <a:lnTo>
                    <a:pt x="7752" y="1964"/>
                  </a:lnTo>
                  <a:lnTo>
                    <a:pt x="7721" y="1931"/>
                  </a:lnTo>
                  <a:lnTo>
                    <a:pt x="7689" y="1898"/>
                  </a:lnTo>
                  <a:lnTo>
                    <a:pt x="7656" y="1866"/>
                  </a:lnTo>
                  <a:lnTo>
                    <a:pt x="7622" y="1833"/>
                  </a:lnTo>
                  <a:lnTo>
                    <a:pt x="7586" y="1800"/>
                  </a:lnTo>
                  <a:lnTo>
                    <a:pt x="7550" y="1769"/>
                  </a:lnTo>
                  <a:lnTo>
                    <a:pt x="7512" y="1736"/>
                  </a:lnTo>
                  <a:lnTo>
                    <a:pt x="7475" y="1704"/>
                  </a:lnTo>
                  <a:lnTo>
                    <a:pt x="7435" y="1673"/>
                  </a:lnTo>
                  <a:lnTo>
                    <a:pt x="7394" y="1641"/>
                  </a:lnTo>
                  <a:lnTo>
                    <a:pt x="7353" y="1611"/>
                  </a:lnTo>
                  <a:lnTo>
                    <a:pt x="7310" y="1580"/>
                  </a:lnTo>
                  <a:lnTo>
                    <a:pt x="7266" y="1550"/>
                  </a:lnTo>
                  <a:lnTo>
                    <a:pt x="7222" y="1519"/>
                  </a:lnTo>
                  <a:lnTo>
                    <a:pt x="7176" y="1489"/>
                  </a:lnTo>
                  <a:lnTo>
                    <a:pt x="7129" y="1459"/>
                  </a:lnTo>
                  <a:lnTo>
                    <a:pt x="7082" y="1429"/>
                  </a:lnTo>
                  <a:lnTo>
                    <a:pt x="7033" y="1400"/>
                  </a:lnTo>
                  <a:lnTo>
                    <a:pt x="6983" y="1371"/>
                  </a:lnTo>
                  <a:lnTo>
                    <a:pt x="6932" y="1342"/>
                  </a:lnTo>
                  <a:lnTo>
                    <a:pt x="6881" y="1313"/>
                  </a:lnTo>
                  <a:lnTo>
                    <a:pt x="6829" y="1284"/>
                  </a:lnTo>
                  <a:lnTo>
                    <a:pt x="6775" y="1256"/>
                  </a:lnTo>
                  <a:lnTo>
                    <a:pt x="6721" y="1228"/>
                  </a:lnTo>
                  <a:lnTo>
                    <a:pt x="6665" y="1200"/>
                  </a:lnTo>
                  <a:lnTo>
                    <a:pt x="6609" y="1172"/>
                  </a:lnTo>
                  <a:lnTo>
                    <a:pt x="6551" y="1146"/>
                  </a:lnTo>
                  <a:lnTo>
                    <a:pt x="6493" y="1118"/>
                  </a:lnTo>
                  <a:lnTo>
                    <a:pt x="6434" y="1092"/>
                  </a:lnTo>
                  <a:lnTo>
                    <a:pt x="6374" y="1065"/>
                  </a:lnTo>
                  <a:lnTo>
                    <a:pt x="6313" y="1039"/>
                  </a:lnTo>
                  <a:lnTo>
                    <a:pt x="6251" y="1013"/>
                  </a:lnTo>
                  <a:lnTo>
                    <a:pt x="6189" y="988"/>
                  </a:lnTo>
                  <a:lnTo>
                    <a:pt x="6125" y="962"/>
                  </a:lnTo>
                  <a:lnTo>
                    <a:pt x="6061" y="937"/>
                  </a:lnTo>
                  <a:lnTo>
                    <a:pt x="5996" y="911"/>
                  </a:lnTo>
                  <a:lnTo>
                    <a:pt x="5930" y="887"/>
                  </a:lnTo>
                  <a:lnTo>
                    <a:pt x="5863" y="863"/>
                  </a:lnTo>
                  <a:lnTo>
                    <a:pt x="5796" y="839"/>
                  </a:lnTo>
                  <a:lnTo>
                    <a:pt x="5727" y="815"/>
                  </a:lnTo>
                  <a:lnTo>
                    <a:pt x="5658" y="792"/>
                  </a:lnTo>
                  <a:lnTo>
                    <a:pt x="5588" y="769"/>
                  </a:lnTo>
                  <a:lnTo>
                    <a:pt x="5517" y="745"/>
                  </a:lnTo>
                  <a:lnTo>
                    <a:pt x="5446" y="723"/>
                  </a:lnTo>
                  <a:lnTo>
                    <a:pt x="5299" y="679"/>
                  </a:lnTo>
                  <a:lnTo>
                    <a:pt x="5151" y="635"/>
                  </a:lnTo>
                  <a:lnTo>
                    <a:pt x="5000" y="593"/>
                  </a:lnTo>
                  <a:lnTo>
                    <a:pt x="4844" y="553"/>
                  </a:lnTo>
                  <a:lnTo>
                    <a:pt x="4687" y="514"/>
                  </a:lnTo>
                  <a:lnTo>
                    <a:pt x="4527" y="475"/>
                  </a:lnTo>
                  <a:lnTo>
                    <a:pt x="4364" y="438"/>
                  </a:lnTo>
                  <a:lnTo>
                    <a:pt x="4198" y="403"/>
                  </a:lnTo>
                  <a:lnTo>
                    <a:pt x="4029" y="368"/>
                  </a:lnTo>
                  <a:lnTo>
                    <a:pt x="3859" y="335"/>
                  </a:lnTo>
                  <a:lnTo>
                    <a:pt x="3685" y="304"/>
                  </a:lnTo>
                  <a:lnTo>
                    <a:pt x="3509" y="274"/>
                  </a:lnTo>
                  <a:lnTo>
                    <a:pt x="3331" y="246"/>
                  </a:lnTo>
                  <a:lnTo>
                    <a:pt x="3151" y="218"/>
                  </a:lnTo>
                  <a:lnTo>
                    <a:pt x="2968" y="193"/>
                  </a:lnTo>
                  <a:lnTo>
                    <a:pt x="2783" y="169"/>
                  </a:lnTo>
                  <a:lnTo>
                    <a:pt x="2596" y="146"/>
                  </a:lnTo>
                  <a:lnTo>
                    <a:pt x="2407" y="125"/>
                  </a:lnTo>
                  <a:lnTo>
                    <a:pt x="2215" y="106"/>
                  </a:lnTo>
                  <a:lnTo>
                    <a:pt x="2023" y="88"/>
                  </a:lnTo>
                  <a:lnTo>
                    <a:pt x="1828" y="71"/>
                  </a:lnTo>
                  <a:lnTo>
                    <a:pt x="1631" y="57"/>
                  </a:lnTo>
                  <a:lnTo>
                    <a:pt x="1433" y="44"/>
                  </a:lnTo>
                  <a:lnTo>
                    <a:pt x="1232" y="33"/>
                  </a:lnTo>
                  <a:lnTo>
                    <a:pt x="1030" y="22"/>
                  </a:lnTo>
                  <a:lnTo>
                    <a:pt x="827" y="14"/>
                  </a:lnTo>
                  <a:lnTo>
                    <a:pt x="623" y="8"/>
                  </a:lnTo>
                  <a:lnTo>
                    <a:pt x="417" y="4"/>
                  </a:lnTo>
                  <a:lnTo>
                    <a:pt x="208" y="1"/>
                  </a:lnTo>
                  <a:lnTo>
                    <a:pt x="0" y="0"/>
                  </a:lnTo>
                  <a:lnTo>
                    <a:pt x="0" y="99"/>
                  </a:lnTo>
                  <a:lnTo>
                    <a:pt x="208" y="100"/>
                  </a:lnTo>
                  <a:lnTo>
                    <a:pt x="415" y="103"/>
                  </a:lnTo>
                  <a:lnTo>
                    <a:pt x="620" y="107"/>
                  </a:lnTo>
                  <a:lnTo>
                    <a:pt x="824" y="113"/>
                  </a:lnTo>
                  <a:lnTo>
                    <a:pt x="1026" y="121"/>
                  </a:lnTo>
                  <a:lnTo>
                    <a:pt x="1227" y="130"/>
                  </a:lnTo>
                  <a:lnTo>
                    <a:pt x="1426" y="142"/>
                  </a:lnTo>
                  <a:lnTo>
                    <a:pt x="1625" y="155"/>
                  </a:lnTo>
                  <a:lnTo>
                    <a:pt x="1820" y="170"/>
                  </a:lnTo>
                  <a:lnTo>
                    <a:pt x="2014" y="187"/>
                  </a:lnTo>
                  <a:lnTo>
                    <a:pt x="2206" y="204"/>
                  </a:lnTo>
                  <a:lnTo>
                    <a:pt x="2397" y="223"/>
                  </a:lnTo>
                  <a:lnTo>
                    <a:pt x="2585" y="245"/>
                  </a:lnTo>
                  <a:lnTo>
                    <a:pt x="2771" y="267"/>
                  </a:lnTo>
                  <a:lnTo>
                    <a:pt x="2955" y="291"/>
                  </a:lnTo>
                  <a:lnTo>
                    <a:pt x="3136" y="316"/>
                  </a:lnTo>
                  <a:lnTo>
                    <a:pt x="3316" y="344"/>
                  </a:lnTo>
                  <a:lnTo>
                    <a:pt x="3493" y="372"/>
                  </a:lnTo>
                  <a:lnTo>
                    <a:pt x="3669" y="402"/>
                  </a:lnTo>
                  <a:lnTo>
                    <a:pt x="3840" y="433"/>
                  </a:lnTo>
                  <a:lnTo>
                    <a:pt x="4011" y="466"/>
                  </a:lnTo>
                  <a:lnTo>
                    <a:pt x="4178" y="500"/>
                  </a:lnTo>
                  <a:lnTo>
                    <a:pt x="4342" y="535"/>
                  </a:lnTo>
                  <a:lnTo>
                    <a:pt x="4505" y="571"/>
                  </a:lnTo>
                  <a:lnTo>
                    <a:pt x="4664" y="610"/>
                  </a:lnTo>
                  <a:lnTo>
                    <a:pt x="4821" y="648"/>
                  </a:lnTo>
                  <a:lnTo>
                    <a:pt x="4974" y="689"/>
                  </a:lnTo>
                  <a:lnTo>
                    <a:pt x="5125" y="730"/>
                  </a:lnTo>
                  <a:lnTo>
                    <a:pt x="5272" y="774"/>
                  </a:lnTo>
                  <a:lnTo>
                    <a:pt x="5416" y="818"/>
                  </a:lnTo>
                  <a:lnTo>
                    <a:pt x="5487" y="840"/>
                  </a:lnTo>
                  <a:lnTo>
                    <a:pt x="5558" y="862"/>
                  </a:lnTo>
                  <a:lnTo>
                    <a:pt x="5627" y="885"/>
                  </a:lnTo>
                  <a:lnTo>
                    <a:pt x="5696" y="908"/>
                  </a:lnTo>
                  <a:lnTo>
                    <a:pt x="5764" y="932"/>
                  </a:lnTo>
                  <a:lnTo>
                    <a:pt x="5831" y="956"/>
                  </a:lnTo>
                  <a:lnTo>
                    <a:pt x="5897" y="980"/>
                  </a:lnTo>
                  <a:lnTo>
                    <a:pt x="5962" y="1004"/>
                  </a:lnTo>
                  <a:lnTo>
                    <a:pt x="6026" y="1029"/>
                  </a:lnTo>
                  <a:lnTo>
                    <a:pt x="6090" y="1054"/>
                  </a:lnTo>
                  <a:lnTo>
                    <a:pt x="6153" y="1079"/>
                  </a:lnTo>
                  <a:lnTo>
                    <a:pt x="6215" y="1104"/>
                  </a:lnTo>
                  <a:lnTo>
                    <a:pt x="6275" y="1130"/>
                  </a:lnTo>
                  <a:lnTo>
                    <a:pt x="6335" y="1156"/>
                  </a:lnTo>
                  <a:lnTo>
                    <a:pt x="6395" y="1182"/>
                  </a:lnTo>
                  <a:lnTo>
                    <a:pt x="6453" y="1208"/>
                  </a:lnTo>
                  <a:lnTo>
                    <a:pt x="6510" y="1235"/>
                  </a:lnTo>
                  <a:lnTo>
                    <a:pt x="6566" y="1262"/>
                  </a:lnTo>
                  <a:lnTo>
                    <a:pt x="6621" y="1289"/>
                  </a:lnTo>
                  <a:lnTo>
                    <a:pt x="6676" y="1316"/>
                  </a:lnTo>
                  <a:lnTo>
                    <a:pt x="6730" y="1344"/>
                  </a:lnTo>
                  <a:lnTo>
                    <a:pt x="6782" y="1371"/>
                  </a:lnTo>
                  <a:lnTo>
                    <a:pt x="6834" y="1400"/>
                  </a:lnTo>
                  <a:lnTo>
                    <a:pt x="6884" y="1428"/>
                  </a:lnTo>
                  <a:lnTo>
                    <a:pt x="6934" y="1456"/>
                  </a:lnTo>
                  <a:lnTo>
                    <a:pt x="6983" y="1485"/>
                  </a:lnTo>
                  <a:lnTo>
                    <a:pt x="7031" y="1514"/>
                  </a:lnTo>
                  <a:lnTo>
                    <a:pt x="7076" y="1542"/>
                  </a:lnTo>
                  <a:lnTo>
                    <a:pt x="7122" y="1572"/>
                  </a:lnTo>
                  <a:lnTo>
                    <a:pt x="7167" y="1602"/>
                  </a:lnTo>
                  <a:lnTo>
                    <a:pt x="7211" y="1631"/>
                  </a:lnTo>
                  <a:lnTo>
                    <a:pt x="7253" y="1661"/>
                  </a:lnTo>
                  <a:lnTo>
                    <a:pt x="7295" y="1690"/>
                  </a:lnTo>
                  <a:lnTo>
                    <a:pt x="7335" y="1721"/>
                  </a:lnTo>
                  <a:lnTo>
                    <a:pt x="7374" y="1751"/>
                  </a:lnTo>
                  <a:lnTo>
                    <a:pt x="7413" y="1782"/>
                  </a:lnTo>
                  <a:lnTo>
                    <a:pt x="7449" y="1813"/>
                  </a:lnTo>
                  <a:lnTo>
                    <a:pt x="7486" y="1843"/>
                  </a:lnTo>
                  <a:lnTo>
                    <a:pt x="7520" y="1874"/>
                  </a:lnTo>
                  <a:lnTo>
                    <a:pt x="7555" y="1905"/>
                  </a:lnTo>
                  <a:lnTo>
                    <a:pt x="7587" y="1936"/>
                  </a:lnTo>
                  <a:lnTo>
                    <a:pt x="7619" y="1967"/>
                  </a:lnTo>
                  <a:lnTo>
                    <a:pt x="7649" y="1999"/>
                  </a:lnTo>
                  <a:lnTo>
                    <a:pt x="7679" y="2031"/>
                  </a:lnTo>
                  <a:lnTo>
                    <a:pt x="7707" y="2063"/>
                  </a:lnTo>
                  <a:lnTo>
                    <a:pt x="7734" y="2095"/>
                  </a:lnTo>
                  <a:lnTo>
                    <a:pt x="7760" y="2127"/>
                  </a:lnTo>
                  <a:lnTo>
                    <a:pt x="7785" y="2159"/>
                  </a:lnTo>
                  <a:lnTo>
                    <a:pt x="7808" y="2191"/>
                  </a:lnTo>
                  <a:lnTo>
                    <a:pt x="7830" y="2223"/>
                  </a:lnTo>
                  <a:lnTo>
                    <a:pt x="7853" y="2256"/>
                  </a:lnTo>
                  <a:lnTo>
                    <a:pt x="7872" y="2289"/>
                  </a:lnTo>
                  <a:lnTo>
                    <a:pt x="7891" y="2321"/>
                  </a:lnTo>
                  <a:lnTo>
                    <a:pt x="7909" y="2354"/>
                  </a:lnTo>
                  <a:lnTo>
                    <a:pt x="7925" y="2386"/>
                  </a:lnTo>
                  <a:lnTo>
                    <a:pt x="7941" y="2420"/>
                  </a:lnTo>
                  <a:lnTo>
                    <a:pt x="7954" y="2453"/>
                  </a:lnTo>
                  <a:lnTo>
                    <a:pt x="7967" y="2486"/>
                  </a:lnTo>
                  <a:lnTo>
                    <a:pt x="7980" y="2519"/>
                  </a:lnTo>
                  <a:lnTo>
                    <a:pt x="7990" y="2553"/>
                  </a:lnTo>
                  <a:lnTo>
                    <a:pt x="7999" y="2586"/>
                  </a:lnTo>
                  <a:lnTo>
                    <a:pt x="8007" y="2619"/>
                  </a:lnTo>
                  <a:lnTo>
                    <a:pt x="8014" y="2653"/>
                  </a:lnTo>
                  <a:lnTo>
                    <a:pt x="8019" y="2686"/>
                  </a:lnTo>
                  <a:lnTo>
                    <a:pt x="8023" y="2720"/>
                  </a:lnTo>
                  <a:lnTo>
                    <a:pt x="8026" y="2753"/>
                  </a:lnTo>
                  <a:lnTo>
                    <a:pt x="8028" y="2788"/>
                  </a:lnTo>
                  <a:lnTo>
                    <a:pt x="8029" y="2822"/>
                  </a:lnTo>
                  <a:lnTo>
                    <a:pt x="8128" y="2822"/>
                  </a:lnTo>
                  <a:close/>
                </a:path>
              </a:pathLst>
            </a:custGeom>
            <a:solidFill>
              <a:srgbClr val="D98E9A"/>
            </a:solidFill>
            <a:ln w="9525">
              <a:noFill/>
              <a:round/>
              <a:headEnd/>
              <a:tailEnd/>
            </a:ln>
          </p:spPr>
          <p:txBody>
            <a:bodyPr>
              <a:prstTxWarp prst="textNoShape">
                <a:avLst/>
              </a:prstTxWarp>
            </a:bodyPr>
            <a:lstStyle/>
            <a:p>
              <a:endParaRPr lang="en-US"/>
            </a:p>
          </p:txBody>
        </p:sp>
        <p:sp>
          <p:nvSpPr>
            <p:cNvPr id="20687" name="Freeform 554"/>
            <p:cNvSpPr>
              <a:spLocks/>
            </p:cNvSpPr>
            <p:nvPr/>
          </p:nvSpPr>
          <p:spPr bwMode="auto">
            <a:xfrm>
              <a:off x="2095" y="1625"/>
              <a:ext cx="166" cy="56"/>
            </a:xfrm>
            <a:custGeom>
              <a:avLst/>
              <a:gdLst>
                <a:gd name="T0" fmla="*/ 0 w 5317"/>
                <a:gd name="T1" fmla="*/ 1405 h 1801"/>
                <a:gd name="T2" fmla="*/ 1190 w 5317"/>
                <a:gd name="T3" fmla="*/ 1801 h 1801"/>
                <a:gd name="T4" fmla="*/ 4003 w 5317"/>
                <a:gd name="T5" fmla="*/ 677 h 1801"/>
                <a:gd name="T6" fmla="*/ 5317 w 5317"/>
                <a:gd name="T7" fmla="*/ 998 h 1801"/>
                <a:gd name="T8" fmla="*/ 4624 w 5317"/>
                <a:gd name="T9" fmla="*/ 0 h 1801"/>
                <a:gd name="T10" fmla="*/ 1236 w 5317"/>
                <a:gd name="T11" fmla="*/ 0 h 1801"/>
                <a:gd name="T12" fmla="*/ 2652 w 5317"/>
                <a:gd name="T13" fmla="*/ 347 h 1801"/>
                <a:gd name="T14" fmla="*/ 0 w 5317"/>
                <a:gd name="T15" fmla="*/ 1405 h 1801"/>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1"/>
                <a:gd name="T26" fmla="*/ 5317 w 5317"/>
                <a:gd name="T27" fmla="*/ 1801 h 180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1">
                  <a:moveTo>
                    <a:pt x="0" y="1405"/>
                  </a:moveTo>
                  <a:lnTo>
                    <a:pt x="1190" y="1801"/>
                  </a:lnTo>
                  <a:lnTo>
                    <a:pt x="4003" y="677"/>
                  </a:lnTo>
                  <a:lnTo>
                    <a:pt x="5317" y="998"/>
                  </a:lnTo>
                  <a:lnTo>
                    <a:pt x="4624" y="0"/>
                  </a:lnTo>
                  <a:lnTo>
                    <a:pt x="1236" y="0"/>
                  </a:lnTo>
                  <a:lnTo>
                    <a:pt x="2652" y="347"/>
                  </a:lnTo>
                  <a:lnTo>
                    <a:pt x="0" y="1405"/>
                  </a:lnTo>
                  <a:close/>
                </a:path>
              </a:pathLst>
            </a:custGeom>
            <a:solidFill>
              <a:srgbClr val="1F1A17"/>
            </a:solidFill>
            <a:ln w="9525">
              <a:noFill/>
              <a:round/>
              <a:headEnd/>
              <a:tailEnd/>
            </a:ln>
          </p:spPr>
          <p:txBody>
            <a:bodyPr>
              <a:prstTxWarp prst="textNoShape">
                <a:avLst/>
              </a:prstTxWarp>
            </a:bodyPr>
            <a:lstStyle/>
            <a:p>
              <a:endParaRPr lang="en-US"/>
            </a:p>
          </p:txBody>
        </p:sp>
        <p:sp>
          <p:nvSpPr>
            <p:cNvPr id="20688" name="Freeform 555"/>
            <p:cNvSpPr>
              <a:spLocks/>
            </p:cNvSpPr>
            <p:nvPr/>
          </p:nvSpPr>
          <p:spPr bwMode="auto">
            <a:xfrm>
              <a:off x="1914" y="1692"/>
              <a:ext cx="165" cy="57"/>
            </a:xfrm>
            <a:custGeom>
              <a:avLst/>
              <a:gdLst>
                <a:gd name="T0" fmla="*/ 5317 w 5317"/>
                <a:gd name="T1" fmla="*/ 396 h 1801"/>
                <a:gd name="T2" fmla="*/ 4126 w 5317"/>
                <a:gd name="T3" fmla="*/ 0 h 1801"/>
                <a:gd name="T4" fmla="*/ 1312 w 5317"/>
                <a:gd name="T5" fmla="*/ 1124 h 1801"/>
                <a:gd name="T6" fmla="*/ 0 w 5317"/>
                <a:gd name="T7" fmla="*/ 803 h 1801"/>
                <a:gd name="T8" fmla="*/ 692 w 5317"/>
                <a:gd name="T9" fmla="*/ 1801 h 1801"/>
                <a:gd name="T10" fmla="*/ 4080 w 5317"/>
                <a:gd name="T11" fmla="*/ 1801 h 1801"/>
                <a:gd name="T12" fmla="*/ 2665 w 5317"/>
                <a:gd name="T13" fmla="*/ 1454 h 1801"/>
                <a:gd name="T14" fmla="*/ 5317 w 5317"/>
                <a:gd name="T15" fmla="*/ 396 h 1801"/>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1"/>
                <a:gd name="T26" fmla="*/ 5317 w 5317"/>
                <a:gd name="T27" fmla="*/ 1801 h 180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1">
                  <a:moveTo>
                    <a:pt x="5317" y="396"/>
                  </a:moveTo>
                  <a:lnTo>
                    <a:pt x="4126" y="0"/>
                  </a:lnTo>
                  <a:lnTo>
                    <a:pt x="1312" y="1124"/>
                  </a:lnTo>
                  <a:lnTo>
                    <a:pt x="0" y="803"/>
                  </a:lnTo>
                  <a:lnTo>
                    <a:pt x="692" y="1801"/>
                  </a:lnTo>
                  <a:lnTo>
                    <a:pt x="4080" y="1801"/>
                  </a:lnTo>
                  <a:lnTo>
                    <a:pt x="2665" y="1454"/>
                  </a:lnTo>
                  <a:lnTo>
                    <a:pt x="5317" y="396"/>
                  </a:lnTo>
                  <a:close/>
                </a:path>
              </a:pathLst>
            </a:custGeom>
            <a:solidFill>
              <a:srgbClr val="1F1A17"/>
            </a:solidFill>
            <a:ln w="9525">
              <a:noFill/>
              <a:round/>
              <a:headEnd/>
              <a:tailEnd/>
            </a:ln>
          </p:spPr>
          <p:txBody>
            <a:bodyPr>
              <a:prstTxWarp prst="textNoShape">
                <a:avLst/>
              </a:prstTxWarp>
            </a:bodyPr>
            <a:lstStyle/>
            <a:p>
              <a:endParaRPr lang="en-US"/>
            </a:p>
          </p:txBody>
        </p:sp>
        <p:sp>
          <p:nvSpPr>
            <p:cNvPr id="20689" name="Freeform 556"/>
            <p:cNvSpPr>
              <a:spLocks/>
            </p:cNvSpPr>
            <p:nvPr/>
          </p:nvSpPr>
          <p:spPr bwMode="auto">
            <a:xfrm>
              <a:off x="1922" y="1624"/>
              <a:ext cx="166" cy="55"/>
            </a:xfrm>
            <a:custGeom>
              <a:avLst/>
              <a:gdLst>
                <a:gd name="T0" fmla="*/ 0 w 5317"/>
                <a:gd name="T1" fmla="*/ 395 h 1800"/>
                <a:gd name="T2" fmla="*/ 1191 w 5317"/>
                <a:gd name="T3" fmla="*/ 0 h 1800"/>
                <a:gd name="T4" fmla="*/ 4004 w 5317"/>
                <a:gd name="T5" fmla="*/ 1123 h 1800"/>
                <a:gd name="T6" fmla="*/ 5317 w 5317"/>
                <a:gd name="T7" fmla="*/ 803 h 1800"/>
                <a:gd name="T8" fmla="*/ 4624 w 5317"/>
                <a:gd name="T9" fmla="*/ 1800 h 1800"/>
                <a:gd name="T10" fmla="*/ 1236 w 5317"/>
                <a:gd name="T11" fmla="*/ 1800 h 1800"/>
                <a:gd name="T12" fmla="*/ 2652 w 5317"/>
                <a:gd name="T13" fmla="*/ 1453 h 1800"/>
                <a:gd name="T14" fmla="*/ 0 w 5317"/>
                <a:gd name="T15" fmla="*/ 395 h 1800"/>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0"/>
                <a:gd name="T26" fmla="*/ 5317 w 5317"/>
                <a:gd name="T27" fmla="*/ 1800 h 1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0">
                  <a:moveTo>
                    <a:pt x="0" y="395"/>
                  </a:moveTo>
                  <a:lnTo>
                    <a:pt x="1191" y="0"/>
                  </a:lnTo>
                  <a:lnTo>
                    <a:pt x="4004" y="1123"/>
                  </a:lnTo>
                  <a:lnTo>
                    <a:pt x="5317" y="803"/>
                  </a:lnTo>
                  <a:lnTo>
                    <a:pt x="4624" y="1800"/>
                  </a:lnTo>
                  <a:lnTo>
                    <a:pt x="1236" y="1800"/>
                  </a:lnTo>
                  <a:lnTo>
                    <a:pt x="2652" y="1453"/>
                  </a:lnTo>
                  <a:lnTo>
                    <a:pt x="0" y="395"/>
                  </a:lnTo>
                  <a:close/>
                </a:path>
              </a:pathLst>
            </a:custGeom>
            <a:solidFill>
              <a:srgbClr val="1F1A17"/>
            </a:solidFill>
            <a:ln w="9525">
              <a:noFill/>
              <a:round/>
              <a:headEnd/>
              <a:tailEnd/>
            </a:ln>
          </p:spPr>
          <p:txBody>
            <a:bodyPr>
              <a:prstTxWarp prst="textNoShape">
                <a:avLst/>
              </a:prstTxWarp>
            </a:bodyPr>
            <a:lstStyle/>
            <a:p>
              <a:endParaRPr lang="en-US"/>
            </a:p>
          </p:txBody>
        </p:sp>
        <p:sp>
          <p:nvSpPr>
            <p:cNvPr id="20690" name="Freeform 557"/>
            <p:cNvSpPr>
              <a:spLocks/>
            </p:cNvSpPr>
            <p:nvPr/>
          </p:nvSpPr>
          <p:spPr bwMode="auto">
            <a:xfrm>
              <a:off x="2097" y="1628"/>
              <a:ext cx="167" cy="56"/>
            </a:xfrm>
            <a:custGeom>
              <a:avLst/>
              <a:gdLst>
                <a:gd name="T0" fmla="*/ 0 w 5317"/>
                <a:gd name="T1" fmla="*/ 1405 h 1801"/>
                <a:gd name="T2" fmla="*/ 1190 w 5317"/>
                <a:gd name="T3" fmla="*/ 1801 h 1801"/>
                <a:gd name="T4" fmla="*/ 4004 w 5317"/>
                <a:gd name="T5" fmla="*/ 677 h 1801"/>
                <a:gd name="T6" fmla="*/ 5317 w 5317"/>
                <a:gd name="T7" fmla="*/ 998 h 1801"/>
                <a:gd name="T8" fmla="*/ 4624 w 5317"/>
                <a:gd name="T9" fmla="*/ 0 h 1801"/>
                <a:gd name="T10" fmla="*/ 1235 w 5317"/>
                <a:gd name="T11" fmla="*/ 0 h 1801"/>
                <a:gd name="T12" fmla="*/ 2652 w 5317"/>
                <a:gd name="T13" fmla="*/ 347 h 1801"/>
                <a:gd name="T14" fmla="*/ 0 w 5317"/>
                <a:gd name="T15" fmla="*/ 1405 h 1801"/>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1"/>
                <a:gd name="T26" fmla="*/ 5317 w 5317"/>
                <a:gd name="T27" fmla="*/ 1801 h 180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1">
                  <a:moveTo>
                    <a:pt x="0" y="1405"/>
                  </a:moveTo>
                  <a:lnTo>
                    <a:pt x="1190" y="1801"/>
                  </a:lnTo>
                  <a:lnTo>
                    <a:pt x="4004" y="677"/>
                  </a:lnTo>
                  <a:lnTo>
                    <a:pt x="5317" y="998"/>
                  </a:lnTo>
                  <a:lnTo>
                    <a:pt x="4624" y="0"/>
                  </a:lnTo>
                  <a:lnTo>
                    <a:pt x="1235" y="0"/>
                  </a:lnTo>
                  <a:lnTo>
                    <a:pt x="2652" y="347"/>
                  </a:lnTo>
                  <a:lnTo>
                    <a:pt x="0" y="1405"/>
                  </a:lnTo>
                  <a:close/>
                </a:path>
              </a:pathLst>
            </a:custGeom>
            <a:solidFill>
              <a:srgbClr val="FFFFFF"/>
            </a:solidFill>
            <a:ln w="9525">
              <a:noFill/>
              <a:round/>
              <a:headEnd/>
              <a:tailEnd/>
            </a:ln>
          </p:spPr>
          <p:txBody>
            <a:bodyPr>
              <a:prstTxWarp prst="textNoShape">
                <a:avLst/>
              </a:prstTxWarp>
            </a:bodyPr>
            <a:lstStyle/>
            <a:p>
              <a:endParaRPr lang="en-US"/>
            </a:p>
          </p:txBody>
        </p:sp>
        <p:sp>
          <p:nvSpPr>
            <p:cNvPr id="20691" name="Freeform 558"/>
            <p:cNvSpPr>
              <a:spLocks/>
            </p:cNvSpPr>
            <p:nvPr/>
          </p:nvSpPr>
          <p:spPr bwMode="auto">
            <a:xfrm>
              <a:off x="1916" y="1696"/>
              <a:ext cx="166" cy="56"/>
            </a:xfrm>
            <a:custGeom>
              <a:avLst/>
              <a:gdLst>
                <a:gd name="T0" fmla="*/ 5317 w 5317"/>
                <a:gd name="T1" fmla="*/ 395 h 1800"/>
                <a:gd name="T2" fmla="*/ 4126 w 5317"/>
                <a:gd name="T3" fmla="*/ 0 h 1800"/>
                <a:gd name="T4" fmla="*/ 1313 w 5317"/>
                <a:gd name="T5" fmla="*/ 1123 h 1800"/>
                <a:gd name="T6" fmla="*/ 0 w 5317"/>
                <a:gd name="T7" fmla="*/ 803 h 1800"/>
                <a:gd name="T8" fmla="*/ 693 w 5317"/>
                <a:gd name="T9" fmla="*/ 1800 h 1800"/>
                <a:gd name="T10" fmla="*/ 4082 w 5317"/>
                <a:gd name="T11" fmla="*/ 1800 h 1800"/>
                <a:gd name="T12" fmla="*/ 2665 w 5317"/>
                <a:gd name="T13" fmla="*/ 1453 h 1800"/>
                <a:gd name="T14" fmla="*/ 5317 w 5317"/>
                <a:gd name="T15" fmla="*/ 395 h 1800"/>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0"/>
                <a:gd name="T26" fmla="*/ 5317 w 5317"/>
                <a:gd name="T27" fmla="*/ 1800 h 1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0">
                  <a:moveTo>
                    <a:pt x="5317" y="395"/>
                  </a:moveTo>
                  <a:lnTo>
                    <a:pt x="4126" y="0"/>
                  </a:lnTo>
                  <a:lnTo>
                    <a:pt x="1313" y="1123"/>
                  </a:lnTo>
                  <a:lnTo>
                    <a:pt x="0" y="803"/>
                  </a:lnTo>
                  <a:lnTo>
                    <a:pt x="693" y="1800"/>
                  </a:lnTo>
                  <a:lnTo>
                    <a:pt x="4082" y="1800"/>
                  </a:lnTo>
                  <a:lnTo>
                    <a:pt x="2665" y="1453"/>
                  </a:lnTo>
                  <a:lnTo>
                    <a:pt x="5317" y="395"/>
                  </a:lnTo>
                  <a:close/>
                </a:path>
              </a:pathLst>
            </a:custGeom>
            <a:solidFill>
              <a:srgbClr val="FFFFFF"/>
            </a:solidFill>
            <a:ln w="9525">
              <a:noFill/>
              <a:round/>
              <a:headEnd/>
              <a:tailEnd/>
            </a:ln>
          </p:spPr>
          <p:txBody>
            <a:bodyPr>
              <a:prstTxWarp prst="textNoShape">
                <a:avLst/>
              </a:prstTxWarp>
            </a:bodyPr>
            <a:lstStyle/>
            <a:p>
              <a:endParaRPr lang="en-US"/>
            </a:p>
          </p:txBody>
        </p:sp>
        <p:sp>
          <p:nvSpPr>
            <p:cNvPr id="20692" name="Freeform 559"/>
            <p:cNvSpPr>
              <a:spLocks/>
            </p:cNvSpPr>
            <p:nvPr/>
          </p:nvSpPr>
          <p:spPr bwMode="auto">
            <a:xfrm>
              <a:off x="1925" y="1627"/>
              <a:ext cx="167" cy="56"/>
            </a:xfrm>
            <a:custGeom>
              <a:avLst/>
              <a:gdLst>
                <a:gd name="T0" fmla="*/ 0 w 5317"/>
                <a:gd name="T1" fmla="*/ 395 h 1800"/>
                <a:gd name="T2" fmla="*/ 1191 w 5317"/>
                <a:gd name="T3" fmla="*/ 0 h 1800"/>
                <a:gd name="T4" fmla="*/ 4004 w 5317"/>
                <a:gd name="T5" fmla="*/ 1123 h 1800"/>
                <a:gd name="T6" fmla="*/ 5317 w 5317"/>
                <a:gd name="T7" fmla="*/ 803 h 1800"/>
                <a:gd name="T8" fmla="*/ 4624 w 5317"/>
                <a:gd name="T9" fmla="*/ 1800 h 1800"/>
                <a:gd name="T10" fmla="*/ 1235 w 5317"/>
                <a:gd name="T11" fmla="*/ 1800 h 1800"/>
                <a:gd name="T12" fmla="*/ 2652 w 5317"/>
                <a:gd name="T13" fmla="*/ 1453 h 1800"/>
                <a:gd name="T14" fmla="*/ 0 w 5317"/>
                <a:gd name="T15" fmla="*/ 395 h 1800"/>
                <a:gd name="T16" fmla="*/ 0 60000 65536"/>
                <a:gd name="T17" fmla="*/ 0 60000 65536"/>
                <a:gd name="T18" fmla="*/ 0 60000 65536"/>
                <a:gd name="T19" fmla="*/ 0 60000 65536"/>
                <a:gd name="T20" fmla="*/ 0 60000 65536"/>
                <a:gd name="T21" fmla="*/ 0 60000 65536"/>
                <a:gd name="T22" fmla="*/ 0 60000 65536"/>
                <a:gd name="T23" fmla="*/ 0 60000 65536"/>
                <a:gd name="T24" fmla="*/ 0 w 5317"/>
                <a:gd name="T25" fmla="*/ 0 h 1800"/>
                <a:gd name="T26" fmla="*/ 5317 w 5317"/>
                <a:gd name="T27" fmla="*/ 1800 h 1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317" h="1800">
                  <a:moveTo>
                    <a:pt x="0" y="395"/>
                  </a:moveTo>
                  <a:lnTo>
                    <a:pt x="1191" y="0"/>
                  </a:lnTo>
                  <a:lnTo>
                    <a:pt x="4004" y="1123"/>
                  </a:lnTo>
                  <a:lnTo>
                    <a:pt x="5317" y="803"/>
                  </a:lnTo>
                  <a:lnTo>
                    <a:pt x="4624" y="1800"/>
                  </a:lnTo>
                  <a:lnTo>
                    <a:pt x="1235" y="1800"/>
                  </a:lnTo>
                  <a:lnTo>
                    <a:pt x="2652" y="1453"/>
                  </a:lnTo>
                  <a:lnTo>
                    <a:pt x="0" y="395"/>
                  </a:lnTo>
                  <a:close/>
                </a:path>
              </a:pathLst>
            </a:custGeom>
            <a:solidFill>
              <a:srgbClr val="FFFFFF"/>
            </a:solidFill>
            <a:ln w="9525">
              <a:noFill/>
              <a:round/>
              <a:headEnd/>
              <a:tailEnd/>
            </a:ln>
          </p:spPr>
          <p:txBody>
            <a:bodyPr>
              <a:prstTxWarp prst="textNoShape">
                <a:avLst/>
              </a:prstTxWarp>
            </a:bodyPr>
            <a:lstStyle/>
            <a:p>
              <a:endParaRPr lang="en-US"/>
            </a:p>
          </p:txBody>
        </p:sp>
        <p:sp>
          <p:nvSpPr>
            <p:cNvPr id="20693" name="Freeform 560"/>
            <p:cNvSpPr>
              <a:spLocks/>
            </p:cNvSpPr>
            <p:nvPr/>
          </p:nvSpPr>
          <p:spPr bwMode="auto">
            <a:xfrm>
              <a:off x="2087" y="1700"/>
              <a:ext cx="164" cy="56"/>
            </a:xfrm>
            <a:custGeom>
              <a:avLst/>
              <a:gdLst>
                <a:gd name="T0" fmla="*/ 5255 w 5255"/>
                <a:gd name="T1" fmla="*/ 1389 h 1779"/>
                <a:gd name="T2" fmla="*/ 4080 w 5255"/>
                <a:gd name="T3" fmla="*/ 1779 h 1779"/>
                <a:gd name="T4" fmla="*/ 1298 w 5255"/>
                <a:gd name="T5" fmla="*/ 669 h 1779"/>
                <a:gd name="T6" fmla="*/ 0 w 5255"/>
                <a:gd name="T7" fmla="*/ 986 h 1779"/>
                <a:gd name="T8" fmla="*/ 685 w 5255"/>
                <a:gd name="T9" fmla="*/ 0 h 1779"/>
                <a:gd name="T10" fmla="*/ 4034 w 5255"/>
                <a:gd name="T11" fmla="*/ 0 h 1779"/>
                <a:gd name="T12" fmla="*/ 2635 w 5255"/>
                <a:gd name="T13" fmla="*/ 343 h 1779"/>
                <a:gd name="T14" fmla="*/ 5255 w 5255"/>
                <a:gd name="T15" fmla="*/ 1389 h 1779"/>
                <a:gd name="T16" fmla="*/ 0 60000 65536"/>
                <a:gd name="T17" fmla="*/ 0 60000 65536"/>
                <a:gd name="T18" fmla="*/ 0 60000 65536"/>
                <a:gd name="T19" fmla="*/ 0 60000 65536"/>
                <a:gd name="T20" fmla="*/ 0 60000 65536"/>
                <a:gd name="T21" fmla="*/ 0 60000 65536"/>
                <a:gd name="T22" fmla="*/ 0 60000 65536"/>
                <a:gd name="T23" fmla="*/ 0 60000 65536"/>
                <a:gd name="T24" fmla="*/ 0 w 5255"/>
                <a:gd name="T25" fmla="*/ 0 h 1779"/>
                <a:gd name="T26" fmla="*/ 5255 w 5255"/>
                <a:gd name="T27" fmla="*/ 1779 h 177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255" h="1779">
                  <a:moveTo>
                    <a:pt x="5255" y="1389"/>
                  </a:moveTo>
                  <a:lnTo>
                    <a:pt x="4080" y="1779"/>
                  </a:lnTo>
                  <a:lnTo>
                    <a:pt x="1298" y="669"/>
                  </a:lnTo>
                  <a:lnTo>
                    <a:pt x="0" y="986"/>
                  </a:lnTo>
                  <a:lnTo>
                    <a:pt x="685" y="0"/>
                  </a:lnTo>
                  <a:lnTo>
                    <a:pt x="4034" y="0"/>
                  </a:lnTo>
                  <a:lnTo>
                    <a:pt x="2635" y="343"/>
                  </a:lnTo>
                  <a:lnTo>
                    <a:pt x="5255" y="1389"/>
                  </a:lnTo>
                  <a:close/>
                </a:path>
              </a:pathLst>
            </a:custGeom>
            <a:solidFill>
              <a:srgbClr val="1F1A17"/>
            </a:solidFill>
            <a:ln w="9525">
              <a:noFill/>
              <a:round/>
              <a:headEnd/>
              <a:tailEnd/>
            </a:ln>
          </p:spPr>
          <p:txBody>
            <a:bodyPr>
              <a:prstTxWarp prst="textNoShape">
                <a:avLst/>
              </a:prstTxWarp>
            </a:bodyPr>
            <a:lstStyle/>
            <a:p>
              <a:endParaRPr lang="en-US"/>
            </a:p>
          </p:txBody>
        </p:sp>
        <p:sp>
          <p:nvSpPr>
            <p:cNvPr id="20694" name="Freeform 561"/>
            <p:cNvSpPr>
              <a:spLocks/>
            </p:cNvSpPr>
            <p:nvPr/>
          </p:nvSpPr>
          <p:spPr bwMode="auto">
            <a:xfrm>
              <a:off x="2090" y="1704"/>
              <a:ext cx="164" cy="56"/>
            </a:xfrm>
            <a:custGeom>
              <a:avLst/>
              <a:gdLst>
                <a:gd name="T0" fmla="*/ 5255 w 5255"/>
                <a:gd name="T1" fmla="*/ 1390 h 1780"/>
                <a:gd name="T2" fmla="*/ 4079 w 5255"/>
                <a:gd name="T3" fmla="*/ 1780 h 1780"/>
                <a:gd name="T4" fmla="*/ 1298 w 5255"/>
                <a:gd name="T5" fmla="*/ 670 h 1780"/>
                <a:gd name="T6" fmla="*/ 0 w 5255"/>
                <a:gd name="T7" fmla="*/ 987 h 1780"/>
                <a:gd name="T8" fmla="*/ 685 w 5255"/>
                <a:gd name="T9" fmla="*/ 0 h 1780"/>
                <a:gd name="T10" fmla="*/ 4033 w 5255"/>
                <a:gd name="T11" fmla="*/ 0 h 1780"/>
                <a:gd name="T12" fmla="*/ 2634 w 5255"/>
                <a:gd name="T13" fmla="*/ 343 h 1780"/>
                <a:gd name="T14" fmla="*/ 5255 w 5255"/>
                <a:gd name="T15" fmla="*/ 1390 h 1780"/>
                <a:gd name="T16" fmla="*/ 0 60000 65536"/>
                <a:gd name="T17" fmla="*/ 0 60000 65536"/>
                <a:gd name="T18" fmla="*/ 0 60000 65536"/>
                <a:gd name="T19" fmla="*/ 0 60000 65536"/>
                <a:gd name="T20" fmla="*/ 0 60000 65536"/>
                <a:gd name="T21" fmla="*/ 0 60000 65536"/>
                <a:gd name="T22" fmla="*/ 0 60000 65536"/>
                <a:gd name="T23" fmla="*/ 0 60000 65536"/>
                <a:gd name="T24" fmla="*/ 0 w 5255"/>
                <a:gd name="T25" fmla="*/ 0 h 1780"/>
                <a:gd name="T26" fmla="*/ 5255 w 5255"/>
                <a:gd name="T27" fmla="*/ 1780 h 17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255" h="1780">
                  <a:moveTo>
                    <a:pt x="5255" y="1390"/>
                  </a:moveTo>
                  <a:lnTo>
                    <a:pt x="4079" y="1780"/>
                  </a:lnTo>
                  <a:lnTo>
                    <a:pt x="1298" y="670"/>
                  </a:lnTo>
                  <a:lnTo>
                    <a:pt x="0" y="987"/>
                  </a:lnTo>
                  <a:lnTo>
                    <a:pt x="685" y="0"/>
                  </a:lnTo>
                  <a:lnTo>
                    <a:pt x="4033" y="0"/>
                  </a:lnTo>
                  <a:lnTo>
                    <a:pt x="2634" y="343"/>
                  </a:lnTo>
                  <a:lnTo>
                    <a:pt x="5255" y="1390"/>
                  </a:lnTo>
                  <a:close/>
                </a:path>
              </a:pathLst>
            </a:custGeom>
            <a:solidFill>
              <a:srgbClr val="FFFFFF"/>
            </a:solidFill>
            <a:ln w="9525">
              <a:noFill/>
              <a:round/>
              <a:headEnd/>
              <a:tailEnd/>
            </a:ln>
          </p:spPr>
          <p:txBody>
            <a:bodyPr>
              <a:prstTxWarp prst="textNoShape">
                <a:avLst/>
              </a:prstTxWarp>
            </a:bodyPr>
            <a:lstStyle/>
            <a:p>
              <a:endParaRPr lang="en-US"/>
            </a:p>
          </p:txBody>
        </p:sp>
      </p:grpSp>
      <p:pic>
        <p:nvPicPr>
          <p:cNvPr id="20512" name="Picture 562"/>
          <p:cNvPicPr>
            <a:picLocks noChangeArrowheads="1"/>
          </p:cNvPicPr>
          <p:nvPr/>
        </p:nvPicPr>
        <p:blipFill>
          <a:blip r:embed="rId3"/>
          <a:srcRect/>
          <a:stretch>
            <a:fillRect/>
          </a:stretch>
        </p:blipFill>
        <p:spPr bwMode="auto">
          <a:xfrm>
            <a:off x="1214438" y="4876800"/>
            <a:ext cx="300037" cy="304800"/>
          </a:xfrm>
          <a:prstGeom prst="rect">
            <a:avLst/>
          </a:prstGeom>
          <a:noFill/>
          <a:ln w="9525">
            <a:noFill/>
            <a:miter lim="800000"/>
            <a:headEnd/>
            <a:tailEnd/>
          </a:ln>
        </p:spPr>
      </p:pic>
      <p:pic>
        <p:nvPicPr>
          <p:cNvPr id="20513" name="Picture 563"/>
          <p:cNvPicPr>
            <a:picLocks noChangeArrowheads="1"/>
          </p:cNvPicPr>
          <p:nvPr/>
        </p:nvPicPr>
        <p:blipFill>
          <a:blip r:embed="rId3"/>
          <a:srcRect/>
          <a:stretch>
            <a:fillRect/>
          </a:stretch>
        </p:blipFill>
        <p:spPr bwMode="auto">
          <a:xfrm>
            <a:off x="1290638" y="4953000"/>
            <a:ext cx="300037" cy="304800"/>
          </a:xfrm>
          <a:prstGeom prst="rect">
            <a:avLst/>
          </a:prstGeom>
          <a:noFill/>
          <a:ln w="9525">
            <a:noFill/>
            <a:miter lim="800000"/>
            <a:headEnd/>
            <a:tailEnd/>
          </a:ln>
        </p:spPr>
      </p:pic>
      <p:pic>
        <p:nvPicPr>
          <p:cNvPr id="20514" name="Picture 564"/>
          <p:cNvPicPr>
            <a:picLocks noChangeArrowheads="1"/>
          </p:cNvPicPr>
          <p:nvPr/>
        </p:nvPicPr>
        <p:blipFill>
          <a:blip r:embed="rId3"/>
          <a:srcRect/>
          <a:stretch>
            <a:fillRect/>
          </a:stretch>
        </p:blipFill>
        <p:spPr bwMode="auto">
          <a:xfrm>
            <a:off x="1366838" y="5029200"/>
            <a:ext cx="300037" cy="304800"/>
          </a:xfrm>
          <a:prstGeom prst="rect">
            <a:avLst/>
          </a:prstGeom>
          <a:noFill/>
          <a:ln w="9525">
            <a:noFill/>
            <a:miter lim="800000"/>
            <a:headEnd/>
            <a:tailEnd/>
          </a:ln>
        </p:spPr>
      </p:pic>
      <p:pic>
        <p:nvPicPr>
          <p:cNvPr id="20515" name="Picture 565"/>
          <p:cNvPicPr>
            <a:picLocks noChangeArrowheads="1"/>
          </p:cNvPicPr>
          <p:nvPr/>
        </p:nvPicPr>
        <p:blipFill>
          <a:blip r:embed="rId3"/>
          <a:srcRect/>
          <a:stretch>
            <a:fillRect/>
          </a:stretch>
        </p:blipFill>
        <p:spPr bwMode="auto">
          <a:xfrm>
            <a:off x="1443038" y="5105400"/>
            <a:ext cx="300037" cy="304800"/>
          </a:xfrm>
          <a:prstGeom prst="rect">
            <a:avLst/>
          </a:prstGeom>
          <a:noFill/>
          <a:ln w="9525">
            <a:noFill/>
            <a:miter lim="800000"/>
            <a:headEnd/>
            <a:tailEnd/>
          </a:ln>
        </p:spPr>
      </p:pic>
      <p:pic>
        <p:nvPicPr>
          <p:cNvPr id="20516" name="Picture 566" descr="WAE"/>
          <p:cNvPicPr>
            <a:picLocks noChangeAspect="1" noChangeArrowheads="1"/>
          </p:cNvPicPr>
          <p:nvPr/>
        </p:nvPicPr>
        <p:blipFill>
          <a:blip r:embed="rId4"/>
          <a:srcRect/>
          <a:stretch>
            <a:fillRect/>
          </a:stretch>
        </p:blipFill>
        <p:spPr bwMode="auto">
          <a:xfrm>
            <a:off x="2052638" y="5686425"/>
            <a:ext cx="542925" cy="371475"/>
          </a:xfrm>
          <a:prstGeom prst="rect">
            <a:avLst/>
          </a:prstGeom>
          <a:noFill/>
          <a:ln w="9525">
            <a:noFill/>
            <a:miter lim="800000"/>
            <a:headEnd/>
            <a:tailEnd/>
          </a:ln>
        </p:spPr>
      </p:pic>
      <p:grpSp>
        <p:nvGrpSpPr>
          <p:cNvPr id="12" name="Group 567"/>
          <p:cNvGrpSpPr>
            <a:grpSpLocks/>
          </p:cNvGrpSpPr>
          <p:nvPr/>
        </p:nvGrpSpPr>
        <p:grpSpPr bwMode="auto">
          <a:xfrm>
            <a:off x="3500438" y="3810000"/>
            <a:ext cx="1519237" cy="1062038"/>
            <a:chOff x="181" y="1823"/>
            <a:chExt cx="903" cy="616"/>
          </a:xfrm>
        </p:grpSpPr>
        <p:grpSp>
          <p:nvGrpSpPr>
            <p:cNvPr id="13" name="Group 568"/>
            <p:cNvGrpSpPr>
              <a:grpSpLocks/>
            </p:cNvGrpSpPr>
            <p:nvPr/>
          </p:nvGrpSpPr>
          <p:grpSpPr bwMode="auto">
            <a:xfrm>
              <a:off x="181" y="1822"/>
              <a:ext cx="903" cy="617"/>
              <a:chOff x="912" y="1296"/>
              <a:chExt cx="2064" cy="1248"/>
            </a:xfrm>
          </p:grpSpPr>
          <p:sp>
            <p:nvSpPr>
              <p:cNvPr id="20531" name="Oval 569"/>
              <p:cNvSpPr>
                <a:spLocks noChangeArrowheads="1"/>
              </p:cNvSpPr>
              <p:nvPr/>
            </p:nvSpPr>
            <p:spPr bwMode="auto">
              <a:xfrm>
                <a:off x="912" y="1824"/>
                <a:ext cx="720" cy="480"/>
              </a:xfrm>
              <a:prstGeom prst="ellipse">
                <a:avLst/>
              </a:prstGeom>
              <a:solidFill>
                <a:srgbClr val="99CCFF"/>
              </a:solidFill>
              <a:ln w="9525">
                <a:noFill/>
                <a:round/>
                <a:headEnd/>
                <a:tailEnd/>
              </a:ln>
            </p:spPr>
            <p:txBody>
              <a:bodyPr wrap="none" anchor="ctr">
                <a:prstTxWarp prst="textNoShape">
                  <a:avLst/>
                </a:prstTxWarp>
              </a:bodyPr>
              <a:lstStyle/>
              <a:p>
                <a:endParaRPr lang="en-US"/>
              </a:p>
            </p:txBody>
          </p:sp>
          <p:sp>
            <p:nvSpPr>
              <p:cNvPr id="20532" name="Oval 570"/>
              <p:cNvSpPr>
                <a:spLocks noChangeArrowheads="1"/>
              </p:cNvSpPr>
              <p:nvPr/>
            </p:nvSpPr>
            <p:spPr bwMode="auto">
              <a:xfrm>
                <a:off x="1104" y="1488"/>
                <a:ext cx="720" cy="480"/>
              </a:xfrm>
              <a:prstGeom prst="ellipse">
                <a:avLst/>
              </a:prstGeom>
              <a:solidFill>
                <a:srgbClr val="99CCFF"/>
              </a:solidFill>
              <a:ln w="9525">
                <a:noFill/>
                <a:round/>
                <a:headEnd/>
                <a:tailEnd/>
              </a:ln>
            </p:spPr>
            <p:txBody>
              <a:bodyPr wrap="none" anchor="ctr">
                <a:prstTxWarp prst="textNoShape">
                  <a:avLst/>
                </a:prstTxWarp>
              </a:bodyPr>
              <a:lstStyle/>
              <a:p>
                <a:endParaRPr lang="en-US"/>
              </a:p>
            </p:txBody>
          </p:sp>
          <p:sp>
            <p:nvSpPr>
              <p:cNvPr id="20533" name="Oval 571"/>
              <p:cNvSpPr>
                <a:spLocks noChangeArrowheads="1"/>
              </p:cNvSpPr>
              <p:nvPr/>
            </p:nvSpPr>
            <p:spPr bwMode="auto">
              <a:xfrm>
                <a:off x="1440" y="1296"/>
                <a:ext cx="720" cy="480"/>
              </a:xfrm>
              <a:prstGeom prst="ellipse">
                <a:avLst/>
              </a:prstGeom>
              <a:solidFill>
                <a:srgbClr val="99CCFF"/>
              </a:solidFill>
              <a:ln w="9525">
                <a:noFill/>
                <a:round/>
                <a:headEnd/>
                <a:tailEnd/>
              </a:ln>
            </p:spPr>
            <p:txBody>
              <a:bodyPr wrap="none" anchor="ctr">
                <a:prstTxWarp prst="textNoShape">
                  <a:avLst/>
                </a:prstTxWarp>
              </a:bodyPr>
              <a:lstStyle/>
              <a:p>
                <a:endParaRPr lang="en-US"/>
              </a:p>
            </p:txBody>
          </p:sp>
          <p:sp>
            <p:nvSpPr>
              <p:cNvPr id="20534" name="Oval 572"/>
              <p:cNvSpPr>
                <a:spLocks noChangeArrowheads="1"/>
              </p:cNvSpPr>
              <p:nvPr/>
            </p:nvSpPr>
            <p:spPr bwMode="auto">
              <a:xfrm>
                <a:off x="1968" y="1344"/>
                <a:ext cx="720" cy="480"/>
              </a:xfrm>
              <a:prstGeom prst="ellipse">
                <a:avLst/>
              </a:prstGeom>
              <a:solidFill>
                <a:srgbClr val="99CCFF"/>
              </a:solidFill>
              <a:ln w="9525">
                <a:noFill/>
                <a:round/>
                <a:headEnd/>
                <a:tailEnd/>
              </a:ln>
            </p:spPr>
            <p:txBody>
              <a:bodyPr wrap="none" anchor="ctr">
                <a:prstTxWarp prst="textNoShape">
                  <a:avLst/>
                </a:prstTxWarp>
              </a:bodyPr>
              <a:lstStyle/>
              <a:p>
                <a:endParaRPr lang="en-US"/>
              </a:p>
            </p:txBody>
          </p:sp>
          <p:sp>
            <p:nvSpPr>
              <p:cNvPr id="20535" name="Oval 573"/>
              <p:cNvSpPr>
                <a:spLocks noChangeArrowheads="1"/>
              </p:cNvSpPr>
              <p:nvPr/>
            </p:nvSpPr>
            <p:spPr bwMode="auto">
              <a:xfrm>
                <a:off x="2256" y="1584"/>
                <a:ext cx="720" cy="480"/>
              </a:xfrm>
              <a:prstGeom prst="ellipse">
                <a:avLst/>
              </a:prstGeom>
              <a:solidFill>
                <a:srgbClr val="99CCFF"/>
              </a:solidFill>
              <a:ln w="9525">
                <a:noFill/>
                <a:round/>
                <a:headEnd/>
                <a:tailEnd/>
              </a:ln>
            </p:spPr>
            <p:txBody>
              <a:bodyPr wrap="none" anchor="ctr">
                <a:prstTxWarp prst="textNoShape">
                  <a:avLst/>
                </a:prstTxWarp>
              </a:bodyPr>
              <a:lstStyle/>
              <a:p>
                <a:endParaRPr lang="en-US"/>
              </a:p>
            </p:txBody>
          </p:sp>
          <p:sp>
            <p:nvSpPr>
              <p:cNvPr id="20536" name="Oval 574"/>
              <p:cNvSpPr>
                <a:spLocks noChangeArrowheads="1"/>
              </p:cNvSpPr>
              <p:nvPr/>
            </p:nvSpPr>
            <p:spPr bwMode="auto">
              <a:xfrm>
                <a:off x="2112" y="1872"/>
                <a:ext cx="720" cy="480"/>
              </a:xfrm>
              <a:prstGeom prst="ellipse">
                <a:avLst/>
              </a:prstGeom>
              <a:solidFill>
                <a:srgbClr val="99CCFF"/>
              </a:solidFill>
              <a:ln w="9525">
                <a:noFill/>
                <a:round/>
                <a:headEnd/>
                <a:tailEnd/>
              </a:ln>
            </p:spPr>
            <p:txBody>
              <a:bodyPr wrap="none" anchor="ctr">
                <a:prstTxWarp prst="textNoShape">
                  <a:avLst/>
                </a:prstTxWarp>
              </a:bodyPr>
              <a:lstStyle/>
              <a:p>
                <a:endParaRPr lang="en-US" sz="2400" b="0">
                  <a:latin typeface="Times" pitchFamily="-65" charset="0"/>
                </a:endParaRPr>
              </a:p>
            </p:txBody>
          </p:sp>
          <p:sp>
            <p:nvSpPr>
              <p:cNvPr id="20537" name="Oval 575"/>
              <p:cNvSpPr>
                <a:spLocks noChangeArrowheads="1"/>
              </p:cNvSpPr>
              <p:nvPr/>
            </p:nvSpPr>
            <p:spPr bwMode="auto">
              <a:xfrm>
                <a:off x="1776" y="2064"/>
                <a:ext cx="720" cy="480"/>
              </a:xfrm>
              <a:prstGeom prst="ellipse">
                <a:avLst/>
              </a:prstGeom>
              <a:solidFill>
                <a:srgbClr val="99CCFF"/>
              </a:solidFill>
              <a:ln w="9525">
                <a:noFill/>
                <a:round/>
                <a:headEnd/>
                <a:tailEnd/>
              </a:ln>
            </p:spPr>
            <p:txBody>
              <a:bodyPr wrap="none" anchor="ctr">
                <a:prstTxWarp prst="textNoShape">
                  <a:avLst/>
                </a:prstTxWarp>
              </a:bodyPr>
              <a:lstStyle/>
              <a:p>
                <a:endParaRPr lang="en-US"/>
              </a:p>
            </p:txBody>
          </p:sp>
          <p:sp>
            <p:nvSpPr>
              <p:cNvPr id="20538" name="Oval 576"/>
              <p:cNvSpPr>
                <a:spLocks noChangeArrowheads="1"/>
              </p:cNvSpPr>
              <p:nvPr/>
            </p:nvSpPr>
            <p:spPr bwMode="auto">
              <a:xfrm>
                <a:off x="1200" y="2064"/>
                <a:ext cx="720" cy="480"/>
              </a:xfrm>
              <a:prstGeom prst="ellipse">
                <a:avLst/>
              </a:prstGeom>
              <a:solidFill>
                <a:srgbClr val="99CCFF"/>
              </a:solidFill>
              <a:ln w="9525">
                <a:noFill/>
                <a:round/>
                <a:headEnd/>
                <a:tailEnd/>
              </a:ln>
            </p:spPr>
            <p:txBody>
              <a:bodyPr wrap="none" anchor="ctr">
                <a:prstTxWarp prst="textNoShape">
                  <a:avLst/>
                </a:prstTxWarp>
              </a:bodyPr>
              <a:lstStyle/>
              <a:p>
                <a:endParaRPr lang="en-US"/>
              </a:p>
            </p:txBody>
          </p:sp>
          <p:sp>
            <p:nvSpPr>
              <p:cNvPr id="20539" name="Oval 577"/>
              <p:cNvSpPr>
                <a:spLocks noChangeArrowheads="1"/>
              </p:cNvSpPr>
              <p:nvPr/>
            </p:nvSpPr>
            <p:spPr bwMode="auto">
              <a:xfrm>
                <a:off x="1488" y="1632"/>
                <a:ext cx="912" cy="576"/>
              </a:xfrm>
              <a:prstGeom prst="ellipse">
                <a:avLst/>
              </a:prstGeom>
              <a:solidFill>
                <a:srgbClr val="99CCFF"/>
              </a:solidFill>
              <a:ln w="9525">
                <a:noFill/>
                <a:round/>
                <a:headEnd/>
                <a:tailEnd/>
              </a:ln>
            </p:spPr>
            <p:txBody>
              <a:bodyPr wrap="none" anchor="ctr">
                <a:prstTxWarp prst="textNoShape">
                  <a:avLst/>
                </a:prstTxWarp>
              </a:bodyPr>
              <a:lstStyle/>
              <a:p>
                <a:endParaRPr lang="en-US"/>
              </a:p>
            </p:txBody>
          </p:sp>
        </p:grpSp>
        <p:sp>
          <p:nvSpPr>
            <p:cNvPr id="20530" name="AutoShape 578"/>
            <p:cNvSpPr>
              <a:spLocks noChangeArrowheads="1"/>
            </p:cNvSpPr>
            <p:nvPr/>
          </p:nvSpPr>
          <p:spPr bwMode="auto">
            <a:xfrm>
              <a:off x="224" y="1976"/>
              <a:ext cx="816" cy="288"/>
            </a:xfrm>
            <a:prstGeom prst="roundRect">
              <a:avLst>
                <a:gd name="adj" fmla="val 16667"/>
              </a:avLst>
            </a:prstGeom>
            <a:noFill/>
            <a:ln w="28575">
              <a:noFill/>
              <a:round/>
              <a:headEnd/>
              <a:tailEnd/>
            </a:ln>
          </p:spPr>
          <p:txBody>
            <a:bodyPr wrap="none" lIns="73025" tIns="36512" rIns="73025" bIns="36512" anchor="ctr">
              <a:prstTxWarp prst="textNoShape">
                <a:avLst/>
              </a:prstTxWarp>
            </a:bodyPr>
            <a:lstStyle/>
            <a:p>
              <a:r>
                <a:rPr lang="en-US" sz="1200"/>
                <a:t>WAN</a:t>
              </a:r>
              <a:endParaRPr lang="en-US" sz="1200">
                <a:solidFill>
                  <a:schemeClr val="hlink"/>
                </a:solidFill>
              </a:endParaRPr>
            </a:p>
          </p:txBody>
        </p:sp>
      </p:grpSp>
      <p:sp>
        <p:nvSpPr>
          <p:cNvPr id="20518" name="Rectangle 580"/>
          <p:cNvSpPr>
            <a:spLocks noChangeArrowheads="1"/>
          </p:cNvSpPr>
          <p:nvPr/>
        </p:nvSpPr>
        <p:spPr bwMode="auto">
          <a:xfrm>
            <a:off x="7758113" y="3506788"/>
            <a:ext cx="1304925" cy="303212"/>
          </a:xfrm>
          <a:prstGeom prst="rect">
            <a:avLst/>
          </a:prstGeom>
          <a:noFill/>
          <a:ln w="28575">
            <a:noFill/>
            <a:miter lim="800000"/>
            <a:headEnd/>
            <a:tailEnd/>
          </a:ln>
        </p:spPr>
        <p:txBody>
          <a:bodyPr wrap="none" lIns="82124" tIns="41061" rIns="82124" bIns="41061">
            <a:prstTxWarp prst="textNoShape">
              <a:avLst/>
            </a:prstTxWarp>
            <a:spAutoFit/>
          </a:bodyPr>
          <a:lstStyle/>
          <a:p>
            <a:pPr defTabSz="814388"/>
            <a:r>
              <a:rPr lang="en-US" sz="1600"/>
              <a:t>Data Center</a:t>
            </a:r>
          </a:p>
        </p:txBody>
      </p:sp>
      <p:sp>
        <p:nvSpPr>
          <p:cNvPr id="20519" name="Rectangle 581"/>
          <p:cNvSpPr>
            <a:spLocks noChangeArrowheads="1"/>
          </p:cNvSpPr>
          <p:nvPr/>
        </p:nvSpPr>
        <p:spPr bwMode="auto">
          <a:xfrm>
            <a:off x="147638" y="2908300"/>
            <a:ext cx="1366837" cy="274638"/>
          </a:xfrm>
          <a:prstGeom prst="rect">
            <a:avLst/>
          </a:prstGeom>
          <a:noFill/>
          <a:ln w="28575">
            <a:noFill/>
            <a:miter lim="800000"/>
            <a:headEnd/>
            <a:tailEnd/>
          </a:ln>
        </p:spPr>
        <p:txBody>
          <a:bodyPr wrap="none" lIns="82124" tIns="41061" rIns="82124" bIns="41061">
            <a:prstTxWarp prst="textNoShape">
              <a:avLst/>
            </a:prstTxWarp>
            <a:spAutoFit/>
          </a:bodyPr>
          <a:lstStyle/>
          <a:p>
            <a:pPr defTabSz="814388"/>
            <a:r>
              <a:rPr lang="en-US" sz="1400"/>
              <a:t>Remote Office</a:t>
            </a:r>
          </a:p>
        </p:txBody>
      </p:sp>
      <p:sp>
        <p:nvSpPr>
          <p:cNvPr id="20520" name="Rectangle 582"/>
          <p:cNvSpPr>
            <a:spLocks noChangeArrowheads="1"/>
          </p:cNvSpPr>
          <p:nvPr/>
        </p:nvSpPr>
        <p:spPr bwMode="auto">
          <a:xfrm>
            <a:off x="147638" y="4589463"/>
            <a:ext cx="1366837" cy="274637"/>
          </a:xfrm>
          <a:prstGeom prst="rect">
            <a:avLst/>
          </a:prstGeom>
          <a:noFill/>
          <a:ln w="28575">
            <a:noFill/>
            <a:miter lim="800000"/>
            <a:headEnd/>
            <a:tailEnd/>
          </a:ln>
        </p:spPr>
        <p:txBody>
          <a:bodyPr wrap="none" lIns="82124" tIns="41061" rIns="82124" bIns="41061">
            <a:prstTxWarp prst="textNoShape">
              <a:avLst/>
            </a:prstTxWarp>
            <a:spAutoFit/>
          </a:bodyPr>
          <a:lstStyle/>
          <a:p>
            <a:pPr defTabSz="814388"/>
            <a:r>
              <a:rPr lang="en-US" sz="1400" dirty="0"/>
              <a:t>Remote Office</a:t>
            </a:r>
          </a:p>
        </p:txBody>
      </p:sp>
      <p:sp>
        <p:nvSpPr>
          <p:cNvPr id="20521" name="Line 583"/>
          <p:cNvSpPr>
            <a:spLocks noChangeShapeType="1"/>
          </p:cNvSpPr>
          <p:nvPr/>
        </p:nvSpPr>
        <p:spPr bwMode="auto">
          <a:xfrm>
            <a:off x="2586038" y="4114800"/>
            <a:ext cx="3657600" cy="914400"/>
          </a:xfrm>
          <a:prstGeom prst="line">
            <a:avLst/>
          </a:prstGeom>
          <a:noFill/>
          <a:ln w="57150">
            <a:solidFill>
              <a:schemeClr val="accent1"/>
            </a:solidFill>
            <a:prstDash val="sysDot"/>
            <a:round/>
            <a:headEnd type="triangle" w="med" len="med"/>
            <a:tailEnd type="triangle" w="med" len="med"/>
          </a:ln>
        </p:spPr>
        <p:txBody>
          <a:bodyPr lIns="82124" tIns="41061" rIns="82124" bIns="41061">
            <a:prstTxWarp prst="textNoShape">
              <a:avLst/>
            </a:prstTxWarp>
          </a:bodyPr>
          <a:lstStyle/>
          <a:p>
            <a:endParaRPr lang="en-US"/>
          </a:p>
        </p:txBody>
      </p:sp>
      <p:sp>
        <p:nvSpPr>
          <p:cNvPr id="20522" name="Line 584"/>
          <p:cNvSpPr>
            <a:spLocks noChangeShapeType="1"/>
          </p:cNvSpPr>
          <p:nvPr/>
        </p:nvSpPr>
        <p:spPr bwMode="auto">
          <a:xfrm flipV="1">
            <a:off x="2586038" y="5105400"/>
            <a:ext cx="3657600" cy="533400"/>
          </a:xfrm>
          <a:prstGeom prst="line">
            <a:avLst/>
          </a:prstGeom>
          <a:noFill/>
          <a:ln w="57150">
            <a:solidFill>
              <a:schemeClr val="accent1"/>
            </a:solidFill>
            <a:prstDash val="sysDot"/>
            <a:round/>
            <a:headEnd type="triangle" w="med" len="med"/>
            <a:tailEnd type="triangle" w="med" len="med"/>
          </a:ln>
        </p:spPr>
        <p:txBody>
          <a:bodyPr lIns="82124" tIns="41061" rIns="82124" bIns="41061">
            <a:prstTxWarp prst="textNoShape">
              <a:avLst/>
            </a:prstTxWarp>
          </a:bodyPr>
          <a:lstStyle/>
          <a:p>
            <a:endParaRPr lang="en-US"/>
          </a:p>
        </p:txBody>
      </p:sp>
      <p:sp>
        <p:nvSpPr>
          <p:cNvPr id="20523" name="Freeform 585"/>
          <p:cNvSpPr>
            <a:spLocks/>
          </p:cNvSpPr>
          <p:nvPr/>
        </p:nvSpPr>
        <p:spPr bwMode="auto">
          <a:xfrm>
            <a:off x="1519238" y="3810000"/>
            <a:ext cx="533400" cy="228600"/>
          </a:xfrm>
          <a:custGeom>
            <a:avLst/>
            <a:gdLst>
              <a:gd name="T0" fmla="*/ 0 w 336"/>
              <a:gd name="T1" fmla="*/ 0 h 192"/>
              <a:gd name="T2" fmla="*/ 96 w 336"/>
              <a:gd name="T3" fmla="*/ 144 h 192"/>
              <a:gd name="T4" fmla="*/ 336 w 336"/>
              <a:gd name="T5" fmla="*/ 192 h 192"/>
              <a:gd name="T6" fmla="*/ 0 60000 65536"/>
              <a:gd name="T7" fmla="*/ 0 60000 65536"/>
              <a:gd name="T8" fmla="*/ 0 60000 65536"/>
              <a:gd name="T9" fmla="*/ 0 w 336"/>
              <a:gd name="T10" fmla="*/ 0 h 192"/>
              <a:gd name="T11" fmla="*/ 336 w 336"/>
              <a:gd name="T12" fmla="*/ 192 h 192"/>
            </a:gdLst>
            <a:ahLst/>
            <a:cxnLst>
              <a:cxn ang="T6">
                <a:pos x="T0" y="T1"/>
              </a:cxn>
              <a:cxn ang="T7">
                <a:pos x="T2" y="T3"/>
              </a:cxn>
              <a:cxn ang="T8">
                <a:pos x="T4" y="T5"/>
              </a:cxn>
            </a:cxnLst>
            <a:rect l="T9" t="T10" r="T11" b="T12"/>
            <a:pathLst>
              <a:path w="336" h="192">
                <a:moveTo>
                  <a:pt x="0" y="0"/>
                </a:moveTo>
                <a:cubicBezTo>
                  <a:pt x="20" y="56"/>
                  <a:pt x="40" y="112"/>
                  <a:pt x="96" y="144"/>
                </a:cubicBezTo>
                <a:cubicBezTo>
                  <a:pt x="152" y="176"/>
                  <a:pt x="244" y="184"/>
                  <a:pt x="336" y="192"/>
                </a:cubicBezTo>
              </a:path>
            </a:pathLst>
          </a:custGeom>
          <a:noFill/>
          <a:ln w="57150">
            <a:solidFill>
              <a:schemeClr val="accent1"/>
            </a:solidFill>
            <a:round/>
            <a:headEnd type="triangle" w="med" len="med"/>
            <a:tailEnd type="triangle" w="med" len="med"/>
          </a:ln>
        </p:spPr>
        <p:txBody>
          <a:bodyPr lIns="82124" tIns="41061" rIns="82124" bIns="41061">
            <a:prstTxWarp prst="textNoShape">
              <a:avLst/>
            </a:prstTxWarp>
          </a:bodyPr>
          <a:lstStyle/>
          <a:p>
            <a:endParaRPr lang="en-US"/>
          </a:p>
        </p:txBody>
      </p:sp>
      <p:sp>
        <p:nvSpPr>
          <p:cNvPr id="20524" name="Freeform 586"/>
          <p:cNvSpPr>
            <a:spLocks/>
          </p:cNvSpPr>
          <p:nvPr/>
        </p:nvSpPr>
        <p:spPr bwMode="auto">
          <a:xfrm>
            <a:off x="1519238" y="5410200"/>
            <a:ext cx="533400" cy="228600"/>
          </a:xfrm>
          <a:custGeom>
            <a:avLst/>
            <a:gdLst>
              <a:gd name="T0" fmla="*/ 0 w 336"/>
              <a:gd name="T1" fmla="*/ 0 h 192"/>
              <a:gd name="T2" fmla="*/ 96 w 336"/>
              <a:gd name="T3" fmla="*/ 144 h 192"/>
              <a:gd name="T4" fmla="*/ 336 w 336"/>
              <a:gd name="T5" fmla="*/ 192 h 192"/>
              <a:gd name="T6" fmla="*/ 0 60000 65536"/>
              <a:gd name="T7" fmla="*/ 0 60000 65536"/>
              <a:gd name="T8" fmla="*/ 0 60000 65536"/>
              <a:gd name="T9" fmla="*/ 0 w 336"/>
              <a:gd name="T10" fmla="*/ 0 h 192"/>
              <a:gd name="T11" fmla="*/ 336 w 336"/>
              <a:gd name="T12" fmla="*/ 192 h 192"/>
            </a:gdLst>
            <a:ahLst/>
            <a:cxnLst>
              <a:cxn ang="T6">
                <a:pos x="T0" y="T1"/>
              </a:cxn>
              <a:cxn ang="T7">
                <a:pos x="T2" y="T3"/>
              </a:cxn>
              <a:cxn ang="T8">
                <a:pos x="T4" y="T5"/>
              </a:cxn>
            </a:cxnLst>
            <a:rect l="T9" t="T10" r="T11" b="T12"/>
            <a:pathLst>
              <a:path w="336" h="192">
                <a:moveTo>
                  <a:pt x="0" y="0"/>
                </a:moveTo>
                <a:cubicBezTo>
                  <a:pt x="20" y="56"/>
                  <a:pt x="40" y="112"/>
                  <a:pt x="96" y="144"/>
                </a:cubicBezTo>
                <a:cubicBezTo>
                  <a:pt x="152" y="176"/>
                  <a:pt x="244" y="184"/>
                  <a:pt x="336" y="192"/>
                </a:cubicBezTo>
              </a:path>
            </a:pathLst>
          </a:custGeom>
          <a:noFill/>
          <a:ln w="57150">
            <a:solidFill>
              <a:schemeClr val="accent1"/>
            </a:solidFill>
            <a:round/>
            <a:headEnd type="triangle" w="med" len="med"/>
            <a:tailEnd type="triangle" w="med" len="med"/>
          </a:ln>
        </p:spPr>
        <p:txBody>
          <a:bodyPr lIns="82124" tIns="41061" rIns="82124" bIns="41061">
            <a:prstTxWarp prst="textNoShape">
              <a:avLst/>
            </a:prstTxWarp>
          </a:bodyPr>
          <a:lstStyle/>
          <a:p>
            <a:endParaRPr lang="en-US"/>
          </a:p>
        </p:txBody>
      </p:sp>
      <p:sp>
        <p:nvSpPr>
          <p:cNvPr id="20525" name="Freeform 587"/>
          <p:cNvSpPr>
            <a:spLocks/>
          </p:cNvSpPr>
          <p:nvPr/>
        </p:nvSpPr>
        <p:spPr bwMode="auto">
          <a:xfrm flipV="1">
            <a:off x="6624638" y="4495800"/>
            <a:ext cx="685800" cy="381000"/>
          </a:xfrm>
          <a:custGeom>
            <a:avLst/>
            <a:gdLst>
              <a:gd name="T0" fmla="*/ 0 w 336"/>
              <a:gd name="T1" fmla="*/ 0 h 192"/>
              <a:gd name="T2" fmla="*/ 96 w 336"/>
              <a:gd name="T3" fmla="*/ 144 h 192"/>
              <a:gd name="T4" fmla="*/ 336 w 336"/>
              <a:gd name="T5" fmla="*/ 192 h 192"/>
              <a:gd name="T6" fmla="*/ 0 60000 65536"/>
              <a:gd name="T7" fmla="*/ 0 60000 65536"/>
              <a:gd name="T8" fmla="*/ 0 60000 65536"/>
              <a:gd name="T9" fmla="*/ 0 w 336"/>
              <a:gd name="T10" fmla="*/ 0 h 192"/>
              <a:gd name="T11" fmla="*/ 336 w 336"/>
              <a:gd name="T12" fmla="*/ 192 h 192"/>
            </a:gdLst>
            <a:ahLst/>
            <a:cxnLst>
              <a:cxn ang="T6">
                <a:pos x="T0" y="T1"/>
              </a:cxn>
              <a:cxn ang="T7">
                <a:pos x="T2" y="T3"/>
              </a:cxn>
              <a:cxn ang="T8">
                <a:pos x="T4" y="T5"/>
              </a:cxn>
            </a:cxnLst>
            <a:rect l="T9" t="T10" r="T11" b="T12"/>
            <a:pathLst>
              <a:path w="336" h="192">
                <a:moveTo>
                  <a:pt x="0" y="0"/>
                </a:moveTo>
                <a:cubicBezTo>
                  <a:pt x="20" y="56"/>
                  <a:pt x="40" y="112"/>
                  <a:pt x="96" y="144"/>
                </a:cubicBezTo>
                <a:cubicBezTo>
                  <a:pt x="152" y="176"/>
                  <a:pt x="244" y="184"/>
                  <a:pt x="336" y="192"/>
                </a:cubicBezTo>
              </a:path>
            </a:pathLst>
          </a:custGeom>
          <a:noFill/>
          <a:ln w="57150">
            <a:solidFill>
              <a:schemeClr val="accent1"/>
            </a:solidFill>
            <a:round/>
            <a:headEnd type="triangle" w="med" len="med"/>
            <a:tailEnd type="triangle" w="med" len="med"/>
          </a:ln>
        </p:spPr>
        <p:txBody>
          <a:bodyPr lIns="82124" tIns="41061" rIns="82124" bIns="41061">
            <a:prstTxWarp prst="textNoShape">
              <a:avLst/>
            </a:prstTxWarp>
          </a:bodyPr>
          <a:lstStyle/>
          <a:p>
            <a:endParaRPr lang="en-US"/>
          </a:p>
        </p:txBody>
      </p:sp>
      <p:sp>
        <p:nvSpPr>
          <p:cNvPr id="20526" name="Freeform 588"/>
          <p:cNvSpPr>
            <a:spLocks/>
          </p:cNvSpPr>
          <p:nvPr/>
        </p:nvSpPr>
        <p:spPr bwMode="auto">
          <a:xfrm flipV="1">
            <a:off x="6777038" y="4572000"/>
            <a:ext cx="533400" cy="304800"/>
          </a:xfrm>
          <a:custGeom>
            <a:avLst/>
            <a:gdLst>
              <a:gd name="T0" fmla="*/ 0 w 336"/>
              <a:gd name="T1" fmla="*/ 0 h 192"/>
              <a:gd name="T2" fmla="*/ 96 w 336"/>
              <a:gd name="T3" fmla="*/ 144 h 192"/>
              <a:gd name="T4" fmla="*/ 336 w 336"/>
              <a:gd name="T5" fmla="*/ 192 h 192"/>
              <a:gd name="T6" fmla="*/ 0 60000 65536"/>
              <a:gd name="T7" fmla="*/ 0 60000 65536"/>
              <a:gd name="T8" fmla="*/ 0 60000 65536"/>
              <a:gd name="T9" fmla="*/ 0 w 336"/>
              <a:gd name="T10" fmla="*/ 0 h 192"/>
              <a:gd name="T11" fmla="*/ 336 w 336"/>
              <a:gd name="T12" fmla="*/ 192 h 192"/>
            </a:gdLst>
            <a:ahLst/>
            <a:cxnLst>
              <a:cxn ang="T6">
                <a:pos x="T0" y="T1"/>
              </a:cxn>
              <a:cxn ang="T7">
                <a:pos x="T2" y="T3"/>
              </a:cxn>
              <a:cxn ang="T8">
                <a:pos x="T4" y="T5"/>
              </a:cxn>
            </a:cxnLst>
            <a:rect l="T9" t="T10" r="T11" b="T12"/>
            <a:pathLst>
              <a:path w="336" h="192">
                <a:moveTo>
                  <a:pt x="0" y="0"/>
                </a:moveTo>
                <a:cubicBezTo>
                  <a:pt x="20" y="56"/>
                  <a:pt x="40" y="112"/>
                  <a:pt x="96" y="144"/>
                </a:cubicBezTo>
                <a:cubicBezTo>
                  <a:pt x="152" y="176"/>
                  <a:pt x="244" y="184"/>
                  <a:pt x="336" y="192"/>
                </a:cubicBezTo>
              </a:path>
            </a:pathLst>
          </a:custGeom>
          <a:noFill/>
          <a:ln w="57150">
            <a:solidFill>
              <a:schemeClr val="accent1"/>
            </a:solidFill>
            <a:round/>
            <a:headEnd type="triangle" w="med" len="med"/>
            <a:tailEnd type="triangle" w="med" len="med"/>
          </a:ln>
        </p:spPr>
        <p:txBody>
          <a:bodyPr lIns="82124" tIns="41061" rIns="82124" bIns="41061">
            <a:prstTxWarp prst="textNoShape">
              <a:avLst/>
            </a:prstTxWarp>
          </a:bodyPr>
          <a:lstStyle/>
          <a:p>
            <a:endParaRPr lang="en-US"/>
          </a:p>
        </p:txBody>
      </p:sp>
      <p:sp>
        <p:nvSpPr>
          <p:cNvPr id="589" name="Rectangle 589"/>
          <p:cNvSpPr>
            <a:spLocks noChangeArrowheads="1"/>
          </p:cNvSpPr>
          <p:nvPr/>
        </p:nvSpPr>
        <p:spPr bwMode="auto">
          <a:xfrm rot="831661">
            <a:off x="3424238" y="4473575"/>
            <a:ext cx="1873250" cy="250825"/>
          </a:xfrm>
          <a:prstGeom prst="rect">
            <a:avLst/>
          </a:prstGeom>
          <a:solidFill>
            <a:schemeClr val="accent1"/>
          </a:solidFill>
          <a:ln w="3175" algn="ctr">
            <a:solidFill>
              <a:schemeClr val="tx1"/>
            </a:solidFill>
            <a:miter lim="800000"/>
            <a:headEnd/>
            <a:tailEnd/>
          </a:ln>
          <a:effectLst>
            <a:outerShdw dist="35921" dir="2700000" algn="ctr" rotWithShape="0">
              <a:schemeClr val="bg2"/>
            </a:outerShdw>
          </a:effectLst>
        </p:spPr>
        <p:txBody>
          <a:bodyPr wrap="none" lIns="82124" tIns="41061" rIns="82124" bIns="41061">
            <a:prstTxWarp prst="textNoShape">
              <a:avLst/>
            </a:prstTxWarp>
            <a:spAutoFit/>
          </a:bodyPr>
          <a:lstStyle/>
          <a:p>
            <a:pPr defTabSz="814388"/>
            <a:r>
              <a:rPr lang="en-US" sz="1200">
                <a:solidFill>
                  <a:schemeClr val="bg1"/>
                </a:solidFill>
              </a:rPr>
              <a:t>Optimized Connections</a:t>
            </a:r>
          </a:p>
        </p:txBody>
      </p:sp>
      <p:sp>
        <p:nvSpPr>
          <p:cNvPr id="590" name="Rectangle 590"/>
          <p:cNvSpPr>
            <a:spLocks noChangeArrowheads="1"/>
          </p:cNvSpPr>
          <p:nvPr/>
        </p:nvSpPr>
        <p:spPr bwMode="auto">
          <a:xfrm rot="21107587">
            <a:off x="3424238" y="5235575"/>
            <a:ext cx="1873250" cy="250825"/>
          </a:xfrm>
          <a:prstGeom prst="rect">
            <a:avLst/>
          </a:prstGeom>
          <a:solidFill>
            <a:schemeClr val="accent1"/>
          </a:solidFill>
          <a:ln w="3175" algn="ctr">
            <a:solidFill>
              <a:schemeClr val="tx1"/>
            </a:solidFill>
            <a:miter lim="800000"/>
            <a:headEnd/>
            <a:tailEnd/>
          </a:ln>
          <a:effectLst>
            <a:outerShdw dist="35921" dir="2700000" algn="ctr" rotWithShape="0">
              <a:schemeClr val="bg2"/>
            </a:outerShdw>
          </a:effectLst>
        </p:spPr>
        <p:txBody>
          <a:bodyPr wrap="none" lIns="82124" tIns="41061" rIns="82124" bIns="41061">
            <a:prstTxWarp prst="textNoShape">
              <a:avLst/>
            </a:prstTxWarp>
            <a:spAutoFit/>
          </a:bodyPr>
          <a:lstStyle/>
          <a:p>
            <a:pPr defTabSz="814388"/>
            <a:r>
              <a:rPr lang="en-US" sz="1200">
                <a:solidFill>
                  <a:schemeClr val="bg1"/>
                </a:solidFill>
              </a:rPr>
              <a:t>Optimized Connections</a:t>
            </a:r>
          </a:p>
        </p:txBody>
      </p:sp>
      <p:sp>
        <p:nvSpPr>
          <p:cNvPr id="592" name="Title 1"/>
          <p:cNvSpPr txBox="1">
            <a:spLocks/>
          </p:cNvSpPr>
          <p:nvPr/>
        </p:nvSpPr>
        <p:spPr bwMode="auto">
          <a:xfrm>
            <a:off x="457200" y="0"/>
            <a:ext cx="8475785" cy="685800"/>
          </a:xfrm>
          <a:prstGeom prst="rect">
            <a:avLst/>
          </a:prstGeom>
          <a:noFill/>
          <a:ln>
            <a:miter lim="800000"/>
            <a:headEnd/>
            <a:tailEnd/>
          </a:ln>
        </p:spPr>
        <p:txBody>
          <a:bodyPr vert="horz" wrap="square" lIns="91440" tIns="45720" rIns="91440" bIns="45720" numCol="1" rtlCol="0" anchor="t" anchorCtr="0" compatLnSpc="1">
            <a:prstTxWarp prst="textNoShape">
              <a:avLst/>
            </a:prstTxWarp>
            <a:norm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nl-BE" sz="2800" b="0" i="0" u="none" strike="noStrike" kern="1200" cap="none" spc="0" normalizeH="0" baseline="0" noProof="0" smtClean="0">
                <a:ln>
                  <a:noFill/>
                </a:ln>
                <a:solidFill>
                  <a:schemeClr val="accent2"/>
                </a:solidFill>
                <a:effectLst/>
                <a:uLnTx/>
                <a:uFillTx/>
                <a:latin typeface="Verdana" charset="0"/>
                <a:ea typeface="+mj-ea"/>
                <a:cs typeface="+mj-cs"/>
              </a:rPr>
              <a:t>Specialized solutions: WAAS</a:t>
            </a:r>
            <a:endParaRPr kumimoji="0" lang="nl-BE" sz="2800" b="0" i="0" u="none" strike="noStrike" kern="1200" cap="none" spc="0" normalizeH="0" baseline="0" noProof="0" dirty="0" smtClean="0">
              <a:ln>
                <a:noFill/>
              </a:ln>
              <a:solidFill>
                <a:schemeClr val="accent2"/>
              </a:solidFill>
              <a:effectLst/>
              <a:uLnTx/>
              <a:uFillTx/>
              <a:latin typeface="Verdana" charset="0"/>
              <a:ea typeface="+mj-ea"/>
              <a:cs typeface="+mj-cs"/>
            </a:endParaRPr>
          </a:p>
        </p:txBody>
      </p:sp>
    </p:spTree>
  </p:cSld>
  <p:clrMapOvr>
    <a:masterClrMapping/>
  </p:clrMapOvr>
  <p:transition advTm="12000"/>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92" name="Title 1"/>
          <p:cNvSpPr txBox="1">
            <a:spLocks/>
          </p:cNvSpPr>
          <p:nvPr/>
        </p:nvSpPr>
        <p:spPr bwMode="auto">
          <a:xfrm>
            <a:off x="457200" y="0"/>
            <a:ext cx="8475785" cy="685800"/>
          </a:xfrm>
          <a:prstGeom prst="rect">
            <a:avLst/>
          </a:prstGeom>
          <a:noFill/>
          <a:ln>
            <a:miter lim="800000"/>
            <a:headEnd/>
            <a:tailEnd/>
          </a:ln>
        </p:spPr>
        <p:txBody>
          <a:bodyPr vert="horz" wrap="square" lIns="91440" tIns="45720" rIns="91440" bIns="45720" numCol="1" rtlCol="0" anchor="t" anchorCtr="0" compatLnSpc="1">
            <a:prstTxWarp prst="textNoShape">
              <a:avLst/>
            </a:prstTxWarp>
            <a:norm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nl-BE" sz="2800" b="0" i="0" u="none" strike="noStrike" kern="1200" cap="none" spc="0" normalizeH="0" baseline="0" noProof="0" dirty="0" smtClean="0">
                <a:ln>
                  <a:noFill/>
                </a:ln>
                <a:solidFill>
                  <a:schemeClr val="accent2"/>
                </a:solidFill>
                <a:effectLst/>
                <a:uLnTx/>
                <a:uFillTx/>
                <a:latin typeface="Verdana" charset="0"/>
                <a:ea typeface="+mj-ea"/>
                <a:cs typeface="+mj-cs"/>
              </a:rPr>
              <a:t>The I.R.I.S. ICT added value</a:t>
            </a:r>
          </a:p>
        </p:txBody>
      </p:sp>
      <p:sp>
        <p:nvSpPr>
          <p:cNvPr id="593" name="Rectangle 592"/>
          <p:cNvSpPr/>
          <p:nvPr/>
        </p:nvSpPr>
        <p:spPr>
          <a:xfrm>
            <a:off x="754133" y="1241104"/>
            <a:ext cx="7900403" cy="2693045"/>
          </a:xfrm>
          <a:prstGeom prst="rect">
            <a:avLst/>
          </a:prstGeom>
        </p:spPr>
        <p:txBody>
          <a:bodyPr wrap="square">
            <a:spAutoFit/>
          </a:bodyPr>
          <a:lstStyle/>
          <a:p>
            <a:pPr>
              <a:spcAft>
                <a:spcPts val="1800"/>
              </a:spcAft>
              <a:buFont typeface="Wingdings" charset="2"/>
              <a:buChar char="§"/>
            </a:pPr>
            <a:r>
              <a:rPr lang="en-US" dirty="0" smtClean="0">
                <a:solidFill>
                  <a:srgbClr val="002060"/>
                </a:solidFill>
                <a:latin typeface="Verdana" charset="0"/>
              </a:rPr>
              <a:t> Specialized services</a:t>
            </a:r>
          </a:p>
          <a:p>
            <a:pPr lvl="1">
              <a:spcAft>
                <a:spcPts val="1800"/>
              </a:spcAft>
            </a:pPr>
            <a:r>
              <a:rPr lang="en-US" sz="1200" dirty="0" smtClean="0">
                <a:solidFill>
                  <a:srgbClr val="002060"/>
                </a:solidFill>
                <a:latin typeface="Verdana" charset="0"/>
              </a:rPr>
              <a:t>The full RMS service portfolio is available in our datacenters</a:t>
            </a:r>
          </a:p>
          <a:p>
            <a:pPr>
              <a:spcAft>
                <a:spcPts val="1800"/>
              </a:spcAft>
              <a:buFont typeface="Wingdings" charset="2"/>
              <a:buChar char="§"/>
            </a:pPr>
            <a:r>
              <a:rPr lang="en-US" dirty="0" smtClean="0">
                <a:solidFill>
                  <a:srgbClr val="002060"/>
                </a:solidFill>
                <a:latin typeface="Verdana" charset="0"/>
              </a:rPr>
              <a:t> Carrier neutral</a:t>
            </a:r>
          </a:p>
          <a:p>
            <a:pPr lvl="1">
              <a:spcAft>
                <a:spcPts val="1800"/>
              </a:spcAft>
            </a:pPr>
            <a:r>
              <a:rPr lang="en-US" sz="1400" dirty="0" smtClean="0">
                <a:solidFill>
                  <a:srgbClr val="002060"/>
                </a:solidFill>
                <a:latin typeface="Verdana" charset="0"/>
              </a:rPr>
              <a:t>Short, stable, affordable routes to your branch office</a:t>
            </a:r>
          </a:p>
          <a:p>
            <a:pPr>
              <a:spcAft>
                <a:spcPts val="1800"/>
              </a:spcAft>
              <a:buFont typeface="Wingdings" charset="2"/>
              <a:buChar char="§"/>
            </a:pPr>
            <a:r>
              <a:rPr lang="en-US" dirty="0" smtClean="0">
                <a:solidFill>
                  <a:srgbClr val="002060"/>
                </a:solidFill>
                <a:latin typeface="Verdana" charset="0"/>
              </a:rPr>
              <a:t> Focus on innovation to add value</a:t>
            </a:r>
          </a:p>
          <a:p>
            <a:pPr lvl="1">
              <a:spcAft>
                <a:spcPts val="1800"/>
              </a:spcAft>
            </a:pPr>
            <a:r>
              <a:rPr lang="en-US" sz="1400" dirty="0" smtClean="0">
                <a:solidFill>
                  <a:srgbClr val="002060"/>
                </a:solidFill>
                <a:latin typeface="Verdana" charset="0"/>
              </a:rPr>
              <a:t>Continuous investment in education, skills, new technology</a:t>
            </a:r>
          </a:p>
        </p:txBody>
      </p:sp>
    </p:spTree>
  </p:cSld>
  <p:clrMapOvr>
    <a:masterClrMapping/>
  </p:clrMapOvr>
  <p:transition advTm="12000"/>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5589"/>
            <a:ext cx="8229600" cy="5670575"/>
          </a:xfrm>
        </p:spPr>
        <p:txBody>
          <a:bodyPr wrap="square">
            <a:normAutofit fontScale="40000" lnSpcReduction="20000"/>
          </a:bodyPr>
          <a:lstStyle/>
          <a:p>
            <a:pPr>
              <a:buNone/>
            </a:pPr>
            <a:r>
              <a:rPr lang="en-US" dirty="0" smtClean="0">
                <a:solidFill>
                  <a:srgbClr val="002060"/>
                </a:solidFill>
              </a:rPr>
              <a:t>Copyright</a:t>
            </a:r>
          </a:p>
          <a:p>
            <a:pPr>
              <a:buNone/>
            </a:pPr>
            <a:r>
              <a:rPr lang="en-US" dirty="0" smtClean="0">
                <a:solidFill>
                  <a:srgbClr val="002060"/>
                </a:solidFill>
              </a:rPr>
              <a:t>Copyright © 2008-2009 I.R.I.S. ICT NV</a:t>
            </a:r>
          </a:p>
          <a:p>
            <a:pPr>
              <a:buNone/>
            </a:pPr>
            <a:endParaRPr lang="en-US" dirty="0" smtClean="0">
              <a:solidFill>
                <a:srgbClr val="002060"/>
              </a:solidFill>
            </a:endParaRPr>
          </a:p>
          <a:p>
            <a:pPr>
              <a:buNone/>
            </a:pPr>
            <a:r>
              <a:rPr lang="en-US" dirty="0" smtClean="0">
                <a:solidFill>
                  <a:srgbClr val="002060"/>
                </a:solidFill>
              </a:rPr>
              <a:t>Trademarks</a:t>
            </a:r>
          </a:p>
          <a:p>
            <a:pPr>
              <a:buNone/>
            </a:pPr>
            <a:r>
              <a:rPr lang="en-US" dirty="0" smtClean="0">
                <a:solidFill>
                  <a:srgbClr val="002060"/>
                </a:solidFill>
              </a:rPr>
              <a:t>I.R.I.S. ICT and the I.R.I.S. ICT logo are registered trademarks of I.R.I.S. ICT NV.</a:t>
            </a:r>
          </a:p>
          <a:p>
            <a:pPr>
              <a:buNone/>
            </a:pPr>
            <a:endParaRPr lang="en-US" dirty="0" smtClean="0">
              <a:solidFill>
                <a:srgbClr val="002060"/>
              </a:solidFill>
            </a:endParaRPr>
          </a:p>
          <a:p>
            <a:pPr marL="0" indent="0">
              <a:buNone/>
            </a:pPr>
            <a:r>
              <a:rPr lang="en-US" dirty="0" smtClean="0">
                <a:solidFill>
                  <a:srgbClr val="002060"/>
                </a:solidFill>
              </a:rPr>
              <a:t>VMware, the VMware "boxes" logo and design, Virtual SMP and </a:t>
            </a:r>
            <a:r>
              <a:rPr lang="en-US" dirty="0" err="1" smtClean="0">
                <a:solidFill>
                  <a:srgbClr val="002060"/>
                </a:solidFill>
              </a:rPr>
              <a:t>VMotion</a:t>
            </a:r>
            <a:r>
              <a:rPr lang="en-US" dirty="0" smtClean="0">
                <a:solidFill>
                  <a:srgbClr val="002060"/>
                </a:solidFill>
              </a:rPr>
              <a:t> are registered trademarks or trademarks of VMware, Inc. in the United States and/or other jurisdictions.</a:t>
            </a:r>
          </a:p>
          <a:p>
            <a:pPr>
              <a:buNone/>
            </a:pPr>
            <a:r>
              <a:rPr lang="en-US" dirty="0" smtClean="0">
                <a:solidFill>
                  <a:srgbClr val="002060"/>
                </a:solidFill>
              </a:rPr>
              <a:t>For a complete list of VMware copyright, patent and trademark notices, please visit the VMware website.</a:t>
            </a:r>
          </a:p>
          <a:p>
            <a:pPr>
              <a:buNone/>
            </a:pPr>
            <a:endParaRPr lang="en-US" dirty="0" smtClean="0">
              <a:solidFill>
                <a:srgbClr val="002060"/>
              </a:solidFill>
            </a:endParaRPr>
          </a:p>
          <a:p>
            <a:pPr>
              <a:buNone/>
            </a:pPr>
            <a:r>
              <a:rPr lang="en-US" dirty="0" smtClean="0">
                <a:solidFill>
                  <a:srgbClr val="002060"/>
                </a:solidFill>
              </a:rPr>
              <a:t>Microsoft, Windows, and Windows NT are registered trademarks of Microsoft Corporation.</a:t>
            </a:r>
          </a:p>
          <a:p>
            <a:pPr>
              <a:buNone/>
            </a:pPr>
            <a:endParaRPr lang="en-US" dirty="0" smtClean="0">
              <a:solidFill>
                <a:srgbClr val="002060"/>
              </a:solidFill>
            </a:endParaRPr>
          </a:p>
          <a:p>
            <a:pPr>
              <a:buNone/>
            </a:pPr>
            <a:r>
              <a:rPr lang="en-US" dirty="0" smtClean="0">
                <a:solidFill>
                  <a:srgbClr val="002060"/>
                </a:solidFill>
              </a:rPr>
              <a:t>Linux is a registered trademark of </a:t>
            </a:r>
            <a:r>
              <a:rPr lang="en-US" dirty="0" err="1" smtClean="0">
                <a:solidFill>
                  <a:srgbClr val="002060"/>
                </a:solidFill>
              </a:rPr>
              <a:t>Linus</a:t>
            </a:r>
            <a:r>
              <a:rPr lang="en-US" dirty="0" smtClean="0">
                <a:solidFill>
                  <a:srgbClr val="002060"/>
                </a:solidFill>
              </a:rPr>
              <a:t> </a:t>
            </a:r>
            <a:r>
              <a:rPr lang="en-US" dirty="0" err="1" smtClean="0">
                <a:solidFill>
                  <a:srgbClr val="002060"/>
                </a:solidFill>
              </a:rPr>
              <a:t>Torvalds</a:t>
            </a:r>
            <a:r>
              <a:rPr lang="en-US" dirty="0" smtClean="0">
                <a:solidFill>
                  <a:srgbClr val="002060"/>
                </a:solidFill>
              </a:rPr>
              <a:t>.</a:t>
            </a:r>
          </a:p>
          <a:p>
            <a:pPr>
              <a:buNone/>
            </a:pPr>
            <a:endParaRPr lang="en-US" dirty="0" smtClean="0">
              <a:solidFill>
                <a:srgbClr val="002060"/>
              </a:solidFill>
            </a:endParaRPr>
          </a:p>
          <a:p>
            <a:pPr marL="0" indent="0">
              <a:buNone/>
            </a:pPr>
            <a:r>
              <a:rPr lang="en-US" dirty="0" smtClean="0">
                <a:solidFill>
                  <a:srgbClr val="002060"/>
                </a:solidFill>
              </a:rPr>
              <a:t>IBM, the IBM logo and the IBM Premier Business Partner logo are trademarks or registered trademarks of International Business Machines, Inc. in the United States and in other countries.</a:t>
            </a:r>
          </a:p>
          <a:p>
            <a:pPr>
              <a:buNone/>
            </a:pPr>
            <a:endParaRPr lang="en-US" dirty="0" smtClean="0">
              <a:solidFill>
                <a:srgbClr val="002060"/>
              </a:solidFill>
            </a:endParaRPr>
          </a:p>
          <a:p>
            <a:pPr marL="0" indent="0">
              <a:buNone/>
            </a:pPr>
            <a:r>
              <a:rPr lang="en-US" dirty="0" smtClean="0">
                <a:solidFill>
                  <a:srgbClr val="002060"/>
                </a:solidFill>
              </a:rPr>
              <a:t>All other product names, company names, marks, logos and symbols mentioned herein may be trademarks of their respective companies. The usage within this document does not constitute a claim on its ownership by I.R.I.S. ICT.</a:t>
            </a:r>
          </a:p>
          <a:p>
            <a:pPr>
              <a:buNone/>
            </a:pPr>
            <a:endParaRPr lang="en-US" dirty="0" smtClean="0">
              <a:solidFill>
                <a:srgbClr val="002060"/>
              </a:solidFill>
            </a:endParaRPr>
          </a:p>
          <a:p>
            <a:pPr marL="0" indent="0">
              <a:buNone/>
            </a:pPr>
            <a:r>
              <a:rPr lang="en-US" dirty="0" smtClean="0">
                <a:solidFill>
                  <a:srgbClr val="002060"/>
                </a:solidFill>
              </a:rPr>
              <a:t>All announcements of future products, pricing and strategies are subject to change. Announcements by I.R.I.S. ICT are done under the terms of the partner agreements between I.R.I.S. ICT and its partners. Disclosure of confidential announcements should not be construed as a waiver of confidentiality by the original vendor.</a:t>
            </a:r>
          </a:p>
          <a:p>
            <a:pPr>
              <a:buNone/>
            </a:pPr>
            <a:endParaRPr lang="en-US" dirty="0" smtClean="0">
              <a:solidFill>
                <a:srgbClr val="002060"/>
              </a:solidFill>
            </a:endParaRPr>
          </a:p>
          <a:p>
            <a:pPr>
              <a:buNone/>
            </a:pPr>
            <a:endParaRPr lang="en-US" dirty="0" smtClean="0">
              <a:solidFill>
                <a:srgbClr val="002060"/>
              </a:solidFill>
            </a:endParaRPr>
          </a:p>
          <a:p>
            <a:pPr>
              <a:buNone/>
            </a:pPr>
            <a:r>
              <a:rPr lang="en-US" dirty="0" smtClean="0">
                <a:solidFill>
                  <a:srgbClr val="002060"/>
                </a:solidFill>
              </a:rPr>
              <a:t>Photo credits: slide 4: Anthony P; slide 6: Elvis Santana, </a:t>
            </a:r>
            <a:r>
              <a:rPr lang="en-US" dirty="0" err="1" smtClean="0">
                <a:solidFill>
                  <a:srgbClr val="002060"/>
                </a:solidFill>
              </a:rPr>
              <a:t>Pepo</a:t>
            </a:r>
            <a:r>
              <a:rPr lang="en-US" dirty="0" smtClean="0">
                <a:solidFill>
                  <a:srgbClr val="002060"/>
                </a:solidFill>
              </a:rPr>
              <a:t>, </a:t>
            </a:r>
            <a:r>
              <a:rPr lang="en-US" dirty="0" err="1" smtClean="0">
                <a:solidFill>
                  <a:srgbClr val="002060"/>
                </a:solidFill>
              </a:rPr>
              <a:t>funkybego</a:t>
            </a:r>
            <a:r>
              <a:rPr lang="en-US" dirty="0" smtClean="0">
                <a:solidFill>
                  <a:srgbClr val="002060"/>
                </a:solidFill>
              </a:rPr>
              <a:t>, steved_np3; slide 10: Marnix Vrambout</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432</TotalTime>
  <Words>1484</Words>
  <Application>Microsoft Office PowerPoint</Application>
  <PresentationFormat>On-screen Show (4:3)</PresentationFormat>
  <Paragraphs>258</Paragraphs>
  <Slides>25</Slides>
  <Notes>21</Notes>
  <HiddenSlides>0</HiddenSlides>
  <MMClips>0</MMClips>
  <ScaleCrop>false</ScaleCrop>
  <HeadingPairs>
    <vt:vector size="4" baseType="variant">
      <vt:variant>
        <vt:lpstr>Design Template</vt:lpstr>
      </vt:variant>
      <vt:variant>
        <vt:i4>1</vt:i4>
      </vt:variant>
      <vt:variant>
        <vt:lpstr>Slide Titles</vt:lpstr>
      </vt:variant>
      <vt:variant>
        <vt:i4>25</vt:i4>
      </vt:variant>
    </vt:vector>
  </HeadingPairs>
  <TitlesOfParts>
    <vt:vector size="26" baseType="lpstr">
      <vt:lpstr>Office Theme</vt:lpstr>
      <vt:lpstr>A practical approach to Managed Operations</vt:lpstr>
      <vt:lpstr>Managed Operations</vt:lpstr>
      <vt:lpstr>Managed Operations</vt:lpstr>
      <vt:lpstr>What happens when your infrastructure fails?</vt:lpstr>
      <vt:lpstr>Managed Services?</vt:lpstr>
      <vt:lpstr>What will you do when:</vt:lpstr>
      <vt:lpstr>The Solution? I.R.I.S. ICT RMS Offering!</vt:lpstr>
      <vt:lpstr>The I.R.I.S. ICT Value Proposition</vt:lpstr>
      <vt:lpstr>Slide 9</vt:lpstr>
      <vt:lpstr>Slide 10</vt:lpstr>
      <vt:lpstr>How is I.R.I.S. ICT organized?</vt:lpstr>
      <vt:lpstr>During the Day</vt:lpstr>
      <vt:lpstr>During the Night/Weekends</vt:lpstr>
      <vt:lpstr>SLA’s?</vt:lpstr>
      <vt:lpstr>Managed Operations</vt:lpstr>
      <vt:lpstr>Managed Operations</vt:lpstr>
      <vt:lpstr>Data Center services</vt:lpstr>
      <vt:lpstr>Data Center services</vt:lpstr>
      <vt:lpstr>Data Center service: Housing</vt:lpstr>
      <vt:lpstr>Data Center service: Hosting</vt:lpstr>
      <vt:lpstr>Hosting offer</vt:lpstr>
      <vt:lpstr>Specialized solutions: Business continuity &amp; Disaster Recovery</vt:lpstr>
      <vt:lpstr>Slide 23</vt:lpstr>
      <vt:lpstr>Slide 24</vt:lpstr>
      <vt:lpstr>Slide 25</vt:lpstr>
    </vt:vector>
  </TitlesOfParts>
  <Manager/>
  <Company>I.R.I.S. ICT</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Practical approach to managed operations</dc:title>
  <dc:subject/>
  <dc:creator>Marnix Vrambout</dc:creator>
  <cp:keywords/>
  <dc:description/>
  <cp:lastModifiedBy>Marnix Vrambout</cp:lastModifiedBy>
  <cp:revision>21</cp:revision>
  <dcterms:created xsi:type="dcterms:W3CDTF">2009-01-28T18:05:07Z</dcterms:created>
  <dcterms:modified xsi:type="dcterms:W3CDTF">2009-01-28T18:10:42Z</dcterms:modified>
  <cp:category>Irislink2009</cp:category>
</cp:coreProperties>
</file>