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59" r:id="rId4"/>
    <p:sldId id="258" r:id="rId5"/>
    <p:sldId id="261" r:id="rId6"/>
    <p:sldId id="262" r:id="rId7"/>
    <p:sldId id="276" r:id="rId8"/>
    <p:sldId id="275" r:id="rId9"/>
    <p:sldId id="286" r:id="rId10"/>
    <p:sldId id="284" r:id="rId11"/>
    <p:sldId id="285" r:id="rId12"/>
    <p:sldId id="287" r:id="rId13"/>
    <p:sldId id="288" r:id="rId14"/>
    <p:sldId id="289" r:id="rId15"/>
    <p:sldId id="290" r:id="rId16"/>
    <p:sldId id="291" r:id="rId17"/>
    <p:sldId id="292" r:id="rId18"/>
    <p:sldId id="293" r:id="rId19"/>
    <p:sldId id="294" r:id="rId20"/>
    <p:sldId id="296" r:id="rId21"/>
    <p:sldId id="295" r:id="rId22"/>
    <p:sldId id="297" r:id="rId23"/>
    <p:sldId id="299" r:id="rId24"/>
    <p:sldId id="298" r:id="rId2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04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FB6B2-6C4B-4BBA-94B5-C27FF87E5981}" type="datetimeFigureOut">
              <a:rPr lang="en-US" smtClean="0"/>
              <a:pPr/>
              <a:t>2/4/2009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2796A7-0BCC-4C16-BAA9-C6EE9FA50C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FB6B2-6C4B-4BBA-94B5-C27FF87E5981}" type="datetimeFigureOut">
              <a:rPr lang="en-US" smtClean="0"/>
              <a:pPr/>
              <a:t>2/4/2009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2796A7-0BCC-4C16-BAA9-C6EE9FA50C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FB6B2-6C4B-4BBA-94B5-C27FF87E5981}" type="datetimeFigureOut">
              <a:rPr lang="en-US" smtClean="0"/>
              <a:pPr/>
              <a:t>2/4/2009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2796A7-0BCC-4C16-BAA9-C6EE9FA50C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FB6B2-6C4B-4BBA-94B5-C27FF87E5981}" type="datetimeFigureOut">
              <a:rPr lang="en-US" smtClean="0"/>
              <a:pPr/>
              <a:t>2/4/2009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2796A7-0BCC-4C16-BAA9-C6EE9FA50C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FB6B2-6C4B-4BBA-94B5-C27FF87E5981}" type="datetimeFigureOut">
              <a:rPr lang="en-US" smtClean="0"/>
              <a:pPr/>
              <a:t>2/4/2009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2796A7-0BCC-4C16-BAA9-C6EE9FA50C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FB6B2-6C4B-4BBA-94B5-C27FF87E5981}" type="datetimeFigureOut">
              <a:rPr lang="en-US" smtClean="0"/>
              <a:pPr/>
              <a:t>2/4/2009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2796A7-0BCC-4C16-BAA9-C6EE9FA50C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FB6B2-6C4B-4BBA-94B5-C27FF87E5981}" type="datetimeFigureOut">
              <a:rPr lang="en-US" smtClean="0"/>
              <a:pPr/>
              <a:t>2/4/2009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2796A7-0BCC-4C16-BAA9-C6EE9FA50C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FB6B2-6C4B-4BBA-94B5-C27FF87E5981}" type="datetimeFigureOut">
              <a:rPr lang="en-US" smtClean="0"/>
              <a:pPr/>
              <a:t>2/4/2009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2796A7-0BCC-4C16-BAA9-C6EE9FA50C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FB6B2-6C4B-4BBA-94B5-C27FF87E5981}" type="datetimeFigureOut">
              <a:rPr lang="en-US" smtClean="0"/>
              <a:pPr/>
              <a:t>2/4/2009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2796A7-0BCC-4C16-BAA9-C6EE9FA50C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FB6B2-6C4B-4BBA-94B5-C27FF87E5981}" type="datetimeFigureOut">
              <a:rPr lang="en-US" smtClean="0"/>
              <a:pPr/>
              <a:t>2/4/2009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2796A7-0BCC-4C16-BAA9-C6EE9FA50C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FB6B2-6C4B-4BBA-94B5-C27FF87E5981}" type="datetimeFigureOut">
              <a:rPr lang="en-US" smtClean="0"/>
              <a:pPr/>
              <a:t>2/4/2009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2796A7-0BCC-4C16-BAA9-C6EE9FA50C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CFB6B2-6C4B-4BBA-94B5-C27FF87E5981}" type="datetimeFigureOut">
              <a:rPr lang="en-US" smtClean="0"/>
              <a:pPr/>
              <a:t>2/4/2009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2796A7-0BCC-4C16-BAA9-C6EE9FA50C3E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7" name="Picture 6" descr="IRISLink09-template-ppt-pt-2.jpg"/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7.png"/><Relationship Id="rId7" Type="http://schemas.openxmlformats.org/officeDocument/2006/relationships/image" Target="../media/image10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4.png"/><Relationship Id="rId9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22.png"/><Relationship Id="rId7" Type="http://schemas.openxmlformats.org/officeDocument/2006/relationships/image" Target="../media/image26.jpe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10" Type="http://schemas.openxmlformats.org/officeDocument/2006/relationships/image" Target="../media/image29.png"/><Relationship Id="rId4" Type="http://schemas.openxmlformats.org/officeDocument/2006/relationships/image" Target="../media/image23.png"/><Relationship Id="rId9" Type="http://schemas.openxmlformats.org/officeDocument/2006/relationships/image" Target="../media/image28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5.png"/><Relationship Id="rId5" Type="http://schemas.openxmlformats.org/officeDocument/2006/relationships/image" Target="../media/image44.png"/><Relationship Id="rId4" Type="http://schemas.openxmlformats.org/officeDocument/2006/relationships/image" Target="../media/image4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7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3.png"/><Relationship Id="rId4" Type="http://schemas.openxmlformats.org/officeDocument/2006/relationships/image" Target="../media/image52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0.png"/><Relationship Id="rId3" Type="http://schemas.openxmlformats.org/officeDocument/2006/relationships/image" Target="../media/image55.png"/><Relationship Id="rId7" Type="http://schemas.openxmlformats.org/officeDocument/2006/relationships/image" Target="../media/image59.pn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8.png"/><Relationship Id="rId5" Type="http://schemas.openxmlformats.org/officeDocument/2006/relationships/image" Target="../media/image57.png"/><Relationship Id="rId4" Type="http://schemas.openxmlformats.org/officeDocument/2006/relationships/image" Target="../media/image56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RISLink09-template-ppt-p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14348" y="1643050"/>
            <a:ext cx="7772400" cy="1470025"/>
          </a:xfrm>
        </p:spPr>
        <p:txBody>
          <a:bodyPr>
            <a:normAutofit/>
          </a:bodyPr>
          <a:lstStyle/>
          <a:p>
            <a:r>
              <a:rPr lang="en-US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I.R.I.S. mobile scanning devices</a:t>
            </a:r>
            <a:endParaRPr lang="en-US" b="1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err="1" smtClean="0"/>
              <a:t>IRISCard</a:t>
            </a:r>
            <a:r>
              <a:rPr lang="en-US" dirty="0" smtClean="0"/>
              <a:t>, </a:t>
            </a:r>
            <a:r>
              <a:rPr lang="en-US" dirty="0" err="1" smtClean="0"/>
              <a:t>IRIScan</a:t>
            </a:r>
            <a:r>
              <a:rPr lang="en-US" dirty="0" smtClean="0"/>
              <a:t> &amp; </a:t>
            </a:r>
            <a:r>
              <a:rPr lang="en-US" dirty="0" err="1" smtClean="0"/>
              <a:t>IRISPen</a:t>
            </a:r>
            <a:r>
              <a:rPr lang="en-US" dirty="0" smtClean="0"/>
              <a:t>:</a:t>
            </a:r>
            <a:r>
              <a:rPr lang="fr-BE" dirty="0" smtClean="0"/>
              <a:t/>
            </a:r>
            <a:br>
              <a:rPr lang="fr-BE" dirty="0" smtClean="0"/>
            </a:br>
            <a:r>
              <a:rPr lang="en-US" dirty="0" smtClean="0"/>
              <a:t>A complete range for the modern business man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285852" y="1857364"/>
            <a:ext cx="6581874" cy="29289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5" descr="IP6-logos-3d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2214546" y="0"/>
            <a:ext cx="5072052" cy="159757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42976" y="2428868"/>
            <a:ext cx="6672281" cy="29757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3" name="Picture 9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500166" y="1357298"/>
            <a:ext cx="5124450" cy="12573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6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00166" y="3194809"/>
            <a:ext cx="5214974" cy="9343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7" name="Content Placeholder 5" descr="IP6-logos-3d.pn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2000232" y="86530"/>
            <a:ext cx="4714908" cy="148508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28728" y="4123503"/>
            <a:ext cx="5293059" cy="72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2" name="Picture 11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357290" y="5123635"/>
            <a:ext cx="5286412" cy="6796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3" name="Picture 10" descr="IPTrans6-box-us-right.png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999284" y="3771922"/>
            <a:ext cx="1679575" cy="1300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" name="Picture 11" descr="IPExe6-box-us-right.png"/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7035797" y="5272110"/>
            <a:ext cx="1679575" cy="1300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" name="Picture 12" descr="IPExp6-box-us-right.png"/>
          <p:cNvPicPr>
            <a:picLocks noChangeAspect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6999284" y="2271735"/>
            <a:ext cx="1679575" cy="1300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" dur="50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57290" y="500042"/>
            <a:ext cx="6346046" cy="100013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108" name="Picture 1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596" y="1643050"/>
            <a:ext cx="8309977" cy="40005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" dur="500"/>
                                        <p:tgtEl>
                                          <p:spTgt spid="4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02319" y="428604"/>
            <a:ext cx="6827267" cy="92869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843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457200" y="1643050"/>
            <a:ext cx="8229600" cy="41568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" dur="5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1538" y="465344"/>
            <a:ext cx="6937418" cy="89195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048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500034" y="1571612"/>
            <a:ext cx="8229600" cy="38783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" dur="5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1538" y="465344"/>
            <a:ext cx="6937418" cy="89195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945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57224" y="1484038"/>
            <a:ext cx="7438994" cy="43992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" dur="5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000100" y="1208869"/>
            <a:ext cx="7154906" cy="35774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00100" y="928670"/>
            <a:ext cx="3282427" cy="7858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1507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528" y="2643182"/>
            <a:ext cx="3016875" cy="72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1508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14348" y="3786190"/>
            <a:ext cx="3899231" cy="791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1511" name="Picture 7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428860" y="5248294"/>
            <a:ext cx="3990975" cy="895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1" name="Picture 8" descr="ICPro4-box-us-right.pn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735990" y="2357430"/>
            <a:ext cx="1336472" cy="10345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9" descr="ICCorpo4-box-us-right.jpg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643438" y="3786190"/>
            <a:ext cx="1299999" cy="10064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10" descr="ICMini4-box-inter-right.png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500562" y="857232"/>
            <a:ext cx="1285884" cy="9953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16" descr="crm logo2.jpg"/>
          <p:cNvPicPr>
            <a:picLocks noChangeAspect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572396" y="6072206"/>
            <a:ext cx="1357299" cy="5146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2" name="Picture 8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715140" y="5143512"/>
            <a:ext cx="1254447" cy="9711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4" dur="500"/>
                                        <p:tgtEl>
                                          <p:spTgt spid="21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"/>
                                        <p:tgtEl>
                                          <p:spTgt spid="21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0" dur="500"/>
                                        <p:tgtEl>
                                          <p:spTgt spid="215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4" dur="500"/>
                                        <p:tgtEl>
                                          <p:spTgt spid="215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14480" y="142852"/>
            <a:ext cx="5572164" cy="133398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3555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58" y="1714488"/>
            <a:ext cx="8358246" cy="37782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" dur="500"/>
                                        <p:tgtEl>
                                          <p:spTgt spid="23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85918" y="428604"/>
            <a:ext cx="5572164" cy="133398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4579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1472" y="1928802"/>
            <a:ext cx="8200780" cy="34290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" dur="500"/>
                                        <p:tgtEl>
                                          <p:spTgt spid="245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14480" y="571480"/>
            <a:ext cx="5112204" cy="122006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5603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2844" y="2000240"/>
            <a:ext cx="8784294" cy="32147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" dur="500"/>
                                        <p:tgtEl>
                                          <p:spTgt spid="256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88688" y="285728"/>
            <a:ext cx="5112204" cy="122006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2910" y="1714488"/>
            <a:ext cx="7858180" cy="38014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7" name="Straight Arrow Connector 6"/>
          <p:cNvCxnSpPr/>
          <p:nvPr/>
        </p:nvCxnSpPr>
        <p:spPr>
          <a:xfrm rot="10800000" flipV="1">
            <a:off x="7286644" y="1643050"/>
            <a:ext cx="428628" cy="28575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 rot="10800000" flipV="1">
            <a:off x="7215206" y="2571744"/>
            <a:ext cx="428628" cy="35719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 rot="10800000" flipV="1">
            <a:off x="6786578" y="3429000"/>
            <a:ext cx="428628" cy="28575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" dur="500"/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00166" y="285728"/>
            <a:ext cx="5983293" cy="121444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2909" y="1643050"/>
            <a:ext cx="8056761" cy="39290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" dur="500"/>
                                        <p:tgtEl>
                                          <p:spTgt spid="27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5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2214554"/>
            <a:ext cx="8702414" cy="29058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14480" y="428604"/>
            <a:ext cx="5357850" cy="1202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" dur="500"/>
                                        <p:tgtEl>
                                          <p:spTgt spid="286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1742772"/>
            <a:ext cx="8212632" cy="41865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14480" y="512488"/>
            <a:ext cx="5357850" cy="1202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" dur="500"/>
                                        <p:tgtEl>
                                          <p:spTgt spid="296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BE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6437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14942" y="2446349"/>
            <a:ext cx="2060159" cy="15541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20" y="2946415"/>
            <a:ext cx="4786346" cy="9383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71604" y="625571"/>
            <a:ext cx="5429288" cy="144610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Picture 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286512" y="4071942"/>
            <a:ext cx="2061545" cy="155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28596" y="4572008"/>
            <a:ext cx="5739972" cy="91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3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6" dur="5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14282" y="2214554"/>
            <a:ext cx="8672777" cy="24361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57422" y="714356"/>
            <a:ext cx="4143404" cy="110360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7715" y="2651470"/>
            <a:ext cx="3146963" cy="184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90049" y="1641132"/>
            <a:ext cx="4176089" cy="42881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Right Arrow 7"/>
          <p:cNvSpPr/>
          <p:nvPr/>
        </p:nvSpPr>
        <p:spPr>
          <a:xfrm>
            <a:off x="3214646" y="3254010"/>
            <a:ext cx="1643074" cy="47434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pic>
        <p:nvPicPr>
          <p:cNvPr id="12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357422" y="642918"/>
            <a:ext cx="4143404" cy="110360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14876" y="428604"/>
            <a:ext cx="4214842" cy="66879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357298"/>
            <a:ext cx="4572000" cy="53172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72000" y="1372733"/>
            <a:ext cx="4572001" cy="52709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4282" y="428604"/>
            <a:ext cx="4143404" cy="67789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3108" y="2643182"/>
            <a:ext cx="3109756" cy="1714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325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2844" y="2714620"/>
            <a:ext cx="2374362" cy="15716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3256" name="Picture 8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4500570"/>
            <a:ext cx="4267200" cy="209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3250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86446" y="2960883"/>
            <a:ext cx="3357554" cy="24683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TextBox 7"/>
          <p:cNvSpPr txBox="1"/>
          <p:nvPr/>
        </p:nvSpPr>
        <p:spPr>
          <a:xfrm>
            <a:off x="142844" y="214290"/>
            <a:ext cx="8858312" cy="923330"/>
          </a:xfrm>
          <a:prstGeom prst="rect">
            <a:avLst/>
          </a:prstGeom>
          <a:solidFill>
            <a:schemeClr val="bg1"/>
          </a:solidFill>
          <a:effectLst>
            <a:glow rad="228600">
              <a:schemeClr val="accent1">
                <a:satMod val="175000"/>
                <a:alpha val="40000"/>
              </a:schemeClr>
            </a:glow>
            <a:outerShdw blurRad="50800" dist="38100" dir="13500000" algn="br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fr-BE" sz="27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</a:rPr>
              <a:t>I.R.I.S. mobile scanning : a solution for </a:t>
            </a:r>
            <a:r>
              <a:rPr lang="fr-BE" sz="27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</a:rPr>
              <a:t>every</a:t>
            </a:r>
            <a:r>
              <a:rPr lang="fr-BE" sz="27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</a:rPr>
              <a:t> business </a:t>
            </a:r>
            <a:r>
              <a:rPr lang="fr-BE" sz="27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</a:rPr>
              <a:t>needs</a:t>
            </a:r>
            <a:endParaRPr lang="fr-BE" sz="2700" b="1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chemeClr val="tx2">
                  <a:lumMod val="60000"/>
                  <a:lumOff val="40000"/>
                </a:schemeClr>
              </a:solidFill>
              <a:effectLst>
                <a:reflection blurRad="6350" stA="55000" endA="300" endPos="45500" dir="5400000" sy="-100000" algn="bl" rotWithShape="0"/>
              </a:effectLst>
            </a:endParaRPr>
          </a:p>
          <a:p>
            <a:endParaRPr lang="fr-BE" sz="27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chemeClr val="tx2">
                  <a:lumMod val="60000"/>
                  <a:lumOff val="40000"/>
                </a:schemeClr>
              </a:solidFill>
              <a:effectLst>
                <a:reflection blurRad="6350" stA="55000" endA="300" endPos="45500" dir="5400000" sy="-100000" algn="bl" rotWithShape="0"/>
              </a:effectLst>
            </a:endParaRPr>
          </a:p>
        </p:txBody>
      </p:sp>
      <p:pic>
        <p:nvPicPr>
          <p:cNvPr id="13" name="Picture 5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86116" y="5715016"/>
            <a:ext cx="2875064" cy="76578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3255" name="Picture 7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72198" y="1968902"/>
            <a:ext cx="2289620" cy="72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3254" name="Picture 6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57224" y="1714488"/>
            <a:ext cx="2500330" cy="7733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" dur="500"/>
                                        <p:tgtEl>
                                          <p:spTgt spid="532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3" dur="500"/>
                                        <p:tgtEl>
                                          <p:spTgt spid="532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2000"/>
                                        <p:tgtEl>
                                          <p:spTgt spid="532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2000"/>
                                        <p:tgtEl>
                                          <p:spTgt spid="53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532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5786" y="2143116"/>
            <a:ext cx="7305675" cy="3228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TextBox 5"/>
          <p:cNvSpPr txBox="1"/>
          <p:nvPr/>
        </p:nvSpPr>
        <p:spPr>
          <a:xfrm>
            <a:off x="2428860" y="571480"/>
            <a:ext cx="4643470" cy="1431161"/>
          </a:xfrm>
          <a:prstGeom prst="rect">
            <a:avLst/>
          </a:prstGeom>
          <a:solidFill>
            <a:schemeClr val="bg1"/>
          </a:solidFill>
          <a:effectLst>
            <a:glow rad="228600">
              <a:schemeClr val="accent1">
                <a:satMod val="175000"/>
                <a:alpha val="40000"/>
              </a:schemeClr>
            </a:glow>
            <a:outerShdw blurRad="50800" dist="38100" dir="13500000" algn="br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fr-BE" sz="6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For more info </a:t>
            </a:r>
          </a:p>
          <a:p>
            <a:endParaRPr lang="fr-BE" sz="27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</p:txBody>
      </p:sp>
    </p:spTree>
  </p:cSld>
  <p:clrMapOvr>
    <a:masterClrMapping/>
  </p:clrMapOvr>
  <p:transition spd="med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775</TotalTime>
  <Words>25</Words>
  <Application>Microsoft Office PowerPoint</Application>
  <PresentationFormat>On-screen Show (4:3)</PresentationFormat>
  <Paragraphs>4</Paragraphs>
  <Slides>24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5" baseType="lpstr">
      <vt:lpstr>Office Theme</vt:lpstr>
      <vt:lpstr>I.R.I.S. mobile scanning devices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</vt:vector>
  </TitlesOfParts>
  <Company>Iris_Group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crochign</dc:creator>
  <cp:lastModifiedBy>crochign</cp:lastModifiedBy>
  <cp:revision>63</cp:revision>
  <dcterms:created xsi:type="dcterms:W3CDTF">2009-01-06T16:34:48Z</dcterms:created>
  <dcterms:modified xsi:type="dcterms:W3CDTF">2009-02-04T13:55:33Z</dcterms:modified>
</cp:coreProperties>
</file>