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69" r:id="rId3"/>
    <p:sldId id="261" r:id="rId4"/>
    <p:sldId id="264" r:id="rId5"/>
    <p:sldId id="272" r:id="rId6"/>
    <p:sldId id="265" r:id="rId7"/>
    <p:sldId id="273" r:id="rId8"/>
    <p:sldId id="266" r:id="rId9"/>
    <p:sldId id="276" r:id="rId10"/>
    <p:sldId id="279" r:id="rId11"/>
    <p:sldId id="263" r:id="rId12"/>
    <p:sldId id="277" r:id="rId13"/>
    <p:sldId id="278" r:id="rId14"/>
    <p:sldId id="283" r:id="rId15"/>
    <p:sldId id="274" r:id="rId16"/>
    <p:sldId id="280" r:id="rId17"/>
    <p:sldId id="271" r:id="rId18"/>
    <p:sldId id="260" r:id="rId19"/>
    <p:sldId id="285" r:id="rId20"/>
    <p:sldId id="287" r:id="rId21"/>
    <p:sldId id="284" r:id="rId22"/>
    <p:sldId id="286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25" autoAdjust="0"/>
    <p:restoredTop sz="81250" autoAdjust="0"/>
  </p:normalViewPr>
  <p:slideViewPr>
    <p:cSldViewPr>
      <p:cViewPr>
        <p:scale>
          <a:sx n="104" d="100"/>
          <a:sy n="104" d="100"/>
        </p:scale>
        <p:origin x="-1230" y="-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5" d="100"/>
        <a:sy n="55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325BDC-FB8E-4ADD-8D77-32ACC4714733}" type="datetimeFigureOut">
              <a:rPr lang="de-DE" smtClean="0"/>
              <a:pPr/>
              <a:t>28.01.2009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EFEB93-D247-46C9-9B2A-FAD9DEC751E7}" type="slidenum">
              <a:rPr lang="de-DE" smtClean="0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baseline="0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EFEB93-D247-46C9-9B2A-FAD9DEC751E7}" type="slidenum">
              <a:rPr lang="de-DE" smtClean="0"/>
              <a:pPr/>
              <a:t>2</a:t>
            </a:fld>
            <a:endParaRPr lang="de-D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EFEB93-D247-46C9-9B2A-FAD9DEC751E7}" type="slidenum">
              <a:rPr lang="de-DE" smtClean="0"/>
              <a:pPr/>
              <a:t>12</a:t>
            </a:fld>
            <a:endParaRPr lang="de-D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EFEB93-D247-46C9-9B2A-FAD9DEC751E7}" type="slidenum">
              <a:rPr lang="de-DE" smtClean="0"/>
              <a:pPr/>
              <a:t>17</a:t>
            </a:fld>
            <a:endParaRPr lang="de-DE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EFEB93-D247-46C9-9B2A-FAD9DEC751E7}" type="slidenum">
              <a:rPr lang="de-DE" smtClean="0"/>
              <a:pPr/>
              <a:t>18</a:t>
            </a:fld>
            <a:endParaRPr lang="de-DE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EFEB93-D247-46C9-9B2A-FAD9DEC751E7}" type="slidenum">
              <a:rPr lang="de-DE" smtClean="0"/>
              <a:pPr/>
              <a:t>19</a:t>
            </a:fld>
            <a:endParaRPr lang="de-DE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baseline="0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EFEB93-D247-46C9-9B2A-FAD9DEC751E7}" type="slidenum">
              <a:rPr lang="de-DE" smtClean="0"/>
              <a:pPr/>
              <a:t>20</a:t>
            </a:fld>
            <a:endParaRPr lang="de-D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1/28/2009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1/28/2009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1/28/2009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1/28/2009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1/28/2009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1/28/2009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1/28/2009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1/28/2009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1/28/2009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1/28/2009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1/28/2009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FB6B2-6C4B-4BBA-94B5-C27FF87E5981}" type="datetimeFigureOut">
              <a:rPr lang="en-US" smtClean="0"/>
              <a:pPr/>
              <a:t>1/28/2009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2796A7-0BCC-4C16-BAA9-C6EE9FA50C3E}" type="slidenum">
              <a:rPr lang="en-US" smtClean="0"/>
              <a:pPr/>
              <a:t>‹Nr.›</a:t>
            </a:fld>
            <a:endParaRPr lang="en-US"/>
          </a:p>
        </p:txBody>
      </p:sp>
      <p:pic>
        <p:nvPicPr>
          <p:cNvPr id="7" name="Picture 6" descr="IRISLink09-template-ppt-pt-2.jpg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hyperlink" Target="http://10.0.0.97:1234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2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slide" Target="slide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RISLink09-template-ppt-p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643182"/>
            <a:ext cx="6557986" cy="2286016"/>
          </a:xfrm>
        </p:spPr>
        <p:txBody>
          <a:bodyPr>
            <a:normAutofit fontScale="85000" lnSpcReduction="10000"/>
          </a:bodyPr>
          <a:lstStyle/>
          <a:p>
            <a:r>
              <a:rPr lang="en-US" sz="2800" dirty="0" smtClean="0">
                <a:solidFill>
                  <a:schemeClr val="tx1"/>
                </a:solidFill>
              </a:rPr>
              <a:t>Document classification and document recognition for partners based on highly optimized free text and layout analysis</a:t>
            </a:r>
            <a:br>
              <a:rPr lang="en-US" sz="2800" dirty="0" smtClean="0">
                <a:solidFill>
                  <a:schemeClr val="tx1"/>
                </a:solidFill>
              </a:rPr>
            </a:br>
            <a:endParaRPr lang="en-US" sz="2800" dirty="0" smtClean="0">
              <a:solidFill>
                <a:schemeClr val="tx1"/>
              </a:solidFill>
            </a:endParaRPr>
          </a:p>
          <a:p>
            <a:r>
              <a:rPr lang="en-US" sz="2800" dirty="0" smtClean="0">
                <a:solidFill>
                  <a:schemeClr val="tx1"/>
                </a:solidFill>
              </a:rPr>
              <a:t>Manfred Traeger, </a:t>
            </a:r>
            <a:br>
              <a:rPr lang="en-US" sz="2800" dirty="0" smtClean="0">
                <a:solidFill>
                  <a:schemeClr val="tx1"/>
                </a:solidFill>
              </a:rPr>
            </a:br>
            <a:r>
              <a:rPr lang="en-US" sz="2800" dirty="0" smtClean="0">
                <a:solidFill>
                  <a:schemeClr val="tx1"/>
                </a:solidFill>
              </a:rPr>
              <a:t>Head of Research &amp; Development IRIS-Docutec AG</a:t>
            </a:r>
          </a:p>
          <a:p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00108"/>
            <a:ext cx="7772400" cy="1470025"/>
          </a:xfrm>
        </p:spPr>
        <p:txBody>
          <a:bodyPr/>
          <a:lstStyle/>
          <a:p>
            <a:r>
              <a:rPr lang="en-US" dirty="0" smtClean="0"/>
              <a:t>IRIS   </a:t>
            </a:r>
            <a:br>
              <a:rPr lang="en-US" dirty="0" smtClean="0"/>
            </a:br>
            <a:r>
              <a:rPr lang="en-US" dirty="0" smtClean="0"/>
              <a:t>IDR Toolkit</a:t>
            </a:r>
            <a:endParaRPr lang="en-US" dirty="0"/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1428728" y="5224474"/>
            <a:ext cx="6400800" cy="7048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800" b="1" i="0" u="none" strike="noStrike" kern="1200" normalizeH="0" baseline="0" noProof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n-lt"/>
                <a:ea typeface="+mn-ea"/>
                <a:cs typeface="+mn-cs"/>
              </a:rPr>
              <a:t>Welcome at Brussels Airport</a:t>
            </a:r>
            <a:endParaRPr kumimoji="0" lang="en-US" sz="2800" b="1" i="0" u="none" strike="noStrike" kern="1200" normalizeH="0" baseline="0" noProof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74638"/>
            <a:ext cx="8329642" cy="11430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IDR</a:t>
            </a:r>
            <a:r>
              <a:rPr lang="en-US" dirty="0" smtClean="0"/>
              <a:t> Intelligent Document Recognition</a:t>
            </a:r>
            <a:br>
              <a:rPr lang="en-US" dirty="0" smtClean="0"/>
            </a:br>
            <a:r>
              <a:rPr lang="en-US" dirty="0" smtClean="0"/>
              <a:t>- a substantial application range -</a:t>
            </a:r>
            <a:endParaRPr lang="en-US" dirty="0"/>
          </a:p>
        </p:txBody>
      </p:sp>
      <p:grpSp>
        <p:nvGrpSpPr>
          <p:cNvPr id="19" name="Gruppieren 18"/>
          <p:cNvGrpSpPr/>
          <p:nvPr/>
        </p:nvGrpSpPr>
        <p:grpSpPr>
          <a:xfrm>
            <a:off x="1428728" y="2143116"/>
            <a:ext cx="3929088" cy="930028"/>
            <a:chOff x="1428728" y="1928802"/>
            <a:chExt cx="3929088" cy="930028"/>
          </a:xfrm>
        </p:grpSpPr>
        <p:pic>
          <p:nvPicPr>
            <p:cNvPr id="6" name="Picture 5" descr="wopimage"/>
            <p:cNvPicPr>
              <a:picLocks noChangeAspect="1" noChangeArrowheads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4643438" y="1928802"/>
              <a:ext cx="714378" cy="930028"/>
            </a:xfrm>
            <a:prstGeom prst="rect">
              <a:avLst/>
            </a:prstGeom>
            <a:noFill/>
            <a:ln w="6350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0" name="Richtungspfeil 9"/>
            <p:cNvSpPr/>
            <p:nvPr/>
          </p:nvSpPr>
          <p:spPr>
            <a:xfrm>
              <a:off x="1428728" y="2000240"/>
              <a:ext cx="2857520" cy="714380"/>
            </a:xfrm>
            <a:prstGeom prst="homePlate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2000" b="1" dirty="0" smtClean="0"/>
                <a:t>Forms </a:t>
              </a:r>
              <a:r>
                <a:rPr lang="de-DE" sz="2000" b="1" dirty="0" err="1" smtClean="0"/>
                <a:t>recognition</a:t>
              </a:r>
              <a:r>
                <a:rPr lang="de-DE" sz="2000" b="1" dirty="0" smtClean="0"/>
                <a:t/>
              </a:r>
              <a:br>
                <a:rPr lang="de-DE" sz="2000" b="1" dirty="0" smtClean="0"/>
              </a:br>
              <a:r>
                <a:rPr lang="de-DE" sz="1400" b="1" dirty="0" smtClean="0"/>
                <a:t>(</a:t>
              </a:r>
              <a:r>
                <a:rPr lang="de-DE" sz="1400" b="1" dirty="0" err="1" smtClean="0"/>
                <a:t>structured</a:t>
              </a:r>
              <a:r>
                <a:rPr lang="de-DE" sz="1400" b="1" dirty="0" smtClean="0"/>
                <a:t> </a:t>
              </a:r>
              <a:r>
                <a:rPr lang="de-DE" sz="1400" b="1" dirty="0" err="1" smtClean="0"/>
                <a:t>docs</a:t>
              </a:r>
              <a:r>
                <a:rPr lang="de-DE" sz="1400" b="1" dirty="0" smtClean="0"/>
                <a:t>)</a:t>
              </a:r>
              <a:endParaRPr lang="de-DE" sz="1400" b="1" dirty="0"/>
            </a:p>
          </p:txBody>
        </p:sp>
      </p:grpSp>
      <p:grpSp>
        <p:nvGrpSpPr>
          <p:cNvPr id="20" name="Gruppieren 19"/>
          <p:cNvGrpSpPr/>
          <p:nvPr/>
        </p:nvGrpSpPr>
        <p:grpSpPr>
          <a:xfrm>
            <a:off x="1000100" y="3214686"/>
            <a:ext cx="4357719" cy="930672"/>
            <a:chOff x="1000100" y="3000372"/>
            <a:chExt cx="4357719" cy="930672"/>
          </a:xfrm>
        </p:grpSpPr>
        <p:pic>
          <p:nvPicPr>
            <p:cNvPr id="5" name="Picture 4" descr="Rechn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643439" y="3000372"/>
              <a:ext cx="714380" cy="930672"/>
            </a:xfrm>
            <a:prstGeom prst="rect">
              <a:avLst/>
            </a:prstGeom>
            <a:noFill/>
            <a:ln w="6350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6" name="Richtungspfeil 15"/>
            <p:cNvSpPr/>
            <p:nvPr/>
          </p:nvSpPr>
          <p:spPr>
            <a:xfrm>
              <a:off x="1000100" y="3071810"/>
              <a:ext cx="3357586" cy="714380"/>
            </a:xfrm>
            <a:prstGeom prst="homePlate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2000" b="1" dirty="0" smtClean="0"/>
                <a:t>Free </a:t>
              </a:r>
              <a:r>
                <a:rPr lang="de-DE" sz="2000" b="1" dirty="0" err="1" smtClean="0"/>
                <a:t>text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recognition</a:t>
              </a:r>
              <a:r>
                <a:rPr lang="de-DE" sz="2000" b="1" dirty="0" smtClean="0"/>
                <a:t/>
              </a:r>
              <a:br>
                <a:rPr lang="de-DE" sz="2000" b="1" dirty="0" smtClean="0"/>
              </a:br>
              <a:r>
                <a:rPr lang="de-DE" sz="1400" b="1" dirty="0" smtClean="0"/>
                <a:t>(</a:t>
              </a:r>
              <a:r>
                <a:rPr lang="de-DE" sz="1400" b="1" dirty="0" err="1" smtClean="0"/>
                <a:t>unstructured</a:t>
              </a:r>
              <a:r>
                <a:rPr lang="de-DE" sz="1400" b="1" dirty="0" smtClean="0"/>
                <a:t> </a:t>
              </a:r>
              <a:r>
                <a:rPr lang="de-DE" sz="1400" b="1" dirty="0" err="1" smtClean="0"/>
                <a:t>docs</a:t>
              </a:r>
              <a:r>
                <a:rPr lang="de-DE" sz="1400" b="1" dirty="0" smtClean="0"/>
                <a:t>)</a:t>
              </a:r>
              <a:endParaRPr lang="de-DE" sz="1400" b="1" dirty="0"/>
            </a:p>
          </p:txBody>
        </p:sp>
      </p:grpSp>
      <p:grpSp>
        <p:nvGrpSpPr>
          <p:cNvPr id="21" name="Gruppieren 20"/>
          <p:cNvGrpSpPr/>
          <p:nvPr/>
        </p:nvGrpSpPr>
        <p:grpSpPr>
          <a:xfrm>
            <a:off x="571472" y="4286256"/>
            <a:ext cx="4790954" cy="928694"/>
            <a:chOff x="571472" y="4071942"/>
            <a:chExt cx="4790954" cy="928694"/>
          </a:xfrm>
        </p:grpSpPr>
        <p:pic>
          <p:nvPicPr>
            <p:cNvPr id="7" name="Picture 6" descr="00000242"/>
            <p:cNvPicPr>
              <a:picLocks noChangeAspect="1" noChangeArrowheads="1"/>
            </p:cNvPicPr>
            <p:nvPr/>
          </p:nvPicPr>
          <p:blipFill>
            <a:blip r:embed="rId5" cstate="print"/>
            <a:stretch>
              <a:fillRect/>
            </a:stretch>
          </p:blipFill>
          <p:spPr bwMode="auto">
            <a:xfrm>
              <a:off x="4643438" y="4071942"/>
              <a:ext cx="718988" cy="928694"/>
            </a:xfrm>
            <a:prstGeom prst="rect">
              <a:avLst/>
            </a:prstGeom>
            <a:noFill/>
            <a:ln w="6350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7" name="Richtungspfeil 16"/>
            <p:cNvSpPr/>
            <p:nvPr/>
          </p:nvSpPr>
          <p:spPr>
            <a:xfrm>
              <a:off x="571472" y="4143380"/>
              <a:ext cx="3786214" cy="714380"/>
            </a:xfrm>
            <a:prstGeom prst="homePlate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2000" b="1" dirty="0" smtClean="0"/>
                <a:t>Content </a:t>
              </a:r>
              <a:r>
                <a:rPr lang="de-DE" sz="2000" b="1" dirty="0" err="1" smtClean="0"/>
                <a:t>classification</a:t>
              </a:r>
              <a:r>
                <a:rPr lang="de-DE" sz="2000" b="1" dirty="0" smtClean="0"/>
                <a:t/>
              </a:r>
              <a:br>
                <a:rPr lang="de-DE" sz="2000" b="1" dirty="0" smtClean="0"/>
              </a:br>
              <a:r>
                <a:rPr lang="de-DE" sz="1400" b="1" dirty="0" smtClean="0"/>
                <a:t>(</a:t>
              </a:r>
              <a:r>
                <a:rPr lang="de-DE" sz="1400" b="1" dirty="0" err="1" smtClean="0"/>
                <a:t>structured</a:t>
              </a:r>
              <a:r>
                <a:rPr lang="de-DE" sz="1400" b="1" dirty="0" smtClean="0"/>
                <a:t> &amp; </a:t>
              </a:r>
              <a:r>
                <a:rPr lang="de-DE" sz="1400" b="1" dirty="0" err="1" smtClean="0"/>
                <a:t>unstructured</a:t>
              </a:r>
              <a:r>
                <a:rPr lang="de-DE" sz="1400" b="1" dirty="0" smtClean="0"/>
                <a:t> </a:t>
              </a:r>
              <a:r>
                <a:rPr lang="de-DE" sz="1400" b="1" dirty="0" err="1" smtClean="0"/>
                <a:t>docs</a:t>
              </a:r>
              <a:r>
                <a:rPr lang="de-DE" sz="1400" b="1" dirty="0" smtClean="0"/>
                <a:t>)</a:t>
              </a:r>
              <a:endParaRPr lang="de-DE" sz="1400" b="1" dirty="0"/>
            </a:p>
          </p:txBody>
        </p:sp>
      </p:grpSp>
      <p:sp>
        <p:nvSpPr>
          <p:cNvPr id="22" name="Rechteck 21"/>
          <p:cNvSpPr/>
          <p:nvPr/>
        </p:nvSpPr>
        <p:spPr>
          <a:xfrm>
            <a:off x="6276554" y="3714752"/>
            <a:ext cx="20816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3600" b="1" dirty="0" smtClean="0"/>
              <a:t>100% IPR.</a:t>
            </a:r>
            <a:endParaRPr lang="de-DE" sz="3600" b="1" dirty="0"/>
          </a:p>
        </p:txBody>
      </p:sp>
      <p:sp>
        <p:nvSpPr>
          <p:cNvPr id="23" name="Textfeld 22"/>
          <p:cNvSpPr txBox="1"/>
          <p:nvPr/>
        </p:nvSpPr>
        <p:spPr>
          <a:xfrm>
            <a:off x="5786446" y="1785926"/>
            <a:ext cx="30003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3600" b="1" dirty="0" err="1" smtClean="0"/>
              <a:t>One</a:t>
            </a:r>
            <a:r>
              <a:rPr lang="de-DE" sz="3600" b="1" dirty="0" smtClean="0"/>
              <a:t> </a:t>
            </a:r>
            <a:r>
              <a:rPr lang="de-DE" sz="3600" b="1" dirty="0" err="1" smtClean="0"/>
              <a:t>engine</a:t>
            </a:r>
            <a:r>
              <a:rPr lang="de-DE" sz="3600" b="1" dirty="0" smtClean="0"/>
              <a:t>.</a:t>
            </a:r>
          </a:p>
        </p:txBody>
      </p:sp>
      <p:grpSp>
        <p:nvGrpSpPr>
          <p:cNvPr id="28" name="Gruppieren 27"/>
          <p:cNvGrpSpPr/>
          <p:nvPr/>
        </p:nvGrpSpPr>
        <p:grpSpPr>
          <a:xfrm>
            <a:off x="5786446" y="2442985"/>
            <a:ext cx="3000396" cy="1057453"/>
            <a:chOff x="5786446" y="2228671"/>
            <a:chExt cx="3000396" cy="1057453"/>
          </a:xfrm>
        </p:grpSpPr>
        <p:sp>
          <p:nvSpPr>
            <p:cNvPr id="18" name="Textfeld 17"/>
            <p:cNvSpPr txBox="1"/>
            <p:nvPr/>
          </p:nvSpPr>
          <p:spPr>
            <a:xfrm>
              <a:off x="5786446" y="2228671"/>
              <a:ext cx="300039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3600" b="1" dirty="0" smtClean="0"/>
                <a:t>20 </a:t>
              </a:r>
              <a:r>
                <a:rPr lang="de-DE" sz="3600" b="1" dirty="0" err="1" smtClean="0"/>
                <a:t>years</a:t>
              </a:r>
              <a:endParaRPr lang="de-DE" sz="3600" b="1" dirty="0" smtClean="0"/>
            </a:p>
          </p:txBody>
        </p:sp>
        <p:sp>
          <p:nvSpPr>
            <p:cNvPr id="26" name="Textfeld 25"/>
            <p:cNvSpPr txBox="1"/>
            <p:nvPr/>
          </p:nvSpPr>
          <p:spPr>
            <a:xfrm>
              <a:off x="5786446" y="2639793"/>
              <a:ext cx="300039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3600" b="1" dirty="0" err="1" smtClean="0"/>
                <a:t>experience</a:t>
              </a:r>
              <a:r>
                <a:rPr lang="de-DE" sz="3600" b="1" dirty="0" smtClean="0"/>
                <a:t>.</a:t>
              </a:r>
            </a:p>
          </p:txBody>
        </p:sp>
      </p:grpSp>
      <p:grpSp>
        <p:nvGrpSpPr>
          <p:cNvPr id="29" name="Gruppieren 28"/>
          <p:cNvGrpSpPr/>
          <p:nvPr/>
        </p:nvGrpSpPr>
        <p:grpSpPr>
          <a:xfrm>
            <a:off x="6047196" y="4500570"/>
            <a:ext cx="2406300" cy="1357322"/>
            <a:chOff x="6047196" y="4286256"/>
            <a:chExt cx="2406300" cy="1357322"/>
          </a:xfrm>
        </p:grpSpPr>
        <p:pic>
          <p:nvPicPr>
            <p:cNvPr id="15" name="Picture 5" descr="net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6858016" y="5286388"/>
              <a:ext cx="665522" cy="3571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" name="Rechteck 23"/>
            <p:cNvSpPr/>
            <p:nvPr/>
          </p:nvSpPr>
          <p:spPr>
            <a:xfrm>
              <a:off x="6547262" y="4286256"/>
              <a:ext cx="1434302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de-DE" sz="3600" b="1" dirty="0" err="1" smtClean="0"/>
                <a:t>Latest</a:t>
              </a:r>
              <a:r>
                <a:rPr lang="de-DE" sz="3600" b="1" dirty="0" smtClean="0"/>
                <a:t> </a:t>
              </a:r>
              <a:endParaRPr lang="de-DE" sz="3600" b="1" dirty="0"/>
            </a:p>
          </p:txBody>
        </p:sp>
        <p:sp>
          <p:nvSpPr>
            <p:cNvPr id="27" name="Rechteck 26"/>
            <p:cNvSpPr/>
            <p:nvPr/>
          </p:nvSpPr>
          <p:spPr>
            <a:xfrm>
              <a:off x="6047196" y="4714884"/>
              <a:ext cx="2406300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de-DE" sz="3600" b="1" dirty="0" err="1" smtClean="0"/>
                <a:t>technology</a:t>
              </a:r>
              <a:r>
                <a:rPr lang="de-DE" sz="3600" b="1" dirty="0" smtClean="0"/>
                <a:t>.</a:t>
              </a:r>
              <a:endParaRPr lang="de-DE" sz="36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IDR Toolkit’s vital parts</a:t>
            </a:r>
            <a:endParaRPr lang="en-US" dirty="0"/>
          </a:p>
        </p:txBody>
      </p:sp>
      <p:grpSp>
        <p:nvGrpSpPr>
          <p:cNvPr id="15" name="Gruppieren 14"/>
          <p:cNvGrpSpPr/>
          <p:nvPr/>
        </p:nvGrpSpPr>
        <p:grpSpPr>
          <a:xfrm>
            <a:off x="1618696" y="1486903"/>
            <a:ext cx="7025270" cy="4568331"/>
            <a:chOff x="1618696" y="1486903"/>
            <a:chExt cx="7025270" cy="4568331"/>
          </a:xfrm>
        </p:grpSpPr>
        <p:sp>
          <p:nvSpPr>
            <p:cNvPr id="12" name="Rechteck 11"/>
            <p:cNvSpPr/>
            <p:nvPr/>
          </p:nvSpPr>
          <p:spPr>
            <a:xfrm>
              <a:off x="4357686" y="2143116"/>
              <a:ext cx="4286280" cy="3571900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grpSp>
          <p:nvGrpSpPr>
            <p:cNvPr id="33" name="Gruppieren 32"/>
            <p:cNvGrpSpPr/>
            <p:nvPr/>
          </p:nvGrpSpPr>
          <p:grpSpPr>
            <a:xfrm>
              <a:off x="1618696" y="3540616"/>
              <a:ext cx="2378830" cy="2514618"/>
              <a:chOff x="1714480" y="3571876"/>
              <a:chExt cx="2378830" cy="2514618"/>
            </a:xfrm>
          </p:grpSpPr>
          <p:sp>
            <p:nvSpPr>
              <p:cNvPr id="9" name=" 3"/>
              <p:cNvSpPr/>
              <p:nvPr/>
            </p:nvSpPr>
            <p:spPr>
              <a:xfrm>
                <a:off x="1928790" y="3871912"/>
                <a:ext cx="1858459" cy="1858459"/>
              </a:xfrm>
              <a:prstGeom prst="gear9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  <p:sp>
            <p:nvSpPr>
              <p:cNvPr id="10" name=" 4"/>
              <p:cNvSpPr/>
              <p:nvPr/>
            </p:nvSpPr>
            <p:spPr>
              <a:xfrm>
                <a:off x="2302422" y="4307248"/>
                <a:ext cx="1111196" cy="955285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6670" tIns="26670" rIns="26670" bIns="26670" numCol="1" spcCol="1270" anchor="ctr" anchorCtr="0">
                <a:noAutofit/>
              </a:bodyPr>
              <a:lstStyle/>
              <a:p>
                <a:pPr lvl="0" algn="ctr" defTabSz="9334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de-DE" sz="2100" kern="1200" dirty="0" err="1" smtClean="0"/>
                  <a:t>Analyze</a:t>
                </a:r>
                <a:r>
                  <a:rPr lang="de-DE" sz="2100" kern="1200" dirty="0" smtClean="0"/>
                  <a:t> </a:t>
                </a:r>
                <a:r>
                  <a:rPr lang="de-DE" sz="2100" kern="1200" dirty="0" err="1" smtClean="0"/>
                  <a:t>kernel</a:t>
                </a:r>
                <a:endParaRPr lang="de-DE" sz="2100" kern="1200" dirty="0"/>
              </a:p>
            </p:txBody>
          </p:sp>
          <p:sp>
            <p:nvSpPr>
              <p:cNvPr id="11" name="Gebogener Pfeil 10"/>
              <p:cNvSpPr>
                <a:spLocks noChangeAspect="1"/>
              </p:cNvSpPr>
              <p:nvPr/>
            </p:nvSpPr>
            <p:spPr>
              <a:xfrm>
                <a:off x="1714480" y="3571876"/>
                <a:ext cx="2378830" cy="2514618"/>
              </a:xfrm>
              <a:prstGeom prst="circularArrow">
                <a:avLst>
                  <a:gd name="adj1" fmla="val 4687"/>
                  <a:gd name="adj2" fmla="val 299029"/>
                  <a:gd name="adj3" fmla="val 2481684"/>
                  <a:gd name="adj4" fmla="val 15937663"/>
                  <a:gd name="adj5" fmla="val 5469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</p:grpSp>
        <p:sp>
          <p:nvSpPr>
            <p:cNvPr id="37" name="Textfeld 36"/>
            <p:cNvSpPr txBox="1"/>
            <p:nvPr/>
          </p:nvSpPr>
          <p:spPr>
            <a:xfrm>
              <a:off x="4357686" y="2143116"/>
              <a:ext cx="4286280" cy="35548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600"/>
                </a:spcAft>
                <a:buBlip>
                  <a:blip r:embed="rId2"/>
                </a:buBlip>
              </a:pPr>
              <a:r>
                <a:rPr lang="de-DE" sz="2000" b="1" dirty="0" smtClean="0"/>
                <a:t>Easy-</a:t>
              </a:r>
              <a:r>
                <a:rPr lang="de-DE" sz="2000" b="1" dirty="0" err="1" smtClean="0"/>
                <a:t>to</a:t>
              </a:r>
              <a:r>
                <a:rPr lang="de-DE" sz="2000" b="1" dirty="0" smtClean="0"/>
                <a:t>-</a:t>
              </a:r>
              <a:r>
                <a:rPr lang="de-DE" sz="2000" b="1" dirty="0" err="1" smtClean="0"/>
                <a:t>use</a:t>
              </a:r>
              <a:r>
                <a:rPr lang="de-DE" sz="2000" b="1" dirty="0" smtClean="0"/>
                <a:t> API (C, COM, .NET, WEB).</a:t>
              </a:r>
            </a:p>
            <a:p>
              <a:pPr>
                <a:spcAft>
                  <a:spcPts val="600"/>
                </a:spcAft>
                <a:buBlip>
                  <a:blip r:embed="rId2"/>
                </a:buBlip>
              </a:pPr>
              <a:r>
                <a:rPr lang="de-DE" sz="2000" b="1" dirty="0" err="1" smtClean="0"/>
                <a:t>Fully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encapsulated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configuration</a:t>
              </a:r>
              <a:r>
                <a:rPr lang="de-DE" sz="2000" b="1" dirty="0" smtClean="0"/>
                <a:t/>
              </a:r>
              <a:br>
                <a:rPr lang="de-DE" sz="2000" b="1" dirty="0" smtClean="0"/>
              </a:br>
              <a:r>
                <a:rPr lang="de-DE" sz="2000" b="1" dirty="0" smtClean="0"/>
                <a:t>   </a:t>
              </a:r>
              <a:r>
                <a:rPr lang="de-DE" sz="2000" b="1" dirty="0" err="1" smtClean="0"/>
                <a:t>speeds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up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integration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scenarios</a:t>
              </a:r>
              <a:r>
                <a:rPr lang="de-DE" sz="2000" b="1" dirty="0" smtClean="0"/>
                <a:t>.</a:t>
              </a:r>
            </a:p>
            <a:p>
              <a:pPr>
                <a:spcAft>
                  <a:spcPts val="600"/>
                </a:spcAft>
                <a:buBlip>
                  <a:blip r:embed="rId2"/>
                </a:buBlip>
              </a:pPr>
              <a:r>
                <a:rPr lang="de-DE" sz="2000" b="1" dirty="0" err="1" smtClean="0"/>
                <a:t>Highly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productive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object</a:t>
              </a:r>
              <a:r>
                <a:rPr lang="de-DE" sz="2000" b="1" dirty="0" smtClean="0"/>
                <a:t>- </a:t>
              </a:r>
              <a:r>
                <a:rPr lang="de-DE" sz="2000" b="1" dirty="0" err="1" smtClean="0"/>
                <a:t>and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event</a:t>
              </a:r>
              <a:r>
                <a:rPr lang="de-DE" sz="2000" b="1" dirty="0" smtClean="0"/>
                <a:t>-</a:t>
              </a:r>
              <a:br>
                <a:rPr lang="de-DE" sz="2000" b="1" dirty="0" smtClean="0"/>
              </a:br>
              <a:r>
                <a:rPr lang="de-DE" sz="2000" b="1" dirty="0" smtClean="0"/>
                <a:t>   </a:t>
              </a:r>
              <a:r>
                <a:rPr lang="de-DE" sz="2000" b="1" dirty="0" err="1" smtClean="0"/>
                <a:t>modell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for</a:t>
              </a:r>
              <a:r>
                <a:rPr lang="de-DE" sz="2000" b="1" dirty="0" smtClean="0"/>
                <a:t> individual </a:t>
              </a:r>
              <a:r>
                <a:rPr lang="de-DE" sz="2000" b="1" dirty="0" err="1" smtClean="0"/>
                <a:t>solutions</a:t>
              </a:r>
              <a:r>
                <a:rPr lang="de-DE" sz="2000" b="1" dirty="0" smtClean="0"/>
                <a:t>.</a:t>
              </a:r>
            </a:p>
            <a:p>
              <a:pPr>
                <a:spcAft>
                  <a:spcPts val="600"/>
                </a:spcAft>
                <a:buBlip>
                  <a:blip r:embed="rId2"/>
                </a:buBlip>
              </a:pPr>
              <a:r>
                <a:rPr lang="de-DE" sz="2000" b="1" dirty="0" smtClean="0"/>
                <a:t>Integrated </a:t>
              </a:r>
              <a:r>
                <a:rPr lang="de-DE" sz="2000" b="1" dirty="0" err="1" smtClean="0"/>
                <a:t>customizing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based</a:t>
              </a:r>
              <a:r>
                <a:rPr lang="de-DE" sz="2000" b="1" dirty="0" smtClean="0"/>
                <a:t> on VBS </a:t>
              </a:r>
              <a:br>
                <a:rPr lang="de-DE" sz="2000" b="1" dirty="0" smtClean="0"/>
              </a:br>
              <a:r>
                <a:rPr lang="de-DE" sz="2000" b="1" dirty="0" smtClean="0"/>
                <a:t>   </a:t>
              </a:r>
              <a:r>
                <a:rPr lang="de-DE" sz="2000" b="1" dirty="0" err="1" smtClean="0"/>
                <a:t>and</a:t>
              </a:r>
              <a:r>
                <a:rPr lang="de-DE" sz="2000" b="1" dirty="0" smtClean="0"/>
                <a:t> Microsoft VSTA.</a:t>
              </a:r>
            </a:p>
            <a:p>
              <a:pPr>
                <a:spcAft>
                  <a:spcPts val="600"/>
                </a:spcAft>
                <a:buBlip>
                  <a:blip r:embed="rId2"/>
                </a:buBlip>
              </a:pPr>
              <a:r>
                <a:rPr lang="de-DE" sz="2000" b="1" dirty="0" err="1" smtClean="0"/>
                <a:t>Provides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unsharp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data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matching</a:t>
              </a:r>
              <a:r>
                <a:rPr lang="de-DE" sz="2000" b="1" dirty="0" smtClean="0"/>
                <a:t>.</a:t>
              </a:r>
            </a:p>
            <a:p>
              <a:pPr>
                <a:spcAft>
                  <a:spcPts val="600"/>
                </a:spcAft>
                <a:buBlip>
                  <a:blip r:embed="rId2"/>
                </a:buBlip>
              </a:pPr>
              <a:r>
                <a:rPr lang="de-DE" sz="2000" b="1" dirty="0" err="1" smtClean="0"/>
                <a:t>Fully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compatible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to</a:t>
              </a:r>
              <a:r>
                <a:rPr lang="de-DE" sz="2000" b="1" dirty="0" smtClean="0"/>
                <a:t> IRIS</a:t>
              </a:r>
              <a:br>
                <a:rPr lang="de-DE" sz="2000" b="1" dirty="0" smtClean="0"/>
              </a:br>
              <a:r>
                <a:rPr lang="de-DE" sz="2000" b="1" dirty="0" smtClean="0"/>
                <a:t>   Xtract </a:t>
              </a:r>
              <a:r>
                <a:rPr lang="de-DE" sz="2000" b="1" dirty="0" err="1" smtClean="0"/>
                <a:t>for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Documents</a:t>
              </a:r>
              <a:r>
                <a:rPr lang="de-DE" sz="2000" b="1" dirty="0" smtClean="0"/>
                <a:t>.</a:t>
              </a:r>
            </a:p>
          </p:txBody>
        </p:sp>
        <p:sp>
          <p:nvSpPr>
            <p:cNvPr id="13" name="Rechteck 12"/>
            <p:cNvSpPr/>
            <p:nvPr/>
          </p:nvSpPr>
          <p:spPr>
            <a:xfrm>
              <a:off x="4357686" y="1486903"/>
              <a:ext cx="4286280" cy="584775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r>
                <a:rPr lang="de-DE" sz="3200" b="1" dirty="0" err="1" smtClean="0"/>
                <a:t>Analyze</a:t>
              </a:r>
              <a:r>
                <a:rPr lang="de-DE" sz="3200" b="1" dirty="0" smtClean="0"/>
                <a:t> </a:t>
              </a:r>
              <a:r>
                <a:rPr lang="de-DE" sz="3200" b="1" dirty="0" err="1" smtClean="0"/>
                <a:t>kernel</a:t>
              </a:r>
              <a:endParaRPr lang="de-DE" sz="32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pieren 32"/>
          <p:cNvGrpSpPr/>
          <p:nvPr/>
        </p:nvGrpSpPr>
        <p:grpSpPr>
          <a:xfrm>
            <a:off x="1618696" y="3540616"/>
            <a:ext cx="2378830" cy="2514618"/>
            <a:chOff x="1714480" y="3571876"/>
            <a:chExt cx="2378830" cy="2514618"/>
          </a:xfrm>
        </p:grpSpPr>
        <p:sp>
          <p:nvSpPr>
            <p:cNvPr id="9" name=" 3"/>
            <p:cNvSpPr/>
            <p:nvPr/>
          </p:nvSpPr>
          <p:spPr>
            <a:xfrm>
              <a:off x="1928790" y="3871912"/>
              <a:ext cx="1858459" cy="1858459"/>
            </a:xfrm>
            <a:prstGeom prst="gear9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 4"/>
            <p:cNvSpPr/>
            <p:nvPr/>
          </p:nvSpPr>
          <p:spPr>
            <a:xfrm>
              <a:off x="2302422" y="4307248"/>
              <a:ext cx="1111196" cy="9552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2100" kern="1200" dirty="0" err="1" smtClean="0"/>
                <a:t>Analyze</a:t>
              </a:r>
              <a:r>
                <a:rPr lang="de-DE" sz="2100" kern="1200" dirty="0" smtClean="0"/>
                <a:t> </a:t>
              </a:r>
              <a:r>
                <a:rPr lang="de-DE" sz="2100" kern="1200" dirty="0" err="1" smtClean="0"/>
                <a:t>kernel</a:t>
              </a:r>
              <a:endParaRPr lang="de-DE" sz="2100" kern="1200" dirty="0"/>
            </a:p>
          </p:txBody>
        </p:sp>
        <p:sp>
          <p:nvSpPr>
            <p:cNvPr id="11" name="Gebogener Pfeil 10"/>
            <p:cNvSpPr>
              <a:spLocks noChangeAspect="1"/>
            </p:cNvSpPr>
            <p:nvPr/>
          </p:nvSpPr>
          <p:spPr>
            <a:xfrm>
              <a:off x="1714480" y="3571876"/>
              <a:ext cx="2378830" cy="2514618"/>
            </a:xfrm>
            <a:prstGeom prst="circularArrow">
              <a:avLst>
                <a:gd name="adj1" fmla="val 4687"/>
                <a:gd name="adj2" fmla="val 299029"/>
                <a:gd name="adj3" fmla="val 2481684"/>
                <a:gd name="adj4" fmla="val 15937663"/>
                <a:gd name="adj5" fmla="val 5469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grpSp>
        <p:nvGrpSpPr>
          <p:cNvPr id="20" name="Gruppieren 19"/>
          <p:cNvGrpSpPr/>
          <p:nvPr/>
        </p:nvGrpSpPr>
        <p:grpSpPr>
          <a:xfrm>
            <a:off x="357158" y="1486903"/>
            <a:ext cx="8286808" cy="4228113"/>
            <a:chOff x="357158" y="1486903"/>
            <a:chExt cx="8286808" cy="4228113"/>
          </a:xfrm>
        </p:grpSpPr>
        <p:grpSp>
          <p:nvGrpSpPr>
            <p:cNvPr id="5" name="Gruppieren 33"/>
            <p:cNvGrpSpPr/>
            <p:nvPr/>
          </p:nvGrpSpPr>
          <p:grpSpPr>
            <a:xfrm>
              <a:off x="357158" y="3453031"/>
              <a:ext cx="1885531" cy="1649785"/>
              <a:chOff x="452942" y="3484291"/>
              <a:chExt cx="1885531" cy="1649785"/>
            </a:xfrm>
          </p:grpSpPr>
          <p:sp>
            <p:nvSpPr>
              <p:cNvPr id="15" name=" 3"/>
              <p:cNvSpPr/>
              <p:nvPr/>
            </p:nvSpPr>
            <p:spPr>
              <a:xfrm rot="20700000">
                <a:off x="857230" y="3595824"/>
                <a:ext cx="1324299" cy="1324299"/>
              </a:xfrm>
              <a:prstGeom prst="gear6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  <p:sp>
            <p:nvSpPr>
              <p:cNvPr id="16" name=" 4"/>
              <p:cNvSpPr/>
              <p:nvPr/>
            </p:nvSpPr>
            <p:spPr>
              <a:xfrm>
                <a:off x="1071544" y="3886282"/>
                <a:ext cx="928694" cy="743383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6670" tIns="26670" rIns="26670" bIns="26670" numCol="1" spcCol="1270" anchor="ctr" anchorCtr="0">
                <a:noAutofit/>
              </a:bodyPr>
              <a:lstStyle/>
              <a:p>
                <a:pPr lvl="0" algn="ctr" defTabSz="9334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de-DE" sz="1600" kern="1200" dirty="0" err="1" smtClean="0"/>
                  <a:t>Context</a:t>
                </a:r>
                <a:endParaRPr lang="de-DE" sz="1600" kern="1200" dirty="0"/>
              </a:p>
            </p:txBody>
          </p:sp>
          <p:sp>
            <p:nvSpPr>
              <p:cNvPr id="23" name=" 3"/>
              <p:cNvSpPr>
                <a:spLocks noChangeAspect="1"/>
              </p:cNvSpPr>
              <p:nvPr/>
            </p:nvSpPr>
            <p:spPr>
              <a:xfrm rot="17014155">
                <a:off x="570815" y="3366418"/>
                <a:ext cx="1649785" cy="1885531"/>
              </a:xfrm>
              <a:prstGeom prst="leftCircularArrow">
                <a:avLst>
                  <a:gd name="adj1" fmla="val 6452"/>
                  <a:gd name="adj2" fmla="val 429999"/>
                  <a:gd name="adj3" fmla="val 10489124"/>
                  <a:gd name="adj4" fmla="val 14837806"/>
                  <a:gd name="adj5" fmla="val 7527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</p:grpSp>
        <p:sp>
          <p:nvSpPr>
            <p:cNvPr id="14" name="Rechteck 13"/>
            <p:cNvSpPr/>
            <p:nvPr/>
          </p:nvSpPr>
          <p:spPr>
            <a:xfrm>
              <a:off x="4357686" y="2143116"/>
              <a:ext cx="4286280" cy="3571900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7" name="Textfeld 16"/>
            <p:cNvSpPr txBox="1"/>
            <p:nvPr/>
          </p:nvSpPr>
          <p:spPr>
            <a:xfrm>
              <a:off x="4357686" y="2143116"/>
              <a:ext cx="4286280" cy="34778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600"/>
                </a:spcAft>
                <a:buBlip>
                  <a:blip r:embed="rId2"/>
                </a:buBlip>
              </a:pPr>
              <a:r>
                <a:rPr lang="de-DE" sz="2000" b="1" dirty="0" err="1" smtClean="0"/>
                <a:t>Provides</a:t>
              </a:r>
              <a:r>
                <a:rPr lang="de-DE" sz="2000" b="1" dirty="0" smtClean="0"/>
                <a:t> powerful </a:t>
              </a:r>
              <a:r>
                <a:rPr lang="de-DE" sz="2000" b="1" dirty="0" err="1" smtClean="0"/>
                <a:t>and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unique</a:t>
              </a:r>
              <a:r>
                <a:rPr lang="de-DE" sz="2000" b="1" dirty="0" smtClean="0"/>
                <a:t> OCR </a:t>
              </a:r>
              <a:br>
                <a:rPr lang="de-DE" sz="2000" b="1" dirty="0" smtClean="0"/>
              </a:br>
              <a:r>
                <a:rPr lang="de-DE" sz="2000" b="1" dirty="0" smtClean="0"/>
                <a:t>   </a:t>
              </a:r>
              <a:r>
                <a:rPr lang="de-DE" sz="2000" b="1" dirty="0" err="1" smtClean="0"/>
                <a:t>technology</a:t>
              </a:r>
              <a:r>
                <a:rPr lang="de-DE" sz="2000" b="1" dirty="0" smtClean="0"/>
                <a:t>: IRIS </a:t>
              </a:r>
              <a:r>
                <a:rPr lang="de-DE" sz="2000" b="1" dirty="0" err="1" smtClean="0"/>
                <a:t>iDRS</a:t>
              </a:r>
              <a:endParaRPr lang="de-DE" sz="2000" b="1" dirty="0" smtClean="0"/>
            </a:p>
            <a:p>
              <a:pPr>
                <a:spcAft>
                  <a:spcPts val="600"/>
                </a:spcAft>
                <a:buBlip>
                  <a:blip r:embed="rId2"/>
                </a:buBlip>
              </a:pPr>
              <a:r>
                <a:rPr lang="de-DE" sz="2000" b="1" dirty="0" err="1" smtClean="0"/>
                <a:t>Various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specialized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engines</a:t>
              </a:r>
              <a:r>
                <a:rPr lang="de-DE" sz="2000" b="1" dirty="0" smtClean="0"/>
                <a:t> </a:t>
              </a:r>
              <a:br>
                <a:rPr lang="de-DE" sz="2000" b="1" dirty="0" smtClean="0"/>
              </a:br>
              <a:r>
                <a:rPr lang="de-DE" sz="2000" b="1" dirty="0" smtClean="0"/>
                <a:t>   </a:t>
              </a:r>
              <a:r>
                <a:rPr lang="de-DE" sz="2000" b="1" dirty="0" err="1" smtClean="0"/>
                <a:t>pluggable</a:t>
              </a:r>
              <a:r>
                <a:rPr lang="de-DE" sz="2000" b="1" dirty="0" smtClean="0"/>
                <a:t> (e.g. </a:t>
              </a:r>
              <a:r>
                <a:rPr lang="de-DE" sz="2000" b="1" dirty="0" err="1" smtClean="0"/>
                <a:t>handwriting</a:t>
              </a:r>
              <a:r>
                <a:rPr lang="de-DE" sz="2000" b="1" dirty="0" smtClean="0"/>
                <a:t>).</a:t>
              </a:r>
            </a:p>
            <a:p>
              <a:pPr>
                <a:spcAft>
                  <a:spcPts val="600"/>
                </a:spcAft>
                <a:buBlip>
                  <a:blip r:embed="rId2"/>
                </a:buBlip>
              </a:pPr>
              <a:r>
                <a:rPr lang="de-DE" sz="2000" b="1" dirty="0" smtClean="0"/>
                <a:t>Supports </a:t>
              </a:r>
              <a:r>
                <a:rPr lang="de-DE" sz="2000" b="1" dirty="0" err="1" smtClean="0"/>
                <a:t>high-level</a:t>
              </a:r>
              <a:r>
                <a:rPr lang="de-DE" sz="2000" b="1" dirty="0" smtClean="0"/>
                <a:t> OCR </a:t>
              </a:r>
              <a:br>
                <a:rPr lang="de-DE" sz="2000" b="1" dirty="0" smtClean="0"/>
              </a:br>
              <a:r>
                <a:rPr lang="de-DE" sz="2000" b="1" dirty="0" smtClean="0"/>
                <a:t>   </a:t>
              </a:r>
              <a:r>
                <a:rPr lang="de-DE" sz="2000" b="1" dirty="0" err="1" smtClean="0"/>
                <a:t>enhancement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and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voting</a:t>
              </a:r>
              <a:r>
                <a:rPr lang="de-DE" sz="2000" b="1" dirty="0" smtClean="0"/>
                <a:t>.</a:t>
              </a:r>
            </a:p>
            <a:p>
              <a:pPr>
                <a:spcAft>
                  <a:spcPts val="600"/>
                </a:spcAft>
                <a:buBlip>
                  <a:blip r:embed="rId2"/>
                </a:buBlip>
              </a:pPr>
              <a:r>
                <a:rPr lang="de-DE" sz="2000" b="1" dirty="0" smtClean="0"/>
                <a:t>Features </a:t>
              </a:r>
              <a:r>
                <a:rPr lang="de-DE" sz="2000" b="1" dirty="0" err="1" smtClean="0"/>
                <a:t>language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independent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high</a:t>
              </a:r>
              <a:r>
                <a:rPr lang="de-DE" sz="2000" b="1" dirty="0" smtClean="0"/>
                <a:t>-</a:t>
              </a:r>
              <a:br>
                <a:rPr lang="de-DE" sz="2000" b="1" dirty="0" smtClean="0"/>
              </a:br>
              <a:r>
                <a:rPr lang="de-DE" sz="2000" b="1" dirty="0" smtClean="0"/>
                <a:t>   </a:t>
              </a:r>
              <a:r>
                <a:rPr lang="de-DE" sz="2000" b="1" dirty="0" err="1" smtClean="0"/>
                <a:t>level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recognition</a:t>
              </a:r>
              <a:r>
                <a:rPr lang="de-DE" sz="2000" b="1" dirty="0" err="1" smtClean="0"/>
                <a:t>-operators</a:t>
              </a:r>
              <a:r>
                <a:rPr lang="de-DE" sz="2000" b="1" dirty="0" smtClean="0"/>
                <a:t>.</a:t>
              </a:r>
            </a:p>
            <a:p>
              <a:pPr>
                <a:spcAft>
                  <a:spcPts val="600"/>
                </a:spcAft>
                <a:buBlip>
                  <a:blip r:embed="rId2"/>
                </a:buBlip>
              </a:pPr>
              <a:r>
                <a:rPr lang="de-DE" sz="2000" b="1" dirty="0" err="1" smtClean="0"/>
                <a:t>Facilitates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unrivaled</a:t>
              </a:r>
              <a:r>
                <a:rPr lang="de-DE" sz="2000" b="1" dirty="0" smtClean="0"/>
                <a:t> IRIS</a:t>
              </a:r>
              <a:br>
                <a:rPr lang="de-DE" sz="2000" b="1" dirty="0" smtClean="0"/>
              </a:br>
              <a:r>
                <a:rPr lang="de-DE" sz="2000" b="1" dirty="0" smtClean="0"/>
                <a:t>   „Solution </a:t>
              </a:r>
              <a:r>
                <a:rPr lang="de-DE" sz="2000" b="1" dirty="0" err="1" smtClean="0"/>
                <a:t>Package</a:t>
              </a:r>
              <a:r>
                <a:rPr lang="de-DE" sz="2000" b="1" dirty="0" smtClean="0"/>
                <a:t>“ </a:t>
              </a:r>
              <a:r>
                <a:rPr lang="de-DE" sz="2000" b="1" dirty="0" err="1" smtClean="0"/>
                <a:t>approach</a:t>
              </a:r>
              <a:r>
                <a:rPr lang="de-DE" sz="2000" b="1" dirty="0" smtClean="0"/>
                <a:t>.</a:t>
              </a:r>
            </a:p>
          </p:txBody>
        </p:sp>
        <p:sp>
          <p:nvSpPr>
            <p:cNvPr id="19" name="Rechteck 18"/>
            <p:cNvSpPr/>
            <p:nvPr/>
          </p:nvSpPr>
          <p:spPr>
            <a:xfrm>
              <a:off x="4357686" y="1486903"/>
              <a:ext cx="4286280" cy="584775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r>
                <a:rPr lang="de-DE" sz="3200" b="1" dirty="0" err="1" smtClean="0"/>
                <a:t>Context</a:t>
              </a:r>
              <a:endParaRPr lang="de-DE" sz="3200" b="1" dirty="0"/>
            </a:p>
          </p:txBody>
        </p:sp>
      </p:grpSp>
      <p:sp>
        <p:nvSpPr>
          <p:cNvPr id="2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IDR Toolkit’s vital parts</a:t>
            </a:r>
            <a:endParaRPr lang="en-US" dirty="0"/>
          </a:p>
        </p:txBody>
      </p:sp>
      <p:grpSp>
        <p:nvGrpSpPr>
          <p:cNvPr id="28" name="Gruppieren 27"/>
          <p:cNvGrpSpPr/>
          <p:nvPr/>
        </p:nvGrpSpPr>
        <p:grpSpPr>
          <a:xfrm>
            <a:off x="500034" y="1285860"/>
            <a:ext cx="8215370" cy="4429156"/>
            <a:chOff x="1500166" y="1785926"/>
            <a:chExt cx="6715172" cy="3714776"/>
          </a:xfrm>
        </p:grpSpPr>
        <p:sp>
          <p:nvSpPr>
            <p:cNvPr id="21" name="Rechteck 20"/>
            <p:cNvSpPr/>
            <p:nvPr/>
          </p:nvSpPr>
          <p:spPr>
            <a:xfrm>
              <a:off x="1500166" y="1785926"/>
              <a:ext cx="6715172" cy="371477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27" name="Picture 7" descr="iDRS-graph-3d_updated.gif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643042" y="1928802"/>
              <a:ext cx="6539260" cy="3500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pieren 32"/>
          <p:cNvGrpSpPr/>
          <p:nvPr/>
        </p:nvGrpSpPr>
        <p:grpSpPr>
          <a:xfrm>
            <a:off x="1618696" y="3540616"/>
            <a:ext cx="2378830" cy="2514618"/>
            <a:chOff x="1714480" y="3571876"/>
            <a:chExt cx="2378830" cy="2514618"/>
          </a:xfrm>
        </p:grpSpPr>
        <p:sp>
          <p:nvSpPr>
            <p:cNvPr id="9" name=" 3"/>
            <p:cNvSpPr/>
            <p:nvPr/>
          </p:nvSpPr>
          <p:spPr>
            <a:xfrm>
              <a:off x="1928790" y="3871912"/>
              <a:ext cx="1858459" cy="1858459"/>
            </a:xfrm>
            <a:prstGeom prst="gear9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 4"/>
            <p:cNvSpPr/>
            <p:nvPr/>
          </p:nvSpPr>
          <p:spPr>
            <a:xfrm>
              <a:off x="2302422" y="4307248"/>
              <a:ext cx="1111196" cy="9552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2100" kern="1200" dirty="0" err="1" smtClean="0"/>
                <a:t>Analyze</a:t>
              </a:r>
              <a:r>
                <a:rPr lang="de-DE" sz="2100" kern="1200" dirty="0" smtClean="0"/>
                <a:t> </a:t>
              </a:r>
              <a:r>
                <a:rPr lang="de-DE" sz="2100" kern="1200" dirty="0" err="1" smtClean="0"/>
                <a:t>kernel</a:t>
              </a:r>
              <a:endParaRPr lang="de-DE" sz="2100" kern="1200" dirty="0"/>
            </a:p>
          </p:txBody>
        </p:sp>
        <p:sp>
          <p:nvSpPr>
            <p:cNvPr id="11" name="Gebogener Pfeil 10"/>
            <p:cNvSpPr>
              <a:spLocks noChangeAspect="1"/>
            </p:cNvSpPr>
            <p:nvPr/>
          </p:nvSpPr>
          <p:spPr>
            <a:xfrm>
              <a:off x="1714480" y="3571876"/>
              <a:ext cx="2378830" cy="2514618"/>
            </a:xfrm>
            <a:prstGeom prst="circularArrow">
              <a:avLst>
                <a:gd name="adj1" fmla="val 4687"/>
                <a:gd name="adj2" fmla="val 299029"/>
                <a:gd name="adj3" fmla="val 2481684"/>
                <a:gd name="adj4" fmla="val 15937663"/>
                <a:gd name="adj5" fmla="val 5469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grpSp>
        <p:nvGrpSpPr>
          <p:cNvPr id="5" name="Gruppieren 33"/>
          <p:cNvGrpSpPr/>
          <p:nvPr/>
        </p:nvGrpSpPr>
        <p:grpSpPr>
          <a:xfrm>
            <a:off x="357158" y="3453031"/>
            <a:ext cx="1885531" cy="1649785"/>
            <a:chOff x="452942" y="3484291"/>
            <a:chExt cx="1885531" cy="1649785"/>
          </a:xfrm>
        </p:grpSpPr>
        <p:sp>
          <p:nvSpPr>
            <p:cNvPr id="15" name=" 3"/>
            <p:cNvSpPr/>
            <p:nvPr/>
          </p:nvSpPr>
          <p:spPr>
            <a:xfrm rot="20700000">
              <a:off x="857230" y="3595824"/>
              <a:ext cx="1324299" cy="1324299"/>
            </a:xfrm>
            <a:prstGeom prst="gear6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 4"/>
            <p:cNvSpPr/>
            <p:nvPr/>
          </p:nvSpPr>
          <p:spPr>
            <a:xfrm>
              <a:off x="1071544" y="3886282"/>
              <a:ext cx="928694" cy="74338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600" kern="1200" dirty="0" err="1" smtClean="0"/>
                <a:t>Context</a:t>
              </a:r>
              <a:endParaRPr lang="de-DE" sz="1600" kern="1200" dirty="0"/>
            </a:p>
          </p:txBody>
        </p:sp>
        <p:sp>
          <p:nvSpPr>
            <p:cNvPr id="23" name=" 3"/>
            <p:cNvSpPr>
              <a:spLocks noChangeAspect="1"/>
            </p:cNvSpPr>
            <p:nvPr/>
          </p:nvSpPr>
          <p:spPr>
            <a:xfrm rot="17014155">
              <a:off x="570815" y="3366418"/>
              <a:ext cx="1649785" cy="1885531"/>
            </a:xfrm>
            <a:prstGeom prst="leftCircularArrow">
              <a:avLst>
                <a:gd name="adj1" fmla="val 6452"/>
                <a:gd name="adj2" fmla="val 429999"/>
                <a:gd name="adj3" fmla="val 10489124"/>
                <a:gd name="adj4" fmla="val 14837806"/>
                <a:gd name="adj5" fmla="val 7527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grpSp>
        <p:nvGrpSpPr>
          <p:cNvPr id="30" name="Gruppieren 29"/>
          <p:cNvGrpSpPr/>
          <p:nvPr/>
        </p:nvGrpSpPr>
        <p:grpSpPr>
          <a:xfrm>
            <a:off x="1706616" y="1357298"/>
            <a:ext cx="6937350" cy="4357718"/>
            <a:chOff x="1706616" y="1357298"/>
            <a:chExt cx="6937350" cy="4357718"/>
          </a:xfrm>
        </p:grpSpPr>
        <p:grpSp>
          <p:nvGrpSpPr>
            <p:cNvPr id="7" name="Gruppieren 35"/>
            <p:cNvGrpSpPr/>
            <p:nvPr/>
          </p:nvGrpSpPr>
          <p:grpSpPr>
            <a:xfrm>
              <a:off x="1706616" y="1357298"/>
              <a:ext cx="1649785" cy="1885531"/>
              <a:chOff x="1802400" y="1388558"/>
              <a:chExt cx="1649785" cy="1885531"/>
            </a:xfrm>
          </p:grpSpPr>
          <p:sp>
            <p:nvSpPr>
              <p:cNvPr id="27" name=" 3"/>
              <p:cNvSpPr/>
              <p:nvPr/>
            </p:nvSpPr>
            <p:spPr>
              <a:xfrm rot="20700000">
                <a:off x="1813002" y="1741572"/>
                <a:ext cx="1324299" cy="1324299"/>
              </a:xfrm>
              <a:prstGeom prst="gear6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  <p:sp>
            <p:nvSpPr>
              <p:cNvPr id="28" name=" 4"/>
              <p:cNvSpPr/>
              <p:nvPr/>
            </p:nvSpPr>
            <p:spPr>
              <a:xfrm>
                <a:off x="2013032" y="2032030"/>
                <a:ext cx="942983" cy="743383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6670" tIns="26670" rIns="26670" bIns="26670" numCol="1" spcCol="1270" anchor="ctr" anchorCtr="0">
                <a:noAutofit/>
              </a:bodyPr>
              <a:lstStyle/>
              <a:p>
                <a:pPr lvl="0" algn="ctr" defTabSz="9334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de-DE" sz="1600" kern="1200" dirty="0" smtClean="0"/>
                  <a:t>Finger-</a:t>
                </a:r>
                <a:r>
                  <a:rPr lang="de-DE" sz="1600" kern="1200" dirty="0" err="1" smtClean="0"/>
                  <a:t>print</a:t>
                </a:r>
                <a:endParaRPr lang="de-DE" sz="1600" kern="1200" dirty="0"/>
              </a:p>
            </p:txBody>
          </p:sp>
          <p:sp>
            <p:nvSpPr>
              <p:cNvPr id="32" name=" 3"/>
              <p:cNvSpPr>
                <a:spLocks noChangeAspect="1"/>
              </p:cNvSpPr>
              <p:nvPr/>
            </p:nvSpPr>
            <p:spPr>
              <a:xfrm rot="10334647">
                <a:off x="1802400" y="1388558"/>
                <a:ext cx="1649785" cy="1885531"/>
              </a:xfrm>
              <a:prstGeom prst="leftCircularArrow">
                <a:avLst>
                  <a:gd name="adj1" fmla="val 6452"/>
                  <a:gd name="adj2" fmla="val 429999"/>
                  <a:gd name="adj3" fmla="val 10489124"/>
                  <a:gd name="adj4" fmla="val 14837806"/>
                  <a:gd name="adj5" fmla="val 7527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</p:grpSp>
        <p:sp>
          <p:nvSpPr>
            <p:cNvPr id="24" name="Rechteck 23"/>
            <p:cNvSpPr/>
            <p:nvPr/>
          </p:nvSpPr>
          <p:spPr>
            <a:xfrm>
              <a:off x="4357686" y="2143116"/>
              <a:ext cx="4286280" cy="3571900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6" name="Textfeld 25"/>
            <p:cNvSpPr txBox="1"/>
            <p:nvPr/>
          </p:nvSpPr>
          <p:spPr>
            <a:xfrm>
              <a:off x="4357686" y="2143116"/>
              <a:ext cx="4286280" cy="34009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600"/>
                </a:spcAft>
                <a:buBlip>
                  <a:blip r:embed="rId2"/>
                </a:buBlip>
              </a:pPr>
              <a:r>
                <a:rPr lang="de-DE" sz="2000" b="1" dirty="0" err="1" smtClean="0"/>
                <a:t>Provides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very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competitive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layout</a:t>
              </a:r>
              <a:r>
                <a:rPr lang="de-DE" sz="2000" b="1" dirty="0" smtClean="0"/>
                <a:t>-</a:t>
              </a:r>
              <a:br>
                <a:rPr lang="de-DE" sz="2000" b="1" dirty="0" smtClean="0"/>
              </a:br>
              <a:r>
                <a:rPr lang="de-DE" sz="2000" b="1" dirty="0" smtClean="0"/>
                <a:t>   </a:t>
              </a:r>
              <a:r>
                <a:rPr lang="de-DE" sz="2000" b="1" dirty="0" err="1" smtClean="0"/>
                <a:t>based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recognition</a:t>
              </a:r>
              <a:r>
                <a:rPr lang="de-DE" sz="2000" b="1" dirty="0" smtClean="0"/>
                <a:t>.</a:t>
              </a:r>
            </a:p>
            <a:p>
              <a:pPr>
                <a:spcAft>
                  <a:spcPts val="600"/>
                </a:spcAft>
                <a:buBlip>
                  <a:blip r:embed="rId2"/>
                </a:buBlip>
              </a:pPr>
              <a:r>
                <a:rPr lang="de-DE" sz="2000" b="1" dirty="0" err="1" smtClean="0"/>
                <a:t>Extremely</a:t>
              </a:r>
              <a:r>
                <a:rPr lang="de-DE" sz="2000" b="1" dirty="0" smtClean="0"/>
                <a:t> fast </a:t>
              </a:r>
              <a:r>
                <a:rPr lang="de-DE" sz="2000" b="1" dirty="0" err="1" smtClean="0"/>
                <a:t>and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highly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reliable</a:t>
              </a:r>
              <a:r>
                <a:rPr lang="de-DE" sz="2000" b="1" dirty="0" smtClean="0"/>
                <a:t> </a:t>
              </a:r>
              <a:br>
                <a:rPr lang="de-DE" sz="2000" b="1" dirty="0" smtClean="0"/>
              </a:br>
              <a:r>
                <a:rPr lang="de-DE" sz="2000" b="1" dirty="0" smtClean="0"/>
                <a:t>   </a:t>
              </a:r>
              <a:r>
                <a:rPr lang="de-DE" sz="2000" b="1" dirty="0" err="1" smtClean="0"/>
                <a:t>layout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analysis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enables</a:t>
              </a:r>
              <a:r>
                <a:rPr lang="de-DE" sz="2000" b="1" dirty="0" smtClean="0"/>
                <a:t> real-time </a:t>
              </a:r>
              <a:br>
                <a:rPr lang="de-DE" sz="2000" b="1" dirty="0" smtClean="0"/>
              </a:br>
              <a:r>
                <a:rPr lang="de-DE" sz="2000" b="1" dirty="0" smtClean="0"/>
                <a:t>   </a:t>
              </a:r>
              <a:r>
                <a:rPr lang="de-DE" sz="2000" b="1" dirty="0" err="1" smtClean="0"/>
                <a:t>processing</a:t>
              </a:r>
              <a:r>
                <a:rPr lang="de-DE" sz="2000" b="1" dirty="0" smtClean="0"/>
                <a:t> (e.g. </a:t>
              </a:r>
              <a:r>
                <a:rPr lang="de-DE" sz="2000" b="1" dirty="0" err="1" smtClean="0"/>
                <a:t>during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scanning</a:t>
              </a:r>
              <a:r>
                <a:rPr lang="de-DE" sz="2000" b="1" dirty="0" smtClean="0"/>
                <a:t>).</a:t>
              </a:r>
            </a:p>
            <a:p>
              <a:pPr>
                <a:spcAft>
                  <a:spcPts val="600"/>
                </a:spcAft>
                <a:buBlip>
                  <a:blip r:embed="rId2"/>
                </a:buBlip>
              </a:pPr>
              <a:r>
                <a:rPr lang="de-DE" sz="2000" b="1" dirty="0" smtClean="0"/>
                <a:t>Easy-</a:t>
              </a:r>
              <a:r>
                <a:rPr lang="de-DE" sz="2000" b="1" dirty="0" err="1" smtClean="0"/>
                <a:t>to</a:t>
              </a:r>
              <a:r>
                <a:rPr lang="de-DE" sz="2000" b="1" dirty="0" smtClean="0"/>
                <a:t>-</a:t>
              </a:r>
              <a:r>
                <a:rPr lang="de-DE" sz="2000" b="1" dirty="0" err="1" smtClean="0"/>
                <a:t>use</a:t>
              </a:r>
              <a:r>
                <a:rPr lang="de-DE" sz="2000" b="1" dirty="0" smtClean="0"/>
                <a:t>, „</a:t>
              </a:r>
              <a:r>
                <a:rPr lang="de-DE" sz="2000" b="1" dirty="0" err="1" smtClean="0"/>
                <a:t>self-configuration</a:t>
              </a:r>
              <a:r>
                <a:rPr lang="de-DE" sz="2000" b="1" dirty="0" smtClean="0"/>
                <a:t>“ </a:t>
              </a:r>
              <a:br>
                <a:rPr lang="de-DE" sz="2000" b="1" dirty="0" smtClean="0"/>
              </a:br>
              <a:r>
                <a:rPr lang="de-DE" sz="2000" b="1" dirty="0" smtClean="0"/>
                <a:t>   </a:t>
              </a:r>
              <a:r>
                <a:rPr lang="de-DE" sz="2000" b="1" dirty="0" err="1" smtClean="0"/>
                <a:t>functionality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keeps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users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from</a:t>
              </a:r>
              <a:r>
                <a:rPr lang="de-DE" sz="2000" b="1" dirty="0" smtClean="0"/>
                <a:t> </a:t>
              </a:r>
              <a:br>
                <a:rPr lang="de-DE" sz="2000" b="1" dirty="0" smtClean="0"/>
              </a:br>
              <a:r>
                <a:rPr lang="de-DE" sz="2000" b="1" dirty="0" smtClean="0"/>
                <a:t>   </a:t>
              </a:r>
              <a:r>
                <a:rPr lang="de-DE" sz="2000" b="1" dirty="0" err="1" smtClean="0"/>
                <a:t>manually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set-ups</a:t>
              </a:r>
              <a:r>
                <a:rPr lang="de-DE" sz="2000" b="1" dirty="0" smtClean="0"/>
                <a:t>. </a:t>
              </a:r>
              <a:endParaRPr lang="de-DE" sz="2000" b="1" dirty="0" smtClean="0"/>
            </a:p>
            <a:p>
              <a:pPr>
                <a:spcAft>
                  <a:spcPts val="600"/>
                </a:spcAft>
                <a:buBlip>
                  <a:blip r:embed="rId2"/>
                </a:buBlip>
              </a:pPr>
              <a:r>
                <a:rPr lang="de-DE" sz="2000" b="1" dirty="0" smtClean="0"/>
                <a:t>Unique </a:t>
              </a:r>
              <a:r>
                <a:rPr lang="de-DE" sz="2000" b="1" dirty="0" err="1" smtClean="0"/>
                <a:t>technology</a:t>
              </a:r>
              <a:r>
                <a:rPr lang="de-DE" sz="2000" b="1" dirty="0" smtClean="0"/>
                <a:t>, well-</a:t>
              </a:r>
              <a:r>
                <a:rPr lang="de-DE" sz="2000" b="1" dirty="0" err="1" smtClean="0"/>
                <a:t>known</a:t>
              </a:r>
              <a:r>
                <a:rPr lang="de-DE" sz="2000" b="1" dirty="0" smtClean="0"/>
                <a:t> in </a:t>
              </a:r>
              <a:br>
                <a:rPr lang="de-DE" sz="2000" b="1" dirty="0" smtClean="0"/>
              </a:br>
              <a:r>
                <a:rPr lang="de-DE" sz="2000" b="1" dirty="0" smtClean="0"/>
                <a:t>   </a:t>
              </a:r>
              <a:r>
                <a:rPr lang="de-DE" sz="2000" b="1" dirty="0" err="1" smtClean="0"/>
                <a:t>the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market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since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years</a:t>
              </a:r>
              <a:r>
                <a:rPr lang="de-DE" sz="2000" b="1" dirty="0" smtClean="0"/>
                <a:t>.</a:t>
              </a:r>
              <a:endParaRPr lang="de-DE" sz="2000" b="1" dirty="0" smtClean="0"/>
            </a:p>
          </p:txBody>
        </p:sp>
        <p:sp>
          <p:nvSpPr>
            <p:cNvPr id="29" name="Rechteck 28"/>
            <p:cNvSpPr/>
            <p:nvPr/>
          </p:nvSpPr>
          <p:spPr>
            <a:xfrm>
              <a:off x="4357686" y="1486903"/>
              <a:ext cx="4286280" cy="584775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r>
                <a:rPr lang="de-DE" sz="3200" b="1" dirty="0" smtClean="0"/>
                <a:t>Fingerprint</a:t>
              </a:r>
              <a:endParaRPr lang="de-DE" sz="3200" b="1" dirty="0"/>
            </a:p>
          </p:txBody>
        </p:sp>
      </p:grpSp>
      <p:sp>
        <p:nvSpPr>
          <p:cNvPr id="33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IDR Toolkit’s vital parts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pieren 32"/>
          <p:cNvGrpSpPr/>
          <p:nvPr/>
        </p:nvGrpSpPr>
        <p:grpSpPr>
          <a:xfrm>
            <a:off x="1618696" y="3540616"/>
            <a:ext cx="2378830" cy="2514618"/>
            <a:chOff x="1714480" y="3571876"/>
            <a:chExt cx="2378830" cy="2514618"/>
          </a:xfrm>
        </p:grpSpPr>
        <p:sp>
          <p:nvSpPr>
            <p:cNvPr id="9" name=" 3"/>
            <p:cNvSpPr/>
            <p:nvPr/>
          </p:nvSpPr>
          <p:spPr>
            <a:xfrm>
              <a:off x="1928790" y="3871912"/>
              <a:ext cx="1858459" cy="1858459"/>
            </a:xfrm>
            <a:prstGeom prst="gear9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 4"/>
            <p:cNvSpPr/>
            <p:nvPr/>
          </p:nvSpPr>
          <p:spPr>
            <a:xfrm>
              <a:off x="2302422" y="4307248"/>
              <a:ext cx="1111196" cy="9552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2100" kern="1200" dirty="0" err="1" smtClean="0"/>
                <a:t>Analyze</a:t>
              </a:r>
              <a:r>
                <a:rPr lang="de-DE" sz="2100" kern="1200" dirty="0" smtClean="0"/>
                <a:t> </a:t>
              </a:r>
              <a:r>
                <a:rPr lang="de-DE" sz="2100" kern="1200" dirty="0" err="1" smtClean="0"/>
                <a:t>kernel</a:t>
              </a:r>
              <a:endParaRPr lang="de-DE" sz="2100" kern="1200" dirty="0"/>
            </a:p>
          </p:txBody>
        </p:sp>
        <p:sp>
          <p:nvSpPr>
            <p:cNvPr id="11" name="Gebogener Pfeil 10"/>
            <p:cNvSpPr>
              <a:spLocks noChangeAspect="1"/>
            </p:cNvSpPr>
            <p:nvPr/>
          </p:nvSpPr>
          <p:spPr>
            <a:xfrm>
              <a:off x="1714480" y="3571876"/>
              <a:ext cx="2378830" cy="2514618"/>
            </a:xfrm>
            <a:prstGeom prst="circularArrow">
              <a:avLst>
                <a:gd name="adj1" fmla="val 4687"/>
                <a:gd name="adj2" fmla="val 299029"/>
                <a:gd name="adj3" fmla="val 2481684"/>
                <a:gd name="adj4" fmla="val 15937663"/>
                <a:gd name="adj5" fmla="val 5469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grpSp>
        <p:nvGrpSpPr>
          <p:cNvPr id="5" name="Gruppieren 33"/>
          <p:cNvGrpSpPr/>
          <p:nvPr/>
        </p:nvGrpSpPr>
        <p:grpSpPr>
          <a:xfrm>
            <a:off x="357158" y="3453031"/>
            <a:ext cx="1885531" cy="1649785"/>
            <a:chOff x="452942" y="3484291"/>
            <a:chExt cx="1885531" cy="1649785"/>
          </a:xfrm>
        </p:grpSpPr>
        <p:sp>
          <p:nvSpPr>
            <p:cNvPr id="15" name=" 3"/>
            <p:cNvSpPr/>
            <p:nvPr/>
          </p:nvSpPr>
          <p:spPr>
            <a:xfrm rot="20700000">
              <a:off x="857230" y="3595824"/>
              <a:ext cx="1324299" cy="1324299"/>
            </a:xfrm>
            <a:prstGeom prst="gear6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 4"/>
            <p:cNvSpPr/>
            <p:nvPr/>
          </p:nvSpPr>
          <p:spPr>
            <a:xfrm>
              <a:off x="1071544" y="3886282"/>
              <a:ext cx="928694" cy="74338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600" kern="1200" dirty="0" err="1" smtClean="0"/>
                <a:t>Context</a:t>
              </a:r>
              <a:endParaRPr lang="de-DE" sz="1600" kern="1200" dirty="0"/>
            </a:p>
          </p:txBody>
        </p:sp>
        <p:sp>
          <p:nvSpPr>
            <p:cNvPr id="23" name=" 3"/>
            <p:cNvSpPr>
              <a:spLocks noChangeAspect="1"/>
            </p:cNvSpPr>
            <p:nvPr/>
          </p:nvSpPr>
          <p:spPr>
            <a:xfrm rot="17014155">
              <a:off x="570815" y="3366418"/>
              <a:ext cx="1649785" cy="1885531"/>
            </a:xfrm>
            <a:prstGeom prst="leftCircularArrow">
              <a:avLst>
                <a:gd name="adj1" fmla="val 6452"/>
                <a:gd name="adj2" fmla="val 429999"/>
                <a:gd name="adj3" fmla="val 10489124"/>
                <a:gd name="adj4" fmla="val 14837806"/>
                <a:gd name="adj5" fmla="val 7527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grpSp>
        <p:nvGrpSpPr>
          <p:cNvPr id="26" name="Gruppieren 25"/>
          <p:cNvGrpSpPr/>
          <p:nvPr/>
        </p:nvGrpSpPr>
        <p:grpSpPr>
          <a:xfrm>
            <a:off x="398110" y="1486903"/>
            <a:ext cx="8245856" cy="4228113"/>
            <a:chOff x="398110" y="1486903"/>
            <a:chExt cx="8245856" cy="4228113"/>
          </a:xfrm>
        </p:grpSpPr>
        <p:grpSp>
          <p:nvGrpSpPr>
            <p:cNvPr id="4" name="Gruppieren 34"/>
            <p:cNvGrpSpPr/>
            <p:nvPr/>
          </p:nvGrpSpPr>
          <p:grpSpPr>
            <a:xfrm>
              <a:off x="398110" y="2040418"/>
              <a:ext cx="1863528" cy="1863528"/>
              <a:chOff x="493894" y="2071678"/>
              <a:chExt cx="1863528" cy="1863528"/>
            </a:xfrm>
          </p:grpSpPr>
          <p:sp>
            <p:nvSpPr>
              <p:cNvPr id="13" name="Gebogener Pfeil 12"/>
              <p:cNvSpPr>
                <a:spLocks noChangeAspect="1"/>
              </p:cNvSpPr>
              <p:nvPr/>
            </p:nvSpPr>
            <p:spPr>
              <a:xfrm>
                <a:off x="493894" y="2071678"/>
                <a:ext cx="1863528" cy="1863528"/>
              </a:xfrm>
              <a:prstGeom prst="circularArrow">
                <a:avLst>
                  <a:gd name="adj1" fmla="val 5984"/>
                  <a:gd name="adj2" fmla="val 394124"/>
                  <a:gd name="adj3" fmla="val 13313824"/>
                  <a:gd name="adj4" fmla="val 10508221"/>
                  <a:gd name="adj5" fmla="val 6981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  <p:sp>
            <p:nvSpPr>
              <p:cNvPr id="21" name=" 3"/>
              <p:cNvSpPr/>
              <p:nvPr/>
            </p:nvSpPr>
            <p:spPr>
              <a:xfrm rot="20700000">
                <a:off x="785786" y="2357430"/>
                <a:ext cx="1324299" cy="1324299"/>
              </a:xfrm>
              <a:prstGeom prst="gear6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  <p:sp>
            <p:nvSpPr>
              <p:cNvPr id="22" name=" 4"/>
              <p:cNvSpPr/>
              <p:nvPr/>
            </p:nvSpPr>
            <p:spPr>
              <a:xfrm>
                <a:off x="985816" y="2647888"/>
                <a:ext cx="942983" cy="743383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6670" tIns="26670" rIns="26670" bIns="26670" numCol="1" spcCol="1270" anchor="ctr" anchorCtr="0">
                <a:noAutofit/>
              </a:bodyPr>
              <a:lstStyle/>
              <a:p>
                <a:pPr lvl="0" algn="ctr" defTabSz="9334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de-DE" sz="1600" kern="1200" dirty="0" err="1" smtClean="0"/>
                  <a:t>Classify</a:t>
                </a:r>
                <a:endParaRPr lang="de-DE" sz="1600" kern="1200" dirty="0"/>
              </a:p>
            </p:txBody>
          </p:sp>
        </p:grpSp>
        <p:sp>
          <p:nvSpPr>
            <p:cNvPr id="18" name="Rechteck 17"/>
            <p:cNvSpPr/>
            <p:nvPr/>
          </p:nvSpPr>
          <p:spPr>
            <a:xfrm>
              <a:off x="4357686" y="2143116"/>
              <a:ext cx="4286280" cy="3571900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0" name="Textfeld 19"/>
            <p:cNvSpPr txBox="1"/>
            <p:nvPr/>
          </p:nvSpPr>
          <p:spPr>
            <a:xfrm>
              <a:off x="4357686" y="2143116"/>
              <a:ext cx="4286280" cy="34778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600"/>
                </a:spcAft>
                <a:buBlip>
                  <a:blip r:embed="rId2"/>
                </a:buBlip>
              </a:pPr>
              <a:r>
                <a:rPr lang="de-DE" sz="2000" b="1" dirty="0" err="1" smtClean="0"/>
                <a:t>Represents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state-of-the-art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content</a:t>
              </a:r>
              <a:r>
                <a:rPr lang="de-DE" sz="2000" b="1" dirty="0" smtClean="0"/>
                <a:t> </a:t>
              </a:r>
              <a:br>
                <a:rPr lang="de-DE" sz="2000" b="1" dirty="0" smtClean="0"/>
              </a:br>
              <a:r>
                <a:rPr lang="de-DE" sz="2000" b="1" dirty="0" smtClean="0"/>
                <a:t>   </a:t>
              </a:r>
              <a:r>
                <a:rPr lang="de-DE" sz="2000" b="1" dirty="0" err="1" smtClean="0"/>
                <a:t>classification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technology</a:t>
              </a:r>
              <a:r>
                <a:rPr lang="de-DE" sz="2000" b="1" dirty="0" smtClean="0"/>
                <a:t>.</a:t>
              </a:r>
            </a:p>
            <a:p>
              <a:pPr>
                <a:spcAft>
                  <a:spcPts val="600"/>
                </a:spcAft>
                <a:buBlip>
                  <a:blip r:embed="rId2"/>
                </a:buBlip>
              </a:pPr>
              <a:r>
                <a:rPr lang="de-DE" sz="2000" b="1" dirty="0" err="1" smtClean="0"/>
                <a:t>Provides</a:t>
              </a:r>
              <a:r>
                <a:rPr lang="de-DE" sz="2000" b="1" dirty="0" smtClean="0"/>
                <a:t> fast, </a:t>
              </a:r>
              <a:r>
                <a:rPr lang="de-DE" sz="2000" b="1" dirty="0" err="1" smtClean="0"/>
                <a:t>highly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reliable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and</a:t>
              </a:r>
              <a:r>
                <a:rPr lang="de-DE" sz="2000" b="1" dirty="0" smtClean="0"/>
                <a:t> </a:t>
              </a:r>
              <a:br>
                <a:rPr lang="de-DE" sz="2000" b="1" dirty="0" smtClean="0"/>
              </a:br>
              <a:r>
                <a:rPr lang="de-DE" sz="2000" b="1" dirty="0" smtClean="0"/>
                <a:t>   </a:t>
              </a:r>
              <a:r>
                <a:rPr lang="de-DE" sz="2000" b="1" dirty="0" err="1" smtClean="0"/>
                <a:t>language-independent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statistical</a:t>
              </a:r>
              <a:r>
                <a:rPr lang="de-DE" sz="2000" b="1" dirty="0" smtClean="0"/>
                <a:t> </a:t>
              </a:r>
              <a:br>
                <a:rPr lang="de-DE" sz="2000" b="1" dirty="0" smtClean="0"/>
              </a:br>
              <a:r>
                <a:rPr lang="de-DE" sz="2000" b="1" dirty="0" smtClean="0"/>
                <a:t>   </a:t>
              </a:r>
              <a:r>
                <a:rPr lang="de-DE" sz="2000" b="1" dirty="0" err="1" smtClean="0"/>
                <a:t>content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and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layout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analysis</a:t>
              </a:r>
              <a:r>
                <a:rPr lang="de-DE" sz="2000" b="1" dirty="0" smtClean="0"/>
                <a:t>.</a:t>
              </a:r>
            </a:p>
            <a:p>
              <a:pPr>
                <a:spcAft>
                  <a:spcPts val="600"/>
                </a:spcAft>
                <a:buBlip>
                  <a:blip r:embed="rId2"/>
                </a:buBlip>
              </a:pPr>
              <a:r>
                <a:rPr lang="de-DE" sz="2000" b="1" dirty="0" smtClean="0"/>
                <a:t>Easy-</a:t>
              </a:r>
              <a:r>
                <a:rPr lang="de-DE" sz="2000" b="1" dirty="0" err="1" smtClean="0"/>
                <a:t>to</a:t>
              </a:r>
              <a:r>
                <a:rPr lang="de-DE" sz="2000" b="1" dirty="0" smtClean="0"/>
                <a:t>-</a:t>
              </a:r>
              <a:r>
                <a:rPr lang="de-DE" sz="2000" b="1" dirty="0" err="1" smtClean="0"/>
                <a:t>use</a:t>
              </a:r>
              <a:r>
                <a:rPr lang="de-DE" sz="2000" b="1" dirty="0" smtClean="0"/>
                <a:t>, </a:t>
              </a:r>
              <a:r>
                <a:rPr lang="de-DE" sz="2000" b="1" dirty="0" err="1" smtClean="0"/>
                <a:t>training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keeps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users</a:t>
              </a:r>
              <a:r>
                <a:rPr lang="de-DE" sz="2000" b="1" dirty="0" smtClean="0"/>
                <a:t> </a:t>
              </a:r>
              <a:br>
                <a:rPr lang="de-DE" sz="2000" b="1" dirty="0" smtClean="0"/>
              </a:br>
              <a:r>
                <a:rPr lang="de-DE" sz="2000" b="1" dirty="0" smtClean="0"/>
                <a:t>   </a:t>
              </a:r>
              <a:r>
                <a:rPr lang="de-DE" sz="2000" b="1" dirty="0" err="1" smtClean="0"/>
                <a:t>from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complex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configurations</a:t>
              </a:r>
              <a:r>
                <a:rPr lang="de-DE" sz="2000" b="1" dirty="0" smtClean="0"/>
                <a:t>.</a:t>
              </a:r>
            </a:p>
            <a:p>
              <a:pPr>
                <a:spcAft>
                  <a:spcPts val="600"/>
                </a:spcAft>
                <a:buBlip>
                  <a:blip r:embed="rId2"/>
                </a:buBlip>
              </a:pPr>
              <a:r>
                <a:rPr lang="de-DE" sz="2000" b="1" dirty="0" smtClean="0"/>
                <a:t>Supports rapid </a:t>
              </a:r>
              <a:r>
                <a:rPr lang="de-DE" sz="2000" b="1" dirty="0" err="1" smtClean="0"/>
                <a:t>adjustments</a:t>
              </a:r>
              <a:r>
                <a:rPr lang="de-DE" sz="2000" b="1" dirty="0" smtClean="0"/>
                <a:t> due </a:t>
              </a:r>
              <a:r>
                <a:rPr lang="de-DE" sz="2000" b="1" dirty="0" err="1" smtClean="0"/>
                <a:t>to</a:t>
              </a:r>
              <a:r>
                <a:rPr lang="de-DE" sz="2000" b="1" dirty="0" smtClean="0"/>
                <a:t> </a:t>
              </a:r>
              <a:br>
                <a:rPr lang="de-DE" sz="2000" b="1" dirty="0" smtClean="0"/>
              </a:br>
              <a:r>
                <a:rPr lang="de-DE" sz="2000" b="1" dirty="0" smtClean="0"/>
                <a:t>   flexible digital </a:t>
              </a:r>
              <a:r>
                <a:rPr lang="de-DE" sz="2000" b="1" dirty="0" err="1" smtClean="0"/>
                <a:t>mailroom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scenarios</a:t>
              </a:r>
              <a:r>
                <a:rPr lang="de-DE" sz="2000" b="1" dirty="0" smtClean="0"/>
                <a:t>.</a:t>
              </a:r>
            </a:p>
            <a:p>
              <a:pPr>
                <a:spcAft>
                  <a:spcPts val="600"/>
                </a:spcAft>
                <a:buBlip>
                  <a:blip r:embed="rId2"/>
                </a:buBlip>
              </a:pPr>
              <a:r>
                <a:rPr lang="de-DE" sz="2000" b="1" dirty="0" err="1" smtClean="0"/>
                <a:t>Provides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quality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assurance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functions</a:t>
              </a:r>
              <a:r>
                <a:rPr lang="de-DE" sz="2000" b="1" dirty="0" smtClean="0"/>
                <a:t>.</a:t>
              </a:r>
            </a:p>
          </p:txBody>
        </p:sp>
        <p:sp>
          <p:nvSpPr>
            <p:cNvPr id="25" name="Rechteck 24"/>
            <p:cNvSpPr/>
            <p:nvPr/>
          </p:nvSpPr>
          <p:spPr>
            <a:xfrm>
              <a:off x="4357686" y="1486903"/>
              <a:ext cx="4286280" cy="584775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r>
                <a:rPr lang="de-DE" sz="3200" b="1" dirty="0" err="1" smtClean="0"/>
                <a:t>Classify</a:t>
              </a:r>
              <a:endParaRPr lang="de-DE" sz="3200" b="1" dirty="0"/>
            </a:p>
          </p:txBody>
        </p:sp>
      </p:grpSp>
      <p:sp>
        <p:nvSpPr>
          <p:cNvPr id="27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IDR Toolkit’s vital parts</a:t>
            </a:r>
            <a:endParaRPr lang="en-US" dirty="0"/>
          </a:p>
        </p:txBody>
      </p:sp>
      <p:sp>
        <p:nvSpPr>
          <p:cNvPr id="19" name=" 3"/>
          <p:cNvSpPr/>
          <p:nvPr/>
        </p:nvSpPr>
        <p:spPr>
          <a:xfrm rot="20700000">
            <a:off x="1717218" y="1710312"/>
            <a:ext cx="1324299" cy="1324299"/>
          </a:xfrm>
          <a:prstGeom prst="gear6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 4"/>
          <p:cNvSpPr/>
          <p:nvPr/>
        </p:nvSpPr>
        <p:spPr>
          <a:xfrm>
            <a:off x="1917248" y="2000770"/>
            <a:ext cx="942983" cy="743383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26670" tIns="26670" rIns="26670" bIns="26670" numCol="1" spcCol="1270" anchor="ctr" anchorCtr="0">
            <a:noAutofit/>
          </a:bodyPr>
          <a:lstStyle/>
          <a:p>
            <a:pPr lvl="0" algn="ctr" defTabSz="9334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de-DE" sz="1600" kern="1200" dirty="0" smtClean="0"/>
              <a:t>Finger-</a:t>
            </a:r>
            <a:r>
              <a:rPr lang="de-DE" sz="1600" kern="1200" dirty="0" err="1" smtClean="0"/>
              <a:t>print</a:t>
            </a:r>
            <a:endParaRPr lang="de-DE" sz="1600" kern="1200" dirty="0"/>
          </a:p>
        </p:txBody>
      </p:sp>
      <p:sp>
        <p:nvSpPr>
          <p:cNvPr id="28" name=" 3"/>
          <p:cNvSpPr>
            <a:spLocks noChangeAspect="1"/>
          </p:cNvSpPr>
          <p:nvPr/>
        </p:nvSpPr>
        <p:spPr>
          <a:xfrm rot="10334647">
            <a:off x="1706616" y="1357298"/>
            <a:ext cx="1649785" cy="1885531"/>
          </a:xfrm>
          <a:prstGeom prst="leftCircularArrow">
            <a:avLst>
              <a:gd name="adj1" fmla="val 6452"/>
              <a:gd name="adj2" fmla="val 429999"/>
              <a:gd name="adj3" fmla="val 10489124"/>
              <a:gd name="adj4" fmla="val 14837806"/>
              <a:gd name="adj5" fmla="val 7527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IDR </a:t>
            </a:r>
            <a:r>
              <a:rPr lang="de-DE" dirty="0" err="1" smtClean="0"/>
              <a:t>Toolkit‘s</a:t>
            </a:r>
            <a:r>
              <a:rPr lang="de-DE" dirty="0" smtClean="0"/>
              <a:t> vital </a:t>
            </a:r>
            <a:r>
              <a:rPr lang="de-DE" dirty="0" err="1" smtClean="0"/>
              <a:t>parts</a:t>
            </a:r>
            <a:r>
              <a:rPr lang="de-DE" dirty="0" smtClean="0"/>
              <a:t>: </a:t>
            </a:r>
            <a:r>
              <a:rPr lang="de-DE" dirty="0" err="1" smtClean="0"/>
              <a:t>Classify</a:t>
            </a:r>
            <a:endParaRPr lang="de-DE" dirty="0"/>
          </a:p>
        </p:txBody>
      </p:sp>
      <p:grpSp>
        <p:nvGrpSpPr>
          <p:cNvPr id="279" name="Gruppieren 278"/>
          <p:cNvGrpSpPr/>
          <p:nvPr/>
        </p:nvGrpSpPr>
        <p:grpSpPr>
          <a:xfrm>
            <a:off x="3143239" y="3000372"/>
            <a:ext cx="2714645" cy="1294614"/>
            <a:chOff x="3143239" y="3000372"/>
            <a:chExt cx="2714645" cy="1294614"/>
          </a:xfrm>
        </p:grpSpPr>
        <p:sp>
          <p:nvSpPr>
            <p:cNvPr id="78" name="Gleichschenkliges Dreieck 77"/>
            <p:cNvSpPr/>
            <p:nvPr/>
          </p:nvSpPr>
          <p:spPr>
            <a:xfrm>
              <a:off x="3867144" y="3000372"/>
              <a:ext cx="571504" cy="151606"/>
            </a:xfrm>
            <a:prstGeom prst="triangle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grpSp>
          <p:nvGrpSpPr>
            <p:cNvPr id="252" name="Gruppieren 251"/>
            <p:cNvGrpSpPr/>
            <p:nvPr/>
          </p:nvGrpSpPr>
          <p:grpSpPr>
            <a:xfrm>
              <a:off x="3143239" y="3223416"/>
              <a:ext cx="2714645" cy="1071570"/>
              <a:chOff x="3143239" y="3223416"/>
              <a:chExt cx="2714645" cy="1071570"/>
            </a:xfrm>
          </p:grpSpPr>
          <p:sp>
            <p:nvSpPr>
              <p:cNvPr id="58" name="Rechteck 57"/>
              <p:cNvSpPr/>
              <p:nvPr/>
            </p:nvSpPr>
            <p:spPr>
              <a:xfrm>
                <a:off x="3143239" y="3223416"/>
                <a:ext cx="2714645" cy="1071570"/>
              </a:xfrm>
              <a:prstGeom prst="rect">
                <a:avLst/>
              </a:prstGeom>
              <a:ln>
                <a:noFill/>
              </a:ln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de-DE" dirty="0"/>
              </a:p>
            </p:txBody>
          </p:sp>
          <p:sp>
            <p:nvSpPr>
              <p:cNvPr id="29" name="Freihandform 28"/>
              <p:cNvSpPr/>
              <p:nvPr/>
            </p:nvSpPr>
            <p:spPr>
              <a:xfrm>
                <a:off x="4774129" y="3422895"/>
                <a:ext cx="893733" cy="724944"/>
              </a:xfrm>
              <a:custGeom>
                <a:avLst/>
                <a:gdLst>
                  <a:gd name="connsiteX0" fmla="*/ 2156059 w 2156059"/>
                  <a:gd name="connsiteY0" fmla="*/ 1135781 h 1135781"/>
                  <a:gd name="connsiteX1" fmla="*/ 0 w 2156059"/>
                  <a:gd name="connsiteY1" fmla="*/ 1135781 h 1135781"/>
                  <a:gd name="connsiteX2" fmla="*/ 356135 w 2156059"/>
                  <a:gd name="connsiteY2" fmla="*/ 0 h 1135781"/>
                  <a:gd name="connsiteX3" fmla="*/ 1049154 w 2156059"/>
                  <a:gd name="connsiteY3" fmla="*/ 0 h 1135781"/>
                  <a:gd name="connsiteX4" fmla="*/ 1251284 w 2156059"/>
                  <a:gd name="connsiteY4" fmla="*/ 596766 h 1135781"/>
                  <a:gd name="connsiteX5" fmla="*/ 1886552 w 2156059"/>
                  <a:gd name="connsiteY5" fmla="*/ 596766 h 1135781"/>
                  <a:gd name="connsiteX6" fmla="*/ 2156059 w 2156059"/>
                  <a:gd name="connsiteY6" fmla="*/ 1135781 h 11357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156059" h="1135781">
                    <a:moveTo>
                      <a:pt x="2156059" y="1135781"/>
                    </a:moveTo>
                    <a:lnTo>
                      <a:pt x="0" y="1135781"/>
                    </a:lnTo>
                    <a:lnTo>
                      <a:pt x="356135" y="0"/>
                    </a:lnTo>
                    <a:lnTo>
                      <a:pt x="1049154" y="0"/>
                    </a:lnTo>
                    <a:lnTo>
                      <a:pt x="1251284" y="596766"/>
                    </a:lnTo>
                    <a:lnTo>
                      <a:pt x="1886552" y="596766"/>
                    </a:lnTo>
                    <a:lnTo>
                      <a:pt x="2156059" y="1135781"/>
                    </a:lnTo>
                    <a:close/>
                  </a:path>
                </a:pathLst>
              </a:custGeom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cxnSp>
            <p:nvCxnSpPr>
              <p:cNvPr id="34" name="Gerade Verbindung 33"/>
              <p:cNvCxnSpPr/>
              <p:nvPr/>
            </p:nvCxnSpPr>
            <p:spPr>
              <a:xfrm rot="5400000" flipH="1" flipV="1">
                <a:off x="4143939" y="3722914"/>
                <a:ext cx="856779" cy="658"/>
              </a:xfrm>
              <a:prstGeom prst="line">
                <a:avLst/>
              </a:prstGeom>
            </p:spPr>
            <p:style>
              <a:lnRef idx="3">
                <a:schemeClr val="accent1"/>
              </a:lnRef>
              <a:fillRef idx="0">
                <a:schemeClr val="accent1"/>
              </a:fillRef>
              <a:effectRef idx="2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Gerade Verbindung 30"/>
              <p:cNvCxnSpPr/>
              <p:nvPr/>
            </p:nvCxnSpPr>
            <p:spPr>
              <a:xfrm rot="10800000">
                <a:off x="4572328" y="4151157"/>
                <a:ext cx="1214117" cy="953"/>
              </a:xfrm>
              <a:prstGeom prst="line">
                <a:avLst/>
              </a:prstGeom>
            </p:spPr>
            <p:style>
              <a:lnRef idx="3">
                <a:schemeClr val="accent1"/>
              </a:lnRef>
              <a:fillRef idx="0">
                <a:schemeClr val="accent1"/>
              </a:fillRef>
              <a:effectRef idx="2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Gerade Verbindung 35"/>
              <p:cNvCxnSpPr>
                <a:endCxn id="29" idx="2"/>
              </p:cNvCxnSpPr>
              <p:nvPr/>
            </p:nvCxnSpPr>
            <p:spPr>
              <a:xfrm>
                <a:off x="4572328" y="3422895"/>
                <a:ext cx="349426" cy="952"/>
              </a:xfrm>
              <a:prstGeom prst="line">
                <a:avLst/>
              </a:prstGeom>
              <a:ln>
                <a:prstDash val="sysDot"/>
              </a:ln>
            </p:spPr>
            <p:style>
              <a:lnRef idx="2">
                <a:schemeClr val="accent5"/>
              </a:lnRef>
              <a:fillRef idx="0">
                <a:schemeClr val="accent5"/>
              </a:fillRef>
              <a:effectRef idx="1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38" name="Gerade Verbindung 37"/>
              <p:cNvCxnSpPr>
                <a:endCxn id="29" idx="4"/>
              </p:cNvCxnSpPr>
              <p:nvPr/>
            </p:nvCxnSpPr>
            <p:spPr>
              <a:xfrm flipV="1">
                <a:off x="4572328" y="3803797"/>
                <a:ext cx="720485" cy="4648"/>
              </a:xfrm>
              <a:prstGeom prst="line">
                <a:avLst/>
              </a:prstGeom>
              <a:ln>
                <a:prstDash val="sysDot"/>
              </a:ln>
            </p:spPr>
            <p:style>
              <a:lnRef idx="2">
                <a:schemeClr val="accent5"/>
              </a:lnRef>
              <a:fillRef idx="0">
                <a:schemeClr val="accent5"/>
              </a:fillRef>
              <a:effectRef idx="1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7" name="Gerade Verbindung 46"/>
              <p:cNvCxnSpPr/>
              <p:nvPr/>
            </p:nvCxnSpPr>
            <p:spPr>
              <a:xfrm rot="5400000">
                <a:off x="4639673" y="4129811"/>
                <a:ext cx="43315" cy="329"/>
              </a:xfrm>
              <a:prstGeom prst="line">
                <a:avLst/>
              </a:prstGeom>
            </p:spPr>
            <p:style>
              <a:lnRef idx="1">
                <a:schemeClr val="accent6"/>
              </a:lnRef>
              <a:fillRef idx="0">
                <a:schemeClr val="accent6"/>
              </a:fillRef>
              <a:effectRef idx="0">
                <a:schemeClr val="accent6"/>
              </a:effectRef>
              <a:fontRef idx="minor">
                <a:schemeClr val="tx1"/>
              </a:fontRef>
            </p:style>
          </p:cxnSp>
          <p:cxnSp>
            <p:nvCxnSpPr>
              <p:cNvPr id="49" name="Gerade Verbindung 48"/>
              <p:cNvCxnSpPr/>
              <p:nvPr/>
            </p:nvCxnSpPr>
            <p:spPr>
              <a:xfrm rot="5400000">
                <a:off x="4728182" y="4129811"/>
                <a:ext cx="43315" cy="329"/>
              </a:xfrm>
              <a:prstGeom prst="line">
                <a:avLst/>
              </a:prstGeom>
            </p:spPr>
            <p:style>
              <a:lnRef idx="1">
                <a:schemeClr val="accent6"/>
              </a:lnRef>
              <a:fillRef idx="0">
                <a:schemeClr val="accent6"/>
              </a:fillRef>
              <a:effectRef idx="0">
                <a:schemeClr val="accent6"/>
              </a:effectRef>
              <a:fontRef idx="minor">
                <a:schemeClr val="tx1"/>
              </a:fontRef>
            </p:style>
          </p:cxnSp>
          <p:cxnSp>
            <p:nvCxnSpPr>
              <p:cNvPr id="50" name="Gerade Verbindung 49"/>
              <p:cNvCxnSpPr/>
              <p:nvPr/>
            </p:nvCxnSpPr>
            <p:spPr>
              <a:xfrm rot="5400000">
                <a:off x="5705727" y="4129811"/>
                <a:ext cx="43315" cy="329"/>
              </a:xfrm>
              <a:prstGeom prst="line">
                <a:avLst/>
              </a:prstGeom>
            </p:spPr>
            <p:style>
              <a:lnRef idx="1">
                <a:schemeClr val="accent6"/>
              </a:lnRef>
              <a:fillRef idx="0">
                <a:schemeClr val="accent6"/>
              </a:fillRef>
              <a:effectRef idx="0">
                <a:schemeClr val="accent6"/>
              </a:effectRef>
              <a:fontRef idx="minor">
                <a:schemeClr val="tx1"/>
              </a:fontRef>
            </p:style>
          </p:cxnSp>
          <p:cxnSp>
            <p:nvCxnSpPr>
              <p:cNvPr id="51" name="Gerade Verbindung 50"/>
              <p:cNvCxnSpPr/>
              <p:nvPr/>
            </p:nvCxnSpPr>
            <p:spPr>
              <a:xfrm rot="10800000">
                <a:off x="4572328" y="4022640"/>
                <a:ext cx="29942" cy="476"/>
              </a:xfrm>
              <a:prstGeom prst="line">
                <a:avLst/>
              </a:prstGeom>
            </p:spPr>
            <p:style>
              <a:lnRef idx="1">
                <a:schemeClr val="accent6"/>
              </a:lnRef>
              <a:fillRef idx="0">
                <a:schemeClr val="accent6"/>
              </a:fillRef>
              <a:effectRef idx="0">
                <a:schemeClr val="accent6"/>
              </a:effectRef>
              <a:fontRef idx="minor">
                <a:schemeClr val="tx1"/>
              </a:fontRef>
            </p:style>
          </p:cxnSp>
          <p:cxnSp>
            <p:nvCxnSpPr>
              <p:cNvPr id="52" name="Gerade Verbindung 51"/>
              <p:cNvCxnSpPr/>
              <p:nvPr/>
            </p:nvCxnSpPr>
            <p:spPr>
              <a:xfrm rot="10800000">
                <a:off x="4572328" y="3894123"/>
                <a:ext cx="29942" cy="476"/>
              </a:xfrm>
              <a:prstGeom prst="line">
                <a:avLst/>
              </a:prstGeom>
            </p:spPr>
            <p:style>
              <a:lnRef idx="1">
                <a:schemeClr val="accent6"/>
              </a:lnRef>
              <a:fillRef idx="0">
                <a:schemeClr val="accent6"/>
              </a:fillRef>
              <a:effectRef idx="0">
                <a:schemeClr val="accent6"/>
              </a:effectRef>
              <a:fontRef idx="minor">
                <a:schemeClr val="tx1"/>
              </a:fontRef>
            </p:style>
          </p:cxnSp>
          <p:cxnSp>
            <p:nvCxnSpPr>
              <p:cNvPr id="53" name="Gerade Verbindung 52"/>
              <p:cNvCxnSpPr/>
              <p:nvPr/>
            </p:nvCxnSpPr>
            <p:spPr>
              <a:xfrm rot="10800000">
                <a:off x="4572328" y="3765606"/>
                <a:ext cx="29942" cy="476"/>
              </a:xfrm>
              <a:prstGeom prst="line">
                <a:avLst/>
              </a:prstGeom>
            </p:spPr>
            <p:style>
              <a:lnRef idx="1">
                <a:schemeClr val="accent6"/>
              </a:lnRef>
              <a:fillRef idx="0">
                <a:schemeClr val="accent6"/>
              </a:fillRef>
              <a:effectRef idx="0">
                <a:schemeClr val="accent6"/>
              </a:effectRef>
              <a:fontRef idx="minor">
                <a:schemeClr val="tx1"/>
              </a:fontRef>
            </p:style>
          </p:cxnSp>
          <p:cxnSp>
            <p:nvCxnSpPr>
              <p:cNvPr id="54" name="Gerade Verbindung 53"/>
              <p:cNvCxnSpPr/>
              <p:nvPr/>
            </p:nvCxnSpPr>
            <p:spPr>
              <a:xfrm rot="10800000">
                <a:off x="4572328" y="3637089"/>
                <a:ext cx="29942" cy="476"/>
              </a:xfrm>
              <a:prstGeom prst="line">
                <a:avLst/>
              </a:prstGeom>
            </p:spPr>
            <p:style>
              <a:lnRef idx="1">
                <a:schemeClr val="accent6"/>
              </a:lnRef>
              <a:fillRef idx="0">
                <a:schemeClr val="accent6"/>
              </a:fillRef>
              <a:effectRef idx="0">
                <a:schemeClr val="accent6"/>
              </a:effectRef>
              <a:fontRef idx="minor">
                <a:schemeClr val="tx1"/>
              </a:fontRef>
            </p:style>
          </p:cxnSp>
          <p:cxnSp>
            <p:nvCxnSpPr>
              <p:cNvPr id="55" name="Gerade Verbindung 54"/>
              <p:cNvCxnSpPr/>
              <p:nvPr/>
            </p:nvCxnSpPr>
            <p:spPr>
              <a:xfrm rot="10800000">
                <a:off x="4572328" y="3508573"/>
                <a:ext cx="29942" cy="476"/>
              </a:xfrm>
              <a:prstGeom prst="line">
                <a:avLst/>
              </a:prstGeom>
            </p:spPr>
            <p:style>
              <a:lnRef idx="1">
                <a:schemeClr val="accent6"/>
              </a:lnRef>
              <a:fillRef idx="0">
                <a:schemeClr val="accent6"/>
              </a:fillRef>
              <a:effectRef idx="0">
                <a:schemeClr val="accent6"/>
              </a:effectRef>
              <a:fontRef idx="minor">
                <a:schemeClr val="tx1"/>
              </a:fontRef>
            </p:style>
          </p:cxnSp>
          <p:cxnSp>
            <p:nvCxnSpPr>
              <p:cNvPr id="56" name="Gerade Verbindung 55"/>
              <p:cNvCxnSpPr/>
              <p:nvPr/>
            </p:nvCxnSpPr>
            <p:spPr>
              <a:xfrm rot="10800000">
                <a:off x="4572328" y="3380056"/>
                <a:ext cx="29942" cy="476"/>
              </a:xfrm>
              <a:prstGeom prst="line">
                <a:avLst/>
              </a:prstGeom>
            </p:spPr>
            <p:style>
              <a:lnRef idx="1">
                <a:schemeClr val="accent6"/>
              </a:lnRef>
              <a:fillRef idx="0">
                <a:schemeClr val="accent6"/>
              </a:fillRef>
              <a:effectRef idx="0">
                <a:schemeClr val="accent6"/>
              </a:effectRef>
              <a:fontRef idx="minor">
                <a:schemeClr val="tx1"/>
              </a:fontRef>
            </p:style>
          </p:cxnSp>
          <p:sp>
            <p:nvSpPr>
              <p:cNvPr id="59" name="Textfeld 58"/>
              <p:cNvSpPr txBox="1"/>
              <p:nvPr/>
            </p:nvSpPr>
            <p:spPr>
              <a:xfrm>
                <a:off x="3286115" y="3294854"/>
                <a:ext cx="150019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de-DE" b="1" dirty="0" smtClean="0">
                    <a:solidFill>
                      <a:schemeClr val="accent1">
                        <a:lumMod val="50000"/>
                      </a:schemeClr>
                    </a:solidFill>
                  </a:rPr>
                  <a:t>Multi-</a:t>
                </a:r>
                <a:r>
                  <a:rPr lang="de-DE" b="1" dirty="0" err="1" smtClean="0">
                    <a:solidFill>
                      <a:schemeClr val="accent1">
                        <a:lumMod val="50000"/>
                      </a:schemeClr>
                    </a:solidFill>
                  </a:rPr>
                  <a:t>statistical</a:t>
                </a:r>
                <a:endParaRPr lang="de-DE" b="1" dirty="0" smtClean="0">
                  <a:solidFill>
                    <a:schemeClr val="accent1">
                      <a:lumMod val="50000"/>
                    </a:schemeClr>
                  </a:solidFill>
                </a:endParaRPr>
              </a:p>
              <a:p>
                <a:r>
                  <a:rPr lang="de-DE" b="1" dirty="0" err="1" smtClean="0">
                    <a:solidFill>
                      <a:schemeClr val="accent1">
                        <a:lumMod val="50000"/>
                      </a:schemeClr>
                    </a:solidFill>
                  </a:rPr>
                  <a:t>evaluation</a:t>
                </a:r>
                <a:endParaRPr lang="de-DE" b="1" dirty="0"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p:grpSp>
      </p:grpSp>
      <p:grpSp>
        <p:nvGrpSpPr>
          <p:cNvPr id="274" name="Gruppieren 273"/>
          <p:cNvGrpSpPr/>
          <p:nvPr/>
        </p:nvGrpSpPr>
        <p:grpSpPr>
          <a:xfrm>
            <a:off x="928662" y="1430324"/>
            <a:ext cx="5787272" cy="4714908"/>
            <a:chOff x="928662" y="1430324"/>
            <a:chExt cx="5787272" cy="4714908"/>
          </a:xfrm>
        </p:grpSpPr>
        <p:sp>
          <p:nvSpPr>
            <p:cNvPr id="176" name="Rechteck 175"/>
            <p:cNvSpPr/>
            <p:nvPr/>
          </p:nvSpPr>
          <p:spPr>
            <a:xfrm>
              <a:off x="928662" y="1430324"/>
              <a:ext cx="5786478" cy="584775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r>
                <a:rPr lang="de-DE" sz="3200" b="1" dirty="0" err="1" smtClean="0"/>
                <a:t>Classify</a:t>
              </a:r>
              <a:endParaRPr lang="de-DE" sz="3200" b="1" dirty="0"/>
            </a:p>
          </p:txBody>
        </p:sp>
        <p:cxnSp>
          <p:nvCxnSpPr>
            <p:cNvPr id="186" name="Gerade Verbindung 185"/>
            <p:cNvCxnSpPr/>
            <p:nvPr/>
          </p:nvCxnSpPr>
          <p:spPr>
            <a:xfrm>
              <a:off x="2357422" y="6143644"/>
              <a:ext cx="4357718" cy="1588"/>
            </a:xfrm>
            <a:prstGeom prst="line">
              <a:avLst/>
            </a:prstGeom>
            <a:ln w="28575" cap="rnd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Gerade Verbindung 189"/>
            <p:cNvCxnSpPr/>
            <p:nvPr/>
          </p:nvCxnSpPr>
          <p:spPr>
            <a:xfrm rot="5400000" flipH="1" flipV="1">
              <a:off x="4679554" y="4108852"/>
              <a:ext cx="4071966" cy="794"/>
            </a:xfrm>
            <a:prstGeom prst="line">
              <a:avLst/>
            </a:prstGeom>
            <a:ln w="28575" cap="sq"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Gerade Verbindung 192"/>
            <p:cNvCxnSpPr/>
            <p:nvPr/>
          </p:nvCxnSpPr>
          <p:spPr>
            <a:xfrm rot="10800000">
              <a:off x="928662" y="2071678"/>
              <a:ext cx="5786478" cy="1588"/>
            </a:xfrm>
            <a:prstGeom prst="line">
              <a:avLst/>
            </a:prstGeom>
            <a:ln w="28575" cap="sq"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Gerade Verbindung 194"/>
            <p:cNvCxnSpPr/>
            <p:nvPr/>
          </p:nvCxnSpPr>
          <p:spPr>
            <a:xfrm rot="5400000">
              <a:off x="-785056" y="3785396"/>
              <a:ext cx="3429024" cy="1588"/>
            </a:xfrm>
            <a:prstGeom prst="line">
              <a:avLst/>
            </a:prstGeom>
            <a:ln w="28575" cap="sq"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8" name="Gruppieren 277"/>
          <p:cNvGrpSpPr/>
          <p:nvPr/>
        </p:nvGrpSpPr>
        <p:grpSpPr>
          <a:xfrm>
            <a:off x="2357422" y="4364836"/>
            <a:ext cx="3500462" cy="1645456"/>
            <a:chOff x="2357422" y="4364836"/>
            <a:chExt cx="3500462" cy="1645456"/>
          </a:xfrm>
        </p:grpSpPr>
        <p:grpSp>
          <p:nvGrpSpPr>
            <p:cNvPr id="139" name="Gruppieren 138"/>
            <p:cNvGrpSpPr/>
            <p:nvPr/>
          </p:nvGrpSpPr>
          <p:grpSpPr>
            <a:xfrm>
              <a:off x="2357422" y="5357826"/>
              <a:ext cx="1723504" cy="652466"/>
              <a:chOff x="7164000" y="1643050"/>
              <a:chExt cx="1723504" cy="652466"/>
            </a:xfrm>
            <a:solidFill>
              <a:schemeClr val="bg1"/>
            </a:solidFill>
          </p:grpSpPr>
          <p:grpSp>
            <p:nvGrpSpPr>
              <p:cNvPr id="125" name="Gruppieren 108"/>
              <p:cNvGrpSpPr/>
              <p:nvPr/>
            </p:nvGrpSpPr>
            <p:grpSpPr>
              <a:xfrm>
                <a:off x="7786717" y="1643050"/>
                <a:ext cx="509591" cy="652466"/>
                <a:chOff x="5491170" y="5419740"/>
                <a:chExt cx="795342" cy="938218"/>
              </a:xfrm>
              <a:grpFill/>
            </p:grpSpPr>
            <p:sp>
              <p:nvSpPr>
                <p:cNvPr id="135" name="Gefaltete Ecke 134"/>
                <p:cNvSpPr/>
                <p:nvPr/>
              </p:nvSpPr>
              <p:spPr>
                <a:xfrm>
                  <a:off x="5643570" y="5572140"/>
                  <a:ext cx="642942" cy="785818"/>
                </a:xfrm>
                <a:prstGeom prst="foldedCorner">
                  <a:avLst/>
                </a:prstGeom>
                <a:grpFill/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de-DE"/>
                </a:p>
              </p:txBody>
            </p:sp>
            <p:sp>
              <p:nvSpPr>
                <p:cNvPr id="136" name="Gefaltete Ecke 135"/>
                <p:cNvSpPr/>
                <p:nvPr/>
              </p:nvSpPr>
              <p:spPr>
                <a:xfrm>
                  <a:off x="5491170" y="5419740"/>
                  <a:ext cx="642942" cy="785818"/>
                </a:xfrm>
                <a:prstGeom prst="foldedCorner">
                  <a:avLst/>
                </a:prstGeom>
                <a:grpFill/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de-DE"/>
                </a:p>
              </p:txBody>
            </p:sp>
          </p:grpSp>
          <p:grpSp>
            <p:nvGrpSpPr>
              <p:cNvPr id="126" name="Gruppieren 111"/>
              <p:cNvGrpSpPr/>
              <p:nvPr/>
            </p:nvGrpSpPr>
            <p:grpSpPr>
              <a:xfrm>
                <a:off x="8358221" y="1643050"/>
                <a:ext cx="509591" cy="652466"/>
                <a:chOff x="5491170" y="5419740"/>
                <a:chExt cx="795342" cy="938218"/>
              </a:xfrm>
              <a:grpFill/>
            </p:grpSpPr>
            <p:sp>
              <p:nvSpPr>
                <p:cNvPr id="133" name="Gefaltete Ecke 132"/>
                <p:cNvSpPr/>
                <p:nvPr/>
              </p:nvSpPr>
              <p:spPr>
                <a:xfrm>
                  <a:off x="5643570" y="5572140"/>
                  <a:ext cx="642942" cy="785818"/>
                </a:xfrm>
                <a:prstGeom prst="foldedCorner">
                  <a:avLst/>
                </a:prstGeom>
                <a:grpFill/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de-DE"/>
                </a:p>
              </p:txBody>
            </p:sp>
            <p:sp>
              <p:nvSpPr>
                <p:cNvPr id="134" name="Gefaltete Ecke 133"/>
                <p:cNvSpPr/>
                <p:nvPr/>
              </p:nvSpPr>
              <p:spPr>
                <a:xfrm>
                  <a:off x="5491170" y="5419740"/>
                  <a:ext cx="642942" cy="785818"/>
                </a:xfrm>
                <a:prstGeom prst="foldedCorner">
                  <a:avLst/>
                </a:prstGeom>
                <a:grpFill/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de-DE"/>
                </a:p>
              </p:txBody>
            </p:sp>
          </p:grpSp>
          <p:grpSp>
            <p:nvGrpSpPr>
              <p:cNvPr id="127" name="Gruppieren 114"/>
              <p:cNvGrpSpPr/>
              <p:nvPr/>
            </p:nvGrpSpPr>
            <p:grpSpPr>
              <a:xfrm>
                <a:off x="7215213" y="1643050"/>
                <a:ext cx="509591" cy="652466"/>
                <a:chOff x="5491170" y="5419740"/>
                <a:chExt cx="795342" cy="938218"/>
              </a:xfrm>
              <a:grpFill/>
            </p:grpSpPr>
            <p:sp>
              <p:nvSpPr>
                <p:cNvPr id="131" name="Gefaltete Ecke 130"/>
                <p:cNvSpPr/>
                <p:nvPr/>
              </p:nvSpPr>
              <p:spPr>
                <a:xfrm>
                  <a:off x="5643570" y="5572140"/>
                  <a:ext cx="642942" cy="785818"/>
                </a:xfrm>
                <a:prstGeom prst="foldedCorner">
                  <a:avLst/>
                </a:prstGeom>
                <a:grpFill/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de-DE"/>
                </a:p>
              </p:txBody>
            </p:sp>
            <p:sp>
              <p:nvSpPr>
                <p:cNvPr id="132" name="Gefaltete Ecke 131"/>
                <p:cNvSpPr/>
                <p:nvPr/>
              </p:nvSpPr>
              <p:spPr>
                <a:xfrm>
                  <a:off x="5491170" y="5419740"/>
                  <a:ext cx="642942" cy="785818"/>
                </a:xfrm>
                <a:prstGeom prst="foldedCorner">
                  <a:avLst/>
                </a:prstGeom>
                <a:grpFill/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de-DE"/>
                </a:p>
              </p:txBody>
            </p:sp>
          </p:grpSp>
          <p:sp>
            <p:nvSpPr>
              <p:cNvPr id="128" name="Textfeld 127"/>
              <p:cNvSpPr txBox="1"/>
              <p:nvPr/>
            </p:nvSpPr>
            <p:spPr>
              <a:xfrm>
                <a:off x="7164000" y="1652574"/>
                <a:ext cx="57150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de-DE" b="1" dirty="0" smtClean="0">
                    <a:ln w="1905"/>
                    <a:gradFill>
                      <a:gsLst>
                        <a:gs pos="0">
                          <a:schemeClr val="accent6">
                            <a:shade val="20000"/>
                            <a:satMod val="200000"/>
                          </a:schemeClr>
                        </a:gs>
                        <a:gs pos="78000">
                          <a:schemeClr val="accent6">
                            <a:tint val="90000"/>
                            <a:shade val="89000"/>
                            <a:satMod val="220000"/>
                          </a:schemeClr>
                        </a:gs>
                        <a:gs pos="100000">
                          <a:schemeClr val="accent6">
                            <a:tint val="12000"/>
                            <a:satMod val="255000"/>
                          </a:schemeClr>
                        </a:gs>
                      </a:gsLst>
                      <a:lin ang="5400000"/>
                    </a:gradFill>
                    <a:effectLst>
                      <a:innerShdw blurRad="69850" dist="43180" dir="5400000">
                        <a:srgbClr val="000000">
                          <a:alpha val="65000"/>
                        </a:srgbClr>
                      </a:innerShdw>
                    </a:effectLst>
                  </a:rPr>
                  <a:t>„A“</a:t>
                </a:r>
                <a:endParaRPr lang="de-DE" b="1" dirty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endParaRPr>
              </a:p>
            </p:txBody>
          </p:sp>
          <p:sp>
            <p:nvSpPr>
              <p:cNvPr id="137" name="Textfeld 136"/>
              <p:cNvSpPr txBox="1"/>
              <p:nvPr/>
            </p:nvSpPr>
            <p:spPr>
              <a:xfrm>
                <a:off x="7740000" y="1643050"/>
                <a:ext cx="57150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de-DE" b="1" dirty="0" smtClean="0">
                    <a:ln w="1905"/>
                    <a:gradFill>
                      <a:gsLst>
                        <a:gs pos="0">
                          <a:schemeClr val="accent6">
                            <a:shade val="20000"/>
                            <a:satMod val="200000"/>
                          </a:schemeClr>
                        </a:gs>
                        <a:gs pos="78000">
                          <a:schemeClr val="accent6">
                            <a:tint val="90000"/>
                            <a:shade val="89000"/>
                            <a:satMod val="220000"/>
                          </a:schemeClr>
                        </a:gs>
                        <a:gs pos="100000">
                          <a:schemeClr val="accent6">
                            <a:tint val="12000"/>
                            <a:satMod val="255000"/>
                          </a:schemeClr>
                        </a:gs>
                      </a:gsLst>
                      <a:lin ang="5400000"/>
                    </a:gradFill>
                    <a:effectLst>
                      <a:innerShdw blurRad="69850" dist="43180" dir="5400000">
                        <a:srgbClr val="000000">
                          <a:alpha val="65000"/>
                        </a:srgbClr>
                      </a:innerShdw>
                    </a:effectLst>
                  </a:rPr>
                  <a:t>„B“</a:t>
                </a:r>
                <a:endParaRPr lang="de-DE" b="1" dirty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endParaRPr>
              </a:p>
            </p:txBody>
          </p:sp>
          <p:sp>
            <p:nvSpPr>
              <p:cNvPr id="138" name="Textfeld 137"/>
              <p:cNvSpPr txBox="1"/>
              <p:nvPr/>
            </p:nvSpPr>
            <p:spPr>
              <a:xfrm>
                <a:off x="8316000" y="1643050"/>
                <a:ext cx="57150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de-DE" b="1" dirty="0" smtClean="0">
                    <a:ln w="1905"/>
                    <a:gradFill>
                      <a:gsLst>
                        <a:gs pos="0">
                          <a:schemeClr val="accent6">
                            <a:shade val="20000"/>
                            <a:satMod val="200000"/>
                          </a:schemeClr>
                        </a:gs>
                        <a:gs pos="78000">
                          <a:schemeClr val="accent6">
                            <a:tint val="90000"/>
                            <a:shade val="89000"/>
                            <a:satMod val="220000"/>
                          </a:schemeClr>
                        </a:gs>
                        <a:gs pos="100000">
                          <a:schemeClr val="accent6">
                            <a:tint val="12000"/>
                            <a:satMod val="255000"/>
                          </a:schemeClr>
                        </a:gs>
                      </a:gsLst>
                      <a:lin ang="5400000"/>
                    </a:gradFill>
                    <a:effectLst>
                      <a:innerShdw blurRad="69850" dist="43180" dir="5400000">
                        <a:srgbClr val="000000">
                          <a:alpha val="65000"/>
                        </a:srgbClr>
                      </a:innerShdw>
                    </a:effectLst>
                  </a:rPr>
                  <a:t>„C“</a:t>
                </a:r>
                <a:endParaRPr lang="de-DE" b="1" dirty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endParaRPr>
              </a:p>
            </p:txBody>
          </p:sp>
        </p:grpSp>
        <p:sp>
          <p:nvSpPr>
            <p:cNvPr id="62" name="Gleichschenkliges Dreieck 61"/>
            <p:cNvSpPr/>
            <p:nvPr/>
          </p:nvSpPr>
          <p:spPr>
            <a:xfrm>
              <a:off x="3857620" y="5152242"/>
              <a:ext cx="571504" cy="142876"/>
            </a:xfrm>
            <a:prstGeom prst="triangle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grpSp>
          <p:nvGrpSpPr>
            <p:cNvPr id="253" name="Gruppieren 252"/>
            <p:cNvGrpSpPr/>
            <p:nvPr/>
          </p:nvGrpSpPr>
          <p:grpSpPr>
            <a:xfrm>
              <a:off x="2357422" y="4364836"/>
              <a:ext cx="3500462" cy="719380"/>
              <a:chOff x="2357422" y="4364836"/>
              <a:chExt cx="3500462" cy="719380"/>
            </a:xfrm>
          </p:grpSpPr>
          <p:sp>
            <p:nvSpPr>
              <p:cNvPr id="66" name="Rechteck 65"/>
              <p:cNvSpPr/>
              <p:nvPr/>
            </p:nvSpPr>
            <p:spPr>
              <a:xfrm>
                <a:off x="2357422" y="4366424"/>
                <a:ext cx="3500462" cy="714380"/>
              </a:xfrm>
              <a:prstGeom prst="rect">
                <a:avLst/>
              </a:prstGeom>
              <a:ln>
                <a:noFill/>
              </a:ln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endParaRPr lang="de-DE" dirty="0"/>
              </a:p>
            </p:txBody>
          </p:sp>
          <p:cxnSp>
            <p:nvCxnSpPr>
              <p:cNvPr id="71" name="Gerade Verbindung 70"/>
              <p:cNvCxnSpPr>
                <a:stCxn id="66" idx="1"/>
                <a:endCxn id="66" idx="3"/>
              </p:cNvCxnSpPr>
              <p:nvPr/>
            </p:nvCxnSpPr>
            <p:spPr>
              <a:xfrm rot="10800000" flipH="1">
                <a:off x="2357422" y="4723614"/>
                <a:ext cx="3500462" cy="1588"/>
              </a:xfrm>
              <a:prstGeom prst="line">
                <a:avLst/>
              </a:prstGeom>
              <a:ln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" name="Gerade Verbindung 80"/>
              <p:cNvCxnSpPr/>
              <p:nvPr/>
            </p:nvCxnSpPr>
            <p:spPr>
              <a:xfrm rot="5400000" flipH="1" flipV="1">
                <a:off x="4037200" y="4892494"/>
                <a:ext cx="214314" cy="1969"/>
              </a:xfrm>
              <a:prstGeom prst="line">
                <a:avLst/>
              </a:prstGeom>
              <a:ln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3" name="Textfeld 72"/>
              <p:cNvSpPr txBox="1"/>
              <p:nvPr/>
            </p:nvSpPr>
            <p:spPr>
              <a:xfrm>
                <a:off x="2571736" y="4714884"/>
                <a:ext cx="135732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de-DE" b="1" dirty="0" err="1" smtClean="0">
                    <a:solidFill>
                      <a:schemeClr val="accent1">
                        <a:lumMod val="50000"/>
                      </a:schemeClr>
                    </a:solidFill>
                  </a:rPr>
                  <a:t>XFingerprint</a:t>
                </a:r>
                <a:endParaRPr lang="de-DE" b="1" dirty="0"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5" name="Textfeld 74"/>
              <p:cNvSpPr txBox="1"/>
              <p:nvPr/>
            </p:nvSpPr>
            <p:spPr>
              <a:xfrm>
                <a:off x="4500562" y="4714884"/>
                <a:ext cx="114300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de-DE" b="1" dirty="0" err="1" smtClean="0">
                    <a:solidFill>
                      <a:schemeClr val="accent1">
                        <a:lumMod val="50000"/>
                      </a:schemeClr>
                    </a:solidFill>
                  </a:rPr>
                  <a:t>XContext</a:t>
                </a:r>
                <a:endParaRPr lang="de-DE" b="1" dirty="0"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68" name="Textfeld 67"/>
              <p:cNvSpPr txBox="1"/>
              <p:nvPr/>
            </p:nvSpPr>
            <p:spPr>
              <a:xfrm>
                <a:off x="2857488" y="4364836"/>
                <a:ext cx="221457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de-DE" b="1" dirty="0" smtClean="0">
                    <a:solidFill>
                      <a:schemeClr val="accent1">
                        <a:lumMod val="50000"/>
                      </a:schemeClr>
                    </a:solidFill>
                  </a:rPr>
                  <a:t>Features</a:t>
                </a:r>
                <a:endParaRPr lang="de-DE" b="1" dirty="0"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p:grpSp>
        <p:grpSp>
          <p:nvGrpSpPr>
            <p:cNvPr id="204" name="Gruppieren 203"/>
            <p:cNvGrpSpPr/>
            <p:nvPr/>
          </p:nvGrpSpPr>
          <p:grpSpPr>
            <a:xfrm>
              <a:off x="4071934" y="5357826"/>
              <a:ext cx="1723504" cy="652466"/>
              <a:chOff x="7164000" y="1643050"/>
              <a:chExt cx="1723504" cy="652466"/>
            </a:xfrm>
            <a:solidFill>
              <a:schemeClr val="bg1"/>
            </a:solidFill>
          </p:grpSpPr>
          <p:grpSp>
            <p:nvGrpSpPr>
              <p:cNvPr id="205" name="Gruppieren 108"/>
              <p:cNvGrpSpPr/>
              <p:nvPr/>
            </p:nvGrpSpPr>
            <p:grpSpPr>
              <a:xfrm>
                <a:off x="7786717" y="1643050"/>
                <a:ext cx="509591" cy="652466"/>
                <a:chOff x="5491170" y="5419740"/>
                <a:chExt cx="795342" cy="938218"/>
              </a:xfrm>
              <a:grpFill/>
            </p:grpSpPr>
            <p:sp>
              <p:nvSpPr>
                <p:cNvPr id="215" name="Gefaltete Ecke 214"/>
                <p:cNvSpPr/>
                <p:nvPr/>
              </p:nvSpPr>
              <p:spPr>
                <a:xfrm>
                  <a:off x="5643570" y="5572140"/>
                  <a:ext cx="642942" cy="785818"/>
                </a:xfrm>
                <a:prstGeom prst="foldedCorner">
                  <a:avLst/>
                </a:prstGeom>
                <a:grpFill/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de-DE"/>
                </a:p>
              </p:txBody>
            </p:sp>
            <p:sp>
              <p:nvSpPr>
                <p:cNvPr id="216" name="Gefaltete Ecke 215"/>
                <p:cNvSpPr/>
                <p:nvPr/>
              </p:nvSpPr>
              <p:spPr>
                <a:xfrm>
                  <a:off x="5491170" y="5419740"/>
                  <a:ext cx="642942" cy="785818"/>
                </a:xfrm>
                <a:prstGeom prst="foldedCorner">
                  <a:avLst/>
                </a:prstGeom>
                <a:grpFill/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de-DE"/>
                </a:p>
              </p:txBody>
            </p:sp>
          </p:grpSp>
          <p:grpSp>
            <p:nvGrpSpPr>
              <p:cNvPr id="206" name="Gruppieren 111"/>
              <p:cNvGrpSpPr/>
              <p:nvPr/>
            </p:nvGrpSpPr>
            <p:grpSpPr>
              <a:xfrm>
                <a:off x="8358221" y="1643050"/>
                <a:ext cx="509591" cy="652466"/>
                <a:chOff x="5491170" y="5419740"/>
                <a:chExt cx="795342" cy="938218"/>
              </a:xfrm>
              <a:grpFill/>
            </p:grpSpPr>
            <p:sp>
              <p:nvSpPr>
                <p:cNvPr id="213" name="Gefaltete Ecke 212"/>
                <p:cNvSpPr/>
                <p:nvPr/>
              </p:nvSpPr>
              <p:spPr>
                <a:xfrm>
                  <a:off x="5643570" y="5572140"/>
                  <a:ext cx="642942" cy="785818"/>
                </a:xfrm>
                <a:prstGeom prst="foldedCorner">
                  <a:avLst/>
                </a:prstGeom>
                <a:grpFill/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de-DE"/>
                </a:p>
              </p:txBody>
            </p:sp>
            <p:sp>
              <p:nvSpPr>
                <p:cNvPr id="214" name="Gefaltete Ecke 213"/>
                <p:cNvSpPr/>
                <p:nvPr/>
              </p:nvSpPr>
              <p:spPr>
                <a:xfrm>
                  <a:off x="5491170" y="5419740"/>
                  <a:ext cx="642942" cy="785818"/>
                </a:xfrm>
                <a:prstGeom prst="foldedCorner">
                  <a:avLst/>
                </a:prstGeom>
                <a:grpFill/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de-DE"/>
                </a:p>
              </p:txBody>
            </p:sp>
          </p:grpSp>
          <p:grpSp>
            <p:nvGrpSpPr>
              <p:cNvPr id="207" name="Gruppieren 114"/>
              <p:cNvGrpSpPr/>
              <p:nvPr/>
            </p:nvGrpSpPr>
            <p:grpSpPr>
              <a:xfrm>
                <a:off x="7215213" y="1643050"/>
                <a:ext cx="509591" cy="652466"/>
                <a:chOff x="5491170" y="5419740"/>
                <a:chExt cx="795342" cy="938218"/>
              </a:xfrm>
              <a:grpFill/>
            </p:grpSpPr>
            <p:sp>
              <p:nvSpPr>
                <p:cNvPr id="211" name="Gefaltete Ecke 210"/>
                <p:cNvSpPr/>
                <p:nvPr/>
              </p:nvSpPr>
              <p:spPr>
                <a:xfrm>
                  <a:off x="5643570" y="5572140"/>
                  <a:ext cx="642942" cy="785818"/>
                </a:xfrm>
                <a:prstGeom prst="foldedCorner">
                  <a:avLst/>
                </a:prstGeom>
                <a:grpFill/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de-DE"/>
                </a:p>
              </p:txBody>
            </p:sp>
            <p:sp>
              <p:nvSpPr>
                <p:cNvPr id="212" name="Gefaltete Ecke 211"/>
                <p:cNvSpPr/>
                <p:nvPr/>
              </p:nvSpPr>
              <p:spPr>
                <a:xfrm>
                  <a:off x="5491170" y="5419740"/>
                  <a:ext cx="642942" cy="785818"/>
                </a:xfrm>
                <a:prstGeom prst="foldedCorner">
                  <a:avLst/>
                </a:prstGeom>
                <a:grpFill/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de-DE"/>
                </a:p>
              </p:txBody>
            </p:sp>
          </p:grpSp>
          <p:sp>
            <p:nvSpPr>
              <p:cNvPr id="208" name="Textfeld 207"/>
              <p:cNvSpPr txBox="1"/>
              <p:nvPr/>
            </p:nvSpPr>
            <p:spPr>
              <a:xfrm>
                <a:off x="7164000" y="1652574"/>
                <a:ext cx="57150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de-DE" b="1" dirty="0" smtClean="0">
                    <a:ln w="1905"/>
                    <a:gradFill>
                      <a:gsLst>
                        <a:gs pos="0">
                          <a:schemeClr val="accent6">
                            <a:shade val="20000"/>
                            <a:satMod val="200000"/>
                          </a:schemeClr>
                        </a:gs>
                        <a:gs pos="78000">
                          <a:schemeClr val="accent6">
                            <a:tint val="90000"/>
                            <a:shade val="89000"/>
                            <a:satMod val="220000"/>
                          </a:schemeClr>
                        </a:gs>
                        <a:gs pos="100000">
                          <a:schemeClr val="accent6">
                            <a:tint val="12000"/>
                            <a:satMod val="255000"/>
                          </a:schemeClr>
                        </a:gs>
                      </a:gsLst>
                      <a:lin ang="5400000"/>
                    </a:gradFill>
                    <a:effectLst>
                      <a:innerShdw blurRad="69850" dist="43180" dir="5400000">
                        <a:srgbClr val="000000">
                          <a:alpha val="65000"/>
                        </a:srgbClr>
                      </a:innerShdw>
                    </a:effectLst>
                  </a:rPr>
                  <a:t>„D“</a:t>
                </a:r>
                <a:endParaRPr lang="de-DE" b="1" dirty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endParaRPr>
              </a:p>
            </p:txBody>
          </p:sp>
          <p:sp>
            <p:nvSpPr>
              <p:cNvPr id="209" name="Textfeld 208"/>
              <p:cNvSpPr txBox="1"/>
              <p:nvPr/>
            </p:nvSpPr>
            <p:spPr>
              <a:xfrm>
                <a:off x="7740000" y="1643050"/>
                <a:ext cx="57150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de-DE" b="1" dirty="0" smtClean="0">
                    <a:ln w="1905"/>
                    <a:gradFill>
                      <a:gsLst>
                        <a:gs pos="0">
                          <a:schemeClr val="accent6">
                            <a:shade val="20000"/>
                            <a:satMod val="200000"/>
                          </a:schemeClr>
                        </a:gs>
                        <a:gs pos="78000">
                          <a:schemeClr val="accent6">
                            <a:tint val="90000"/>
                            <a:shade val="89000"/>
                            <a:satMod val="220000"/>
                          </a:schemeClr>
                        </a:gs>
                        <a:gs pos="100000">
                          <a:schemeClr val="accent6">
                            <a:tint val="12000"/>
                            <a:satMod val="255000"/>
                          </a:schemeClr>
                        </a:gs>
                      </a:gsLst>
                      <a:lin ang="5400000"/>
                    </a:gradFill>
                    <a:effectLst>
                      <a:innerShdw blurRad="69850" dist="43180" dir="5400000">
                        <a:srgbClr val="000000">
                          <a:alpha val="65000"/>
                        </a:srgbClr>
                      </a:innerShdw>
                    </a:effectLst>
                  </a:rPr>
                  <a:t>„E“</a:t>
                </a:r>
                <a:endParaRPr lang="de-DE" b="1" dirty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endParaRPr>
              </a:p>
            </p:txBody>
          </p:sp>
          <p:sp>
            <p:nvSpPr>
              <p:cNvPr id="210" name="Textfeld 209"/>
              <p:cNvSpPr txBox="1"/>
              <p:nvPr/>
            </p:nvSpPr>
            <p:spPr>
              <a:xfrm>
                <a:off x="8316000" y="1643050"/>
                <a:ext cx="57150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de-DE" b="1" dirty="0" smtClean="0">
                    <a:ln w="1905"/>
                    <a:gradFill>
                      <a:gsLst>
                        <a:gs pos="0">
                          <a:schemeClr val="accent6">
                            <a:shade val="20000"/>
                            <a:satMod val="200000"/>
                          </a:schemeClr>
                        </a:gs>
                        <a:gs pos="78000">
                          <a:schemeClr val="accent6">
                            <a:tint val="90000"/>
                            <a:shade val="89000"/>
                            <a:satMod val="220000"/>
                          </a:schemeClr>
                        </a:gs>
                        <a:gs pos="100000">
                          <a:schemeClr val="accent6">
                            <a:tint val="12000"/>
                            <a:satMod val="255000"/>
                          </a:schemeClr>
                        </a:gs>
                      </a:gsLst>
                      <a:lin ang="5400000"/>
                    </a:gradFill>
                    <a:effectLst>
                      <a:innerShdw blurRad="69850" dist="43180" dir="5400000">
                        <a:srgbClr val="000000">
                          <a:alpha val="65000"/>
                        </a:srgbClr>
                      </a:innerShdw>
                    </a:effectLst>
                  </a:rPr>
                  <a:t>„F“</a:t>
                </a:r>
                <a:endParaRPr lang="de-DE" b="1" dirty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endParaRPr>
              </a:p>
            </p:txBody>
          </p:sp>
        </p:grpSp>
      </p:grpSp>
      <p:grpSp>
        <p:nvGrpSpPr>
          <p:cNvPr id="285" name="Gruppieren 284"/>
          <p:cNvGrpSpPr/>
          <p:nvPr/>
        </p:nvGrpSpPr>
        <p:grpSpPr>
          <a:xfrm>
            <a:off x="2428860" y="2224078"/>
            <a:ext cx="3357586" cy="652466"/>
            <a:chOff x="2428860" y="2224078"/>
            <a:chExt cx="3357586" cy="652466"/>
          </a:xfrm>
        </p:grpSpPr>
        <p:grpSp>
          <p:nvGrpSpPr>
            <p:cNvPr id="140" name="Gruppieren 139"/>
            <p:cNvGrpSpPr/>
            <p:nvPr/>
          </p:nvGrpSpPr>
          <p:grpSpPr>
            <a:xfrm>
              <a:off x="2428860" y="2224078"/>
              <a:ext cx="1652598" cy="652466"/>
              <a:chOff x="4776791" y="2205030"/>
              <a:chExt cx="1652598" cy="652466"/>
            </a:xfrm>
            <a:solidFill>
              <a:schemeClr val="bg1"/>
            </a:solidFill>
          </p:grpSpPr>
          <p:grpSp>
            <p:nvGrpSpPr>
              <p:cNvPr id="109" name="Gruppieren 108"/>
              <p:cNvGrpSpPr/>
              <p:nvPr/>
            </p:nvGrpSpPr>
            <p:grpSpPr>
              <a:xfrm>
                <a:off x="5348295" y="2205030"/>
                <a:ext cx="509590" cy="652466"/>
                <a:chOff x="5491170" y="5419740"/>
                <a:chExt cx="795342" cy="938218"/>
              </a:xfrm>
              <a:grpFill/>
            </p:grpSpPr>
            <p:sp>
              <p:nvSpPr>
                <p:cNvPr id="110" name="Gefaltete Ecke 109"/>
                <p:cNvSpPr/>
                <p:nvPr/>
              </p:nvSpPr>
              <p:spPr>
                <a:xfrm>
                  <a:off x="5643570" y="5572140"/>
                  <a:ext cx="642942" cy="785818"/>
                </a:xfrm>
                <a:prstGeom prst="foldedCorner">
                  <a:avLst/>
                </a:prstGeom>
                <a:grpFill/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de-DE"/>
                </a:p>
              </p:txBody>
            </p:sp>
            <p:sp>
              <p:nvSpPr>
                <p:cNvPr id="111" name="Gefaltete Ecke 110"/>
                <p:cNvSpPr/>
                <p:nvPr/>
              </p:nvSpPr>
              <p:spPr>
                <a:xfrm>
                  <a:off x="5491170" y="5419740"/>
                  <a:ext cx="642942" cy="785818"/>
                </a:xfrm>
                <a:prstGeom prst="foldedCorner">
                  <a:avLst/>
                </a:prstGeom>
                <a:grpFill/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de-DE"/>
                </a:p>
              </p:txBody>
            </p:sp>
          </p:grpSp>
          <p:grpSp>
            <p:nvGrpSpPr>
              <p:cNvPr id="112" name="Gruppieren 111"/>
              <p:cNvGrpSpPr/>
              <p:nvPr/>
            </p:nvGrpSpPr>
            <p:grpSpPr>
              <a:xfrm>
                <a:off x="5919799" y="2205030"/>
                <a:ext cx="509590" cy="652466"/>
                <a:chOff x="5491170" y="5419740"/>
                <a:chExt cx="795342" cy="938218"/>
              </a:xfrm>
              <a:grpFill/>
            </p:grpSpPr>
            <p:sp>
              <p:nvSpPr>
                <p:cNvPr id="113" name="Gefaltete Ecke 112"/>
                <p:cNvSpPr/>
                <p:nvPr/>
              </p:nvSpPr>
              <p:spPr>
                <a:xfrm>
                  <a:off x="5643570" y="5572140"/>
                  <a:ext cx="642942" cy="785818"/>
                </a:xfrm>
                <a:prstGeom prst="foldedCorner">
                  <a:avLst/>
                </a:prstGeom>
                <a:grpFill/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de-DE"/>
                </a:p>
              </p:txBody>
            </p:sp>
            <p:sp>
              <p:nvSpPr>
                <p:cNvPr id="114" name="Gefaltete Ecke 113"/>
                <p:cNvSpPr/>
                <p:nvPr/>
              </p:nvSpPr>
              <p:spPr>
                <a:xfrm>
                  <a:off x="5491170" y="5419740"/>
                  <a:ext cx="642942" cy="785818"/>
                </a:xfrm>
                <a:prstGeom prst="foldedCorner">
                  <a:avLst/>
                </a:prstGeom>
                <a:grpFill/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de-DE"/>
                </a:p>
              </p:txBody>
            </p:sp>
          </p:grpSp>
          <p:grpSp>
            <p:nvGrpSpPr>
              <p:cNvPr id="115" name="Gruppieren 114"/>
              <p:cNvGrpSpPr/>
              <p:nvPr/>
            </p:nvGrpSpPr>
            <p:grpSpPr>
              <a:xfrm>
                <a:off x="4776791" y="2205030"/>
                <a:ext cx="509590" cy="652466"/>
                <a:chOff x="5491170" y="5419740"/>
                <a:chExt cx="795342" cy="938218"/>
              </a:xfrm>
              <a:grpFill/>
            </p:grpSpPr>
            <p:sp>
              <p:nvSpPr>
                <p:cNvPr id="116" name="Gefaltete Ecke 115"/>
                <p:cNvSpPr/>
                <p:nvPr/>
              </p:nvSpPr>
              <p:spPr>
                <a:xfrm>
                  <a:off x="5643570" y="5572140"/>
                  <a:ext cx="642942" cy="785818"/>
                </a:xfrm>
                <a:prstGeom prst="foldedCorner">
                  <a:avLst/>
                </a:prstGeom>
                <a:grpFill/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de-DE"/>
                </a:p>
              </p:txBody>
            </p:sp>
            <p:sp>
              <p:nvSpPr>
                <p:cNvPr id="117" name="Gefaltete Ecke 116"/>
                <p:cNvSpPr/>
                <p:nvPr/>
              </p:nvSpPr>
              <p:spPr>
                <a:xfrm>
                  <a:off x="5491170" y="5419740"/>
                  <a:ext cx="642942" cy="785818"/>
                </a:xfrm>
                <a:prstGeom prst="foldedCorner">
                  <a:avLst/>
                </a:prstGeom>
                <a:grpFill/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de-DE"/>
                </a:p>
              </p:txBody>
            </p:sp>
          </p:grpSp>
          <p:sp>
            <p:nvSpPr>
              <p:cNvPr id="118" name="Textfeld 117"/>
              <p:cNvSpPr txBox="1"/>
              <p:nvPr/>
            </p:nvSpPr>
            <p:spPr>
              <a:xfrm>
                <a:off x="4824000" y="2214554"/>
                <a:ext cx="35719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de-DE" b="1" dirty="0" smtClean="0">
                    <a:ln w="1905"/>
                    <a:gradFill>
                      <a:gsLst>
                        <a:gs pos="0">
                          <a:schemeClr val="accent6">
                            <a:shade val="20000"/>
                            <a:satMod val="200000"/>
                          </a:schemeClr>
                        </a:gs>
                        <a:gs pos="78000">
                          <a:schemeClr val="accent6">
                            <a:tint val="90000"/>
                            <a:shade val="89000"/>
                            <a:satMod val="220000"/>
                          </a:schemeClr>
                        </a:gs>
                        <a:gs pos="100000">
                          <a:schemeClr val="accent6">
                            <a:tint val="12000"/>
                            <a:satMod val="255000"/>
                          </a:schemeClr>
                        </a:gs>
                      </a:gsLst>
                      <a:lin ang="5400000"/>
                    </a:gradFill>
                    <a:effectLst>
                      <a:innerShdw blurRad="69850" dist="43180" dir="5400000">
                        <a:srgbClr val="000000">
                          <a:alpha val="65000"/>
                        </a:srgbClr>
                      </a:innerShdw>
                    </a:effectLst>
                  </a:rPr>
                  <a:t>A</a:t>
                </a:r>
                <a:endParaRPr lang="de-DE" b="1" dirty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endParaRPr>
              </a:p>
            </p:txBody>
          </p:sp>
          <p:sp>
            <p:nvSpPr>
              <p:cNvPr id="119" name="Textfeld 118"/>
              <p:cNvSpPr txBox="1"/>
              <p:nvPr/>
            </p:nvSpPr>
            <p:spPr>
              <a:xfrm>
                <a:off x="5400000" y="2214554"/>
                <a:ext cx="35719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de-DE" b="1" dirty="0" smtClean="0">
                    <a:ln w="1905"/>
                    <a:gradFill>
                      <a:gsLst>
                        <a:gs pos="0">
                          <a:schemeClr val="accent6">
                            <a:shade val="20000"/>
                            <a:satMod val="200000"/>
                          </a:schemeClr>
                        </a:gs>
                        <a:gs pos="78000">
                          <a:schemeClr val="accent6">
                            <a:tint val="90000"/>
                            <a:shade val="89000"/>
                            <a:satMod val="220000"/>
                          </a:schemeClr>
                        </a:gs>
                        <a:gs pos="100000">
                          <a:schemeClr val="accent6">
                            <a:tint val="12000"/>
                            <a:satMod val="255000"/>
                          </a:schemeClr>
                        </a:gs>
                      </a:gsLst>
                      <a:lin ang="5400000"/>
                    </a:gradFill>
                    <a:effectLst>
                      <a:innerShdw blurRad="69850" dist="43180" dir="5400000">
                        <a:srgbClr val="000000">
                          <a:alpha val="65000"/>
                        </a:srgbClr>
                      </a:innerShdw>
                    </a:effectLst>
                  </a:rPr>
                  <a:t>B</a:t>
                </a:r>
                <a:endParaRPr lang="de-DE" b="1" dirty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endParaRPr>
              </a:p>
            </p:txBody>
          </p:sp>
          <p:sp>
            <p:nvSpPr>
              <p:cNvPr id="120" name="Textfeld 119"/>
              <p:cNvSpPr txBox="1"/>
              <p:nvPr/>
            </p:nvSpPr>
            <p:spPr>
              <a:xfrm>
                <a:off x="5976000" y="2214554"/>
                <a:ext cx="35719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de-DE" b="1" dirty="0" smtClean="0">
                    <a:ln w="1905"/>
                    <a:gradFill>
                      <a:gsLst>
                        <a:gs pos="0">
                          <a:schemeClr val="accent6">
                            <a:shade val="20000"/>
                            <a:satMod val="200000"/>
                          </a:schemeClr>
                        </a:gs>
                        <a:gs pos="78000">
                          <a:schemeClr val="accent6">
                            <a:tint val="90000"/>
                            <a:shade val="89000"/>
                            <a:satMod val="220000"/>
                          </a:schemeClr>
                        </a:gs>
                        <a:gs pos="100000">
                          <a:schemeClr val="accent6">
                            <a:tint val="12000"/>
                            <a:satMod val="255000"/>
                          </a:schemeClr>
                        </a:gs>
                      </a:gsLst>
                      <a:lin ang="5400000"/>
                    </a:gradFill>
                    <a:effectLst>
                      <a:innerShdw blurRad="69850" dist="43180" dir="5400000">
                        <a:srgbClr val="000000">
                          <a:alpha val="65000"/>
                        </a:srgbClr>
                      </a:innerShdw>
                    </a:effectLst>
                  </a:rPr>
                  <a:t>C</a:t>
                </a:r>
                <a:endParaRPr lang="de-DE" b="1" dirty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endParaRPr>
              </a:p>
            </p:txBody>
          </p:sp>
        </p:grpSp>
        <p:grpSp>
          <p:nvGrpSpPr>
            <p:cNvPr id="217" name="Gruppieren 216"/>
            <p:cNvGrpSpPr/>
            <p:nvPr/>
          </p:nvGrpSpPr>
          <p:grpSpPr>
            <a:xfrm>
              <a:off x="4133848" y="2224078"/>
              <a:ext cx="1652598" cy="652466"/>
              <a:chOff x="4776791" y="2205030"/>
              <a:chExt cx="1652598" cy="652466"/>
            </a:xfrm>
            <a:solidFill>
              <a:schemeClr val="bg1"/>
            </a:solidFill>
          </p:grpSpPr>
          <p:grpSp>
            <p:nvGrpSpPr>
              <p:cNvPr id="218" name="Gruppieren 108"/>
              <p:cNvGrpSpPr/>
              <p:nvPr/>
            </p:nvGrpSpPr>
            <p:grpSpPr>
              <a:xfrm>
                <a:off x="5348302" y="2205030"/>
                <a:ext cx="509591" cy="652466"/>
                <a:chOff x="5491170" y="5419740"/>
                <a:chExt cx="795342" cy="938218"/>
              </a:xfrm>
              <a:grpFill/>
            </p:grpSpPr>
            <p:sp>
              <p:nvSpPr>
                <p:cNvPr id="228" name="Gefaltete Ecke 227"/>
                <p:cNvSpPr/>
                <p:nvPr/>
              </p:nvSpPr>
              <p:spPr>
                <a:xfrm>
                  <a:off x="5643570" y="5572140"/>
                  <a:ext cx="642942" cy="785818"/>
                </a:xfrm>
                <a:prstGeom prst="foldedCorner">
                  <a:avLst/>
                </a:prstGeom>
                <a:grpFill/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de-DE"/>
                </a:p>
              </p:txBody>
            </p:sp>
            <p:sp>
              <p:nvSpPr>
                <p:cNvPr id="229" name="Gefaltete Ecke 228"/>
                <p:cNvSpPr/>
                <p:nvPr/>
              </p:nvSpPr>
              <p:spPr>
                <a:xfrm>
                  <a:off x="5491170" y="5419740"/>
                  <a:ext cx="642942" cy="785818"/>
                </a:xfrm>
                <a:prstGeom prst="foldedCorner">
                  <a:avLst/>
                </a:prstGeom>
                <a:grpFill/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de-DE"/>
                </a:p>
              </p:txBody>
            </p:sp>
          </p:grpSp>
          <p:grpSp>
            <p:nvGrpSpPr>
              <p:cNvPr id="219" name="Gruppieren 111"/>
              <p:cNvGrpSpPr/>
              <p:nvPr/>
            </p:nvGrpSpPr>
            <p:grpSpPr>
              <a:xfrm>
                <a:off x="5919806" y="2205030"/>
                <a:ext cx="509591" cy="652466"/>
                <a:chOff x="5491170" y="5419740"/>
                <a:chExt cx="795342" cy="938218"/>
              </a:xfrm>
              <a:grpFill/>
            </p:grpSpPr>
            <p:sp>
              <p:nvSpPr>
                <p:cNvPr id="226" name="Gefaltete Ecke 225"/>
                <p:cNvSpPr/>
                <p:nvPr/>
              </p:nvSpPr>
              <p:spPr>
                <a:xfrm>
                  <a:off x="5643570" y="5572140"/>
                  <a:ext cx="642942" cy="785818"/>
                </a:xfrm>
                <a:prstGeom prst="foldedCorner">
                  <a:avLst/>
                </a:prstGeom>
                <a:grpFill/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de-DE"/>
                </a:p>
              </p:txBody>
            </p:sp>
            <p:sp>
              <p:nvSpPr>
                <p:cNvPr id="227" name="Gefaltete Ecke 226"/>
                <p:cNvSpPr/>
                <p:nvPr/>
              </p:nvSpPr>
              <p:spPr>
                <a:xfrm>
                  <a:off x="5491170" y="5419740"/>
                  <a:ext cx="642942" cy="785818"/>
                </a:xfrm>
                <a:prstGeom prst="foldedCorner">
                  <a:avLst/>
                </a:prstGeom>
                <a:grpFill/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de-DE"/>
                </a:p>
              </p:txBody>
            </p:sp>
          </p:grpSp>
          <p:grpSp>
            <p:nvGrpSpPr>
              <p:cNvPr id="220" name="Gruppieren 114"/>
              <p:cNvGrpSpPr/>
              <p:nvPr/>
            </p:nvGrpSpPr>
            <p:grpSpPr>
              <a:xfrm>
                <a:off x="4776798" y="2205030"/>
                <a:ext cx="509591" cy="652466"/>
                <a:chOff x="5491170" y="5419740"/>
                <a:chExt cx="795342" cy="938218"/>
              </a:xfrm>
              <a:grpFill/>
            </p:grpSpPr>
            <p:sp>
              <p:nvSpPr>
                <p:cNvPr id="224" name="Gefaltete Ecke 223"/>
                <p:cNvSpPr/>
                <p:nvPr/>
              </p:nvSpPr>
              <p:spPr>
                <a:xfrm>
                  <a:off x="5643570" y="5572140"/>
                  <a:ext cx="642942" cy="785818"/>
                </a:xfrm>
                <a:prstGeom prst="foldedCorner">
                  <a:avLst/>
                </a:prstGeom>
                <a:grpFill/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de-DE"/>
                </a:p>
              </p:txBody>
            </p:sp>
            <p:sp>
              <p:nvSpPr>
                <p:cNvPr id="225" name="Gefaltete Ecke 224"/>
                <p:cNvSpPr/>
                <p:nvPr/>
              </p:nvSpPr>
              <p:spPr>
                <a:xfrm>
                  <a:off x="5491170" y="5419740"/>
                  <a:ext cx="642942" cy="785818"/>
                </a:xfrm>
                <a:prstGeom prst="foldedCorner">
                  <a:avLst/>
                </a:prstGeom>
                <a:grpFill/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de-DE"/>
                </a:p>
              </p:txBody>
            </p:sp>
          </p:grpSp>
          <p:sp>
            <p:nvSpPr>
              <p:cNvPr id="221" name="Textfeld 220"/>
              <p:cNvSpPr txBox="1"/>
              <p:nvPr/>
            </p:nvSpPr>
            <p:spPr>
              <a:xfrm>
                <a:off x="4824000" y="2214554"/>
                <a:ext cx="35719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de-DE" b="1" dirty="0" smtClean="0">
                    <a:ln w="1905"/>
                    <a:gradFill>
                      <a:gsLst>
                        <a:gs pos="0">
                          <a:schemeClr val="accent6">
                            <a:shade val="20000"/>
                            <a:satMod val="200000"/>
                          </a:schemeClr>
                        </a:gs>
                        <a:gs pos="78000">
                          <a:schemeClr val="accent6">
                            <a:tint val="90000"/>
                            <a:shade val="89000"/>
                            <a:satMod val="220000"/>
                          </a:schemeClr>
                        </a:gs>
                        <a:gs pos="100000">
                          <a:schemeClr val="accent6">
                            <a:tint val="12000"/>
                            <a:satMod val="255000"/>
                          </a:schemeClr>
                        </a:gs>
                      </a:gsLst>
                      <a:lin ang="5400000"/>
                    </a:gradFill>
                    <a:effectLst>
                      <a:innerShdw blurRad="69850" dist="43180" dir="5400000">
                        <a:srgbClr val="000000">
                          <a:alpha val="65000"/>
                        </a:srgbClr>
                      </a:innerShdw>
                    </a:effectLst>
                  </a:rPr>
                  <a:t>D</a:t>
                </a:r>
                <a:endParaRPr lang="de-DE" b="1" dirty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endParaRPr>
              </a:p>
            </p:txBody>
          </p:sp>
          <p:sp>
            <p:nvSpPr>
              <p:cNvPr id="222" name="Textfeld 221"/>
              <p:cNvSpPr txBox="1"/>
              <p:nvPr/>
            </p:nvSpPr>
            <p:spPr>
              <a:xfrm>
                <a:off x="5400000" y="2214554"/>
                <a:ext cx="35719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de-DE" b="1" dirty="0" smtClean="0">
                    <a:ln w="1905"/>
                    <a:gradFill>
                      <a:gsLst>
                        <a:gs pos="0">
                          <a:schemeClr val="accent6">
                            <a:shade val="20000"/>
                            <a:satMod val="200000"/>
                          </a:schemeClr>
                        </a:gs>
                        <a:gs pos="78000">
                          <a:schemeClr val="accent6">
                            <a:tint val="90000"/>
                            <a:shade val="89000"/>
                            <a:satMod val="220000"/>
                          </a:schemeClr>
                        </a:gs>
                        <a:gs pos="100000">
                          <a:schemeClr val="accent6">
                            <a:tint val="12000"/>
                            <a:satMod val="255000"/>
                          </a:schemeClr>
                        </a:gs>
                      </a:gsLst>
                      <a:lin ang="5400000"/>
                    </a:gradFill>
                    <a:effectLst>
                      <a:innerShdw blurRad="69850" dist="43180" dir="5400000">
                        <a:srgbClr val="000000">
                          <a:alpha val="65000"/>
                        </a:srgbClr>
                      </a:innerShdw>
                    </a:effectLst>
                  </a:rPr>
                  <a:t>E</a:t>
                </a:r>
                <a:endParaRPr lang="de-DE" b="1" dirty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endParaRPr>
              </a:p>
            </p:txBody>
          </p:sp>
          <p:sp>
            <p:nvSpPr>
              <p:cNvPr id="223" name="Textfeld 222"/>
              <p:cNvSpPr txBox="1"/>
              <p:nvPr/>
            </p:nvSpPr>
            <p:spPr>
              <a:xfrm>
                <a:off x="5976000" y="2214554"/>
                <a:ext cx="35719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de-DE" b="1" dirty="0" smtClean="0">
                    <a:ln w="1905"/>
                    <a:gradFill>
                      <a:gsLst>
                        <a:gs pos="0">
                          <a:schemeClr val="accent6">
                            <a:shade val="20000"/>
                            <a:satMod val="200000"/>
                          </a:schemeClr>
                        </a:gs>
                        <a:gs pos="78000">
                          <a:schemeClr val="accent6">
                            <a:tint val="90000"/>
                            <a:shade val="89000"/>
                            <a:satMod val="220000"/>
                          </a:schemeClr>
                        </a:gs>
                        <a:gs pos="100000">
                          <a:schemeClr val="accent6">
                            <a:tint val="12000"/>
                            <a:satMod val="255000"/>
                          </a:schemeClr>
                        </a:gs>
                      </a:gsLst>
                      <a:lin ang="5400000"/>
                    </a:gradFill>
                    <a:effectLst>
                      <a:innerShdw blurRad="69850" dist="43180" dir="5400000">
                        <a:srgbClr val="000000">
                          <a:alpha val="65000"/>
                        </a:srgbClr>
                      </a:innerShdw>
                    </a:effectLst>
                  </a:rPr>
                  <a:t>F</a:t>
                </a:r>
                <a:endParaRPr lang="de-DE" b="1" dirty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endParaRPr>
              </a:p>
            </p:txBody>
          </p:sp>
        </p:grpSp>
      </p:grpSp>
      <p:cxnSp>
        <p:nvCxnSpPr>
          <p:cNvPr id="256" name="Gerade Verbindung 255"/>
          <p:cNvCxnSpPr/>
          <p:nvPr/>
        </p:nvCxnSpPr>
        <p:spPr>
          <a:xfrm rot="10800000">
            <a:off x="1285852" y="4714884"/>
            <a:ext cx="928694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7" name="Gerade Verbindung 256"/>
          <p:cNvCxnSpPr/>
          <p:nvPr/>
        </p:nvCxnSpPr>
        <p:spPr>
          <a:xfrm rot="10800000">
            <a:off x="1428728" y="4357694"/>
            <a:ext cx="785818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0" name="Textfeld 249"/>
          <p:cNvSpPr txBox="1"/>
          <p:nvPr/>
        </p:nvSpPr>
        <p:spPr>
          <a:xfrm>
            <a:off x="285720" y="2643182"/>
            <a:ext cx="1857420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2400" b="1" dirty="0" smtClean="0">
                <a:solidFill>
                  <a:schemeClr val="accent1">
                    <a:lumMod val="50000"/>
                  </a:schemeClr>
                </a:solidFill>
              </a:rPr>
              <a:t>Information </a:t>
            </a:r>
            <a:r>
              <a:rPr lang="de-DE" sz="2400" b="1" dirty="0" err="1" smtClean="0">
                <a:solidFill>
                  <a:schemeClr val="accent1">
                    <a:lumMod val="50000"/>
                  </a:schemeClr>
                </a:solidFill>
              </a:rPr>
              <a:t>aggregation</a:t>
            </a:r>
            <a:endParaRPr lang="de-DE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grpSp>
        <p:nvGrpSpPr>
          <p:cNvPr id="282" name="Gruppieren 281"/>
          <p:cNvGrpSpPr/>
          <p:nvPr/>
        </p:nvGrpSpPr>
        <p:grpSpPr>
          <a:xfrm>
            <a:off x="2357421" y="3226034"/>
            <a:ext cx="714380" cy="1071570"/>
            <a:chOff x="2357421" y="3226034"/>
            <a:chExt cx="714380" cy="1071570"/>
          </a:xfrm>
        </p:grpSpPr>
        <p:sp>
          <p:nvSpPr>
            <p:cNvPr id="27" name="Rechteck 26"/>
            <p:cNvSpPr/>
            <p:nvPr/>
          </p:nvSpPr>
          <p:spPr>
            <a:xfrm>
              <a:off x="2357421" y="3226034"/>
              <a:ext cx="714380" cy="1071570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sp>
          <p:nvSpPr>
            <p:cNvPr id="28" name="Textfeld 27"/>
            <p:cNvSpPr txBox="1"/>
            <p:nvPr/>
          </p:nvSpPr>
          <p:spPr>
            <a:xfrm>
              <a:off x="2357421" y="3285330"/>
              <a:ext cx="714380" cy="369332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de-DE" dirty="0" smtClean="0">
                  <a:solidFill>
                    <a:schemeClr val="accent1">
                      <a:lumMod val="50000"/>
                    </a:schemeClr>
                  </a:solidFill>
                </a:rPr>
                <a:t>Rules</a:t>
              </a:r>
              <a:endParaRPr lang="de-DE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91" name="Ellipse 90"/>
            <p:cNvSpPr/>
            <p:nvPr/>
          </p:nvSpPr>
          <p:spPr>
            <a:xfrm>
              <a:off x="2428860" y="3877999"/>
              <a:ext cx="267711" cy="116254"/>
            </a:xfrm>
            <a:prstGeom prst="ellipse">
              <a:avLst/>
            </a:prstGeom>
            <a:ln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800" dirty="0" smtClean="0">
                  <a:solidFill>
                    <a:schemeClr val="accent1">
                      <a:lumMod val="50000"/>
                    </a:schemeClr>
                  </a:solidFill>
                </a:rPr>
                <a:t>a</a:t>
              </a:r>
              <a:endParaRPr lang="de-DE" sz="8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98" name="Geschweifte Klammer links 97"/>
            <p:cNvSpPr/>
            <p:nvPr/>
          </p:nvSpPr>
          <p:spPr>
            <a:xfrm>
              <a:off x="2700000" y="3714752"/>
              <a:ext cx="45719" cy="377561"/>
            </a:xfrm>
            <a:prstGeom prst="leftBrace">
              <a:avLst/>
            </a:prstGeom>
            <a:ln>
              <a:noFill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99" name="Ellipse 98"/>
            <p:cNvSpPr/>
            <p:nvPr/>
          </p:nvSpPr>
          <p:spPr>
            <a:xfrm>
              <a:off x="2770651" y="3806561"/>
              <a:ext cx="229712" cy="116105"/>
            </a:xfrm>
            <a:prstGeom prst="ellipse">
              <a:avLst/>
            </a:prstGeom>
            <a:ln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800" dirty="0" smtClean="0">
                  <a:solidFill>
                    <a:schemeClr val="accent1">
                      <a:lumMod val="50000"/>
                    </a:schemeClr>
                  </a:solidFill>
                </a:rPr>
                <a:t>b</a:t>
              </a:r>
              <a:endParaRPr lang="de-DE" sz="8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100" name="Ellipse 99"/>
            <p:cNvSpPr/>
            <p:nvPr/>
          </p:nvSpPr>
          <p:spPr>
            <a:xfrm>
              <a:off x="2770651" y="3976208"/>
              <a:ext cx="229712" cy="116105"/>
            </a:xfrm>
            <a:prstGeom prst="ellipse">
              <a:avLst/>
            </a:prstGeom>
            <a:ln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800" dirty="0" smtClean="0">
                  <a:solidFill>
                    <a:schemeClr val="accent1">
                      <a:lumMod val="50000"/>
                    </a:schemeClr>
                  </a:solidFill>
                </a:rPr>
                <a:t>c</a:t>
              </a:r>
              <a:endParaRPr lang="de-DE" sz="8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263" name="Ellipse 262"/>
            <p:cNvSpPr/>
            <p:nvPr/>
          </p:nvSpPr>
          <p:spPr>
            <a:xfrm>
              <a:off x="2428860" y="4030399"/>
              <a:ext cx="267711" cy="116254"/>
            </a:xfrm>
            <a:prstGeom prst="ellipse">
              <a:avLst/>
            </a:prstGeom>
            <a:ln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800" dirty="0" smtClean="0">
                  <a:solidFill>
                    <a:schemeClr val="accent1">
                      <a:lumMod val="50000"/>
                    </a:schemeClr>
                  </a:solidFill>
                </a:rPr>
                <a:t>d</a:t>
              </a:r>
              <a:endParaRPr lang="de-DE" sz="8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264" name="Ellipse 263"/>
            <p:cNvSpPr/>
            <p:nvPr/>
          </p:nvSpPr>
          <p:spPr>
            <a:xfrm>
              <a:off x="2428860" y="3714752"/>
              <a:ext cx="267711" cy="116254"/>
            </a:xfrm>
            <a:prstGeom prst="ellipse">
              <a:avLst/>
            </a:prstGeom>
            <a:ln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800" dirty="0" smtClean="0">
                  <a:solidFill>
                    <a:schemeClr val="accent1">
                      <a:lumMod val="50000"/>
                    </a:schemeClr>
                  </a:solidFill>
                </a:rPr>
                <a:t>f</a:t>
              </a:r>
              <a:endParaRPr lang="de-DE" sz="8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</p:grpSp>
      <p:grpSp>
        <p:nvGrpSpPr>
          <p:cNvPr id="287" name="Gruppieren 286"/>
          <p:cNvGrpSpPr/>
          <p:nvPr/>
        </p:nvGrpSpPr>
        <p:grpSpPr>
          <a:xfrm>
            <a:off x="5929322" y="2357430"/>
            <a:ext cx="1214446" cy="2714644"/>
            <a:chOff x="5929322" y="2357430"/>
            <a:chExt cx="1214446" cy="2714644"/>
          </a:xfrm>
        </p:grpSpPr>
        <p:sp>
          <p:nvSpPr>
            <p:cNvPr id="265" name="180-Grad-Pfeil 264"/>
            <p:cNvSpPr/>
            <p:nvPr/>
          </p:nvSpPr>
          <p:spPr>
            <a:xfrm rot="5400000">
              <a:off x="5179223" y="3107529"/>
              <a:ext cx="2714644" cy="1214446"/>
            </a:xfrm>
            <a:prstGeom prst="uturnArrow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solidFill>
                  <a:schemeClr val="tx1"/>
                </a:solidFill>
              </a:endParaRPr>
            </a:p>
          </p:txBody>
        </p:sp>
        <p:pic>
          <p:nvPicPr>
            <p:cNvPr id="56321" name="Picture 1" descr="E:\Icons\Plastic-XP\plastic xp\png-24bits\report148x48 24-bit.pn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6357950" y="2428868"/>
              <a:ext cx="714380" cy="714380"/>
            </a:xfrm>
            <a:prstGeom prst="rect">
              <a:avLst/>
            </a:prstGeom>
            <a:noFill/>
          </p:spPr>
        </p:pic>
      </p:grpSp>
      <p:grpSp>
        <p:nvGrpSpPr>
          <p:cNvPr id="271" name="Gruppieren 270"/>
          <p:cNvGrpSpPr/>
          <p:nvPr/>
        </p:nvGrpSpPr>
        <p:grpSpPr>
          <a:xfrm>
            <a:off x="7286644" y="1428736"/>
            <a:ext cx="1433256" cy="1152532"/>
            <a:chOff x="7286644" y="1785926"/>
            <a:chExt cx="1433256" cy="1152532"/>
          </a:xfrm>
        </p:grpSpPr>
        <p:grpSp>
          <p:nvGrpSpPr>
            <p:cNvPr id="144" name="Gruppieren 108"/>
            <p:cNvGrpSpPr/>
            <p:nvPr/>
          </p:nvGrpSpPr>
          <p:grpSpPr>
            <a:xfrm>
              <a:off x="7619113" y="2285992"/>
              <a:ext cx="509591" cy="652466"/>
              <a:chOff x="5491170" y="5419740"/>
              <a:chExt cx="795342" cy="938218"/>
            </a:xfrm>
          </p:grpSpPr>
          <p:sp>
            <p:nvSpPr>
              <p:cNvPr id="156" name="Gefaltete Ecke 155"/>
              <p:cNvSpPr/>
              <p:nvPr/>
            </p:nvSpPr>
            <p:spPr>
              <a:xfrm>
                <a:off x="5643570" y="5572140"/>
                <a:ext cx="642942" cy="785818"/>
              </a:xfrm>
              <a:prstGeom prst="foldedCorner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168" name="Gefaltete Ecke 167"/>
              <p:cNvSpPr/>
              <p:nvPr/>
            </p:nvSpPr>
            <p:spPr>
              <a:xfrm>
                <a:off x="5491170" y="5419740"/>
                <a:ext cx="642942" cy="785818"/>
              </a:xfrm>
              <a:prstGeom prst="foldedCorner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</p:grpSp>
        <p:grpSp>
          <p:nvGrpSpPr>
            <p:cNvPr id="145" name="Gruppieren 111"/>
            <p:cNvGrpSpPr/>
            <p:nvPr/>
          </p:nvGrpSpPr>
          <p:grpSpPr>
            <a:xfrm>
              <a:off x="8190617" y="2285992"/>
              <a:ext cx="509591" cy="652466"/>
              <a:chOff x="5491170" y="5419740"/>
              <a:chExt cx="795342" cy="938218"/>
            </a:xfrm>
          </p:grpSpPr>
          <p:sp>
            <p:nvSpPr>
              <p:cNvPr id="152" name="Gefaltete Ecke 151"/>
              <p:cNvSpPr/>
              <p:nvPr/>
            </p:nvSpPr>
            <p:spPr>
              <a:xfrm>
                <a:off x="5643570" y="5572140"/>
                <a:ext cx="642942" cy="785818"/>
              </a:xfrm>
              <a:prstGeom prst="foldedCorner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153" name="Gefaltete Ecke 152"/>
              <p:cNvSpPr/>
              <p:nvPr/>
            </p:nvSpPr>
            <p:spPr>
              <a:xfrm>
                <a:off x="5491170" y="5419740"/>
                <a:ext cx="642942" cy="785818"/>
              </a:xfrm>
              <a:prstGeom prst="foldedCorner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</p:grpSp>
        <p:sp>
          <p:nvSpPr>
            <p:cNvPr id="148" name="Textfeld 147"/>
            <p:cNvSpPr txBox="1"/>
            <p:nvPr/>
          </p:nvSpPr>
          <p:spPr>
            <a:xfrm>
              <a:off x="7572396" y="2285992"/>
              <a:ext cx="5715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„B“</a:t>
              </a:r>
              <a:endParaRPr lang="de-DE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  <p:sp>
          <p:nvSpPr>
            <p:cNvPr id="149" name="Textfeld 148"/>
            <p:cNvSpPr txBox="1"/>
            <p:nvPr/>
          </p:nvSpPr>
          <p:spPr>
            <a:xfrm>
              <a:off x="8148396" y="2285992"/>
              <a:ext cx="5715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„?“</a:t>
              </a:r>
              <a:endParaRPr lang="de-DE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  <p:sp>
          <p:nvSpPr>
            <p:cNvPr id="169" name="Gebogener Pfeil 168"/>
            <p:cNvSpPr/>
            <p:nvPr/>
          </p:nvSpPr>
          <p:spPr>
            <a:xfrm rot="10800000" flipV="1">
              <a:off x="7786710" y="1857364"/>
              <a:ext cx="642942" cy="642942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10800000"/>
                <a:gd name="adj5" fmla="val 19601"/>
              </a:avLst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solidFill>
                  <a:schemeClr val="tx1"/>
                </a:solidFill>
              </a:endParaRPr>
            </a:p>
          </p:txBody>
        </p:sp>
        <p:sp>
          <p:nvSpPr>
            <p:cNvPr id="268" name="Ellipse 267"/>
            <p:cNvSpPr/>
            <p:nvPr/>
          </p:nvSpPr>
          <p:spPr>
            <a:xfrm>
              <a:off x="7286644" y="1785926"/>
              <a:ext cx="428628" cy="428628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2400" dirty="0" smtClean="0"/>
                <a:t>1</a:t>
              </a:r>
              <a:endParaRPr lang="de-DE" sz="2400" dirty="0"/>
            </a:p>
          </p:txBody>
        </p:sp>
      </p:grpSp>
      <p:grpSp>
        <p:nvGrpSpPr>
          <p:cNvPr id="286" name="Gruppieren 285"/>
          <p:cNvGrpSpPr/>
          <p:nvPr/>
        </p:nvGrpSpPr>
        <p:grpSpPr>
          <a:xfrm>
            <a:off x="7286644" y="3000372"/>
            <a:ext cx="1428760" cy="1214446"/>
            <a:chOff x="7286644" y="3286124"/>
            <a:chExt cx="1428760" cy="1214446"/>
          </a:xfrm>
        </p:grpSpPr>
        <p:pic>
          <p:nvPicPr>
            <p:cNvPr id="56323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686643" y="3857628"/>
              <a:ext cx="1028761" cy="642942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269" name="Ellipse 268"/>
            <p:cNvSpPr/>
            <p:nvPr/>
          </p:nvSpPr>
          <p:spPr>
            <a:xfrm>
              <a:off x="7286644" y="3286124"/>
              <a:ext cx="428628" cy="428628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2400" dirty="0" smtClean="0"/>
                <a:t>2</a:t>
              </a:r>
              <a:endParaRPr lang="de-DE" sz="2400" dirty="0"/>
            </a:p>
          </p:txBody>
        </p:sp>
      </p:grpSp>
      <p:grpSp>
        <p:nvGrpSpPr>
          <p:cNvPr id="273" name="Gruppieren 272"/>
          <p:cNvGrpSpPr/>
          <p:nvPr/>
        </p:nvGrpSpPr>
        <p:grpSpPr>
          <a:xfrm>
            <a:off x="7286644" y="4714884"/>
            <a:ext cx="1171580" cy="1028704"/>
            <a:chOff x="7286644" y="4857760"/>
            <a:chExt cx="1171580" cy="1028704"/>
          </a:xfrm>
        </p:grpSpPr>
        <p:grpSp>
          <p:nvGrpSpPr>
            <p:cNvPr id="170" name="Gruppieren 114"/>
            <p:cNvGrpSpPr/>
            <p:nvPr/>
          </p:nvGrpSpPr>
          <p:grpSpPr>
            <a:xfrm>
              <a:off x="7786710" y="5143512"/>
              <a:ext cx="509591" cy="652466"/>
              <a:chOff x="5491170" y="5419740"/>
              <a:chExt cx="795342" cy="938218"/>
            </a:xfrm>
          </p:grpSpPr>
          <p:sp>
            <p:nvSpPr>
              <p:cNvPr id="171" name="Gefaltete Ecke 170"/>
              <p:cNvSpPr/>
              <p:nvPr/>
            </p:nvSpPr>
            <p:spPr>
              <a:xfrm>
                <a:off x="5643570" y="5572140"/>
                <a:ext cx="642942" cy="785818"/>
              </a:xfrm>
              <a:prstGeom prst="foldedCorner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172" name="Gefaltete Ecke 171"/>
              <p:cNvSpPr/>
              <p:nvPr/>
            </p:nvSpPr>
            <p:spPr>
              <a:xfrm>
                <a:off x="5491170" y="5419740"/>
                <a:ext cx="642942" cy="785818"/>
              </a:xfrm>
              <a:prstGeom prst="foldedCorner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</p:grpSp>
        <p:pic>
          <p:nvPicPr>
            <p:cNvPr id="56322" name="Picture 2" descr="E:\Icons\Plastic-XP\plastic xp\png-24bits\zoom48x48 24-bit.pn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8001024" y="5429264"/>
              <a:ext cx="457200" cy="457200"/>
            </a:xfrm>
            <a:prstGeom prst="rect">
              <a:avLst/>
            </a:prstGeom>
            <a:noFill/>
          </p:spPr>
        </p:pic>
        <p:sp>
          <p:nvSpPr>
            <p:cNvPr id="270" name="Ellipse 269"/>
            <p:cNvSpPr/>
            <p:nvPr/>
          </p:nvSpPr>
          <p:spPr>
            <a:xfrm>
              <a:off x="7286644" y="4857760"/>
              <a:ext cx="428628" cy="428628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2400" dirty="0" smtClean="0"/>
                <a:t>3</a:t>
              </a:r>
              <a:endParaRPr lang="de-DE" sz="2400" dirty="0"/>
            </a:p>
          </p:txBody>
        </p:sp>
      </p:grpSp>
      <p:grpSp>
        <p:nvGrpSpPr>
          <p:cNvPr id="283" name="Gruppieren 282"/>
          <p:cNvGrpSpPr/>
          <p:nvPr/>
        </p:nvGrpSpPr>
        <p:grpSpPr>
          <a:xfrm>
            <a:off x="1085540" y="4357694"/>
            <a:ext cx="1343320" cy="726522"/>
            <a:chOff x="1085540" y="4357694"/>
            <a:chExt cx="1343320" cy="726522"/>
          </a:xfrm>
        </p:grpSpPr>
        <p:sp>
          <p:nvSpPr>
            <p:cNvPr id="254" name="Textfeld 253"/>
            <p:cNvSpPr txBox="1"/>
            <p:nvPr/>
          </p:nvSpPr>
          <p:spPr>
            <a:xfrm>
              <a:off x="1357290" y="4714884"/>
              <a:ext cx="5715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b="1" dirty="0" err="1" smtClean="0">
                  <a:solidFill>
                    <a:schemeClr val="accent1">
                      <a:lumMod val="50000"/>
                    </a:schemeClr>
                  </a:solidFill>
                </a:rPr>
                <a:t>raw</a:t>
              </a:r>
              <a:endParaRPr lang="de-DE" b="1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259" name="Textfeld 258"/>
            <p:cNvSpPr txBox="1"/>
            <p:nvPr/>
          </p:nvSpPr>
          <p:spPr>
            <a:xfrm>
              <a:off x="1357290" y="4357694"/>
              <a:ext cx="107157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b="1" dirty="0" err="1" smtClean="0">
                  <a:solidFill>
                    <a:schemeClr val="accent1">
                      <a:lumMod val="50000"/>
                    </a:schemeClr>
                  </a:solidFill>
                </a:rPr>
                <a:t>symbolic</a:t>
              </a:r>
              <a:endParaRPr lang="de-DE" b="1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280" name="Gebogener Pfeil 279"/>
            <p:cNvSpPr/>
            <p:nvPr/>
          </p:nvSpPr>
          <p:spPr>
            <a:xfrm rot="16377295">
              <a:off x="1137987" y="4506516"/>
              <a:ext cx="441454" cy="546347"/>
            </a:xfrm>
            <a:prstGeom prst="circularArrow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solidFill>
                  <a:schemeClr val="tx1"/>
                </a:solidFill>
              </a:endParaRPr>
            </a:p>
          </p:txBody>
        </p:sp>
      </p:grpSp>
      <p:grpSp>
        <p:nvGrpSpPr>
          <p:cNvPr id="284" name="Gruppieren 283"/>
          <p:cNvGrpSpPr/>
          <p:nvPr/>
        </p:nvGrpSpPr>
        <p:grpSpPr>
          <a:xfrm>
            <a:off x="1090258" y="3643314"/>
            <a:ext cx="838536" cy="884071"/>
            <a:chOff x="1090258" y="3643314"/>
            <a:chExt cx="838536" cy="884071"/>
          </a:xfrm>
        </p:grpSpPr>
        <p:sp>
          <p:nvSpPr>
            <p:cNvPr id="262" name="Textfeld 261"/>
            <p:cNvSpPr txBox="1"/>
            <p:nvPr/>
          </p:nvSpPr>
          <p:spPr>
            <a:xfrm>
              <a:off x="1357290" y="3643314"/>
              <a:ext cx="5715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b="1" dirty="0" smtClean="0">
                  <a:solidFill>
                    <a:schemeClr val="accent1">
                      <a:lumMod val="50000"/>
                    </a:schemeClr>
                  </a:solidFill>
                </a:rPr>
                <a:t>y/n</a:t>
              </a:r>
              <a:endParaRPr lang="de-DE" b="1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281" name="Gebogener Pfeil 280"/>
            <p:cNvSpPr/>
            <p:nvPr/>
          </p:nvSpPr>
          <p:spPr>
            <a:xfrm rot="16377295">
              <a:off x="993240" y="3884019"/>
              <a:ext cx="740384" cy="546347"/>
            </a:xfrm>
            <a:prstGeom prst="circularArrow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solidFill>
                  <a:schemeClr val="tx1"/>
                </a:solidFill>
              </a:endParaRPr>
            </a:p>
          </p:txBody>
        </p:sp>
      </p:grpSp>
      <p:pic>
        <p:nvPicPr>
          <p:cNvPr id="290" name="Picture 2" descr="E:\Icons\Plastic-XP\plastic xp\png-24bits\zoom48x48 24-bit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2" y="4429132"/>
            <a:ext cx="285752" cy="285752"/>
          </a:xfrm>
          <a:prstGeom prst="rect">
            <a:avLst/>
          </a:prstGeom>
          <a:noFill/>
        </p:spPr>
      </p:pic>
      <p:sp>
        <p:nvSpPr>
          <p:cNvPr id="141" name="Textfeld 140"/>
          <p:cNvSpPr txBox="1"/>
          <p:nvPr/>
        </p:nvSpPr>
        <p:spPr>
          <a:xfrm>
            <a:off x="7500958" y="2571744"/>
            <a:ext cx="1357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 err="1" smtClean="0"/>
              <a:t>Labeling</a:t>
            </a:r>
            <a:endParaRPr lang="de-DE" dirty="0"/>
          </a:p>
        </p:txBody>
      </p:sp>
      <p:sp>
        <p:nvSpPr>
          <p:cNvPr id="142" name="Textfeld 141"/>
          <p:cNvSpPr txBox="1"/>
          <p:nvPr/>
        </p:nvSpPr>
        <p:spPr>
          <a:xfrm>
            <a:off x="7500958" y="4274114"/>
            <a:ext cx="1357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 err="1" smtClean="0"/>
              <a:t>Adjustment</a:t>
            </a:r>
            <a:endParaRPr lang="de-DE" dirty="0"/>
          </a:p>
        </p:txBody>
      </p:sp>
      <p:sp>
        <p:nvSpPr>
          <p:cNvPr id="143" name="Textfeld 142"/>
          <p:cNvSpPr txBox="1"/>
          <p:nvPr/>
        </p:nvSpPr>
        <p:spPr>
          <a:xfrm>
            <a:off x="7429520" y="5643578"/>
            <a:ext cx="13573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 smtClean="0"/>
              <a:t>A-priori-</a:t>
            </a:r>
            <a:r>
              <a:rPr lang="de-DE" dirty="0" err="1" smtClean="0"/>
              <a:t>knowledge</a:t>
            </a: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0" grpId="0" animBg="1"/>
      <p:bldP spid="141" grpId="0"/>
      <p:bldP spid="142" grpId="0"/>
      <p:bldP spid="14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uppieren 19"/>
          <p:cNvGrpSpPr/>
          <p:nvPr/>
        </p:nvGrpSpPr>
        <p:grpSpPr>
          <a:xfrm>
            <a:off x="357158" y="1357298"/>
            <a:ext cx="3640368" cy="4697936"/>
            <a:chOff x="357158" y="1357298"/>
            <a:chExt cx="3640368" cy="4697936"/>
          </a:xfrm>
        </p:grpSpPr>
        <p:grpSp>
          <p:nvGrpSpPr>
            <p:cNvPr id="3" name="Gruppieren 32"/>
            <p:cNvGrpSpPr/>
            <p:nvPr/>
          </p:nvGrpSpPr>
          <p:grpSpPr>
            <a:xfrm>
              <a:off x="1618696" y="3540616"/>
              <a:ext cx="2378830" cy="2514618"/>
              <a:chOff x="1714480" y="3571876"/>
              <a:chExt cx="2378830" cy="2514618"/>
            </a:xfrm>
          </p:grpSpPr>
          <p:sp>
            <p:nvSpPr>
              <p:cNvPr id="9" name=" 3"/>
              <p:cNvSpPr/>
              <p:nvPr/>
            </p:nvSpPr>
            <p:spPr>
              <a:xfrm>
                <a:off x="1928790" y="3871912"/>
                <a:ext cx="1858459" cy="1858459"/>
              </a:xfrm>
              <a:prstGeom prst="gear9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  <p:sp>
            <p:nvSpPr>
              <p:cNvPr id="10" name=" 4"/>
              <p:cNvSpPr/>
              <p:nvPr/>
            </p:nvSpPr>
            <p:spPr>
              <a:xfrm>
                <a:off x="2302422" y="4307248"/>
                <a:ext cx="1111196" cy="955285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6670" tIns="26670" rIns="26670" bIns="26670" numCol="1" spcCol="1270" anchor="ctr" anchorCtr="0">
                <a:noAutofit/>
              </a:bodyPr>
              <a:lstStyle/>
              <a:p>
                <a:pPr lvl="0" algn="ctr" defTabSz="9334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de-DE" sz="2100" kern="1200" dirty="0" err="1" smtClean="0"/>
                  <a:t>Analyze</a:t>
                </a:r>
                <a:r>
                  <a:rPr lang="de-DE" sz="2100" kern="1200" dirty="0" smtClean="0"/>
                  <a:t> </a:t>
                </a:r>
                <a:r>
                  <a:rPr lang="de-DE" sz="2100" kern="1200" dirty="0" err="1" smtClean="0"/>
                  <a:t>kernel</a:t>
                </a:r>
                <a:endParaRPr lang="de-DE" sz="2100" kern="1200" dirty="0"/>
              </a:p>
            </p:txBody>
          </p:sp>
          <p:sp>
            <p:nvSpPr>
              <p:cNvPr id="11" name="Gebogener Pfeil 10"/>
              <p:cNvSpPr>
                <a:spLocks noChangeAspect="1"/>
              </p:cNvSpPr>
              <p:nvPr/>
            </p:nvSpPr>
            <p:spPr>
              <a:xfrm>
                <a:off x="1714480" y="3571876"/>
                <a:ext cx="2378830" cy="2514618"/>
              </a:xfrm>
              <a:prstGeom prst="circularArrow">
                <a:avLst>
                  <a:gd name="adj1" fmla="val 4687"/>
                  <a:gd name="adj2" fmla="val 299029"/>
                  <a:gd name="adj3" fmla="val 2481684"/>
                  <a:gd name="adj4" fmla="val 15937663"/>
                  <a:gd name="adj5" fmla="val 5469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</p:grpSp>
        <p:grpSp>
          <p:nvGrpSpPr>
            <p:cNvPr id="4" name="Gruppieren 34"/>
            <p:cNvGrpSpPr/>
            <p:nvPr/>
          </p:nvGrpSpPr>
          <p:grpSpPr>
            <a:xfrm>
              <a:off x="398110" y="2040418"/>
              <a:ext cx="1863528" cy="1863528"/>
              <a:chOff x="493894" y="2071678"/>
              <a:chExt cx="1863528" cy="1863528"/>
            </a:xfrm>
          </p:grpSpPr>
          <p:sp>
            <p:nvSpPr>
              <p:cNvPr id="13" name="Gebogener Pfeil 12"/>
              <p:cNvSpPr>
                <a:spLocks noChangeAspect="1"/>
              </p:cNvSpPr>
              <p:nvPr/>
            </p:nvSpPr>
            <p:spPr>
              <a:xfrm>
                <a:off x="493894" y="2071678"/>
                <a:ext cx="1863528" cy="1863528"/>
              </a:xfrm>
              <a:prstGeom prst="circularArrow">
                <a:avLst>
                  <a:gd name="adj1" fmla="val 5984"/>
                  <a:gd name="adj2" fmla="val 394124"/>
                  <a:gd name="adj3" fmla="val 13313824"/>
                  <a:gd name="adj4" fmla="val 10508221"/>
                  <a:gd name="adj5" fmla="val 6981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  <p:sp>
            <p:nvSpPr>
              <p:cNvPr id="21" name=" 3"/>
              <p:cNvSpPr/>
              <p:nvPr/>
            </p:nvSpPr>
            <p:spPr>
              <a:xfrm rot="20700000">
                <a:off x="785786" y="2357430"/>
                <a:ext cx="1324299" cy="1324299"/>
              </a:xfrm>
              <a:prstGeom prst="gear6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  <p:sp>
            <p:nvSpPr>
              <p:cNvPr id="22" name=" 4"/>
              <p:cNvSpPr/>
              <p:nvPr/>
            </p:nvSpPr>
            <p:spPr>
              <a:xfrm>
                <a:off x="985816" y="2647888"/>
                <a:ext cx="942983" cy="743383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6670" tIns="26670" rIns="26670" bIns="26670" numCol="1" spcCol="1270" anchor="ctr" anchorCtr="0">
                <a:noAutofit/>
              </a:bodyPr>
              <a:lstStyle/>
              <a:p>
                <a:pPr lvl="0" algn="ctr" defTabSz="9334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de-DE" sz="1600" kern="1200" dirty="0" err="1" smtClean="0"/>
                  <a:t>Classify</a:t>
                </a:r>
                <a:endParaRPr lang="de-DE" sz="1600" kern="1200" dirty="0"/>
              </a:p>
            </p:txBody>
          </p:sp>
        </p:grpSp>
        <p:grpSp>
          <p:nvGrpSpPr>
            <p:cNvPr id="5" name="Gruppieren 33"/>
            <p:cNvGrpSpPr/>
            <p:nvPr/>
          </p:nvGrpSpPr>
          <p:grpSpPr>
            <a:xfrm>
              <a:off x="357158" y="3453031"/>
              <a:ext cx="1885531" cy="1649785"/>
              <a:chOff x="452942" y="3484291"/>
              <a:chExt cx="1885531" cy="1649785"/>
            </a:xfrm>
          </p:grpSpPr>
          <p:sp>
            <p:nvSpPr>
              <p:cNvPr id="15" name=" 3"/>
              <p:cNvSpPr/>
              <p:nvPr/>
            </p:nvSpPr>
            <p:spPr>
              <a:xfrm rot="20700000">
                <a:off x="857230" y="3595824"/>
                <a:ext cx="1324299" cy="1324299"/>
              </a:xfrm>
              <a:prstGeom prst="gear6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  <p:sp>
            <p:nvSpPr>
              <p:cNvPr id="16" name=" 4"/>
              <p:cNvSpPr/>
              <p:nvPr/>
            </p:nvSpPr>
            <p:spPr>
              <a:xfrm>
                <a:off x="1071544" y="3886282"/>
                <a:ext cx="928694" cy="743383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6670" tIns="26670" rIns="26670" bIns="26670" numCol="1" spcCol="1270" anchor="ctr" anchorCtr="0">
                <a:noAutofit/>
              </a:bodyPr>
              <a:lstStyle/>
              <a:p>
                <a:pPr lvl="0" algn="ctr" defTabSz="9334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de-DE" sz="1600" kern="1200" dirty="0" err="1" smtClean="0"/>
                  <a:t>Context</a:t>
                </a:r>
                <a:endParaRPr lang="de-DE" sz="1600" kern="1200" dirty="0"/>
              </a:p>
            </p:txBody>
          </p:sp>
          <p:sp>
            <p:nvSpPr>
              <p:cNvPr id="23" name=" 3"/>
              <p:cNvSpPr>
                <a:spLocks noChangeAspect="1"/>
              </p:cNvSpPr>
              <p:nvPr/>
            </p:nvSpPr>
            <p:spPr>
              <a:xfrm rot="17014155">
                <a:off x="570815" y="3366418"/>
                <a:ext cx="1649785" cy="1885531"/>
              </a:xfrm>
              <a:prstGeom prst="leftCircularArrow">
                <a:avLst>
                  <a:gd name="adj1" fmla="val 6452"/>
                  <a:gd name="adj2" fmla="val 429999"/>
                  <a:gd name="adj3" fmla="val 10489124"/>
                  <a:gd name="adj4" fmla="val 14837806"/>
                  <a:gd name="adj5" fmla="val 7527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</p:grpSp>
        <p:grpSp>
          <p:nvGrpSpPr>
            <p:cNvPr id="6" name="Gruppieren 35"/>
            <p:cNvGrpSpPr/>
            <p:nvPr/>
          </p:nvGrpSpPr>
          <p:grpSpPr>
            <a:xfrm>
              <a:off x="1706616" y="1357298"/>
              <a:ext cx="1649785" cy="1885531"/>
              <a:chOff x="1802400" y="1388558"/>
              <a:chExt cx="1649785" cy="1885531"/>
            </a:xfrm>
          </p:grpSpPr>
          <p:sp>
            <p:nvSpPr>
              <p:cNvPr id="27" name=" 3"/>
              <p:cNvSpPr/>
              <p:nvPr/>
            </p:nvSpPr>
            <p:spPr>
              <a:xfrm rot="20700000">
                <a:off x="1813002" y="1741572"/>
                <a:ext cx="1324299" cy="1324299"/>
              </a:xfrm>
              <a:prstGeom prst="gear6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  <p:sp>
            <p:nvSpPr>
              <p:cNvPr id="28" name=" 4"/>
              <p:cNvSpPr/>
              <p:nvPr/>
            </p:nvSpPr>
            <p:spPr>
              <a:xfrm>
                <a:off x="2013032" y="2032030"/>
                <a:ext cx="942983" cy="743383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6670" tIns="26670" rIns="26670" bIns="26670" numCol="1" spcCol="1270" anchor="ctr" anchorCtr="0">
                <a:noAutofit/>
              </a:bodyPr>
              <a:lstStyle/>
              <a:p>
                <a:pPr lvl="0" algn="ctr" defTabSz="9334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de-DE" sz="1600" kern="1200" dirty="0" smtClean="0"/>
                  <a:t>Finger-</a:t>
                </a:r>
                <a:r>
                  <a:rPr lang="de-DE" sz="1600" kern="1200" dirty="0" err="1" smtClean="0"/>
                  <a:t>print</a:t>
                </a:r>
                <a:endParaRPr lang="de-DE" sz="1600" kern="1200" dirty="0"/>
              </a:p>
            </p:txBody>
          </p:sp>
          <p:sp>
            <p:nvSpPr>
              <p:cNvPr id="32" name=" 3"/>
              <p:cNvSpPr>
                <a:spLocks noChangeAspect="1"/>
              </p:cNvSpPr>
              <p:nvPr/>
            </p:nvSpPr>
            <p:spPr>
              <a:xfrm rot="10334647">
                <a:off x="1802400" y="1388558"/>
                <a:ext cx="1649785" cy="1885531"/>
              </a:xfrm>
              <a:prstGeom prst="leftCircularArrow">
                <a:avLst>
                  <a:gd name="adj1" fmla="val 6452"/>
                  <a:gd name="adj2" fmla="val 429999"/>
                  <a:gd name="adj3" fmla="val 10489124"/>
                  <a:gd name="adj4" fmla="val 14837806"/>
                  <a:gd name="adj5" fmla="val 7527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</p:grpSp>
      </p:grpSp>
      <p:sp>
        <p:nvSpPr>
          <p:cNvPr id="42" name="Textfeld 41"/>
          <p:cNvSpPr txBox="1"/>
          <p:nvPr/>
        </p:nvSpPr>
        <p:spPr>
          <a:xfrm>
            <a:off x="3286116" y="2460492"/>
            <a:ext cx="535785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3600" b="1" dirty="0" err="1" smtClean="0"/>
              <a:t>You</a:t>
            </a:r>
            <a:r>
              <a:rPr lang="de-DE" sz="3600" b="1" dirty="0" smtClean="0"/>
              <a:t> </a:t>
            </a:r>
            <a:r>
              <a:rPr lang="de-DE" sz="3600" b="1" dirty="0" err="1" smtClean="0"/>
              <a:t>may</a:t>
            </a:r>
            <a:r>
              <a:rPr lang="de-DE" sz="3600" b="1" dirty="0" smtClean="0"/>
              <a:t> </a:t>
            </a:r>
            <a:r>
              <a:rPr lang="de-DE" sz="3600" b="1" dirty="0" err="1" smtClean="0"/>
              <a:t>rest</a:t>
            </a:r>
            <a:r>
              <a:rPr lang="de-DE" sz="3600" b="1" dirty="0" smtClean="0"/>
              <a:t> </a:t>
            </a:r>
            <a:r>
              <a:rPr lang="de-DE" sz="3600" b="1" dirty="0" err="1" smtClean="0"/>
              <a:t>assured</a:t>
            </a:r>
            <a:r>
              <a:rPr lang="de-DE" sz="3600" b="1" dirty="0" smtClean="0"/>
              <a:t>:</a:t>
            </a:r>
            <a:br>
              <a:rPr lang="de-DE" sz="3600" b="1" dirty="0" smtClean="0"/>
            </a:br>
            <a:r>
              <a:rPr lang="de-DE" sz="3600" b="1" dirty="0" err="1" smtClean="0"/>
              <a:t>the</a:t>
            </a:r>
            <a:r>
              <a:rPr lang="de-DE" sz="3600" b="1" dirty="0" smtClean="0"/>
              <a:t> </a:t>
            </a:r>
            <a:r>
              <a:rPr lang="de-DE" sz="3600" b="1" dirty="0" err="1" smtClean="0"/>
              <a:t>whole</a:t>
            </a:r>
            <a:r>
              <a:rPr lang="de-DE" sz="3600" b="1" dirty="0" smtClean="0"/>
              <a:t> </a:t>
            </a:r>
            <a:r>
              <a:rPr lang="de-DE" sz="3600" b="1" dirty="0" err="1" smtClean="0"/>
              <a:t>is</a:t>
            </a:r>
            <a:r>
              <a:rPr lang="de-DE" sz="3600" b="1" dirty="0" smtClean="0"/>
              <a:t> </a:t>
            </a:r>
            <a:r>
              <a:rPr lang="de-DE" sz="3600" b="1" dirty="0" err="1" smtClean="0"/>
              <a:t>greater</a:t>
            </a:r>
            <a:r>
              <a:rPr lang="de-DE" sz="3600" b="1" dirty="0" smtClean="0"/>
              <a:t> </a:t>
            </a:r>
            <a:r>
              <a:rPr lang="de-DE" sz="3600" b="1" dirty="0" err="1" smtClean="0"/>
              <a:t>than</a:t>
            </a:r>
            <a:r>
              <a:rPr lang="de-DE" sz="3600" b="1" dirty="0" smtClean="0"/>
              <a:t> </a:t>
            </a:r>
            <a:br>
              <a:rPr lang="de-DE" sz="3600" b="1" dirty="0" smtClean="0"/>
            </a:br>
            <a:r>
              <a:rPr lang="de-DE" sz="3600" b="1" dirty="0" err="1" smtClean="0"/>
              <a:t>the</a:t>
            </a:r>
            <a:r>
              <a:rPr lang="de-DE" sz="3600" b="1" dirty="0" smtClean="0"/>
              <a:t> </a:t>
            </a:r>
            <a:r>
              <a:rPr lang="de-DE" sz="3600" b="1" dirty="0" err="1" smtClean="0"/>
              <a:t>sum</a:t>
            </a:r>
            <a:r>
              <a:rPr lang="de-DE" sz="3600" b="1" dirty="0" smtClean="0"/>
              <a:t> </a:t>
            </a:r>
            <a:r>
              <a:rPr lang="de-DE" sz="3600" b="1" dirty="0" err="1" smtClean="0"/>
              <a:t>of</a:t>
            </a:r>
            <a:r>
              <a:rPr lang="de-DE" sz="3600" b="1" dirty="0" smtClean="0"/>
              <a:t> </a:t>
            </a:r>
            <a:r>
              <a:rPr lang="de-DE" sz="3600" b="1" dirty="0" err="1" smtClean="0"/>
              <a:t>the</a:t>
            </a:r>
            <a:r>
              <a:rPr lang="de-DE" sz="3600" b="1" dirty="0" smtClean="0"/>
              <a:t> </a:t>
            </a:r>
            <a:r>
              <a:rPr lang="de-DE" sz="3600" b="1" dirty="0" err="1" smtClean="0"/>
              <a:t>parts</a:t>
            </a:r>
            <a:r>
              <a:rPr lang="de-DE" sz="3600" b="1" dirty="0" smtClean="0"/>
              <a:t>!</a:t>
            </a:r>
            <a:endParaRPr lang="de-DE" sz="3600" b="1" dirty="0"/>
          </a:p>
        </p:txBody>
      </p:sp>
      <p:sp>
        <p:nvSpPr>
          <p:cNvPr id="30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Interlocking technologies</a:t>
            </a:r>
            <a:endParaRPr lang="en-US" dirty="0"/>
          </a:p>
        </p:txBody>
      </p:sp>
      <p:pic>
        <p:nvPicPr>
          <p:cNvPr id="24" name="Grafik 23" descr="stamp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968554">
            <a:off x="4659973" y="4264837"/>
            <a:ext cx="4654273" cy="12928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 err="1" smtClean="0"/>
              <a:t>Precious</a:t>
            </a:r>
            <a:r>
              <a:rPr lang="de-DE" dirty="0" smtClean="0"/>
              <a:t>: „Solution </a:t>
            </a:r>
            <a:r>
              <a:rPr lang="de-DE" dirty="0" err="1" smtClean="0"/>
              <a:t>Packages</a:t>
            </a:r>
            <a:r>
              <a:rPr lang="de-DE" dirty="0" smtClean="0"/>
              <a:t>“</a:t>
            </a:r>
            <a:endParaRPr lang="de-DE" dirty="0"/>
          </a:p>
        </p:txBody>
      </p:sp>
      <p:sp>
        <p:nvSpPr>
          <p:cNvPr id="4" name="Textfeld 3"/>
          <p:cNvSpPr txBox="1"/>
          <p:nvPr/>
        </p:nvSpPr>
        <p:spPr>
          <a:xfrm>
            <a:off x="785786" y="2857496"/>
            <a:ext cx="7715304" cy="25391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  <a:buBlip>
                <a:blip r:embed="rId2"/>
              </a:buBlip>
            </a:pPr>
            <a:r>
              <a:rPr lang="de-DE" sz="2400" dirty="0" err="1" smtClean="0"/>
              <a:t>Highly</a:t>
            </a:r>
            <a:r>
              <a:rPr lang="de-DE" sz="2400" dirty="0" smtClean="0"/>
              <a:t> </a:t>
            </a:r>
            <a:r>
              <a:rPr lang="de-DE" sz="2400" dirty="0" err="1" smtClean="0"/>
              <a:t>optimized</a:t>
            </a:r>
            <a:r>
              <a:rPr lang="de-DE" sz="2400" dirty="0" smtClean="0"/>
              <a:t> </a:t>
            </a:r>
            <a:r>
              <a:rPr lang="de-DE" sz="2400" dirty="0" err="1" smtClean="0"/>
              <a:t>extraction</a:t>
            </a:r>
            <a:r>
              <a:rPr lang="de-DE" sz="2400" dirty="0" smtClean="0"/>
              <a:t> </a:t>
            </a:r>
            <a:r>
              <a:rPr lang="de-DE" sz="2400" dirty="0" err="1" smtClean="0"/>
              <a:t>rule</a:t>
            </a:r>
            <a:r>
              <a:rPr lang="de-DE" sz="2400" dirty="0" smtClean="0"/>
              <a:t> </a:t>
            </a:r>
            <a:r>
              <a:rPr lang="de-DE" sz="2400" dirty="0" err="1" smtClean="0"/>
              <a:t>set</a:t>
            </a:r>
            <a:r>
              <a:rPr lang="de-DE" sz="2400" dirty="0" smtClean="0"/>
              <a:t>.</a:t>
            </a:r>
            <a:br>
              <a:rPr lang="de-DE" sz="2400" dirty="0" smtClean="0"/>
            </a:br>
            <a:r>
              <a:rPr lang="de-DE" sz="2400" dirty="0" smtClean="0"/>
              <a:t>   </a:t>
            </a:r>
            <a:r>
              <a:rPr lang="de-DE" sz="2400" dirty="0" err="1" smtClean="0"/>
              <a:t>Needless</a:t>
            </a:r>
            <a:r>
              <a:rPr lang="de-DE" sz="2400" dirty="0" smtClean="0"/>
              <a:t> </a:t>
            </a:r>
            <a:r>
              <a:rPr lang="de-DE" sz="2400" dirty="0" err="1" smtClean="0"/>
              <a:t>to</a:t>
            </a:r>
            <a:r>
              <a:rPr lang="de-DE" sz="2400" dirty="0" smtClean="0"/>
              <a:t> </a:t>
            </a:r>
            <a:r>
              <a:rPr lang="de-DE" sz="2400" dirty="0" err="1" smtClean="0"/>
              <a:t>say</a:t>
            </a:r>
            <a:r>
              <a:rPr lang="de-DE" sz="2400" dirty="0" smtClean="0"/>
              <a:t>.</a:t>
            </a:r>
          </a:p>
          <a:p>
            <a:pPr>
              <a:spcAft>
                <a:spcPts val="600"/>
              </a:spcAft>
              <a:buBlip>
                <a:blip r:embed="rId2"/>
              </a:buBlip>
            </a:pPr>
            <a:r>
              <a:rPr lang="de-DE" sz="2400" dirty="0" smtClean="0"/>
              <a:t>Integrated </a:t>
            </a:r>
            <a:r>
              <a:rPr lang="de-DE" sz="2400" dirty="0" err="1" smtClean="0"/>
              <a:t>business</a:t>
            </a:r>
            <a:r>
              <a:rPr lang="de-DE" sz="2400" dirty="0" smtClean="0"/>
              <a:t> </a:t>
            </a:r>
            <a:r>
              <a:rPr lang="de-DE" sz="2400" dirty="0" err="1" smtClean="0"/>
              <a:t>logic</a:t>
            </a:r>
            <a:r>
              <a:rPr lang="de-DE" sz="2400" dirty="0" smtClean="0"/>
              <a:t> in </a:t>
            </a:r>
            <a:r>
              <a:rPr lang="de-DE" sz="2400" dirty="0" err="1" smtClean="0"/>
              <a:t>line</a:t>
            </a:r>
            <a:r>
              <a:rPr lang="de-DE" sz="2400" dirty="0" smtClean="0"/>
              <a:t> </a:t>
            </a:r>
            <a:r>
              <a:rPr lang="de-DE" sz="2400" dirty="0" err="1" smtClean="0"/>
              <a:t>with</a:t>
            </a:r>
            <a:r>
              <a:rPr lang="de-DE" sz="2400" dirty="0" smtClean="0"/>
              <a:t> </a:t>
            </a:r>
            <a:r>
              <a:rPr lang="de-DE" sz="2400" dirty="0" err="1" smtClean="0"/>
              <a:t>the</a:t>
            </a:r>
            <a:r>
              <a:rPr lang="de-DE" sz="2400" dirty="0" smtClean="0"/>
              <a:t> </a:t>
            </a:r>
            <a:r>
              <a:rPr lang="de-DE" sz="2400" dirty="0" err="1" smtClean="0"/>
              <a:t>business</a:t>
            </a:r>
            <a:r>
              <a:rPr lang="de-DE" sz="2400" dirty="0" smtClean="0"/>
              <a:t> </a:t>
            </a:r>
            <a:r>
              <a:rPr lang="de-DE" sz="2400" dirty="0" err="1" smtClean="0"/>
              <a:t>process</a:t>
            </a:r>
            <a:r>
              <a:rPr lang="de-DE" sz="2400" dirty="0" smtClean="0"/>
              <a:t>.</a:t>
            </a:r>
          </a:p>
          <a:p>
            <a:pPr>
              <a:spcAft>
                <a:spcPts val="600"/>
              </a:spcAft>
              <a:buBlip>
                <a:blip r:embed="rId2"/>
              </a:buBlip>
            </a:pPr>
            <a:r>
              <a:rPr lang="de-DE" sz="2400" dirty="0" err="1" smtClean="0"/>
              <a:t>Rule</a:t>
            </a:r>
            <a:r>
              <a:rPr lang="de-DE" sz="2400" dirty="0" smtClean="0"/>
              <a:t> </a:t>
            </a:r>
            <a:r>
              <a:rPr lang="de-DE" sz="2400" dirty="0" err="1" smtClean="0"/>
              <a:t>sets</a:t>
            </a:r>
            <a:r>
              <a:rPr lang="de-DE" sz="2400" dirty="0" smtClean="0"/>
              <a:t> </a:t>
            </a:r>
            <a:r>
              <a:rPr lang="de-DE" sz="2400" dirty="0" err="1" smtClean="0"/>
              <a:t>and</a:t>
            </a:r>
            <a:r>
              <a:rPr lang="de-DE" sz="2400" dirty="0" smtClean="0"/>
              <a:t> </a:t>
            </a:r>
            <a:r>
              <a:rPr lang="de-DE" sz="2400" dirty="0" err="1" smtClean="0"/>
              <a:t>business</a:t>
            </a:r>
            <a:r>
              <a:rPr lang="de-DE" sz="2400" dirty="0" smtClean="0"/>
              <a:t> </a:t>
            </a:r>
            <a:r>
              <a:rPr lang="de-DE" sz="2400" dirty="0" err="1" smtClean="0"/>
              <a:t>logic</a:t>
            </a:r>
            <a:r>
              <a:rPr lang="de-DE" sz="2400" dirty="0" smtClean="0"/>
              <a:t> </a:t>
            </a:r>
            <a:r>
              <a:rPr lang="de-DE" sz="2400" dirty="0" err="1" smtClean="0"/>
              <a:t>have</a:t>
            </a:r>
            <a:r>
              <a:rPr lang="de-DE" sz="2400" dirty="0" smtClean="0"/>
              <a:t> </a:t>
            </a:r>
            <a:r>
              <a:rPr lang="de-DE" sz="2400" dirty="0" err="1" smtClean="0"/>
              <a:t>been</a:t>
            </a:r>
            <a:r>
              <a:rPr lang="de-DE" sz="2400" dirty="0" smtClean="0"/>
              <a:t> </a:t>
            </a:r>
            <a:r>
              <a:rPr lang="de-DE" sz="2400" dirty="0" err="1" smtClean="0"/>
              <a:t>successfully</a:t>
            </a:r>
            <a:r>
              <a:rPr lang="de-DE" sz="2400" dirty="0" smtClean="0"/>
              <a:t> </a:t>
            </a:r>
            <a:br>
              <a:rPr lang="de-DE" sz="2400" dirty="0" smtClean="0"/>
            </a:br>
            <a:r>
              <a:rPr lang="de-DE" sz="2400" dirty="0" smtClean="0"/>
              <a:t>   </a:t>
            </a:r>
            <a:r>
              <a:rPr lang="de-DE" sz="2400" dirty="0" err="1" smtClean="0"/>
              <a:t>confirmed</a:t>
            </a:r>
            <a:r>
              <a:rPr lang="de-DE" sz="2400" dirty="0" smtClean="0"/>
              <a:t> in </a:t>
            </a:r>
            <a:r>
              <a:rPr lang="de-DE" sz="2400" dirty="0" err="1" smtClean="0"/>
              <a:t>several</a:t>
            </a:r>
            <a:r>
              <a:rPr lang="de-DE" sz="2400" dirty="0" smtClean="0"/>
              <a:t> </a:t>
            </a:r>
            <a:r>
              <a:rPr lang="de-DE" sz="2400" dirty="0" err="1" smtClean="0"/>
              <a:t>previous</a:t>
            </a:r>
            <a:r>
              <a:rPr lang="de-DE" sz="2400" dirty="0" smtClean="0"/>
              <a:t> </a:t>
            </a:r>
            <a:r>
              <a:rPr lang="de-DE" sz="2400" dirty="0" err="1" smtClean="0"/>
              <a:t>implementations</a:t>
            </a:r>
            <a:r>
              <a:rPr lang="de-DE" sz="2400" dirty="0" smtClean="0"/>
              <a:t>.</a:t>
            </a:r>
            <a:endParaRPr lang="de-DE" sz="2400" dirty="0" smtClean="0"/>
          </a:p>
          <a:p>
            <a:pPr>
              <a:spcAft>
                <a:spcPts val="600"/>
              </a:spcAft>
              <a:buBlip>
                <a:blip r:embed="rId2"/>
              </a:buBlip>
            </a:pPr>
            <a:r>
              <a:rPr lang="de-DE" sz="2400" dirty="0" smtClean="0"/>
              <a:t>Can </a:t>
            </a:r>
            <a:r>
              <a:rPr lang="de-DE" sz="2400" dirty="0" err="1" smtClean="0"/>
              <a:t>be</a:t>
            </a:r>
            <a:r>
              <a:rPr lang="de-DE" sz="2400" dirty="0" smtClean="0"/>
              <a:t> </a:t>
            </a:r>
            <a:r>
              <a:rPr lang="de-DE" sz="2400" dirty="0" err="1" smtClean="0"/>
              <a:t>modified</a:t>
            </a:r>
            <a:r>
              <a:rPr lang="de-DE" sz="2400" dirty="0" smtClean="0"/>
              <a:t> </a:t>
            </a:r>
            <a:r>
              <a:rPr lang="de-DE" sz="2400" dirty="0" err="1" smtClean="0"/>
              <a:t>or</a:t>
            </a:r>
            <a:r>
              <a:rPr lang="de-DE" sz="2400" dirty="0" smtClean="0"/>
              <a:t> </a:t>
            </a:r>
            <a:r>
              <a:rPr lang="de-DE" sz="2400" dirty="0" err="1" smtClean="0"/>
              <a:t>extended</a:t>
            </a:r>
            <a:r>
              <a:rPr lang="de-DE" sz="2400" dirty="0" smtClean="0"/>
              <a:t> due </a:t>
            </a:r>
            <a:r>
              <a:rPr lang="de-DE" sz="2400" dirty="0" err="1" smtClean="0"/>
              <a:t>to</a:t>
            </a:r>
            <a:r>
              <a:rPr lang="de-DE" sz="2400" dirty="0" smtClean="0"/>
              <a:t> </a:t>
            </a:r>
            <a:r>
              <a:rPr lang="de-DE" sz="2400" dirty="0" err="1" smtClean="0"/>
              <a:t>new</a:t>
            </a:r>
            <a:r>
              <a:rPr lang="de-DE" sz="2400" dirty="0" smtClean="0"/>
              <a:t> </a:t>
            </a:r>
            <a:r>
              <a:rPr lang="de-DE" sz="2400" dirty="0" err="1" smtClean="0"/>
              <a:t>requirements</a:t>
            </a:r>
            <a:r>
              <a:rPr lang="de-DE" sz="2400" dirty="0" smtClean="0"/>
              <a:t>.</a:t>
            </a:r>
          </a:p>
        </p:txBody>
      </p:sp>
      <p:sp>
        <p:nvSpPr>
          <p:cNvPr id="22" name="Textfeld 21"/>
          <p:cNvSpPr txBox="1"/>
          <p:nvPr/>
        </p:nvSpPr>
        <p:spPr>
          <a:xfrm>
            <a:off x="785786" y="1785926"/>
            <a:ext cx="7715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de-DE" sz="2400" b="1" dirty="0" err="1" smtClean="0"/>
              <a:t>Pre-defined</a:t>
            </a:r>
            <a:r>
              <a:rPr lang="de-DE" sz="2400" b="1" dirty="0" smtClean="0"/>
              <a:t> </a:t>
            </a:r>
            <a:r>
              <a:rPr lang="de-DE" sz="2400" b="1" dirty="0" err="1" smtClean="0"/>
              <a:t>Toolkit</a:t>
            </a:r>
            <a:r>
              <a:rPr lang="de-DE" sz="2400" b="1" dirty="0" smtClean="0"/>
              <a:t> </a:t>
            </a:r>
            <a:r>
              <a:rPr lang="de-DE" sz="2400" b="1" dirty="0" err="1" smtClean="0"/>
              <a:t>configurations</a:t>
            </a:r>
            <a:r>
              <a:rPr lang="de-DE" sz="2400" b="1" dirty="0" smtClean="0"/>
              <a:t> </a:t>
            </a:r>
            <a:r>
              <a:rPr lang="de-DE" sz="2400" b="1" dirty="0" err="1" smtClean="0"/>
              <a:t>driven</a:t>
            </a:r>
            <a:r>
              <a:rPr lang="de-DE" sz="2400" b="1" dirty="0" smtClean="0"/>
              <a:t> </a:t>
            </a:r>
            <a:br>
              <a:rPr lang="de-DE" sz="2400" b="1" dirty="0" smtClean="0"/>
            </a:br>
            <a:r>
              <a:rPr lang="de-DE" sz="2400" b="1" dirty="0" err="1" smtClean="0"/>
              <a:t>by</a:t>
            </a:r>
            <a:r>
              <a:rPr lang="de-DE" sz="2400" b="1" dirty="0" smtClean="0"/>
              <a:t> </a:t>
            </a:r>
            <a:r>
              <a:rPr lang="de-DE" sz="2400" b="1" dirty="0" err="1" smtClean="0">
                <a:solidFill>
                  <a:srgbClr val="FF0000"/>
                </a:solidFill>
              </a:rPr>
              <a:t>solutions</a:t>
            </a:r>
            <a:r>
              <a:rPr lang="de-DE" sz="2400" b="1" dirty="0" smtClean="0">
                <a:solidFill>
                  <a:srgbClr val="FF0000"/>
                </a:solidFill>
              </a:rPr>
              <a:t> </a:t>
            </a:r>
            <a:r>
              <a:rPr lang="de-DE" sz="2400" b="1" dirty="0" err="1" smtClean="0">
                <a:solidFill>
                  <a:srgbClr val="FF0000"/>
                </a:solidFill>
              </a:rPr>
              <a:t>for</a:t>
            </a:r>
            <a:r>
              <a:rPr lang="de-DE" sz="2400" b="1" dirty="0" smtClean="0">
                <a:solidFill>
                  <a:srgbClr val="FF0000"/>
                </a:solidFill>
              </a:rPr>
              <a:t> </a:t>
            </a:r>
            <a:r>
              <a:rPr lang="de-DE" sz="2400" b="1" dirty="0" err="1" smtClean="0">
                <a:solidFill>
                  <a:srgbClr val="FF0000"/>
                </a:solidFill>
              </a:rPr>
              <a:t>business</a:t>
            </a:r>
            <a:r>
              <a:rPr lang="de-DE" sz="2400" b="1" dirty="0" smtClean="0">
                <a:solidFill>
                  <a:srgbClr val="FF0000"/>
                </a:solidFill>
              </a:rPr>
              <a:t> </a:t>
            </a:r>
            <a:r>
              <a:rPr lang="de-DE" sz="2400" b="1" dirty="0" err="1" smtClean="0">
                <a:solidFill>
                  <a:srgbClr val="FF0000"/>
                </a:solidFill>
              </a:rPr>
              <a:t>processes</a:t>
            </a:r>
            <a:r>
              <a:rPr lang="de-DE" sz="2400" b="1" dirty="0" smtClean="0">
                <a:solidFill>
                  <a:srgbClr val="FF0000"/>
                </a:solidFill>
              </a:rPr>
              <a:t>!</a:t>
            </a:r>
            <a:endParaRPr lang="de-DE" sz="2400" dirty="0" smtClean="0"/>
          </a:p>
        </p:txBody>
      </p:sp>
      <p:pic>
        <p:nvPicPr>
          <p:cNvPr id="6" name="Picture 9" descr="innerimage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1571612"/>
            <a:ext cx="1714512" cy="168894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>
            <a:outerShdw dist="107763" dir="18900000" algn="ctr" rotWithShape="0">
              <a:srgbClr val="808080">
                <a:alpha val="5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Rech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274" y="1571612"/>
            <a:ext cx="1761874" cy="25003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err="1" smtClean="0"/>
              <a:t>Example</a:t>
            </a:r>
            <a:r>
              <a:rPr lang="de-DE" dirty="0" smtClean="0"/>
              <a:t>: Solution </a:t>
            </a:r>
            <a:r>
              <a:rPr lang="de-DE" dirty="0" err="1" smtClean="0"/>
              <a:t>Package</a:t>
            </a:r>
            <a:r>
              <a:rPr lang="de-DE" dirty="0" smtClean="0"/>
              <a:t> </a:t>
            </a:r>
            <a:br>
              <a:rPr lang="de-DE" dirty="0" smtClean="0"/>
            </a:br>
            <a:r>
              <a:rPr lang="de-DE" dirty="0" smtClean="0"/>
              <a:t>Accounts </a:t>
            </a:r>
            <a:r>
              <a:rPr lang="de-DE" dirty="0" err="1" smtClean="0"/>
              <a:t>Payable</a:t>
            </a:r>
            <a:endParaRPr lang="de-DE" dirty="0"/>
          </a:p>
        </p:txBody>
      </p:sp>
      <p:sp>
        <p:nvSpPr>
          <p:cNvPr id="4" name="Textfeld 3"/>
          <p:cNvSpPr txBox="1"/>
          <p:nvPr/>
        </p:nvSpPr>
        <p:spPr>
          <a:xfrm>
            <a:off x="785786" y="1714488"/>
            <a:ext cx="7715304" cy="38010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de-DE" sz="2400" dirty="0" err="1" smtClean="0"/>
              <a:t>Basically</a:t>
            </a:r>
            <a:r>
              <a:rPr lang="de-DE" sz="2400" dirty="0" smtClean="0"/>
              <a:t> </a:t>
            </a:r>
            <a:r>
              <a:rPr lang="de-DE" sz="2400" dirty="0" err="1" smtClean="0"/>
              <a:t>language</a:t>
            </a:r>
            <a:r>
              <a:rPr lang="de-DE" sz="2400" dirty="0" smtClean="0"/>
              <a:t> </a:t>
            </a:r>
            <a:r>
              <a:rPr lang="de-DE" sz="2400" dirty="0" err="1" smtClean="0"/>
              <a:t>independent</a:t>
            </a:r>
            <a:r>
              <a:rPr lang="de-DE" sz="2400" dirty="0" smtClean="0"/>
              <a:t>.</a:t>
            </a:r>
          </a:p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de-DE" sz="2400" dirty="0" err="1" smtClean="0"/>
              <a:t>Processes</a:t>
            </a:r>
            <a:r>
              <a:rPr lang="de-DE" sz="2400" dirty="0" smtClean="0"/>
              <a:t> </a:t>
            </a:r>
            <a:r>
              <a:rPr lang="de-DE" sz="2400" dirty="0" err="1" smtClean="0"/>
              <a:t>invoices</a:t>
            </a:r>
            <a:r>
              <a:rPr lang="de-DE" sz="2400" dirty="0" smtClean="0"/>
              <a:t> </a:t>
            </a:r>
            <a:r>
              <a:rPr lang="de-DE" sz="2400" dirty="0" err="1" smtClean="0"/>
              <a:t>with</a:t>
            </a:r>
            <a:r>
              <a:rPr lang="de-DE" sz="2400" dirty="0" smtClean="0"/>
              <a:t> </a:t>
            </a:r>
            <a:r>
              <a:rPr lang="de-DE" sz="2400" dirty="0" err="1" smtClean="0"/>
              <a:t>line</a:t>
            </a:r>
            <a:r>
              <a:rPr lang="de-DE" sz="2400" dirty="0" smtClean="0"/>
              <a:t> </a:t>
            </a:r>
            <a:r>
              <a:rPr lang="de-DE" sz="2400" dirty="0" err="1" smtClean="0"/>
              <a:t>items</a:t>
            </a:r>
            <a:r>
              <a:rPr lang="de-DE" sz="2400" dirty="0" smtClean="0"/>
              <a:t>.</a:t>
            </a:r>
          </a:p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de-DE" sz="2400" dirty="0" smtClean="0"/>
              <a:t>58 optional </a:t>
            </a:r>
            <a:r>
              <a:rPr lang="de-DE" sz="2400" dirty="0" err="1" smtClean="0"/>
              <a:t>single</a:t>
            </a:r>
            <a:r>
              <a:rPr lang="de-DE" sz="2400" dirty="0" smtClean="0"/>
              <a:t> </a:t>
            </a:r>
            <a:r>
              <a:rPr lang="de-DE" sz="2400" dirty="0" err="1" smtClean="0"/>
              <a:t>data</a:t>
            </a:r>
            <a:r>
              <a:rPr lang="de-DE" sz="2400" dirty="0" smtClean="0"/>
              <a:t> </a:t>
            </a:r>
            <a:r>
              <a:rPr lang="de-DE" sz="2400" dirty="0" err="1" smtClean="0"/>
              <a:t>fields</a:t>
            </a:r>
            <a:r>
              <a:rPr lang="de-DE" sz="2400" dirty="0" smtClean="0"/>
              <a:t> </a:t>
            </a:r>
            <a:r>
              <a:rPr lang="de-DE" sz="2400" dirty="0" err="1" smtClean="0"/>
              <a:t>and</a:t>
            </a:r>
            <a:r>
              <a:rPr lang="de-DE" sz="2400" dirty="0" smtClean="0"/>
              <a:t> 16 </a:t>
            </a:r>
            <a:br>
              <a:rPr lang="de-DE" sz="2400" dirty="0" smtClean="0"/>
            </a:br>
            <a:r>
              <a:rPr lang="de-DE" sz="2400" dirty="0" smtClean="0"/>
              <a:t>   optional </a:t>
            </a:r>
            <a:r>
              <a:rPr lang="de-DE" sz="2400" dirty="0" err="1" smtClean="0"/>
              <a:t>line</a:t>
            </a:r>
            <a:r>
              <a:rPr lang="de-DE" sz="2400" dirty="0" smtClean="0"/>
              <a:t> item </a:t>
            </a:r>
            <a:r>
              <a:rPr lang="de-DE" sz="2400" dirty="0" err="1" smtClean="0"/>
              <a:t>fields</a:t>
            </a:r>
            <a:r>
              <a:rPr lang="de-DE" sz="2400" dirty="0" smtClean="0"/>
              <a:t>.</a:t>
            </a:r>
          </a:p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de-DE" sz="2400" dirty="0" err="1" smtClean="0"/>
              <a:t>Utilizes</a:t>
            </a:r>
            <a:r>
              <a:rPr lang="de-DE" sz="2400" dirty="0" smtClean="0"/>
              <a:t> </a:t>
            </a:r>
            <a:r>
              <a:rPr lang="de-DE" sz="2400" dirty="0" err="1" smtClean="0"/>
              <a:t>creditor</a:t>
            </a:r>
            <a:r>
              <a:rPr lang="de-DE" sz="2400" dirty="0" smtClean="0"/>
              <a:t>-, </a:t>
            </a:r>
            <a:r>
              <a:rPr lang="de-DE" sz="2400" dirty="0" err="1" smtClean="0"/>
              <a:t>sales</a:t>
            </a:r>
            <a:r>
              <a:rPr lang="de-DE" sz="2400" dirty="0" smtClean="0"/>
              <a:t> tax, order- </a:t>
            </a:r>
            <a:br>
              <a:rPr lang="de-DE" sz="2400" dirty="0" smtClean="0"/>
            </a:br>
            <a:r>
              <a:rPr lang="de-DE" sz="2400" dirty="0" smtClean="0"/>
              <a:t>   </a:t>
            </a:r>
            <a:r>
              <a:rPr lang="de-DE" sz="2400" dirty="0" err="1" smtClean="0"/>
              <a:t>and</a:t>
            </a:r>
            <a:r>
              <a:rPr lang="de-DE" sz="2400" dirty="0" smtClean="0"/>
              <a:t> VAT-</a:t>
            </a:r>
            <a:r>
              <a:rPr lang="de-DE" sz="2400" dirty="0" err="1" smtClean="0"/>
              <a:t>data</a:t>
            </a:r>
            <a:r>
              <a:rPr lang="de-DE" sz="2400" dirty="0" smtClean="0"/>
              <a:t>.</a:t>
            </a:r>
          </a:p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de-DE" sz="2400" dirty="0" smtClean="0"/>
              <a:t>Over 45 </a:t>
            </a:r>
            <a:r>
              <a:rPr lang="de-DE" sz="2400" dirty="0" err="1" smtClean="0"/>
              <a:t>complex</a:t>
            </a:r>
            <a:r>
              <a:rPr lang="de-DE" sz="2400" dirty="0" smtClean="0"/>
              <a:t> </a:t>
            </a:r>
            <a:r>
              <a:rPr lang="de-DE" sz="2400" dirty="0" err="1" smtClean="0"/>
              <a:t>constrains</a:t>
            </a:r>
            <a:r>
              <a:rPr lang="de-DE" sz="2400" dirty="0" smtClean="0"/>
              <a:t> form </a:t>
            </a:r>
            <a:r>
              <a:rPr lang="de-DE" sz="2400" dirty="0" err="1" smtClean="0"/>
              <a:t>the</a:t>
            </a:r>
            <a:r>
              <a:rPr lang="de-DE" sz="2400" dirty="0" smtClean="0"/>
              <a:t> </a:t>
            </a:r>
            <a:r>
              <a:rPr lang="de-DE" sz="2400" dirty="0" err="1" smtClean="0"/>
              <a:t>business</a:t>
            </a:r>
            <a:r>
              <a:rPr lang="de-DE" sz="2400" dirty="0" smtClean="0"/>
              <a:t> </a:t>
            </a:r>
            <a:r>
              <a:rPr lang="de-DE" sz="2400" dirty="0" err="1" smtClean="0"/>
              <a:t>logic</a:t>
            </a:r>
            <a:r>
              <a:rPr lang="de-DE" sz="2400" dirty="0" smtClean="0"/>
              <a:t>.</a:t>
            </a:r>
          </a:p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de-DE" sz="2400" dirty="0" smtClean="0"/>
              <a:t>Can </a:t>
            </a:r>
            <a:r>
              <a:rPr lang="de-DE" sz="2400" dirty="0" err="1" smtClean="0"/>
              <a:t>be</a:t>
            </a:r>
            <a:r>
              <a:rPr lang="de-DE" sz="2400" dirty="0" smtClean="0"/>
              <a:t>, </a:t>
            </a:r>
            <a:r>
              <a:rPr lang="de-DE" sz="2400" u="sng" dirty="0" smtClean="0"/>
              <a:t>but </a:t>
            </a:r>
            <a:r>
              <a:rPr lang="de-DE" sz="2400" u="sng" dirty="0" err="1" smtClean="0"/>
              <a:t>typically</a:t>
            </a:r>
            <a:r>
              <a:rPr lang="de-DE" sz="2400" u="sng" dirty="0" smtClean="0"/>
              <a:t> must not </a:t>
            </a:r>
            <a:r>
              <a:rPr lang="de-DE" sz="2400" u="sng" dirty="0" err="1" smtClean="0"/>
              <a:t>be</a:t>
            </a:r>
            <a:r>
              <a:rPr lang="de-DE" sz="2400" dirty="0" smtClean="0"/>
              <a:t>, </a:t>
            </a:r>
            <a:r>
              <a:rPr lang="de-DE" sz="2400" dirty="0" err="1" smtClean="0"/>
              <a:t>modified</a:t>
            </a:r>
            <a:r>
              <a:rPr lang="de-DE" sz="2400" dirty="0" smtClean="0"/>
              <a:t> </a:t>
            </a:r>
            <a:r>
              <a:rPr lang="de-DE" sz="2400" dirty="0" err="1" smtClean="0"/>
              <a:t>or</a:t>
            </a:r>
            <a:r>
              <a:rPr lang="de-DE" sz="2400" dirty="0" smtClean="0"/>
              <a:t> </a:t>
            </a:r>
            <a:r>
              <a:rPr lang="de-DE" sz="2400" dirty="0" err="1" smtClean="0"/>
              <a:t>extended</a:t>
            </a:r>
            <a:r>
              <a:rPr lang="de-DE" sz="2400" dirty="0" smtClean="0"/>
              <a:t> </a:t>
            </a:r>
            <a:br>
              <a:rPr lang="de-DE" sz="2400" dirty="0" smtClean="0"/>
            </a:br>
            <a:r>
              <a:rPr lang="de-DE" sz="2400" dirty="0" smtClean="0"/>
              <a:t>   due </a:t>
            </a:r>
            <a:r>
              <a:rPr lang="de-DE" sz="2400" dirty="0" err="1" smtClean="0"/>
              <a:t>to</a:t>
            </a:r>
            <a:r>
              <a:rPr lang="de-DE" sz="2400" dirty="0" smtClean="0"/>
              <a:t> </a:t>
            </a:r>
            <a:r>
              <a:rPr lang="de-DE" sz="2400" dirty="0" err="1" smtClean="0"/>
              <a:t>new</a:t>
            </a:r>
            <a:r>
              <a:rPr lang="de-DE" sz="2400" dirty="0" smtClean="0"/>
              <a:t> </a:t>
            </a:r>
            <a:r>
              <a:rPr lang="de-DE" sz="2400" dirty="0" err="1" smtClean="0"/>
              <a:t>requirements</a:t>
            </a:r>
            <a:r>
              <a:rPr lang="de-DE" sz="2400" dirty="0" smtClean="0"/>
              <a:t>.</a:t>
            </a:r>
          </a:p>
        </p:txBody>
      </p:sp>
      <p:pic>
        <p:nvPicPr>
          <p:cNvPr id="6" name="Grafik 5" descr="stamp.png">
            <a:hlinkClick r:id="rId4" tooltip="Launch WEB integration exampl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173302">
            <a:off x="5873695" y="3856090"/>
            <a:ext cx="2670440" cy="27401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Solution Packages for the IDR Toolkit</a:t>
            </a:r>
            <a:endParaRPr lang="en-US" dirty="0"/>
          </a:p>
        </p:txBody>
      </p:sp>
      <p:sp>
        <p:nvSpPr>
          <p:cNvPr id="29" name="Rechteck 28"/>
          <p:cNvSpPr/>
          <p:nvPr/>
        </p:nvSpPr>
        <p:spPr>
          <a:xfrm>
            <a:off x="4857752" y="1571612"/>
            <a:ext cx="3143272" cy="78581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 smtClean="0"/>
              <a:t>Business </a:t>
            </a:r>
            <a:br>
              <a:rPr lang="de-DE" sz="2400" dirty="0" smtClean="0"/>
            </a:br>
            <a:r>
              <a:rPr lang="de-DE" sz="2400" dirty="0" err="1" smtClean="0"/>
              <a:t>Processes</a:t>
            </a:r>
            <a:endParaRPr lang="de-DE" sz="2400" dirty="0"/>
          </a:p>
        </p:txBody>
      </p:sp>
      <p:grpSp>
        <p:nvGrpSpPr>
          <p:cNvPr id="94" name="Gruppieren 93"/>
          <p:cNvGrpSpPr/>
          <p:nvPr/>
        </p:nvGrpSpPr>
        <p:grpSpPr>
          <a:xfrm>
            <a:off x="4857752" y="2428869"/>
            <a:ext cx="3143272" cy="642942"/>
            <a:chOff x="4857752" y="2428869"/>
            <a:chExt cx="3143272" cy="642942"/>
          </a:xfrm>
        </p:grpSpPr>
        <p:pic>
          <p:nvPicPr>
            <p:cNvPr id="37" name="Picture 2"/>
            <p:cNvPicPr>
              <a:picLocks noChangeAspect="1" noChangeArrowheads="1"/>
            </p:cNvPicPr>
            <p:nvPr/>
          </p:nvPicPr>
          <p:blipFill>
            <a:blip r:embed="rId2" cstate="print"/>
            <a:stretch>
              <a:fillRect/>
            </a:stretch>
          </p:blipFill>
          <p:spPr bwMode="auto">
            <a:xfrm>
              <a:off x="4857752" y="2428869"/>
              <a:ext cx="650978" cy="6429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63" name="Textfeld 62"/>
            <p:cNvSpPr txBox="1"/>
            <p:nvPr/>
          </p:nvSpPr>
          <p:spPr>
            <a:xfrm>
              <a:off x="5643570" y="2487035"/>
              <a:ext cx="235745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400" dirty="0" smtClean="0"/>
                <a:t>Solution </a:t>
              </a:r>
              <a:r>
                <a:rPr lang="de-DE" sz="1400" dirty="0" err="1" smtClean="0"/>
                <a:t>Package</a:t>
              </a:r>
              <a:r>
                <a:rPr lang="de-DE" sz="1400" dirty="0" smtClean="0"/>
                <a:t/>
              </a:r>
              <a:br>
                <a:rPr lang="de-DE" sz="1400" dirty="0" smtClean="0"/>
              </a:br>
              <a:r>
                <a:rPr lang="de-DE" b="1" dirty="0" smtClean="0"/>
                <a:t>Accounts </a:t>
              </a:r>
              <a:r>
                <a:rPr lang="de-DE" b="1" dirty="0" err="1" smtClean="0"/>
                <a:t>Payable</a:t>
              </a:r>
              <a:endParaRPr lang="de-DE" b="1" dirty="0"/>
            </a:p>
          </p:txBody>
        </p:sp>
      </p:grpSp>
      <p:grpSp>
        <p:nvGrpSpPr>
          <p:cNvPr id="95" name="Gruppieren 94"/>
          <p:cNvGrpSpPr/>
          <p:nvPr/>
        </p:nvGrpSpPr>
        <p:grpSpPr>
          <a:xfrm>
            <a:off x="4849716" y="3071810"/>
            <a:ext cx="3151308" cy="642942"/>
            <a:chOff x="4849716" y="3071810"/>
            <a:chExt cx="3151308" cy="642942"/>
          </a:xfrm>
        </p:grpSpPr>
        <p:pic>
          <p:nvPicPr>
            <p:cNvPr id="64" name="Picture 2"/>
            <p:cNvPicPr>
              <a:picLocks noChangeAspect="1" noChangeArrowheads="1"/>
            </p:cNvPicPr>
            <p:nvPr/>
          </p:nvPicPr>
          <p:blipFill>
            <a:blip r:embed="rId2" cstate="print"/>
            <a:stretch>
              <a:fillRect/>
            </a:stretch>
          </p:blipFill>
          <p:spPr bwMode="auto">
            <a:xfrm>
              <a:off x="4849716" y="3071810"/>
              <a:ext cx="650978" cy="6429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73" name="Textfeld 72"/>
            <p:cNvSpPr txBox="1"/>
            <p:nvPr/>
          </p:nvSpPr>
          <p:spPr>
            <a:xfrm>
              <a:off x="5643570" y="3129977"/>
              <a:ext cx="235745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400" dirty="0" smtClean="0"/>
                <a:t>Solution </a:t>
              </a:r>
              <a:r>
                <a:rPr lang="de-DE" sz="1400" dirty="0" err="1" smtClean="0"/>
                <a:t>Package</a:t>
              </a:r>
              <a:r>
                <a:rPr lang="de-DE" sz="1400" dirty="0" smtClean="0"/>
                <a:t/>
              </a:r>
              <a:br>
                <a:rPr lang="de-DE" sz="1400" dirty="0" smtClean="0"/>
              </a:br>
              <a:r>
                <a:rPr lang="de-DE" b="1" dirty="0" smtClean="0"/>
                <a:t>Factoring</a:t>
              </a:r>
              <a:endParaRPr lang="de-DE" b="1" dirty="0"/>
            </a:p>
          </p:txBody>
        </p:sp>
      </p:grpSp>
      <p:grpSp>
        <p:nvGrpSpPr>
          <p:cNvPr id="96" name="Gruppieren 95"/>
          <p:cNvGrpSpPr/>
          <p:nvPr/>
        </p:nvGrpSpPr>
        <p:grpSpPr>
          <a:xfrm>
            <a:off x="4857752" y="3714752"/>
            <a:ext cx="3143272" cy="642942"/>
            <a:chOff x="4857752" y="3714752"/>
            <a:chExt cx="3143272" cy="642942"/>
          </a:xfrm>
        </p:grpSpPr>
        <p:pic>
          <p:nvPicPr>
            <p:cNvPr id="66" name="Picture 2"/>
            <p:cNvPicPr>
              <a:picLocks noChangeAspect="1" noChangeArrowheads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4857752" y="3714752"/>
              <a:ext cx="650978" cy="6429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74" name="Textfeld 73"/>
            <p:cNvSpPr txBox="1"/>
            <p:nvPr/>
          </p:nvSpPr>
          <p:spPr>
            <a:xfrm>
              <a:off x="5643570" y="3772919"/>
              <a:ext cx="235745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400" dirty="0" smtClean="0"/>
                <a:t>Solution </a:t>
              </a:r>
              <a:r>
                <a:rPr lang="de-DE" sz="1400" dirty="0" err="1" smtClean="0"/>
                <a:t>Package</a:t>
              </a:r>
              <a:r>
                <a:rPr lang="de-DE" sz="1400" dirty="0" smtClean="0"/>
                <a:t/>
              </a:r>
              <a:br>
                <a:rPr lang="de-DE" sz="1400" dirty="0" smtClean="0"/>
              </a:br>
              <a:r>
                <a:rPr lang="de-DE" b="1" dirty="0" err="1" smtClean="0"/>
                <a:t>Healthcare</a:t>
              </a:r>
              <a:endParaRPr lang="de-DE" b="1" dirty="0"/>
            </a:p>
          </p:txBody>
        </p:sp>
      </p:grpSp>
      <p:grpSp>
        <p:nvGrpSpPr>
          <p:cNvPr id="97" name="Gruppieren 96"/>
          <p:cNvGrpSpPr/>
          <p:nvPr/>
        </p:nvGrpSpPr>
        <p:grpSpPr>
          <a:xfrm>
            <a:off x="4857752" y="4357694"/>
            <a:ext cx="3143272" cy="656213"/>
            <a:chOff x="4857752" y="4357694"/>
            <a:chExt cx="3143272" cy="656213"/>
          </a:xfrm>
        </p:grpSpPr>
        <p:pic>
          <p:nvPicPr>
            <p:cNvPr id="68" name="Picture 2"/>
            <p:cNvPicPr>
              <a:picLocks noChangeAspect="1" noChangeArrowheads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4857752" y="4357694"/>
              <a:ext cx="650978" cy="6429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75" name="Textfeld 74"/>
            <p:cNvSpPr txBox="1"/>
            <p:nvPr/>
          </p:nvSpPr>
          <p:spPr>
            <a:xfrm>
              <a:off x="5643570" y="4429132"/>
              <a:ext cx="235745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400" dirty="0" smtClean="0"/>
                <a:t>Solution </a:t>
              </a:r>
              <a:r>
                <a:rPr lang="de-DE" sz="1400" dirty="0" err="1" smtClean="0"/>
                <a:t>Package</a:t>
              </a:r>
              <a:r>
                <a:rPr lang="de-DE" sz="1400" dirty="0" smtClean="0"/>
                <a:t/>
              </a:r>
              <a:br>
                <a:rPr lang="de-DE" sz="1400" dirty="0" smtClean="0"/>
              </a:br>
              <a:r>
                <a:rPr lang="de-DE" b="1" dirty="0" smtClean="0"/>
                <a:t>Orders</a:t>
              </a:r>
              <a:endParaRPr lang="de-DE" b="1" dirty="0"/>
            </a:p>
          </p:txBody>
        </p:sp>
      </p:grpSp>
      <p:grpSp>
        <p:nvGrpSpPr>
          <p:cNvPr id="98" name="Gruppieren 97"/>
          <p:cNvGrpSpPr/>
          <p:nvPr/>
        </p:nvGrpSpPr>
        <p:grpSpPr>
          <a:xfrm>
            <a:off x="4857752" y="5000636"/>
            <a:ext cx="3143272" cy="656213"/>
            <a:chOff x="4857752" y="5000636"/>
            <a:chExt cx="3143272" cy="656213"/>
          </a:xfrm>
        </p:grpSpPr>
        <p:pic>
          <p:nvPicPr>
            <p:cNvPr id="72" name="Picture 2"/>
            <p:cNvPicPr>
              <a:picLocks noChangeAspect="1" noChangeArrowheads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4857752" y="5000636"/>
              <a:ext cx="650978" cy="6429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76" name="Textfeld 75"/>
            <p:cNvSpPr txBox="1"/>
            <p:nvPr/>
          </p:nvSpPr>
          <p:spPr>
            <a:xfrm>
              <a:off x="5643570" y="5072074"/>
              <a:ext cx="235745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400" dirty="0" smtClean="0"/>
                <a:t>Solution </a:t>
              </a:r>
              <a:r>
                <a:rPr lang="de-DE" sz="1400" dirty="0" err="1" smtClean="0"/>
                <a:t>Package</a:t>
              </a:r>
              <a:r>
                <a:rPr lang="de-DE" sz="1400" dirty="0" smtClean="0"/>
                <a:t/>
              </a:r>
              <a:br>
                <a:rPr lang="de-DE" sz="1400" dirty="0" smtClean="0"/>
              </a:br>
              <a:r>
                <a:rPr lang="de-DE" b="1" dirty="0" smtClean="0"/>
                <a:t>Tax</a:t>
              </a:r>
              <a:endParaRPr lang="de-DE" b="1" dirty="0"/>
            </a:p>
          </p:txBody>
        </p:sp>
      </p:grpSp>
      <p:sp>
        <p:nvSpPr>
          <p:cNvPr id="77" name="Rechteck 76"/>
          <p:cNvSpPr/>
          <p:nvPr/>
        </p:nvSpPr>
        <p:spPr>
          <a:xfrm>
            <a:off x="1000100" y="1571612"/>
            <a:ext cx="3143272" cy="78581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 smtClean="0"/>
              <a:t>Digital </a:t>
            </a:r>
            <a:r>
              <a:rPr lang="de-DE" sz="2400" dirty="0" err="1" smtClean="0"/>
              <a:t>Mailroom</a:t>
            </a:r>
            <a:r>
              <a:rPr lang="de-DE" sz="2400" dirty="0" smtClean="0"/>
              <a:t> Solutions</a:t>
            </a:r>
            <a:endParaRPr lang="de-DE" sz="2400" dirty="0"/>
          </a:p>
        </p:txBody>
      </p:sp>
      <p:grpSp>
        <p:nvGrpSpPr>
          <p:cNvPr id="90" name="Gruppieren 89"/>
          <p:cNvGrpSpPr/>
          <p:nvPr/>
        </p:nvGrpSpPr>
        <p:grpSpPr>
          <a:xfrm>
            <a:off x="1000100" y="2428868"/>
            <a:ext cx="3143272" cy="642942"/>
            <a:chOff x="1000100" y="2428868"/>
            <a:chExt cx="3143272" cy="642942"/>
          </a:xfrm>
        </p:grpSpPr>
        <p:pic>
          <p:nvPicPr>
            <p:cNvPr id="78" name="Picture 2"/>
            <p:cNvPicPr>
              <a:picLocks noChangeAspect="1" noChangeArrowheads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1000100" y="2428868"/>
              <a:ext cx="650978" cy="6429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79" name="Textfeld 78"/>
            <p:cNvSpPr txBox="1"/>
            <p:nvPr/>
          </p:nvSpPr>
          <p:spPr>
            <a:xfrm>
              <a:off x="1785918" y="2487034"/>
              <a:ext cx="235745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400" dirty="0" smtClean="0"/>
                <a:t>Solution </a:t>
              </a:r>
              <a:r>
                <a:rPr lang="de-DE" sz="1400" dirty="0" err="1" smtClean="0"/>
                <a:t>Package</a:t>
              </a:r>
              <a:r>
                <a:rPr lang="de-DE" sz="1400" dirty="0" smtClean="0"/>
                <a:t/>
              </a:r>
              <a:br>
                <a:rPr lang="de-DE" sz="1400" dirty="0" smtClean="0"/>
              </a:br>
              <a:r>
                <a:rPr lang="de-DE" b="1" dirty="0" err="1" smtClean="0"/>
                <a:t>Personalized</a:t>
              </a:r>
              <a:r>
                <a:rPr lang="de-DE" b="1" dirty="0" smtClean="0"/>
                <a:t> Post</a:t>
              </a:r>
              <a:endParaRPr lang="de-DE" b="1" dirty="0"/>
            </a:p>
          </p:txBody>
        </p:sp>
      </p:grpSp>
      <p:grpSp>
        <p:nvGrpSpPr>
          <p:cNvPr id="91" name="Gruppieren 90"/>
          <p:cNvGrpSpPr/>
          <p:nvPr/>
        </p:nvGrpSpPr>
        <p:grpSpPr>
          <a:xfrm>
            <a:off x="992064" y="3071809"/>
            <a:ext cx="3365622" cy="642942"/>
            <a:chOff x="992064" y="3071809"/>
            <a:chExt cx="3365622" cy="642942"/>
          </a:xfrm>
        </p:grpSpPr>
        <p:pic>
          <p:nvPicPr>
            <p:cNvPr id="80" name="Picture 2"/>
            <p:cNvPicPr>
              <a:picLocks noChangeAspect="1" noChangeArrowheads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992064" y="3071809"/>
              <a:ext cx="650978" cy="6429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84" name="Textfeld 83"/>
            <p:cNvSpPr txBox="1"/>
            <p:nvPr/>
          </p:nvSpPr>
          <p:spPr>
            <a:xfrm>
              <a:off x="1785918" y="3129976"/>
              <a:ext cx="257176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400" dirty="0" smtClean="0"/>
                <a:t>Solution </a:t>
              </a:r>
              <a:r>
                <a:rPr lang="de-DE" sz="1400" dirty="0" err="1" smtClean="0"/>
                <a:t>Package</a:t>
              </a:r>
              <a:r>
                <a:rPr lang="de-DE" sz="1400" dirty="0" smtClean="0"/>
                <a:t/>
              </a:r>
              <a:br>
                <a:rPr lang="de-DE" sz="1400" dirty="0" smtClean="0"/>
              </a:br>
              <a:r>
                <a:rPr lang="de-DE" b="1" dirty="0" smtClean="0"/>
                <a:t>HR (Human </a:t>
              </a:r>
              <a:r>
                <a:rPr lang="de-DE" b="1" dirty="0" err="1" smtClean="0"/>
                <a:t>Ressources</a:t>
              </a:r>
              <a:r>
                <a:rPr lang="de-DE" b="1" dirty="0" smtClean="0"/>
                <a:t>)</a:t>
              </a:r>
              <a:endParaRPr lang="de-DE" b="1" dirty="0"/>
            </a:p>
          </p:txBody>
        </p:sp>
      </p:grpSp>
      <p:grpSp>
        <p:nvGrpSpPr>
          <p:cNvPr id="92" name="Gruppieren 91"/>
          <p:cNvGrpSpPr/>
          <p:nvPr/>
        </p:nvGrpSpPr>
        <p:grpSpPr>
          <a:xfrm>
            <a:off x="1000100" y="3714751"/>
            <a:ext cx="3143272" cy="642942"/>
            <a:chOff x="1000100" y="3714751"/>
            <a:chExt cx="3143272" cy="642942"/>
          </a:xfrm>
        </p:grpSpPr>
        <p:pic>
          <p:nvPicPr>
            <p:cNvPr id="81" name="Picture 2"/>
            <p:cNvPicPr>
              <a:picLocks noChangeAspect="1" noChangeArrowheads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1000100" y="3714751"/>
              <a:ext cx="650978" cy="6429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85" name="Textfeld 84"/>
            <p:cNvSpPr txBox="1"/>
            <p:nvPr/>
          </p:nvSpPr>
          <p:spPr>
            <a:xfrm>
              <a:off x="1785918" y="3772918"/>
              <a:ext cx="235745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400" dirty="0" smtClean="0"/>
                <a:t>Solution </a:t>
              </a:r>
              <a:r>
                <a:rPr lang="de-DE" sz="1400" dirty="0" err="1" smtClean="0"/>
                <a:t>Package</a:t>
              </a:r>
              <a:r>
                <a:rPr lang="de-DE" sz="1400" dirty="0" smtClean="0"/>
                <a:t/>
              </a:r>
              <a:br>
                <a:rPr lang="de-DE" sz="1400" dirty="0" smtClean="0"/>
              </a:br>
              <a:r>
                <a:rPr lang="de-DE" b="1" dirty="0" smtClean="0"/>
                <a:t>Banking</a:t>
              </a:r>
              <a:endParaRPr lang="de-DE" b="1" dirty="0"/>
            </a:p>
          </p:txBody>
        </p:sp>
      </p:grpSp>
      <p:grpSp>
        <p:nvGrpSpPr>
          <p:cNvPr id="36" name="Gruppieren 35"/>
          <p:cNvGrpSpPr/>
          <p:nvPr/>
        </p:nvGrpSpPr>
        <p:grpSpPr>
          <a:xfrm>
            <a:off x="1928794" y="4357694"/>
            <a:ext cx="5143536" cy="1428760"/>
            <a:chOff x="-1643106" y="4714884"/>
            <a:chExt cx="5143536" cy="1428760"/>
          </a:xfrm>
        </p:grpSpPr>
        <p:sp>
          <p:nvSpPr>
            <p:cNvPr id="34" name="Abgerundetes Rechteck 33"/>
            <p:cNvSpPr/>
            <p:nvPr/>
          </p:nvSpPr>
          <p:spPr>
            <a:xfrm>
              <a:off x="-1643106" y="4714884"/>
              <a:ext cx="5143536" cy="1428760"/>
            </a:xfrm>
            <a:prstGeom prst="round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88" name="Picture 2"/>
            <p:cNvPicPr>
              <a:picLocks noChangeAspect="1" noChangeArrowheads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-1357360" y="4929177"/>
              <a:ext cx="1070233" cy="10565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89" name="Textfeld 88"/>
            <p:cNvSpPr txBox="1"/>
            <p:nvPr/>
          </p:nvSpPr>
          <p:spPr>
            <a:xfrm>
              <a:off x="-71470" y="4857760"/>
              <a:ext cx="3357586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3200" b="1" dirty="0" smtClean="0">
                  <a:solidFill>
                    <a:srgbClr val="FF0000"/>
                  </a:solidFill>
                </a:rPr>
                <a:t>YOUR </a:t>
              </a:r>
              <a:br>
                <a:rPr lang="de-DE" sz="3200" b="1" dirty="0" smtClean="0">
                  <a:solidFill>
                    <a:srgbClr val="FF0000"/>
                  </a:solidFill>
                </a:rPr>
              </a:br>
              <a:r>
                <a:rPr lang="de-DE" sz="3200" b="1" dirty="0" err="1" smtClean="0">
                  <a:solidFill>
                    <a:srgbClr val="FF0000"/>
                  </a:solidFill>
                </a:rPr>
                <a:t>business</a:t>
              </a:r>
              <a:r>
                <a:rPr lang="de-DE" sz="3200" b="1" dirty="0" smtClean="0">
                  <a:solidFill>
                    <a:srgbClr val="FF0000"/>
                  </a:solidFill>
                </a:rPr>
                <a:t> </a:t>
              </a:r>
              <a:r>
                <a:rPr lang="de-DE" sz="3200" b="1" dirty="0" err="1" smtClean="0">
                  <a:solidFill>
                    <a:srgbClr val="FF0000"/>
                  </a:solidFill>
                </a:rPr>
                <a:t>process</a:t>
              </a:r>
              <a:r>
                <a:rPr lang="de-DE" sz="3200" b="1" dirty="0" smtClean="0">
                  <a:solidFill>
                    <a:srgbClr val="FF0000"/>
                  </a:solidFill>
                </a:rPr>
                <a:t>?</a:t>
              </a:r>
              <a:endParaRPr lang="de-DE" sz="3200" b="1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7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uppieren 26"/>
          <p:cNvGrpSpPr/>
          <p:nvPr/>
        </p:nvGrpSpPr>
        <p:grpSpPr>
          <a:xfrm>
            <a:off x="1214414" y="1571612"/>
            <a:ext cx="6863810" cy="3991555"/>
            <a:chOff x="1214414" y="1714488"/>
            <a:chExt cx="6863810" cy="3991555"/>
          </a:xfrm>
        </p:grpSpPr>
        <p:sp>
          <p:nvSpPr>
            <p:cNvPr id="16" name="Freihandform 15"/>
            <p:cNvSpPr/>
            <p:nvPr/>
          </p:nvSpPr>
          <p:spPr>
            <a:xfrm>
              <a:off x="1214414" y="1714488"/>
              <a:ext cx="6863810" cy="3991555"/>
            </a:xfrm>
            <a:custGeom>
              <a:avLst/>
              <a:gdLst>
                <a:gd name="connsiteX0" fmla="*/ 3181 w 6221101"/>
                <a:gd name="connsiteY0" fmla="*/ 3617844 h 4192988"/>
                <a:gd name="connsiteX1" fmla="*/ 3181 w 6221101"/>
                <a:gd name="connsiteY1" fmla="*/ 174929 h 4192988"/>
                <a:gd name="connsiteX2" fmla="*/ 74743 w 6221101"/>
                <a:gd name="connsiteY2" fmla="*/ 174929 h 4192988"/>
                <a:gd name="connsiteX3" fmla="*/ 106548 w 6221101"/>
                <a:gd name="connsiteY3" fmla="*/ 190831 h 4192988"/>
                <a:gd name="connsiteX4" fmla="*/ 257623 w 6221101"/>
                <a:gd name="connsiteY4" fmla="*/ 214685 h 4192988"/>
                <a:gd name="connsiteX5" fmla="*/ 376893 w 6221101"/>
                <a:gd name="connsiteY5" fmla="*/ 246491 h 4192988"/>
                <a:gd name="connsiteX6" fmla="*/ 686993 w 6221101"/>
                <a:gd name="connsiteY6" fmla="*/ 238539 h 4192988"/>
                <a:gd name="connsiteX7" fmla="*/ 742653 w 6221101"/>
                <a:gd name="connsiteY7" fmla="*/ 214685 h 4192988"/>
                <a:gd name="connsiteX8" fmla="*/ 774458 w 6221101"/>
                <a:gd name="connsiteY8" fmla="*/ 206734 h 4192988"/>
                <a:gd name="connsiteX9" fmla="*/ 798312 w 6221101"/>
                <a:gd name="connsiteY9" fmla="*/ 190831 h 4192988"/>
                <a:gd name="connsiteX10" fmla="*/ 830117 w 6221101"/>
                <a:gd name="connsiteY10" fmla="*/ 174929 h 4192988"/>
                <a:gd name="connsiteX11" fmla="*/ 861922 w 6221101"/>
                <a:gd name="connsiteY11" fmla="*/ 151075 h 4192988"/>
                <a:gd name="connsiteX12" fmla="*/ 909630 w 6221101"/>
                <a:gd name="connsiteY12" fmla="*/ 143124 h 4192988"/>
                <a:gd name="connsiteX13" fmla="*/ 949387 w 6221101"/>
                <a:gd name="connsiteY13" fmla="*/ 135172 h 4192988"/>
                <a:gd name="connsiteX14" fmla="*/ 1267439 w 6221101"/>
                <a:gd name="connsiteY14" fmla="*/ 143124 h 4192988"/>
                <a:gd name="connsiteX15" fmla="*/ 1307195 w 6221101"/>
                <a:gd name="connsiteY15" fmla="*/ 159026 h 4192988"/>
                <a:gd name="connsiteX16" fmla="*/ 1378757 w 6221101"/>
                <a:gd name="connsiteY16" fmla="*/ 190831 h 4192988"/>
                <a:gd name="connsiteX17" fmla="*/ 1402611 w 6221101"/>
                <a:gd name="connsiteY17" fmla="*/ 198783 h 4192988"/>
                <a:gd name="connsiteX18" fmla="*/ 1887640 w 6221101"/>
                <a:gd name="connsiteY18" fmla="*/ 214685 h 4192988"/>
                <a:gd name="connsiteX19" fmla="*/ 2277254 w 6221101"/>
                <a:gd name="connsiteY19" fmla="*/ 206734 h 4192988"/>
                <a:gd name="connsiteX20" fmla="*/ 2332913 w 6221101"/>
                <a:gd name="connsiteY20" fmla="*/ 190831 h 4192988"/>
                <a:gd name="connsiteX21" fmla="*/ 2404475 w 6221101"/>
                <a:gd name="connsiteY21" fmla="*/ 174929 h 4192988"/>
                <a:gd name="connsiteX22" fmla="*/ 2452183 w 6221101"/>
                <a:gd name="connsiteY22" fmla="*/ 143124 h 4192988"/>
                <a:gd name="connsiteX23" fmla="*/ 2547599 w 6221101"/>
                <a:gd name="connsiteY23" fmla="*/ 127221 h 4192988"/>
                <a:gd name="connsiteX24" fmla="*/ 2627112 w 6221101"/>
                <a:gd name="connsiteY24" fmla="*/ 111318 h 4192988"/>
                <a:gd name="connsiteX25" fmla="*/ 2658917 w 6221101"/>
                <a:gd name="connsiteY25" fmla="*/ 95416 h 4192988"/>
                <a:gd name="connsiteX26" fmla="*/ 2706625 w 6221101"/>
                <a:gd name="connsiteY26" fmla="*/ 55659 h 4192988"/>
                <a:gd name="connsiteX27" fmla="*/ 2722527 w 6221101"/>
                <a:gd name="connsiteY27" fmla="*/ 31805 h 4192988"/>
                <a:gd name="connsiteX28" fmla="*/ 2770235 w 6221101"/>
                <a:gd name="connsiteY28" fmla="*/ 0 h 4192988"/>
                <a:gd name="connsiteX29" fmla="*/ 3135995 w 6221101"/>
                <a:gd name="connsiteY29" fmla="*/ 31805 h 4192988"/>
                <a:gd name="connsiteX30" fmla="*/ 3239362 w 6221101"/>
                <a:gd name="connsiteY30" fmla="*/ 47708 h 4192988"/>
                <a:gd name="connsiteX31" fmla="*/ 3295021 w 6221101"/>
                <a:gd name="connsiteY31" fmla="*/ 63611 h 4192988"/>
                <a:gd name="connsiteX32" fmla="*/ 3350680 w 6221101"/>
                <a:gd name="connsiteY32" fmla="*/ 71562 h 4192988"/>
                <a:gd name="connsiteX33" fmla="*/ 3406340 w 6221101"/>
                <a:gd name="connsiteY33" fmla="*/ 87464 h 4192988"/>
                <a:gd name="connsiteX34" fmla="*/ 3461999 w 6221101"/>
                <a:gd name="connsiteY34" fmla="*/ 95416 h 4192988"/>
                <a:gd name="connsiteX35" fmla="*/ 3581268 w 6221101"/>
                <a:gd name="connsiteY35" fmla="*/ 119270 h 4192988"/>
                <a:gd name="connsiteX36" fmla="*/ 3605122 w 6221101"/>
                <a:gd name="connsiteY36" fmla="*/ 127221 h 4192988"/>
                <a:gd name="connsiteX37" fmla="*/ 3652830 w 6221101"/>
                <a:gd name="connsiteY37" fmla="*/ 151075 h 4192988"/>
                <a:gd name="connsiteX38" fmla="*/ 3700538 w 6221101"/>
                <a:gd name="connsiteY38" fmla="*/ 159026 h 4192988"/>
                <a:gd name="connsiteX39" fmla="*/ 3740294 w 6221101"/>
                <a:gd name="connsiteY39" fmla="*/ 174929 h 4192988"/>
                <a:gd name="connsiteX40" fmla="*/ 3795953 w 6221101"/>
                <a:gd name="connsiteY40" fmla="*/ 190831 h 4192988"/>
                <a:gd name="connsiteX41" fmla="*/ 3891369 w 6221101"/>
                <a:gd name="connsiteY41" fmla="*/ 230588 h 4192988"/>
                <a:gd name="connsiteX42" fmla="*/ 3954980 w 6221101"/>
                <a:gd name="connsiteY42" fmla="*/ 278296 h 4192988"/>
                <a:gd name="connsiteX43" fmla="*/ 4010639 w 6221101"/>
                <a:gd name="connsiteY43" fmla="*/ 302150 h 4192988"/>
                <a:gd name="connsiteX44" fmla="*/ 4034493 w 6221101"/>
                <a:gd name="connsiteY44" fmla="*/ 318052 h 4192988"/>
                <a:gd name="connsiteX45" fmla="*/ 4074249 w 6221101"/>
                <a:gd name="connsiteY45" fmla="*/ 333955 h 4192988"/>
                <a:gd name="connsiteX46" fmla="*/ 4106054 w 6221101"/>
                <a:gd name="connsiteY46" fmla="*/ 349857 h 4192988"/>
                <a:gd name="connsiteX47" fmla="*/ 4169665 w 6221101"/>
                <a:gd name="connsiteY47" fmla="*/ 373711 h 4192988"/>
                <a:gd name="connsiteX48" fmla="*/ 4241227 w 6221101"/>
                <a:gd name="connsiteY48" fmla="*/ 413468 h 4192988"/>
                <a:gd name="connsiteX49" fmla="*/ 4288934 w 6221101"/>
                <a:gd name="connsiteY49" fmla="*/ 421419 h 4192988"/>
                <a:gd name="connsiteX50" fmla="*/ 4320740 w 6221101"/>
                <a:gd name="connsiteY50" fmla="*/ 429371 h 4192988"/>
                <a:gd name="connsiteX51" fmla="*/ 4376399 w 6221101"/>
                <a:gd name="connsiteY51" fmla="*/ 437322 h 4192988"/>
                <a:gd name="connsiteX52" fmla="*/ 4416155 w 6221101"/>
                <a:gd name="connsiteY52" fmla="*/ 445273 h 4192988"/>
                <a:gd name="connsiteX53" fmla="*/ 4686500 w 6221101"/>
                <a:gd name="connsiteY53" fmla="*/ 453224 h 4192988"/>
                <a:gd name="connsiteX54" fmla="*/ 5036357 w 6221101"/>
                <a:gd name="connsiteY54" fmla="*/ 437322 h 4192988"/>
                <a:gd name="connsiteX55" fmla="*/ 5139724 w 6221101"/>
                <a:gd name="connsiteY55" fmla="*/ 413468 h 4192988"/>
                <a:gd name="connsiteX56" fmla="*/ 5163578 w 6221101"/>
                <a:gd name="connsiteY56" fmla="*/ 405517 h 4192988"/>
                <a:gd name="connsiteX57" fmla="*/ 5243091 w 6221101"/>
                <a:gd name="connsiteY57" fmla="*/ 389614 h 4192988"/>
                <a:gd name="connsiteX58" fmla="*/ 5274896 w 6221101"/>
                <a:gd name="connsiteY58" fmla="*/ 373711 h 4192988"/>
                <a:gd name="connsiteX59" fmla="*/ 5338507 w 6221101"/>
                <a:gd name="connsiteY59" fmla="*/ 365760 h 4192988"/>
                <a:gd name="connsiteX60" fmla="*/ 5378263 w 6221101"/>
                <a:gd name="connsiteY60" fmla="*/ 357809 h 4192988"/>
                <a:gd name="connsiteX61" fmla="*/ 5505484 w 6221101"/>
                <a:gd name="connsiteY61" fmla="*/ 365760 h 4192988"/>
                <a:gd name="connsiteX62" fmla="*/ 5553192 w 6221101"/>
                <a:gd name="connsiteY62" fmla="*/ 381663 h 4192988"/>
                <a:gd name="connsiteX63" fmla="*/ 5632705 w 6221101"/>
                <a:gd name="connsiteY63" fmla="*/ 373711 h 4192988"/>
                <a:gd name="connsiteX64" fmla="*/ 5688364 w 6221101"/>
                <a:gd name="connsiteY64" fmla="*/ 326004 h 4192988"/>
                <a:gd name="connsiteX65" fmla="*/ 5712218 w 6221101"/>
                <a:gd name="connsiteY65" fmla="*/ 310101 h 4192988"/>
                <a:gd name="connsiteX66" fmla="*/ 5791731 w 6221101"/>
                <a:gd name="connsiteY66" fmla="*/ 294198 h 4192988"/>
                <a:gd name="connsiteX67" fmla="*/ 5823536 w 6221101"/>
                <a:gd name="connsiteY67" fmla="*/ 286247 h 4192988"/>
                <a:gd name="connsiteX68" fmla="*/ 5879195 w 6221101"/>
                <a:gd name="connsiteY68" fmla="*/ 278296 h 4192988"/>
                <a:gd name="connsiteX69" fmla="*/ 5926903 w 6221101"/>
                <a:gd name="connsiteY69" fmla="*/ 270344 h 4192988"/>
                <a:gd name="connsiteX70" fmla="*/ 5998465 w 6221101"/>
                <a:gd name="connsiteY70" fmla="*/ 262393 h 4192988"/>
                <a:gd name="connsiteX71" fmla="*/ 6085929 w 6221101"/>
                <a:gd name="connsiteY71" fmla="*/ 238539 h 4192988"/>
                <a:gd name="connsiteX72" fmla="*/ 6149540 w 6221101"/>
                <a:gd name="connsiteY72" fmla="*/ 214685 h 4192988"/>
                <a:gd name="connsiteX73" fmla="*/ 6189296 w 6221101"/>
                <a:gd name="connsiteY73" fmla="*/ 206734 h 4192988"/>
                <a:gd name="connsiteX74" fmla="*/ 6221101 w 6221101"/>
                <a:gd name="connsiteY74" fmla="*/ 190831 h 4192988"/>
                <a:gd name="connsiteX75" fmla="*/ 6221101 w 6221101"/>
                <a:gd name="connsiteY75" fmla="*/ 3991555 h 4192988"/>
                <a:gd name="connsiteX76" fmla="*/ 6070027 w 6221101"/>
                <a:gd name="connsiteY76" fmla="*/ 3975652 h 4192988"/>
                <a:gd name="connsiteX77" fmla="*/ 6038221 w 6221101"/>
                <a:gd name="connsiteY77" fmla="*/ 3959750 h 4192988"/>
                <a:gd name="connsiteX78" fmla="*/ 5998465 w 6221101"/>
                <a:gd name="connsiteY78" fmla="*/ 3943847 h 4192988"/>
                <a:gd name="connsiteX79" fmla="*/ 5950757 w 6221101"/>
                <a:gd name="connsiteY79" fmla="*/ 3919993 h 4192988"/>
                <a:gd name="connsiteX80" fmla="*/ 5895098 w 6221101"/>
                <a:gd name="connsiteY80" fmla="*/ 3904091 h 4192988"/>
                <a:gd name="connsiteX81" fmla="*/ 5871244 w 6221101"/>
                <a:gd name="connsiteY81" fmla="*/ 3896139 h 4192988"/>
                <a:gd name="connsiteX82" fmla="*/ 5767877 w 6221101"/>
                <a:gd name="connsiteY82" fmla="*/ 3848431 h 4192988"/>
                <a:gd name="connsiteX83" fmla="*/ 5672461 w 6221101"/>
                <a:gd name="connsiteY83" fmla="*/ 3816626 h 4192988"/>
                <a:gd name="connsiteX84" fmla="*/ 5505484 w 6221101"/>
                <a:gd name="connsiteY84" fmla="*/ 3792772 h 4192988"/>
                <a:gd name="connsiteX85" fmla="*/ 5425971 w 6221101"/>
                <a:gd name="connsiteY85" fmla="*/ 3776870 h 4192988"/>
                <a:gd name="connsiteX86" fmla="*/ 5378263 w 6221101"/>
                <a:gd name="connsiteY86" fmla="*/ 3760967 h 4192988"/>
                <a:gd name="connsiteX87" fmla="*/ 5298750 w 6221101"/>
                <a:gd name="connsiteY87" fmla="*/ 3737113 h 4192988"/>
                <a:gd name="connsiteX88" fmla="*/ 5251042 w 6221101"/>
                <a:gd name="connsiteY88" fmla="*/ 3721211 h 4192988"/>
                <a:gd name="connsiteX89" fmla="*/ 5187432 w 6221101"/>
                <a:gd name="connsiteY89" fmla="*/ 3705308 h 4192988"/>
                <a:gd name="connsiteX90" fmla="*/ 5147675 w 6221101"/>
                <a:gd name="connsiteY90" fmla="*/ 3689405 h 4192988"/>
                <a:gd name="connsiteX91" fmla="*/ 5076113 w 6221101"/>
                <a:gd name="connsiteY91" fmla="*/ 3681454 h 4192988"/>
                <a:gd name="connsiteX92" fmla="*/ 4932990 w 6221101"/>
                <a:gd name="connsiteY92" fmla="*/ 3689405 h 4192988"/>
                <a:gd name="connsiteX93" fmla="*/ 4885282 w 6221101"/>
                <a:gd name="connsiteY93" fmla="*/ 3697357 h 4192988"/>
                <a:gd name="connsiteX94" fmla="*/ 4853477 w 6221101"/>
                <a:gd name="connsiteY94" fmla="*/ 3721211 h 4192988"/>
                <a:gd name="connsiteX95" fmla="*/ 4805769 w 6221101"/>
                <a:gd name="connsiteY95" fmla="*/ 3745064 h 4192988"/>
                <a:gd name="connsiteX96" fmla="*/ 4781915 w 6221101"/>
                <a:gd name="connsiteY96" fmla="*/ 3760967 h 4192988"/>
                <a:gd name="connsiteX97" fmla="*/ 4742159 w 6221101"/>
                <a:gd name="connsiteY97" fmla="*/ 3784821 h 4192988"/>
                <a:gd name="connsiteX98" fmla="*/ 4726256 w 6221101"/>
                <a:gd name="connsiteY98" fmla="*/ 3808675 h 4192988"/>
                <a:gd name="connsiteX99" fmla="*/ 4702402 w 6221101"/>
                <a:gd name="connsiteY99" fmla="*/ 3816626 h 4192988"/>
                <a:gd name="connsiteX100" fmla="*/ 4638792 w 6221101"/>
                <a:gd name="connsiteY100" fmla="*/ 3824577 h 4192988"/>
                <a:gd name="connsiteX101" fmla="*/ 4463863 w 6221101"/>
                <a:gd name="connsiteY101" fmla="*/ 3864334 h 4192988"/>
                <a:gd name="connsiteX102" fmla="*/ 4416155 w 6221101"/>
                <a:gd name="connsiteY102" fmla="*/ 3872285 h 4192988"/>
                <a:gd name="connsiteX103" fmla="*/ 4344593 w 6221101"/>
                <a:gd name="connsiteY103" fmla="*/ 3888188 h 4192988"/>
                <a:gd name="connsiteX104" fmla="*/ 4265080 w 6221101"/>
                <a:gd name="connsiteY104" fmla="*/ 3896139 h 4192988"/>
                <a:gd name="connsiteX105" fmla="*/ 3843661 w 6221101"/>
                <a:gd name="connsiteY105" fmla="*/ 3888188 h 4192988"/>
                <a:gd name="connsiteX106" fmla="*/ 3780051 w 6221101"/>
                <a:gd name="connsiteY106" fmla="*/ 3880237 h 4192988"/>
                <a:gd name="connsiteX107" fmla="*/ 3700538 w 6221101"/>
                <a:gd name="connsiteY107" fmla="*/ 3872285 h 4192988"/>
                <a:gd name="connsiteX108" fmla="*/ 3660781 w 6221101"/>
                <a:gd name="connsiteY108" fmla="*/ 3864334 h 4192988"/>
                <a:gd name="connsiteX109" fmla="*/ 3613073 w 6221101"/>
                <a:gd name="connsiteY109" fmla="*/ 3856383 h 4192988"/>
                <a:gd name="connsiteX110" fmla="*/ 3589220 w 6221101"/>
                <a:gd name="connsiteY110" fmla="*/ 3848431 h 4192988"/>
                <a:gd name="connsiteX111" fmla="*/ 3541512 w 6221101"/>
                <a:gd name="connsiteY111" fmla="*/ 3840480 h 4192988"/>
                <a:gd name="connsiteX112" fmla="*/ 3509707 w 6221101"/>
                <a:gd name="connsiteY112" fmla="*/ 3824577 h 4192988"/>
                <a:gd name="connsiteX113" fmla="*/ 3469950 w 6221101"/>
                <a:gd name="connsiteY113" fmla="*/ 3816626 h 4192988"/>
                <a:gd name="connsiteX114" fmla="*/ 3366583 w 6221101"/>
                <a:gd name="connsiteY114" fmla="*/ 3760967 h 4192988"/>
                <a:gd name="connsiteX115" fmla="*/ 3263216 w 6221101"/>
                <a:gd name="connsiteY115" fmla="*/ 3713259 h 4192988"/>
                <a:gd name="connsiteX116" fmla="*/ 3191654 w 6221101"/>
                <a:gd name="connsiteY116" fmla="*/ 3697357 h 4192988"/>
                <a:gd name="connsiteX117" fmla="*/ 3159849 w 6221101"/>
                <a:gd name="connsiteY117" fmla="*/ 3689405 h 4192988"/>
                <a:gd name="connsiteX118" fmla="*/ 3135995 w 6221101"/>
                <a:gd name="connsiteY118" fmla="*/ 3673503 h 4192988"/>
                <a:gd name="connsiteX119" fmla="*/ 3064433 w 6221101"/>
                <a:gd name="connsiteY119" fmla="*/ 3657600 h 4192988"/>
                <a:gd name="connsiteX120" fmla="*/ 3016726 w 6221101"/>
                <a:gd name="connsiteY120" fmla="*/ 3633746 h 4192988"/>
                <a:gd name="connsiteX121" fmla="*/ 2881553 w 6221101"/>
                <a:gd name="connsiteY121" fmla="*/ 3601941 h 4192988"/>
                <a:gd name="connsiteX122" fmla="*/ 2802040 w 6221101"/>
                <a:gd name="connsiteY122" fmla="*/ 3586038 h 4192988"/>
                <a:gd name="connsiteX123" fmla="*/ 2738430 w 6221101"/>
                <a:gd name="connsiteY123" fmla="*/ 3570136 h 4192988"/>
                <a:gd name="connsiteX124" fmla="*/ 2658917 w 6221101"/>
                <a:gd name="connsiteY124" fmla="*/ 3562184 h 4192988"/>
                <a:gd name="connsiteX125" fmla="*/ 2507842 w 6221101"/>
                <a:gd name="connsiteY125" fmla="*/ 3546282 h 4192988"/>
                <a:gd name="connsiteX126" fmla="*/ 2269303 w 6221101"/>
                <a:gd name="connsiteY126" fmla="*/ 3554233 h 4192988"/>
                <a:gd name="connsiteX127" fmla="*/ 2229547 w 6221101"/>
                <a:gd name="connsiteY127" fmla="*/ 3562184 h 4192988"/>
                <a:gd name="connsiteX128" fmla="*/ 2150033 w 6221101"/>
                <a:gd name="connsiteY128" fmla="*/ 3586038 h 4192988"/>
                <a:gd name="connsiteX129" fmla="*/ 1824030 w 6221101"/>
                <a:gd name="connsiteY129" fmla="*/ 3593990 h 4192988"/>
                <a:gd name="connsiteX130" fmla="*/ 1752468 w 6221101"/>
                <a:gd name="connsiteY130" fmla="*/ 3609892 h 4192988"/>
                <a:gd name="connsiteX131" fmla="*/ 1641150 w 6221101"/>
                <a:gd name="connsiteY131" fmla="*/ 3649649 h 4192988"/>
                <a:gd name="connsiteX132" fmla="*/ 1585491 w 6221101"/>
                <a:gd name="connsiteY132" fmla="*/ 3681454 h 4192988"/>
                <a:gd name="connsiteX133" fmla="*/ 1561637 w 6221101"/>
                <a:gd name="connsiteY133" fmla="*/ 3689405 h 4192988"/>
                <a:gd name="connsiteX134" fmla="*/ 1521880 w 6221101"/>
                <a:gd name="connsiteY134" fmla="*/ 3705308 h 4192988"/>
                <a:gd name="connsiteX135" fmla="*/ 1490075 w 6221101"/>
                <a:gd name="connsiteY135" fmla="*/ 3721211 h 4192988"/>
                <a:gd name="connsiteX136" fmla="*/ 1450319 w 6221101"/>
                <a:gd name="connsiteY136" fmla="*/ 3737113 h 4192988"/>
                <a:gd name="connsiteX137" fmla="*/ 1418513 w 6221101"/>
                <a:gd name="connsiteY137" fmla="*/ 3753016 h 4192988"/>
                <a:gd name="connsiteX138" fmla="*/ 1378757 w 6221101"/>
                <a:gd name="connsiteY138" fmla="*/ 3768918 h 4192988"/>
                <a:gd name="connsiteX139" fmla="*/ 1243585 w 6221101"/>
                <a:gd name="connsiteY139" fmla="*/ 3792772 h 4192988"/>
                <a:gd name="connsiteX140" fmla="*/ 1195877 w 6221101"/>
                <a:gd name="connsiteY140" fmla="*/ 3808675 h 4192988"/>
                <a:gd name="connsiteX141" fmla="*/ 1164072 w 6221101"/>
                <a:gd name="connsiteY141" fmla="*/ 3816626 h 4192988"/>
                <a:gd name="connsiteX142" fmla="*/ 1124315 w 6221101"/>
                <a:gd name="connsiteY142" fmla="*/ 3832529 h 4192988"/>
                <a:gd name="connsiteX143" fmla="*/ 941435 w 6221101"/>
                <a:gd name="connsiteY143" fmla="*/ 3816626 h 4192988"/>
                <a:gd name="connsiteX144" fmla="*/ 877825 w 6221101"/>
                <a:gd name="connsiteY144" fmla="*/ 3784821 h 4192988"/>
                <a:gd name="connsiteX145" fmla="*/ 846020 w 6221101"/>
                <a:gd name="connsiteY145" fmla="*/ 3768918 h 4192988"/>
                <a:gd name="connsiteX146" fmla="*/ 790360 w 6221101"/>
                <a:gd name="connsiteY146" fmla="*/ 3737113 h 4192988"/>
                <a:gd name="connsiteX147" fmla="*/ 710847 w 6221101"/>
                <a:gd name="connsiteY147" fmla="*/ 3713259 h 4192988"/>
                <a:gd name="connsiteX148" fmla="*/ 647237 w 6221101"/>
                <a:gd name="connsiteY148" fmla="*/ 3697357 h 4192988"/>
                <a:gd name="connsiteX149" fmla="*/ 623383 w 6221101"/>
                <a:gd name="connsiteY149" fmla="*/ 3681454 h 4192988"/>
                <a:gd name="connsiteX150" fmla="*/ 543870 w 6221101"/>
                <a:gd name="connsiteY150" fmla="*/ 3649649 h 4192988"/>
                <a:gd name="connsiteX151" fmla="*/ 456406 w 6221101"/>
                <a:gd name="connsiteY151" fmla="*/ 3665551 h 4192988"/>
                <a:gd name="connsiteX152" fmla="*/ 360990 w 6221101"/>
                <a:gd name="connsiteY152" fmla="*/ 3705308 h 4192988"/>
                <a:gd name="connsiteX153" fmla="*/ 90646 w 6221101"/>
                <a:gd name="connsiteY153" fmla="*/ 3697357 h 4192988"/>
                <a:gd name="connsiteX154" fmla="*/ 74743 w 6221101"/>
                <a:gd name="connsiteY154" fmla="*/ 3665551 h 4192988"/>
                <a:gd name="connsiteX155" fmla="*/ 27035 w 6221101"/>
                <a:gd name="connsiteY155" fmla="*/ 3641697 h 4192988"/>
                <a:gd name="connsiteX156" fmla="*/ 3181 w 6221101"/>
                <a:gd name="connsiteY156" fmla="*/ 3625795 h 4192988"/>
                <a:gd name="connsiteX157" fmla="*/ 3181 w 6221101"/>
                <a:gd name="connsiteY157" fmla="*/ 3617844 h 4192988"/>
                <a:gd name="connsiteX0" fmla="*/ 2948 w 6220868"/>
                <a:gd name="connsiteY0" fmla="*/ 3617844 h 4230449"/>
                <a:gd name="connsiteX1" fmla="*/ 2948 w 6220868"/>
                <a:gd name="connsiteY1" fmla="*/ 174929 h 4230449"/>
                <a:gd name="connsiteX2" fmla="*/ 74510 w 6220868"/>
                <a:gd name="connsiteY2" fmla="*/ 174929 h 4230449"/>
                <a:gd name="connsiteX3" fmla="*/ 106315 w 6220868"/>
                <a:gd name="connsiteY3" fmla="*/ 190831 h 4230449"/>
                <a:gd name="connsiteX4" fmla="*/ 257390 w 6220868"/>
                <a:gd name="connsiteY4" fmla="*/ 214685 h 4230449"/>
                <a:gd name="connsiteX5" fmla="*/ 376660 w 6220868"/>
                <a:gd name="connsiteY5" fmla="*/ 246491 h 4230449"/>
                <a:gd name="connsiteX6" fmla="*/ 686760 w 6220868"/>
                <a:gd name="connsiteY6" fmla="*/ 238539 h 4230449"/>
                <a:gd name="connsiteX7" fmla="*/ 742420 w 6220868"/>
                <a:gd name="connsiteY7" fmla="*/ 214685 h 4230449"/>
                <a:gd name="connsiteX8" fmla="*/ 774225 w 6220868"/>
                <a:gd name="connsiteY8" fmla="*/ 206734 h 4230449"/>
                <a:gd name="connsiteX9" fmla="*/ 798079 w 6220868"/>
                <a:gd name="connsiteY9" fmla="*/ 190831 h 4230449"/>
                <a:gd name="connsiteX10" fmla="*/ 829884 w 6220868"/>
                <a:gd name="connsiteY10" fmla="*/ 174929 h 4230449"/>
                <a:gd name="connsiteX11" fmla="*/ 861689 w 6220868"/>
                <a:gd name="connsiteY11" fmla="*/ 151075 h 4230449"/>
                <a:gd name="connsiteX12" fmla="*/ 909397 w 6220868"/>
                <a:gd name="connsiteY12" fmla="*/ 143124 h 4230449"/>
                <a:gd name="connsiteX13" fmla="*/ 949154 w 6220868"/>
                <a:gd name="connsiteY13" fmla="*/ 135172 h 4230449"/>
                <a:gd name="connsiteX14" fmla="*/ 1267206 w 6220868"/>
                <a:gd name="connsiteY14" fmla="*/ 143124 h 4230449"/>
                <a:gd name="connsiteX15" fmla="*/ 1306962 w 6220868"/>
                <a:gd name="connsiteY15" fmla="*/ 159026 h 4230449"/>
                <a:gd name="connsiteX16" fmla="*/ 1378524 w 6220868"/>
                <a:gd name="connsiteY16" fmla="*/ 190831 h 4230449"/>
                <a:gd name="connsiteX17" fmla="*/ 1402378 w 6220868"/>
                <a:gd name="connsiteY17" fmla="*/ 198783 h 4230449"/>
                <a:gd name="connsiteX18" fmla="*/ 1887407 w 6220868"/>
                <a:gd name="connsiteY18" fmla="*/ 214685 h 4230449"/>
                <a:gd name="connsiteX19" fmla="*/ 2277021 w 6220868"/>
                <a:gd name="connsiteY19" fmla="*/ 206734 h 4230449"/>
                <a:gd name="connsiteX20" fmla="*/ 2332680 w 6220868"/>
                <a:gd name="connsiteY20" fmla="*/ 190831 h 4230449"/>
                <a:gd name="connsiteX21" fmla="*/ 2404242 w 6220868"/>
                <a:gd name="connsiteY21" fmla="*/ 174929 h 4230449"/>
                <a:gd name="connsiteX22" fmla="*/ 2451950 w 6220868"/>
                <a:gd name="connsiteY22" fmla="*/ 143124 h 4230449"/>
                <a:gd name="connsiteX23" fmla="*/ 2547366 w 6220868"/>
                <a:gd name="connsiteY23" fmla="*/ 127221 h 4230449"/>
                <a:gd name="connsiteX24" fmla="*/ 2626879 w 6220868"/>
                <a:gd name="connsiteY24" fmla="*/ 111318 h 4230449"/>
                <a:gd name="connsiteX25" fmla="*/ 2658684 w 6220868"/>
                <a:gd name="connsiteY25" fmla="*/ 95416 h 4230449"/>
                <a:gd name="connsiteX26" fmla="*/ 2706392 w 6220868"/>
                <a:gd name="connsiteY26" fmla="*/ 55659 h 4230449"/>
                <a:gd name="connsiteX27" fmla="*/ 2722294 w 6220868"/>
                <a:gd name="connsiteY27" fmla="*/ 31805 h 4230449"/>
                <a:gd name="connsiteX28" fmla="*/ 2770002 w 6220868"/>
                <a:gd name="connsiteY28" fmla="*/ 0 h 4230449"/>
                <a:gd name="connsiteX29" fmla="*/ 3135762 w 6220868"/>
                <a:gd name="connsiteY29" fmla="*/ 31805 h 4230449"/>
                <a:gd name="connsiteX30" fmla="*/ 3239129 w 6220868"/>
                <a:gd name="connsiteY30" fmla="*/ 47708 h 4230449"/>
                <a:gd name="connsiteX31" fmla="*/ 3294788 w 6220868"/>
                <a:gd name="connsiteY31" fmla="*/ 63611 h 4230449"/>
                <a:gd name="connsiteX32" fmla="*/ 3350447 w 6220868"/>
                <a:gd name="connsiteY32" fmla="*/ 71562 h 4230449"/>
                <a:gd name="connsiteX33" fmla="*/ 3406107 w 6220868"/>
                <a:gd name="connsiteY33" fmla="*/ 87464 h 4230449"/>
                <a:gd name="connsiteX34" fmla="*/ 3461766 w 6220868"/>
                <a:gd name="connsiteY34" fmla="*/ 95416 h 4230449"/>
                <a:gd name="connsiteX35" fmla="*/ 3581035 w 6220868"/>
                <a:gd name="connsiteY35" fmla="*/ 119270 h 4230449"/>
                <a:gd name="connsiteX36" fmla="*/ 3604889 w 6220868"/>
                <a:gd name="connsiteY36" fmla="*/ 127221 h 4230449"/>
                <a:gd name="connsiteX37" fmla="*/ 3652597 w 6220868"/>
                <a:gd name="connsiteY37" fmla="*/ 151075 h 4230449"/>
                <a:gd name="connsiteX38" fmla="*/ 3700305 w 6220868"/>
                <a:gd name="connsiteY38" fmla="*/ 159026 h 4230449"/>
                <a:gd name="connsiteX39" fmla="*/ 3740061 w 6220868"/>
                <a:gd name="connsiteY39" fmla="*/ 174929 h 4230449"/>
                <a:gd name="connsiteX40" fmla="*/ 3795720 w 6220868"/>
                <a:gd name="connsiteY40" fmla="*/ 190831 h 4230449"/>
                <a:gd name="connsiteX41" fmla="*/ 3891136 w 6220868"/>
                <a:gd name="connsiteY41" fmla="*/ 230588 h 4230449"/>
                <a:gd name="connsiteX42" fmla="*/ 3954747 w 6220868"/>
                <a:gd name="connsiteY42" fmla="*/ 278296 h 4230449"/>
                <a:gd name="connsiteX43" fmla="*/ 4010406 w 6220868"/>
                <a:gd name="connsiteY43" fmla="*/ 302150 h 4230449"/>
                <a:gd name="connsiteX44" fmla="*/ 4034260 w 6220868"/>
                <a:gd name="connsiteY44" fmla="*/ 318052 h 4230449"/>
                <a:gd name="connsiteX45" fmla="*/ 4074016 w 6220868"/>
                <a:gd name="connsiteY45" fmla="*/ 333955 h 4230449"/>
                <a:gd name="connsiteX46" fmla="*/ 4105821 w 6220868"/>
                <a:gd name="connsiteY46" fmla="*/ 349857 h 4230449"/>
                <a:gd name="connsiteX47" fmla="*/ 4169432 w 6220868"/>
                <a:gd name="connsiteY47" fmla="*/ 373711 h 4230449"/>
                <a:gd name="connsiteX48" fmla="*/ 4240994 w 6220868"/>
                <a:gd name="connsiteY48" fmla="*/ 413468 h 4230449"/>
                <a:gd name="connsiteX49" fmla="*/ 4288701 w 6220868"/>
                <a:gd name="connsiteY49" fmla="*/ 421419 h 4230449"/>
                <a:gd name="connsiteX50" fmla="*/ 4320507 w 6220868"/>
                <a:gd name="connsiteY50" fmla="*/ 429371 h 4230449"/>
                <a:gd name="connsiteX51" fmla="*/ 4376166 w 6220868"/>
                <a:gd name="connsiteY51" fmla="*/ 437322 h 4230449"/>
                <a:gd name="connsiteX52" fmla="*/ 4415922 w 6220868"/>
                <a:gd name="connsiteY52" fmla="*/ 445273 h 4230449"/>
                <a:gd name="connsiteX53" fmla="*/ 4686267 w 6220868"/>
                <a:gd name="connsiteY53" fmla="*/ 453224 h 4230449"/>
                <a:gd name="connsiteX54" fmla="*/ 5036124 w 6220868"/>
                <a:gd name="connsiteY54" fmla="*/ 437322 h 4230449"/>
                <a:gd name="connsiteX55" fmla="*/ 5139491 w 6220868"/>
                <a:gd name="connsiteY55" fmla="*/ 413468 h 4230449"/>
                <a:gd name="connsiteX56" fmla="*/ 5163345 w 6220868"/>
                <a:gd name="connsiteY56" fmla="*/ 405517 h 4230449"/>
                <a:gd name="connsiteX57" fmla="*/ 5242858 w 6220868"/>
                <a:gd name="connsiteY57" fmla="*/ 389614 h 4230449"/>
                <a:gd name="connsiteX58" fmla="*/ 5274663 w 6220868"/>
                <a:gd name="connsiteY58" fmla="*/ 373711 h 4230449"/>
                <a:gd name="connsiteX59" fmla="*/ 5338274 w 6220868"/>
                <a:gd name="connsiteY59" fmla="*/ 365760 h 4230449"/>
                <a:gd name="connsiteX60" fmla="*/ 5378030 w 6220868"/>
                <a:gd name="connsiteY60" fmla="*/ 357809 h 4230449"/>
                <a:gd name="connsiteX61" fmla="*/ 5505251 w 6220868"/>
                <a:gd name="connsiteY61" fmla="*/ 365760 h 4230449"/>
                <a:gd name="connsiteX62" fmla="*/ 5552959 w 6220868"/>
                <a:gd name="connsiteY62" fmla="*/ 381663 h 4230449"/>
                <a:gd name="connsiteX63" fmla="*/ 5632472 w 6220868"/>
                <a:gd name="connsiteY63" fmla="*/ 373711 h 4230449"/>
                <a:gd name="connsiteX64" fmla="*/ 5688131 w 6220868"/>
                <a:gd name="connsiteY64" fmla="*/ 326004 h 4230449"/>
                <a:gd name="connsiteX65" fmla="*/ 5711985 w 6220868"/>
                <a:gd name="connsiteY65" fmla="*/ 310101 h 4230449"/>
                <a:gd name="connsiteX66" fmla="*/ 5791498 w 6220868"/>
                <a:gd name="connsiteY66" fmla="*/ 294198 h 4230449"/>
                <a:gd name="connsiteX67" fmla="*/ 5823303 w 6220868"/>
                <a:gd name="connsiteY67" fmla="*/ 286247 h 4230449"/>
                <a:gd name="connsiteX68" fmla="*/ 5878962 w 6220868"/>
                <a:gd name="connsiteY68" fmla="*/ 278296 h 4230449"/>
                <a:gd name="connsiteX69" fmla="*/ 5926670 w 6220868"/>
                <a:gd name="connsiteY69" fmla="*/ 270344 h 4230449"/>
                <a:gd name="connsiteX70" fmla="*/ 5998232 w 6220868"/>
                <a:gd name="connsiteY70" fmla="*/ 262393 h 4230449"/>
                <a:gd name="connsiteX71" fmla="*/ 6085696 w 6220868"/>
                <a:gd name="connsiteY71" fmla="*/ 238539 h 4230449"/>
                <a:gd name="connsiteX72" fmla="*/ 6149307 w 6220868"/>
                <a:gd name="connsiteY72" fmla="*/ 214685 h 4230449"/>
                <a:gd name="connsiteX73" fmla="*/ 6189063 w 6220868"/>
                <a:gd name="connsiteY73" fmla="*/ 206734 h 4230449"/>
                <a:gd name="connsiteX74" fmla="*/ 6220868 w 6220868"/>
                <a:gd name="connsiteY74" fmla="*/ 190831 h 4230449"/>
                <a:gd name="connsiteX75" fmla="*/ 6220868 w 6220868"/>
                <a:gd name="connsiteY75" fmla="*/ 3991555 h 4230449"/>
                <a:gd name="connsiteX76" fmla="*/ 6069794 w 6220868"/>
                <a:gd name="connsiteY76" fmla="*/ 3975652 h 4230449"/>
                <a:gd name="connsiteX77" fmla="*/ 6037988 w 6220868"/>
                <a:gd name="connsiteY77" fmla="*/ 3959750 h 4230449"/>
                <a:gd name="connsiteX78" fmla="*/ 5998232 w 6220868"/>
                <a:gd name="connsiteY78" fmla="*/ 3943847 h 4230449"/>
                <a:gd name="connsiteX79" fmla="*/ 5950524 w 6220868"/>
                <a:gd name="connsiteY79" fmla="*/ 3919993 h 4230449"/>
                <a:gd name="connsiteX80" fmla="*/ 5894865 w 6220868"/>
                <a:gd name="connsiteY80" fmla="*/ 3904091 h 4230449"/>
                <a:gd name="connsiteX81" fmla="*/ 5871011 w 6220868"/>
                <a:gd name="connsiteY81" fmla="*/ 3896139 h 4230449"/>
                <a:gd name="connsiteX82" fmla="*/ 5767644 w 6220868"/>
                <a:gd name="connsiteY82" fmla="*/ 3848431 h 4230449"/>
                <a:gd name="connsiteX83" fmla="*/ 5672228 w 6220868"/>
                <a:gd name="connsiteY83" fmla="*/ 3816626 h 4230449"/>
                <a:gd name="connsiteX84" fmla="*/ 5505251 w 6220868"/>
                <a:gd name="connsiteY84" fmla="*/ 3792772 h 4230449"/>
                <a:gd name="connsiteX85" fmla="*/ 5425738 w 6220868"/>
                <a:gd name="connsiteY85" fmla="*/ 3776870 h 4230449"/>
                <a:gd name="connsiteX86" fmla="*/ 5378030 w 6220868"/>
                <a:gd name="connsiteY86" fmla="*/ 3760967 h 4230449"/>
                <a:gd name="connsiteX87" fmla="*/ 5298517 w 6220868"/>
                <a:gd name="connsiteY87" fmla="*/ 3737113 h 4230449"/>
                <a:gd name="connsiteX88" fmla="*/ 5250809 w 6220868"/>
                <a:gd name="connsiteY88" fmla="*/ 3721211 h 4230449"/>
                <a:gd name="connsiteX89" fmla="*/ 5187199 w 6220868"/>
                <a:gd name="connsiteY89" fmla="*/ 3705308 h 4230449"/>
                <a:gd name="connsiteX90" fmla="*/ 5147442 w 6220868"/>
                <a:gd name="connsiteY90" fmla="*/ 3689405 h 4230449"/>
                <a:gd name="connsiteX91" fmla="*/ 5075880 w 6220868"/>
                <a:gd name="connsiteY91" fmla="*/ 3681454 h 4230449"/>
                <a:gd name="connsiteX92" fmla="*/ 4932757 w 6220868"/>
                <a:gd name="connsiteY92" fmla="*/ 3689405 h 4230449"/>
                <a:gd name="connsiteX93" fmla="*/ 4885049 w 6220868"/>
                <a:gd name="connsiteY93" fmla="*/ 3697357 h 4230449"/>
                <a:gd name="connsiteX94" fmla="*/ 4853244 w 6220868"/>
                <a:gd name="connsiteY94" fmla="*/ 3721211 h 4230449"/>
                <a:gd name="connsiteX95" fmla="*/ 4805536 w 6220868"/>
                <a:gd name="connsiteY95" fmla="*/ 3745064 h 4230449"/>
                <a:gd name="connsiteX96" fmla="*/ 4781682 w 6220868"/>
                <a:gd name="connsiteY96" fmla="*/ 3760967 h 4230449"/>
                <a:gd name="connsiteX97" fmla="*/ 4741926 w 6220868"/>
                <a:gd name="connsiteY97" fmla="*/ 3784821 h 4230449"/>
                <a:gd name="connsiteX98" fmla="*/ 4726023 w 6220868"/>
                <a:gd name="connsiteY98" fmla="*/ 3808675 h 4230449"/>
                <a:gd name="connsiteX99" fmla="*/ 4702169 w 6220868"/>
                <a:gd name="connsiteY99" fmla="*/ 3816626 h 4230449"/>
                <a:gd name="connsiteX100" fmla="*/ 4638559 w 6220868"/>
                <a:gd name="connsiteY100" fmla="*/ 3824577 h 4230449"/>
                <a:gd name="connsiteX101" fmla="*/ 4463630 w 6220868"/>
                <a:gd name="connsiteY101" fmla="*/ 3864334 h 4230449"/>
                <a:gd name="connsiteX102" fmla="*/ 4415922 w 6220868"/>
                <a:gd name="connsiteY102" fmla="*/ 3872285 h 4230449"/>
                <a:gd name="connsiteX103" fmla="*/ 4344360 w 6220868"/>
                <a:gd name="connsiteY103" fmla="*/ 3888188 h 4230449"/>
                <a:gd name="connsiteX104" fmla="*/ 4264847 w 6220868"/>
                <a:gd name="connsiteY104" fmla="*/ 3896139 h 4230449"/>
                <a:gd name="connsiteX105" fmla="*/ 3843428 w 6220868"/>
                <a:gd name="connsiteY105" fmla="*/ 3888188 h 4230449"/>
                <a:gd name="connsiteX106" fmla="*/ 3779818 w 6220868"/>
                <a:gd name="connsiteY106" fmla="*/ 3880237 h 4230449"/>
                <a:gd name="connsiteX107" fmla="*/ 3700305 w 6220868"/>
                <a:gd name="connsiteY107" fmla="*/ 3872285 h 4230449"/>
                <a:gd name="connsiteX108" fmla="*/ 3660548 w 6220868"/>
                <a:gd name="connsiteY108" fmla="*/ 3864334 h 4230449"/>
                <a:gd name="connsiteX109" fmla="*/ 3612840 w 6220868"/>
                <a:gd name="connsiteY109" fmla="*/ 3856383 h 4230449"/>
                <a:gd name="connsiteX110" fmla="*/ 3588987 w 6220868"/>
                <a:gd name="connsiteY110" fmla="*/ 3848431 h 4230449"/>
                <a:gd name="connsiteX111" fmla="*/ 3541279 w 6220868"/>
                <a:gd name="connsiteY111" fmla="*/ 3840480 h 4230449"/>
                <a:gd name="connsiteX112" fmla="*/ 3509474 w 6220868"/>
                <a:gd name="connsiteY112" fmla="*/ 3824577 h 4230449"/>
                <a:gd name="connsiteX113" fmla="*/ 3469717 w 6220868"/>
                <a:gd name="connsiteY113" fmla="*/ 3816626 h 4230449"/>
                <a:gd name="connsiteX114" fmla="*/ 3366350 w 6220868"/>
                <a:gd name="connsiteY114" fmla="*/ 3760967 h 4230449"/>
                <a:gd name="connsiteX115" fmla="*/ 3262983 w 6220868"/>
                <a:gd name="connsiteY115" fmla="*/ 3713259 h 4230449"/>
                <a:gd name="connsiteX116" fmla="*/ 3191421 w 6220868"/>
                <a:gd name="connsiteY116" fmla="*/ 3697357 h 4230449"/>
                <a:gd name="connsiteX117" fmla="*/ 3159616 w 6220868"/>
                <a:gd name="connsiteY117" fmla="*/ 3689405 h 4230449"/>
                <a:gd name="connsiteX118" fmla="*/ 3135762 w 6220868"/>
                <a:gd name="connsiteY118" fmla="*/ 3673503 h 4230449"/>
                <a:gd name="connsiteX119" fmla="*/ 3064200 w 6220868"/>
                <a:gd name="connsiteY119" fmla="*/ 3657600 h 4230449"/>
                <a:gd name="connsiteX120" fmla="*/ 3016493 w 6220868"/>
                <a:gd name="connsiteY120" fmla="*/ 3633746 h 4230449"/>
                <a:gd name="connsiteX121" fmla="*/ 2881320 w 6220868"/>
                <a:gd name="connsiteY121" fmla="*/ 3601941 h 4230449"/>
                <a:gd name="connsiteX122" fmla="*/ 2801807 w 6220868"/>
                <a:gd name="connsiteY122" fmla="*/ 3586038 h 4230449"/>
                <a:gd name="connsiteX123" fmla="*/ 2738197 w 6220868"/>
                <a:gd name="connsiteY123" fmla="*/ 3570136 h 4230449"/>
                <a:gd name="connsiteX124" fmla="*/ 2658684 w 6220868"/>
                <a:gd name="connsiteY124" fmla="*/ 3562184 h 4230449"/>
                <a:gd name="connsiteX125" fmla="*/ 2507609 w 6220868"/>
                <a:gd name="connsiteY125" fmla="*/ 3546282 h 4230449"/>
                <a:gd name="connsiteX126" fmla="*/ 2269070 w 6220868"/>
                <a:gd name="connsiteY126" fmla="*/ 3554233 h 4230449"/>
                <a:gd name="connsiteX127" fmla="*/ 2229314 w 6220868"/>
                <a:gd name="connsiteY127" fmla="*/ 3562184 h 4230449"/>
                <a:gd name="connsiteX128" fmla="*/ 2149800 w 6220868"/>
                <a:gd name="connsiteY128" fmla="*/ 3586038 h 4230449"/>
                <a:gd name="connsiteX129" fmla="*/ 1823797 w 6220868"/>
                <a:gd name="connsiteY129" fmla="*/ 3593990 h 4230449"/>
                <a:gd name="connsiteX130" fmla="*/ 1752235 w 6220868"/>
                <a:gd name="connsiteY130" fmla="*/ 3609892 h 4230449"/>
                <a:gd name="connsiteX131" fmla="*/ 1640917 w 6220868"/>
                <a:gd name="connsiteY131" fmla="*/ 3649649 h 4230449"/>
                <a:gd name="connsiteX132" fmla="*/ 1585258 w 6220868"/>
                <a:gd name="connsiteY132" fmla="*/ 3681454 h 4230449"/>
                <a:gd name="connsiteX133" fmla="*/ 1561404 w 6220868"/>
                <a:gd name="connsiteY133" fmla="*/ 3689405 h 4230449"/>
                <a:gd name="connsiteX134" fmla="*/ 1521647 w 6220868"/>
                <a:gd name="connsiteY134" fmla="*/ 3705308 h 4230449"/>
                <a:gd name="connsiteX135" fmla="*/ 1489842 w 6220868"/>
                <a:gd name="connsiteY135" fmla="*/ 3721211 h 4230449"/>
                <a:gd name="connsiteX136" fmla="*/ 1450086 w 6220868"/>
                <a:gd name="connsiteY136" fmla="*/ 3737113 h 4230449"/>
                <a:gd name="connsiteX137" fmla="*/ 1418280 w 6220868"/>
                <a:gd name="connsiteY137" fmla="*/ 3753016 h 4230449"/>
                <a:gd name="connsiteX138" fmla="*/ 1378524 w 6220868"/>
                <a:gd name="connsiteY138" fmla="*/ 3768918 h 4230449"/>
                <a:gd name="connsiteX139" fmla="*/ 1243352 w 6220868"/>
                <a:gd name="connsiteY139" fmla="*/ 3792772 h 4230449"/>
                <a:gd name="connsiteX140" fmla="*/ 1195644 w 6220868"/>
                <a:gd name="connsiteY140" fmla="*/ 3808675 h 4230449"/>
                <a:gd name="connsiteX141" fmla="*/ 1163839 w 6220868"/>
                <a:gd name="connsiteY141" fmla="*/ 3816626 h 4230449"/>
                <a:gd name="connsiteX142" fmla="*/ 1124082 w 6220868"/>
                <a:gd name="connsiteY142" fmla="*/ 3832529 h 4230449"/>
                <a:gd name="connsiteX143" fmla="*/ 941202 w 6220868"/>
                <a:gd name="connsiteY143" fmla="*/ 3816626 h 4230449"/>
                <a:gd name="connsiteX144" fmla="*/ 877592 w 6220868"/>
                <a:gd name="connsiteY144" fmla="*/ 3784821 h 4230449"/>
                <a:gd name="connsiteX145" fmla="*/ 845787 w 6220868"/>
                <a:gd name="connsiteY145" fmla="*/ 3768918 h 4230449"/>
                <a:gd name="connsiteX146" fmla="*/ 790127 w 6220868"/>
                <a:gd name="connsiteY146" fmla="*/ 3737113 h 4230449"/>
                <a:gd name="connsiteX147" fmla="*/ 710614 w 6220868"/>
                <a:gd name="connsiteY147" fmla="*/ 3713259 h 4230449"/>
                <a:gd name="connsiteX148" fmla="*/ 647004 w 6220868"/>
                <a:gd name="connsiteY148" fmla="*/ 3697357 h 4230449"/>
                <a:gd name="connsiteX149" fmla="*/ 623150 w 6220868"/>
                <a:gd name="connsiteY149" fmla="*/ 3681454 h 4230449"/>
                <a:gd name="connsiteX150" fmla="*/ 543637 w 6220868"/>
                <a:gd name="connsiteY150" fmla="*/ 3649649 h 4230449"/>
                <a:gd name="connsiteX151" fmla="*/ 456173 w 6220868"/>
                <a:gd name="connsiteY151" fmla="*/ 3665551 h 4230449"/>
                <a:gd name="connsiteX152" fmla="*/ 360757 w 6220868"/>
                <a:gd name="connsiteY152" fmla="*/ 3705308 h 4230449"/>
                <a:gd name="connsiteX153" fmla="*/ 90413 w 6220868"/>
                <a:gd name="connsiteY153" fmla="*/ 3697357 h 4230449"/>
                <a:gd name="connsiteX154" fmla="*/ 74510 w 6220868"/>
                <a:gd name="connsiteY154" fmla="*/ 3665551 h 4230449"/>
                <a:gd name="connsiteX155" fmla="*/ 26802 w 6220868"/>
                <a:gd name="connsiteY155" fmla="*/ 3641697 h 4230449"/>
                <a:gd name="connsiteX156" fmla="*/ 2948 w 6220868"/>
                <a:gd name="connsiteY156" fmla="*/ 3625795 h 4230449"/>
                <a:gd name="connsiteX157" fmla="*/ 9111 w 6220868"/>
                <a:gd name="connsiteY157" fmla="*/ 3279031 h 4230449"/>
                <a:gd name="connsiteX158" fmla="*/ 2948 w 6220868"/>
                <a:gd name="connsiteY158" fmla="*/ 3617844 h 4230449"/>
                <a:gd name="connsiteX0" fmla="*/ 2948 w 6220868"/>
                <a:gd name="connsiteY0" fmla="*/ 3617844 h 4230449"/>
                <a:gd name="connsiteX1" fmla="*/ 2948 w 6220868"/>
                <a:gd name="connsiteY1" fmla="*/ 174929 h 4230449"/>
                <a:gd name="connsiteX2" fmla="*/ 74510 w 6220868"/>
                <a:gd name="connsiteY2" fmla="*/ 174929 h 4230449"/>
                <a:gd name="connsiteX3" fmla="*/ 106315 w 6220868"/>
                <a:gd name="connsiteY3" fmla="*/ 190831 h 4230449"/>
                <a:gd name="connsiteX4" fmla="*/ 257390 w 6220868"/>
                <a:gd name="connsiteY4" fmla="*/ 214685 h 4230449"/>
                <a:gd name="connsiteX5" fmla="*/ 376660 w 6220868"/>
                <a:gd name="connsiteY5" fmla="*/ 246491 h 4230449"/>
                <a:gd name="connsiteX6" fmla="*/ 686760 w 6220868"/>
                <a:gd name="connsiteY6" fmla="*/ 238539 h 4230449"/>
                <a:gd name="connsiteX7" fmla="*/ 742420 w 6220868"/>
                <a:gd name="connsiteY7" fmla="*/ 214685 h 4230449"/>
                <a:gd name="connsiteX8" fmla="*/ 774225 w 6220868"/>
                <a:gd name="connsiteY8" fmla="*/ 206734 h 4230449"/>
                <a:gd name="connsiteX9" fmla="*/ 798079 w 6220868"/>
                <a:gd name="connsiteY9" fmla="*/ 190831 h 4230449"/>
                <a:gd name="connsiteX10" fmla="*/ 829884 w 6220868"/>
                <a:gd name="connsiteY10" fmla="*/ 174929 h 4230449"/>
                <a:gd name="connsiteX11" fmla="*/ 861689 w 6220868"/>
                <a:gd name="connsiteY11" fmla="*/ 151075 h 4230449"/>
                <a:gd name="connsiteX12" fmla="*/ 909397 w 6220868"/>
                <a:gd name="connsiteY12" fmla="*/ 143124 h 4230449"/>
                <a:gd name="connsiteX13" fmla="*/ 949154 w 6220868"/>
                <a:gd name="connsiteY13" fmla="*/ 135172 h 4230449"/>
                <a:gd name="connsiteX14" fmla="*/ 1267206 w 6220868"/>
                <a:gd name="connsiteY14" fmla="*/ 143124 h 4230449"/>
                <a:gd name="connsiteX15" fmla="*/ 1306962 w 6220868"/>
                <a:gd name="connsiteY15" fmla="*/ 159026 h 4230449"/>
                <a:gd name="connsiteX16" fmla="*/ 1378524 w 6220868"/>
                <a:gd name="connsiteY16" fmla="*/ 190831 h 4230449"/>
                <a:gd name="connsiteX17" fmla="*/ 1402378 w 6220868"/>
                <a:gd name="connsiteY17" fmla="*/ 198783 h 4230449"/>
                <a:gd name="connsiteX18" fmla="*/ 1887407 w 6220868"/>
                <a:gd name="connsiteY18" fmla="*/ 214685 h 4230449"/>
                <a:gd name="connsiteX19" fmla="*/ 2277021 w 6220868"/>
                <a:gd name="connsiteY19" fmla="*/ 206734 h 4230449"/>
                <a:gd name="connsiteX20" fmla="*/ 2332680 w 6220868"/>
                <a:gd name="connsiteY20" fmla="*/ 190831 h 4230449"/>
                <a:gd name="connsiteX21" fmla="*/ 2404242 w 6220868"/>
                <a:gd name="connsiteY21" fmla="*/ 174929 h 4230449"/>
                <a:gd name="connsiteX22" fmla="*/ 2451950 w 6220868"/>
                <a:gd name="connsiteY22" fmla="*/ 143124 h 4230449"/>
                <a:gd name="connsiteX23" fmla="*/ 2547366 w 6220868"/>
                <a:gd name="connsiteY23" fmla="*/ 127221 h 4230449"/>
                <a:gd name="connsiteX24" fmla="*/ 2626879 w 6220868"/>
                <a:gd name="connsiteY24" fmla="*/ 111318 h 4230449"/>
                <a:gd name="connsiteX25" fmla="*/ 2658684 w 6220868"/>
                <a:gd name="connsiteY25" fmla="*/ 95416 h 4230449"/>
                <a:gd name="connsiteX26" fmla="*/ 2706392 w 6220868"/>
                <a:gd name="connsiteY26" fmla="*/ 55659 h 4230449"/>
                <a:gd name="connsiteX27" fmla="*/ 2722294 w 6220868"/>
                <a:gd name="connsiteY27" fmla="*/ 31805 h 4230449"/>
                <a:gd name="connsiteX28" fmla="*/ 2770002 w 6220868"/>
                <a:gd name="connsiteY28" fmla="*/ 0 h 4230449"/>
                <a:gd name="connsiteX29" fmla="*/ 3135762 w 6220868"/>
                <a:gd name="connsiteY29" fmla="*/ 31805 h 4230449"/>
                <a:gd name="connsiteX30" fmla="*/ 3239129 w 6220868"/>
                <a:gd name="connsiteY30" fmla="*/ 47708 h 4230449"/>
                <a:gd name="connsiteX31" fmla="*/ 3294788 w 6220868"/>
                <a:gd name="connsiteY31" fmla="*/ 63611 h 4230449"/>
                <a:gd name="connsiteX32" fmla="*/ 3350447 w 6220868"/>
                <a:gd name="connsiteY32" fmla="*/ 71562 h 4230449"/>
                <a:gd name="connsiteX33" fmla="*/ 3406107 w 6220868"/>
                <a:gd name="connsiteY33" fmla="*/ 87464 h 4230449"/>
                <a:gd name="connsiteX34" fmla="*/ 3461766 w 6220868"/>
                <a:gd name="connsiteY34" fmla="*/ 95416 h 4230449"/>
                <a:gd name="connsiteX35" fmla="*/ 3581035 w 6220868"/>
                <a:gd name="connsiteY35" fmla="*/ 119270 h 4230449"/>
                <a:gd name="connsiteX36" fmla="*/ 3604889 w 6220868"/>
                <a:gd name="connsiteY36" fmla="*/ 127221 h 4230449"/>
                <a:gd name="connsiteX37" fmla="*/ 3652597 w 6220868"/>
                <a:gd name="connsiteY37" fmla="*/ 151075 h 4230449"/>
                <a:gd name="connsiteX38" fmla="*/ 3700305 w 6220868"/>
                <a:gd name="connsiteY38" fmla="*/ 159026 h 4230449"/>
                <a:gd name="connsiteX39" fmla="*/ 3740061 w 6220868"/>
                <a:gd name="connsiteY39" fmla="*/ 174929 h 4230449"/>
                <a:gd name="connsiteX40" fmla="*/ 3795720 w 6220868"/>
                <a:gd name="connsiteY40" fmla="*/ 190831 h 4230449"/>
                <a:gd name="connsiteX41" fmla="*/ 3891136 w 6220868"/>
                <a:gd name="connsiteY41" fmla="*/ 230588 h 4230449"/>
                <a:gd name="connsiteX42" fmla="*/ 3954747 w 6220868"/>
                <a:gd name="connsiteY42" fmla="*/ 278296 h 4230449"/>
                <a:gd name="connsiteX43" fmla="*/ 4010406 w 6220868"/>
                <a:gd name="connsiteY43" fmla="*/ 302150 h 4230449"/>
                <a:gd name="connsiteX44" fmla="*/ 4034260 w 6220868"/>
                <a:gd name="connsiteY44" fmla="*/ 318052 h 4230449"/>
                <a:gd name="connsiteX45" fmla="*/ 4074016 w 6220868"/>
                <a:gd name="connsiteY45" fmla="*/ 333955 h 4230449"/>
                <a:gd name="connsiteX46" fmla="*/ 4105821 w 6220868"/>
                <a:gd name="connsiteY46" fmla="*/ 349857 h 4230449"/>
                <a:gd name="connsiteX47" fmla="*/ 4169432 w 6220868"/>
                <a:gd name="connsiteY47" fmla="*/ 373711 h 4230449"/>
                <a:gd name="connsiteX48" fmla="*/ 4240994 w 6220868"/>
                <a:gd name="connsiteY48" fmla="*/ 413468 h 4230449"/>
                <a:gd name="connsiteX49" fmla="*/ 4288701 w 6220868"/>
                <a:gd name="connsiteY49" fmla="*/ 421419 h 4230449"/>
                <a:gd name="connsiteX50" fmla="*/ 4320507 w 6220868"/>
                <a:gd name="connsiteY50" fmla="*/ 429371 h 4230449"/>
                <a:gd name="connsiteX51" fmla="*/ 4376166 w 6220868"/>
                <a:gd name="connsiteY51" fmla="*/ 437322 h 4230449"/>
                <a:gd name="connsiteX52" fmla="*/ 4415922 w 6220868"/>
                <a:gd name="connsiteY52" fmla="*/ 445273 h 4230449"/>
                <a:gd name="connsiteX53" fmla="*/ 4686267 w 6220868"/>
                <a:gd name="connsiteY53" fmla="*/ 453224 h 4230449"/>
                <a:gd name="connsiteX54" fmla="*/ 5036124 w 6220868"/>
                <a:gd name="connsiteY54" fmla="*/ 437322 h 4230449"/>
                <a:gd name="connsiteX55" fmla="*/ 5139491 w 6220868"/>
                <a:gd name="connsiteY55" fmla="*/ 413468 h 4230449"/>
                <a:gd name="connsiteX56" fmla="*/ 5163345 w 6220868"/>
                <a:gd name="connsiteY56" fmla="*/ 405517 h 4230449"/>
                <a:gd name="connsiteX57" fmla="*/ 5242858 w 6220868"/>
                <a:gd name="connsiteY57" fmla="*/ 389614 h 4230449"/>
                <a:gd name="connsiteX58" fmla="*/ 5274663 w 6220868"/>
                <a:gd name="connsiteY58" fmla="*/ 373711 h 4230449"/>
                <a:gd name="connsiteX59" fmla="*/ 5338274 w 6220868"/>
                <a:gd name="connsiteY59" fmla="*/ 365760 h 4230449"/>
                <a:gd name="connsiteX60" fmla="*/ 5378030 w 6220868"/>
                <a:gd name="connsiteY60" fmla="*/ 357809 h 4230449"/>
                <a:gd name="connsiteX61" fmla="*/ 5505251 w 6220868"/>
                <a:gd name="connsiteY61" fmla="*/ 365760 h 4230449"/>
                <a:gd name="connsiteX62" fmla="*/ 5552959 w 6220868"/>
                <a:gd name="connsiteY62" fmla="*/ 381663 h 4230449"/>
                <a:gd name="connsiteX63" fmla="*/ 5632472 w 6220868"/>
                <a:gd name="connsiteY63" fmla="*/ 373711 h 4230449"/>
                <a:gd name="connsiteX64" fmla="*/ 5688131 w 6220868"/>
                <a:gd name="connsiteY64" fmla="*/ 326004 h 4230449"/>
                <a:gd name="connsiteX65" fmla="*/ 5711985 w 6220868"/>
                <a:gd name="connsiteY65" fmla="*/ 310101 h 4230449"/>
                <a:gd name="connsiteX66" fmla="*/ 5791498 w 6220868"/>
                <a:gd name="connsiteY66" fmla="*/ 294198 h 4230449"/>
                <a:gd name="connsiteX67" fmla="*/ 5823303 w 6220868"/>
                <a:gd name="connsiteY67" fmla="*/ 286247 h 4230449"/>
                <a:gd name="connsiteX68" fmla="*/ 5878962 w 6220868"/>
                <a:gd name="connsiteY68" fmla="*/ 278296 h 4230449"/>
                <a:gd name="connsiteX69" fmla="*/ 5926670 w 6220868"/>
                <a:gd name="connsiteY69" fmla="*/ 270344 h 4230449"/>
                <a:gd name="connsiteX70" fmla="*/ 5998232 w 6220868"/>
                <a:gd name="connsiteY70" fmla="*/ 262393 h 4230449"/>
                <a:gd name="connsiteX71" fmla="*/ 6085696 w 6220868"/>
                <a:gd name="connsiteY71" fmla="*/ 238539 h 4230449"/>
                <a:gd name="connsiteX72" fmla="*/ 6149307 w 6220868"/>
                <a:gd name="connsiteY72" fmla="*/ 214685 h 4230449"/>
                <a:gd name="connsiteX73" fmla="*/ 6189063 w 6220868"/>
                <a:gd name="connsiteY73" fmla="*/ 206734 h 4230449"/>
                <a:gd name="connsiteX74" fmla="*/ 6220868 w 6220868"/>
                <a:gd name="connsiteY74" fmla="*/ 190831 h 4230449"/>
                <a:gd name="connsiteX75" fmla="*/ 6220868 w 6220868"/>
                <a:gd name="connsiteY75" fmla="*/ 3991555 h 4230449"/>
                <a:gd name="connsiteX76" fmla="*/ 6069794 w 6220868"/>
                <a:gd name="connsiteY76" fmla="*/ 3975652 h 4230449"/>
                <a:gd name="connsiteX77" fmla="*/ 6037988 w 6220868"/>
                <a:gd name="connsiteY77" fmla="*/ 3959750 h 4230449"/>
                <a:gd name="connsiteX78" fmla="*/ 5998232 w 6220868"/>
                <a:gd name="connsiteY78" fmla="*/ 3943847 h 4230449"/>
                <a:gd name="connsiteX79" fmla="*/ 5950524 w 6220868"/>
                <a:gd name="connsiteY79" fmla="*/ 3919993 h 4230449"/>
                <a:gd name="connsiteX80" fmla="*/ 5894865 w 6220868"/>
                <a:gd name="connsiteY80" fmla="*/ 3904091 h 4230449"/>
                <a:gd name="connsiteX81" fmla="*/ 5871011 w 6220868"/>
                <a:gd name="connsiteY81" fmla="*/ 3896139 h 4230449"/>
                <a:gd name="connsiteX82" fmla="*/ 5767644 w 6220868"/>
                <a:gd name="connsiteY82" fmla="*/ 3848431 h 4230449"/>
                <a:gd name="connsiteX83" fmla="*/ 5672228 w 6220868"/>
                <a:gd name="connsiteY83" fmla="*/ 3816626 h 4230449"/>
                <a:gd name="connsiteX84" fmla="*/ 5505251 w 6220868"/>
                <a:gd name="connsiteY84" fmla="*/ 3792772 h 4230449"/>
                <a:gd name="connsiteX85" fmla="*/ 5425738 w 6220868"/>
                <a:gd name="connsiteY85" fmla="*/ 3776870 h 4230449"/>
                <a:gd name="connsiteX86" fmla="*/ 5378030 w 6220868"/>
                <a:gd name="connsiteY86" fmla="*/ 3760967 h 4230449"/>
                <a:gd name="connsiteX87" fmla="*/ 5298517 w 6220868"/>
                <a:gd name="connsiteY87" fmla="*/ 3737113 h 4230449"/>
                <a:gd name="connsiteX88" fmla="*/ 5250809 w 6220868"/>
                <a:gd name="connsiteY88" fmla="*/ 3721211 h 4230449"/>
                <a:gd name="connsiteX89" fmla="*/ 5187199 w 6220868"/>
                <a:gd name="connsiteY89" fmla="*/ 3705308 h 4230449"/>
                <a:gd name="connsiteX90" fmla="*/ 5147442 w 6220868"/>
                <a:gd name="connsiteY90" fmla="*/ 3689405 h 4230449"/>
                <a:gd name="connsiteX91" fmla="*/ 5075880 w 6220868"/>
                <a:gd name="connsiteY91" fmla="*/ 3681454 h 4230449"/>
                <a:gd name="connsiteX92" fmla="*/ 4932757 w 6220868"/>
                <a:gd name="connsiteY92" fmla="*/ 3689405 h 4230449"/>
                <a:gd name="connsiteX93" fmla="*/ 4885049 w 6220868"/>
                <a:gd name="connsiteY93" fmla="*/ 3697357 h 4230449"/>
                <a:gd name="connsiteX94" fmla="*/ 4853244 w 6220868"/>
                <a:gd name="connsiteY94" fmla="*/ 3721211 h 4230449"/>
                <a:gd name="connsiteX95" fmla="*/ 4805536 w 6220868"/>
                <a:gd name="connsiteY95" fmla="*/ 3745064 h 4230449"/>
                <a:gd name="connsiteX96" fmla="*/ 4781682 w 6220868"/>
                <a:gd name="connsiteY96" fmla="*/ 3760967 h 4230449"/>
                <a:gd name="connsiteX97" fmla="*/ 4741926 w 6220868"/>
                <a:gd name="connsiteY97" fmla="*/ 3784821 h 4230449"/>
                <a:gd name="connsiteX98" fmla="*/ 4726023 w 6220868"/>
                <a:gd name="connsiteY98" fmla="*/ 3808675 h 4230449"/>
                <a:gd name="connsiteX99" fmla="*/ 4702169 w 6220868"/>
                <a:gd name="connsiteY99" fmla="*/ 3816626 h 4230449"/>
                <a:gd name="connsiteX100" fmla="*/ 4638559 w 6220868"/>
                <a:gd name="connsiteY100" fmla="*/ 3824577 h 4230449"/>
                <a:gd name="connsiteX101" fmla="*/ 4463630 w 6220868"/>
                <a:gd name="connsiteY101" fmla="*/ 3864334 h 4230449"/>
                <a:gd name="connsiteX102" fmla="*/ 4415922 w 6220868"/>
                <a:gd name="connsiteY102" fmla="*/ 3872285 h 4230449"/>
                <a:gd name="connsiteX103" fmla="*/ 4344360 w 6220868"/>
                <a:gd name="connsiteY103" fmla="*/ 3888188 h 4230449"/>
                <a:gd name="connsiteX104" fmla="*/ 4264847 w 6220868"/>
                <a:gd name="connsiteY104" fmla="*/ 3896139 h 4230449"/>
                <a:gd name="connsiteX105" fmla="*/ 3843428 w 6220868"/>
                <a:gd name="connsiteY105" fmla="*/ 3888188 h 4230449"/>
                <a:gd name="connsiteX106" fmla="*/ 3779818 w 6220868"/>
                <a:gd name="connsiteY106" fmla="*/ 3880237 h 4230449"/>
                <a:gd name="connsiteX107" fmla="*/ 3700305 w 6220868"/>
                <a:gd name="connsiteY107" fmla="*/ 3872285 h 4230449"/>
                <a:gd name="connsiteX108" fmla="*/ 3660548 w 6220868"/>
                <a:gd name="connsiteY108" fmla="*/ 3864334 h 4230449"/>
                <a:gd name="connsiteX109" fmla="*/ 3612840 w 6220868"/>
                <a:gd name="connsiteY109" fmla="*/ 3856383 h 4230449"/>
                <a:gd name="connsiteX110" fmla="*/ 3588987 w 6220868"/>
                <a:gd name="connsiteY110" fmla="*/ 3848431 h 4230449"/>
                <a:gd name="connsiteX111" fmla="*/ 3541279 w 6220868"/>
                <a:gd name="connsiteY111" fmla="*/ 3840480 h 4230449"/>
                <a:gd name="connsiteX112" fmla="*/ 3509474 w 6220868"/>
                <a:gd name="connsiteY112" fmla="*/ 3824577 h 4230449"/>
                <a:gd name="connsiteX113" fmla="*/ 3469717 w 6220868"/>
                <a:gd name="connsiteY113" fmla="*/ 3816626 h 4230449"/>
                <a:gd name="connsiteX114" fmla="*/ 3366350 w 6220868"/>
                <a:gd name="connsiteY114" fmla="*/ 3760967 h 4230449"/>
                <a:gd name="connsiteX115" fmla="*/ 3262983 w 6220868"/>
                <a:gd name="connsiteY115" fmla="*/ 3713259 h 4230449"/>
                <a:gd name="connsiteX116" fmla="*/ 3191421 w 6220868"/>
                <a:gd name="connsiteY116" fmla="*/ 3697357 h 4230449"/>
                <a:gd name="connsiteX117" fmla="*/ 3159616 w 6220868"/>
                <a:gd name="connsiteY117" fmla="*/ 3689405 h 4230449"/>
                <a:gd name="connsiteX118" fmla="*/ 3135762 w 6220868"/>
                <a:gd name="connsiteY118" fmla="*/ 3673503 h 4230449"/>
                <a:gd name="connsiteX119" fmla="*/ 3064200 w 6220868"/>
                <a:gd name="connsiteY119" fmla="*/ 3657600 h 4230449"/>
                <a:gd name="connsiteX120" fmla="*/ 3016493 w 6220868"/>
                <a:gd name="connsiteY120" fmla="*/ 3633746 h 4230449"/>
                <a:gd name="connsiteX121" fmla="*/ 2881320 w 6220868"/>
                <a:gd name="connsiteY121" fmla="*/ 3601941 h 4230449"/>
                <a:gd name="connsiteX122" fmla="*/ 2801807 w 6220868"/>
                <a:gd name="connsiteY122" fmla="*/ 3586038 h 4230449"/>
                <a:gd name="connsiteX123" fmla="*/ 2738197 w 6220868"/>
                <a:gd name="connsiteY123" fmla="*/ 3570136 h 4230449"/>
                <a:gd name="connsiteX124" fmla="*/ 2658684 w 6220868"/>
                <a:gd name="connsiteY124" fmla="*/ 3562184 h 4230449"/>
                <a:gd name="connsiteX125" fmla="*/ 2507609 w 6220868"/>
                <a:gd name="connsiteY125" fmla="*/ 3546282 h 4230449"/>
                <a:gd name="connsiteX126" fmla="*/ 2269070 w 6220868"/>
                <a:gd name="connsiteY126" fmla="*/ 3554233 h 4230449"/>
                <a:gd name="connsiteX127" fmla="*/ 2229314 w 6220868"/>
                <a:gd name="connsiteY127" fmla="*/ 3562184 h 4230449"/>
                <a:gd name="connsiteX128" fmla="*/ 2149800 w 6220868"/>
                <a:gd name="connsiteY128" fmla="*/ 3586038 h 4230449"/>
                <a:gd name="connsiteX129" fmla="*/ 1823797 w 6220868"/>
                <a:gd name="connsiteY129" fmla="*/ 3593990 h 4230449"/>
                <a:gd name="connsiteX130" fmla="*/ 1752235 w 6220868"/>
                <a:gd name="connsiteY130" fmla="*/ 3609892 h 4230449"/>
                <a:gd name="connsiteX131" fmla="*/ 1640917 w 6220868"/>
                <a:gd name="connsiteY131" fmla="*/ 3649649 h 4230449"/>
                <a:gd name="connsiteX132" fmla="*/ 1585258 w 6220868"/>
                <a:gd name="connsiteY132" fmla="*/ 3681454 h 4230449"/>
                <a:gd name="connsiteX133" fmla="*/ 1561404 w 6220868"/>
                <a:gd name="connsiteY133" fmla="*/ 3689405 h 4230449"/>
                <a:gd name="connsiteX134" fmla="*/ 1521647 w 6220868"/>
                <a:gd name="connsiteY134" fmla="*/ 3705308 h 4230449"/>
                <a:gd name="connsiteX135" fmla="*/ 1489842 w 6220868"/>
                <a:gd name="connsiteY135" fmla="*/ 3721211 h 4230449"/>
                <a:gd name="connsiteX136" fmla="*/ 1450086 w 6220868"/>
                <a:gd name="connsiteY136" fmla="*/ 3737113 h 4230449"/>
                <a:gd name="connsiteX137" fmla="*/ 1418280 w 6220868"/>
                <a:gd name="connsiteY137" fmla="*/ 3753016 h 4230449"/>
                <a:gd name="connsiteX138" fmla="*/ 1378524 w 6220868"/>
                <a:gd name="connsiteY138" fmla="*/ 3768918 h 4230449"/>
                <a:gd name="connsiteX139" fmla="*/ 1243352 w 6220868"/>
                <a:gd name="connsiteY139" fmla="*/ 3792772 h 4230449"/>
                <a:gd name="connsiteX140" fmla="*/ 1195644 w 6220868"/>
                <a:gd name="connsiteY140" fmla="*/ 3808675 h 4230449"/>
                <a:gd name="connsiteX141" fmla="*/ 1163839 w 6220868"/>
                <a:gd name="connsiteY141" fmla="*/ 3816626 h 4230449"/>
                <a:gd name="connsiteX142" fmla="*/ 1124082 w 6220868"/>
                <a:gd name="connsiteY142" fmla="*/ 3832529 h 4230449"/>
                <a:gd name="connsiteX143" fmla="*/ 941202 w 6220868"/>
                <a:gd name="connsiteY143" fmla="*/ 3816626 h 4230449"/>
                <a:gd name="connsiteX144" fmla="*/ 877592 w 6220868"/>
                <a:gd name="connsiteY144" fmla="*/ 3784821 h 4230449"/>
                <a:gd name="connsiteX145" fmla="*/ 845787 w 6220868"/>
                <a:gd name="connsiteY145" fmla="*/ 3768918 h 4230449"/>
                <a:gd name="connsiteX146" fmla="*/ 790127 w 6220868"/>
                <a:gd name="connsiteY146" fmla="*/ 3737113 h 4230449"/>
                <a:gd name="connsiteX147" fmla="*/ 710614 w 6220868"/>
                <a:gd name="connsiteY147" fmla="*/ 3713259 h 4230449"/>
                <a:gd name="connsiteX148" fmla="*/ 647004 w 6220868"/>
                <a:gd name="connsiteY148" fmla="*/ 3697357 h 4230449"/>
                <a:gd name="connsiteX149" fmla="*/ 623150 w 6220868"/>
                <a:gd name="connsiteY149" fmla="*/ 3681454 h 4230449"/>
                <a:gd name="connsiteX150" fmla="*/ 543637 w 6220868"/>
                <a:gd name="connsiteY150" fmla="*/ 3649649 h 4230449"/>
                <a:gd name="connsiteX151" fmla="*/ 456173 w 6220868"/>
                <a:gd name="connsiteY151" fmla="*/ 3665551 h 4230449"/>
                <a:gd name="connsiteX152" fmla="*/ 360757 w 6220868"/>
                <a:gd name="connsiteY152" fmla="*/ 3705308 h 4230449"/>
                <a:gd name="connsiteX153" fmla="*/ 90413 w 6220868"/>
                <a:gd name="connsiteY153" fmla="*/ 3697357 h 4230449"/>
                <a:gd name="connsiteX154" fmla="*/ 74510 w 6220868"/>
                <a:gd name="connsiteY154" fmla="*/ 3665551 h 4230449"/>
                <a:gd name="connsiteX155" fmla="*/ 26802 w 6220868"/>
                <a:gd name="connsiteY155" fmla="*/ 3641697 h 4230449"/>
                <a:gd name="connsiteX156" fmla="*/ 2948 w 6220868"/>
                <a:gd name="connsiteY156" fmla="*/ 3625795 h 4230449"/>
                <a:gd name="connsiteX157" fmla="*/ 9111 w 6220868"/>
                <a:gd name="connsiteY157" fmla="*/ 3279031 h 4230449"/>
                <a:gd name="connsiteX158" fmla="*/ 2948 w 6220868"/>
                <a:gd name="connsiteY158" fmla="*/ 3617844 h 4230449"/>
                <a:gd name="connsiteX0" fmla="*/ 2948 w 6220868"/>
                <a:gd name="connsiteY0" fmla="*/ 3046316 h 3991555"/>
                <a:gd name="connsiteX1" fmla="*/ 2948 w 6220868"/>
                <a:gd name="connsiteY1" fmla="*/ 174929 h 3991555"/>
                <a:gd name="connsiteX2" fmla="*/ 74510 w 6220868"/>
                <a:gd name="connsiteY2" fmla="*/ 174929 h 3991555"/>
                <a:gd name="connsiteX3" fmla="*/ 106315 w 6220868"/>
                <a:gd name="connsiteY3" fmla="*/ 190831 h 3991555"/>
                <a:gd name="connsiteX4" fmla="*/ 257390 w 6220868"/>
                <a:gd name="connsiteY4" fmla="*/ 214685 h 3991555"/>
                <a:gd name="connsiteX5" fmla="*/ 376660 w 6220868"/>
                <a:gd name="connsiteY5" fmla="*/ 246491 h 3991555"/>
                <a:gd name="connsiteX6" fmla="*/ 686760 w 6220868"/>
                <a:gd name="connsiteY6" fmla="*/ 238539 h 3991555"/>
                <a:gd name="connsiteX7" fmla="*/ 742420 w 6220868"/>
                <a:gd name="connsiteY7" fmla="*/ 214685 h 3991555"/>
                <a:gd name="connsiteX8" fmla="*/ 774225 w 6220868"/>
                <a:gd name="connsiteY8" fmla="*/ 206734 h 3991555"/>
                <a:gd name="connsiteX9" fmla="*/ 798079 w 6220868"/>
                <a:gd name="connsiteY9" fmla="*/ 190831 h 3991555"/>
                <a:gd name="connsiteX10" fmla="*/ 829884 w 6220868"/>
                <a:gd name="connsiteY10" fmla="*/ 174929 h 3991555"/>
                <a:gd name="connsiteX11" fmla="*/ 861689 w 6220868"/>
                <a:gd name="connsiteY11" fmla="*/ 151075 h 3991555"/>
                <a:gd name="connsiteX12" fmla="*/ 909397 w 6220868"/>
                <a:gd name="connsiteY12" fmla="*/ 143124 h 3991555"/>
                <a:gd name="connsiteX13" fmla="*/ 949154 w 6220868"/>
                <a:gd name="connsiteY13" fmla="*/ 135172 h 3991555"/>
                <a:gd name="connsiteX14" fmla="*/ 1267206 w 6220868"/>
                <a:gd name="connsiteY14" fmla="*/ 143124 h 3991555"/>
                <a:gd name="connsiteX15" fmla="*/ 1306962 w 6220868"/>
                <a:gd name="connsiteY15" fmla="*/ 159026 h 3991555"/>
                <a:gd name="connsiteX16" fmla="*/ 1378524 w 6220868"/>
                <a:gd name="connsiteY16" fmla="*/ 190831 h 3991555"/>
                <a:gd name="connsiteX17" fmla="*/ 1402378 w 6220868"/>
                <a:gd name="connsiteY17" fmla="*/ 198783 h 3991555"/>
                <a:gd name="connsiteX18" fmla="*/ 1887407 w 6220868"/>
                <a:gd name="connsiteY18" fmla="*/ 214685 h 3991555"/>
                <a:gd name="connsiteX19" fmla="*/ 2277021 w 6220868"/>
                <a:gd name="connsiteY19" fmla="*/ 206734 h 3991555"/>
                <a:gd name="connsiteX20" fmla="*/ 2332680 w 6220868"/>
                <a:gd name="connsiteY20" fmla="*/ 190831 h 3991555"/>
                <a:gd name="connsiteX21" fmla="*/ 2404242 w 6220868"/>
                <a:gd name="connsiteY21" fmla="*/ 174929 h 3991555"/>
                <a:gd name="connsiteX22" fmla="*/ 2451950 w 6220868"/>
                <a:gd name="connsiteY22" fmla="*/ 143124 h 3991555"/>
                <a:gd name="connsiteX23" fmla="*/ 2547366 w 6220868"/>
                <a:gd name="connsiteY23" fmla="*/ 127221 h 3991555"/>
                <a:gd name="connsiteX24" fmla="*/ 2626879 w 6220868"/>
                <a:gd name="connsiteY24" fmla="*/ 111318 h 3991555"/>
                <a:gd name="connsiteX25" fmla="*/ 2658684 w 6220868"/>
                <a:gd name="connsiteY25" fmla="*/ 95416 h 3991555"/>
                <a:gd name="connsiteX26" fmla="*/ 2706392 w 6220868"/>
                <a:gd name="connsiteY26" fmla="*/ 55659 h 3991555"/>
                <a:gd name="connsiteX27" fmla="*/ 2722294 w 6220868"/>
                <a:gd name="connsiteY27" fmla="*/ 31805 h 3991555"/>
                <a:gd name="connsiteX28" fmla="*/ 2770002 w 6220868"/>
                <a:gd name="connsiteY28" fmla="*/ 0 h 3991555"/>
                <a:gd name="connsiteX29" fmla="*/ 3135762 w 6220868"/>
                <a:gd name="connsiteY29" fmla="*/ 31805 h 3991555"/>
                <a:gd name="connsiteX30" fmla="*/ 3239129 w 6220868"/>
                <a:gd name="connsiteY30" fmla="*/ 47708 h 3991555"/>
                <a:gd name="connsiteX31" fmla="*/ 3294788 w 6220868"/>
                <a:gd name="connsiteY31" fmla="*/ 63611 h 3991555"/>
                <a:gd name="connsiteX32" fmla="*/ 3350447 w 6220868"/>
                <a:gd name="connsiteY32" fmla="*/ 71562 h 3991555"/>
                <a:gd name="connsiteX33" fmla="*/ 3406107 w 6220868"/>
                <a:gd name="connsiteY33" fmla="*/ 87464 h 3991555"/>
                <a:gd name="connsiteX34" fmla="*/ 3461766 w 6220868"/>
                <a:gd name="connsiteY34" fmla="*/ 95416 h 3991555"/>
                <a:gd name="connsiteX35" fmla="*/ 3581035 w 6220868"/>
                <a:gd name="connsiteY35" fmla="*/ 119270 h 3991555"/>
                <a:gd name="connsiteX36" fmla="*/ 3604889 w 6220868"/>
                <a:gd name="connsiteY36" fmla="*/ 127221 h 3991555"/>
                <a:gd name="connsiteX37" fmla="*/ 3652597 w 6220868"/>
                <a:gd name="connsiteY37" fmla="*/ 151075 h 3991555"/>
                <a:gd name="connsiteX38" fmla="*/ 3700305 w 6220868"/>
                <a:gd name="connsiteY38" fmla="*/ 159026 h 3991555"/>
                <a:gd name="connsiteX39" fmla="*/ 3740061 w 6220868"/>
                <a:gd name="connsiteY39" fmla="*/ 174929 h 3991555"/>
                <a:gd name="connsiteX40" fmla="*/ 3795720 w 6220868"/>
                <a:gd name="connsiteY40" fmla="*/ 190831 h 3991555"/>
                <a:gd name="connsiteX41" fmla="*/ 3891136 w 6220868"/>
                <a:gd name="connsiteY41" fmla="*/ 230588 h 3991555"/>
                <a:gd name="connsiteX42" fmla="*/ 3954747 w 6220868"/>
                <a:gd name="connsiteY42" fmla="*/ 278296 h 3991555"/>
                <a:gd name="connsiteX43" fmla="*/ 4010406 w 6220868"/>
                <a:gd name="connsiteY43" fmla="*/ 302150 h 3991555"/>
                <a:gd name="connsiteX44" fmla="*/ 4034260 w 6220868"/>
                <a:gd name="connsiteY44" fmla="*/ 318052 h 3991555"/>
                <a:gd name="connsiteX45" fmla="*/ 4074016 w 6220868"/>
                <a:gd name="connsiteY45" fmla="*/ 333955 h 3991555"/>
                <a:gd name="connsiteX46" fmla="*/ 4105821 w 6220868"/>
                <a:gd name="connsiteY46" fmla="*/ 349857 h 3991555"/>
                <a:gd name="connsiteX47" fmla="*/ 4169432 w 6220868"/>
                <a:gd name="connsiteY47" fmla="*/ 373711 h 3991555"/>
                <a:gd name="connsiteX48" fmla="*/ 4240994 w 6220868"/>
                <a:gd name="connsiteY48" fmla="*/ 413468 h 3991555"/>
                <a:gd name="connsiteX49" fmla="*/ 4288701 w 6220868"/>
                <a:gd name="connsiteY49" fmla="*/ 421419 h 3991555"/>
                <a:gd name="connsiteX50" fmla="*/ 4320507 w 6220868"/>
                <a:gd name="connsiteY50" fmla="*/ 429371 h 3991555"/>
                <a:gd name="connsiteX51" fmla="*/ 4376166 w 6220868"/>
                <a:gd name="connsiteY51" fmla="*/ 437322 h 3991555"/>
                <a:gd name="connsiteX52" fmla="*/ 4415922 w 6220868"/>
                <a:gd name="connsiteY52" fmla="*/ 445273 h 3991555"/>
                <a:gd name="connsiteX53" fmla="*/ 4686267 w 6220868"/>
                <a:gd name="connsiteY53" fmla="*/ 453224 h 3991555"/>
                <a:gd name="connsiteX54" fmla="*/ 5036124 w 6220868"/>
                <a:gd name="connsiteY54" fmla="*/ 437322 h 3991555"/>
                <a:gd name="connsiteX55" fmla="*/ 5139491 w 6220868"/>
                <a:gd name="connsiteY55" fmla="*/ 413468 h 3991555"/>
                <a:gd name="connsiteX56" fmla="*/ 5163345 w 6220868"/>
                <a:gd name="connsiteY56" fmla="*/ 405517 h 3991555"/>
                <a:gd name="connsiteX57" fmla="*/ 5242858 w 6220868"/>
                <a:gd name="connsiteY57" fmla="*/ 389614 h 3991555"/>
                <a:gd name="connsiteX58" fmla="*/ 5274663 w 6220868"/>
                <a:gd name="connsiteY58" fmla="*/ 373711 h 3991555"/>
                <a:gd name="connsiteX59" fmla="*/ 5338274 w 6220868"/>
                <a:gd name="connsiteY59" fmla="*/ 365760 h 3991555"/>
                <a:gd name="connsiteX60" fmla="*/ 5378030 w 6220868"/>
                <a:gd name="connsiteY60" fmla="*/ 357809 h 3991555"/>
                <a:gd name="connsiteX61" fmla="*/ 5505251 w 6220868"/>
                <a:gd name="connsiteY61" fmla="*/ 365760 h 3991555"/>
                <a:gd name="connsiteX62" fmla="*/ 5552959 w 6220868"/>
                <a:gd name="connsiteY62" fmla="*/ 381663 h 3991555"/>
                <a:gd name="connsiteX63" fmla="*/ 5632472 w 6220868"/>
                <a:gd name="connsiteY63" fmla="*/ 373711 h 3991555"/>
                <a:gd name="connsiteX64" fmla="*/ 5688131 w 6220868"/>
                <a:gd name="connsiteY64" fmla="*/ 326004 h 3991555"/>
                <a:gd name="connsiteX65" fmla="*/ 5711985 w 6220868"/>
                <a:gd name="connsiteY65" fmla="*/ 310101 h 3991555"/>
                <a:gd name="connsiteX66" fmla="*/ 5791498 w 6220868"/>
                <a:gd name="connsiteY66" fmla="*/ 294198 h 3991555"/>
                <a:gd name="connsiteX67" fmla="*/ 5823303 w 6220868"/>
                <a:gd name="connsiteY67" fmla="*/ 286247 h 3991555"/>
                <a:gd name="connsiteX68" fmla="*/ 5878962 w 6220868"/>
                <a:gd name="connsiteY68" fmla="*/ 278296 h 3991555"/>
                <a:gd name="connsiteX69" fmla="*/ 5926670 w 6220868"/>
                <a:gd name="connsiteY69" fmla="*/ 270344 h 3991555"/>
                <a:gd name="connsiteX70" fmla="*/ 5998232 w 6220868"/>
                <a:gd name="connsiteY70" fmla="*/ 262393 h 3991555"/>
                <a:gd name="connsiteX71" fmla="*/ 6085696 w 6220868"/>
                <a:gd name="connsiteY71" fmla="*/ 238539 h 3991555"/>
                <a:gd name="connsiteX72" fmla="*/ 6149307 w 6220868"/>
                <a:gd name="connsiteY72" fmla="*/ 214685 h 3991555"/>
                <a:gd name="connsiteX73" fmla="*/ 6189063 w 6220868"/>
                <a:gd name="connsiteY73" fmla="*/ 206734 h 3991555"/>
                <a:gd name="connsiteX74" fmla="*/ 6220868 w 6220868"/>
                <a:gd name="connsiteY74" fmla="*/ 190831 h 3991555"/>
                <a:gd name="connsiteX75" fmla="*/ 6220868 w 6220868"/>
                <a:gd name="connsiteY75" fmla="*/ 3991555 h 3991555"/>
                <a:gd name="connsiteX76" fmla="*/ 6069794 w 6220868"/>
                <a:gd name="connsiteY76" fmla="*/ 3975652 h 3991555"/>
                <a:gd name="connsiteX77" fmla="*/ 6037988 w 6220868"/>
                <a:gd name="connsiteY77" fmla="*/ 3959750 h 3991555"/>
                <a:gd name="connsiteX78" fmla="*/ 5998232 w 6220868"/>
                <a:gd name="connsiteY78" fmla="*/ 3943847 h 3991555"/>
                <a:gd name="connsiteX79" fmla="*/ 5950524 w 6220868"/>
                <a:gd name="connsiteY79" fmla="*/ 3919993 h 3991555"/>
                <a:gd name="connsiteX80" fmla="*/ 5894865 w 6220868"/>
                <a:gd name="connsiteY80" fmla="*/ 3904091 h 3991555"/>
                <a:gd name="connsiteX81" fmla="*/ 5871011 w 6220868"/>
                <a:gd name="connsiteY81" fmla="*/ 3896139 h 3991555"/>
                <a:gd name="connsiteX82" fmla="*/ 5767644 w 6220868"/>
                <a:gd name="connsiteY82" fmla="*/ 3848431 h 3991555"/>
                <a:gd name="connsiteX83" fmla="*/ 5672228 w 6220868"/>
                <a:gd name="connsiteY83" fmla="*/ 3816626 h 3991555"/>
                <a:gd name="connsiteX84" fmla="*/ 5505251 w 6220868"/>
                <a:gd name="connsiteY84" fmla="*/ 3792772 h 3991555"/>
                <a:gd name="connsiteX85" fmla="*/ 5425738 w 6220868"/>
                <a:gd name="connsiteY85" fmla="*/ 3776870 h 3991555"/>
                <a:gd name="connsiteX86" fmla="*/ 5378030 w 6220868"/>
                <a:gd name="connsiteY86" fmla="*/ 3760967 h 3991555"/>
                <a:gd name="connsiteX87" fmla="*/ 5298517 w 6220868"/>
                <a:gd name="connsiteY87" fmla="*/ 3737113 h 3991555"/>
                <a:gd name="connsiteX88" fmla="*/ 5250809 w 6220868"/>
                <a:gd name="connsiteY88" fmla="*/ 3721211 h 3991555"/>
                <a:gd name="connsiteX89" fmla="*/ 5187199 w 6220868"/>
                <a:gd name="connsiteY89" fmla="*/ 3705308 h 3991555"/>
                <a:gd name="connsiteX90" fmla="*/ 5147442 w 6220868"/>
                <a:gd name="connsiteY90" fmla="*/ 3689405 h 3991555"/>
                <a:gd name="connsiteX91" fmla="*/ 5075880 w 6220868"/>
                <a:gd name="connsiteY91" fmla="*/ 3681454 h 3991555"/>
                <a:gd name="connsiteX92" fmla="*/ 4932757 w 6220868"/>
                <a:gd name="connsiteY92" fmla="*/ 3689405 h 3991555"/>
                <a:gd name="connsiteX93" fmla="*/ 4885049 w 6220868"/>
                <a:gd name="connsiteY93" fmla="*/ 3697357 h 3991555"/>
                <a:gd name="connsiteX94" fmla="*/ 4853244 w 6220868"/>
                <a:gd name="connsiteY94" fmla="*/ 3721211 h 3991555"/>
                <a:gd name="connsiteX95" fmla="*/ 4805536 w 6220868"/>
                <a:gd name="connsiteY95" fmla="*/ 3745064 h 3991555"/>
                <a:gd name="connsiteX96" fmla="*/ 4781682 w 6220868"/>
                <a:gd name="connsiteY96" fmla="*/ 3760967 h 3991555"/>
                <a:gd name="connsiteX97" fmla="*/ 4741926 w 6220868"/>
                <a:gd name="connsiteY97" fmla="*/ 3784821 h 3991555"/>
                <a:gd name="connsiteX98" fmla="*/ 4726023 w 6220868"/>
                <a:gd name="connsiteY98" fmla="*/ 3808675 h 3991555"/>
                <a:gd name="connsiteX99" fmla="*/ 4702169 w 6220868"/>
                <a:gd name="connsiteY99" fmla="*/ 3816626 h 3991555"/>
                <a:gd name="connsiteX100" fmla="*/ 4638559 w 6220868"/>
                <a:gd name="connsiteY100" fmla="*/ 3824577 h 3991555"/>
                <a:gd name="connsiteX101" fmla="*/ 4463630 w 6220868"/>
                <a:gd name="connsiteY101" fmla="*/ 3864334 h 3991555"/>
                <a:gd name="connsiteX102" fmla="*/ 4415922 w 6220868"/>
                <a:gd name="connsiteY102" fmla="*/ 3872285 h 3991555"/>
                <a:gd name="connsiteX103" fmla="*/ 4344360 w 6220868"/>
                <a:gd name="connsiteY103" fmla="*/ 3888188 h 3991555"/>
                <a:gd name="connsiteX104" fmla="*/ 4264847 w 6220868"/>
                <a:gd name="connsiteY104" fmla="*/ 3896139 h 3991555"/>
                <a:gd name="connsiteX105" fmla="*/ 3843428 w 6220868"/>
                <a:gd name="connsiteY105" fmla="*/ 3888188 h 3991555"/>
                <a:gd name="connsiteX106" fmla="*/ 3779818 w 6220868"/>
                <a:gd name="connsiteY106" fmla="*/ 3880237 h 3991555"/>
                <a:gd name="connsiteX107" fmla="*/ 3700305 w 6220868"/>
                <a:gd name="connsiteY107" fmla="*/ 3872285 h 3991555"/>
                <a:gd name="connsiteX108" fmla="*/ 3660548 w 6220868"/>
                <a:gd name="connsiteY108" fmla="*/ 3864334 h 3991555"/>
                <a:gd name="connsiteX109" fmla="*/ 3612840 w 6220868"/>
                <a:gd name="connsiteY109" fmla="*/ 3856383 h 3991555"/>
                <a:gd name="connsiteX110" fmla="*/ 3588987 w 6220868"/>
                <a:gd name="connsiteY110" fmla="*/ 3848431 h 3991555"/>
                <a:gd name="connsiteX111" fmla="*/ 3541279 w 6220868"/>
                <a:gd name="connsiteY111" fmla="*/ 3840480 h 3991555"/>
                <a:gd name="connsiteX112" fmla="*/ 3509474 w 6220868"/>
                <a:gd name="connsiteY112" fmla="*/ 3824577 h 3991555"/>
                <a:gd name="connsiteX113" fmla="*/ 3469717 w 6220868"/>
                <a:gd name="connsiteY113" fmla="*/ 3816626 h 3991555"/>
                <a:gd name="connsiteX114" fmla="*/ 3366350 w 6220868"/>
                <a:gd name="connsiteY114" fmla="*/ 3760967 h 3991555"/>
                <a:gd name="connsiteX115" fmla="*/ 3262983 w 6220868"/>
                <a:gd name="connsiteY115" fmla="*/ 3713259 h 3991555"/>
                <a:gd name="connsiteX116" fmla="*/ 3191421 w 6220868"/>
                <a:gd name="connsiteY116" fmla="*/ 3697357 h 3991555"/>
                <a:gd name="connsiteX117" fmla="*/ 3159616 w 6220868"/>
                <a:gd name="connsiteY117" fmla="*/ 3689405 h 3991555"/>
                <a:gd name="connsiteX118" fmla="*/ 3135762 w 6220868"/>
                <a:gd name="connsiteY118" fmla="*/ 3673503 h 3991555"/>
                <a:gd name="connsiteX119" fmla="*/ 3064200 w 6220868"/>
                <a:gd name="connsiteY119" fmla="*/ 3657600 h 3991555"/>
                <a:gd name="connsiteX120" fmla="*/ 3016493 w 6220868"/>
                <a:gd name="connsiteY120" fmla="*/ 3633746 h 3991555"/>
                <a:gd name="connsiteX121" fmla="*/ 2881320 w 6220868"/>
                <a:gd name="connsiteY121" fmla="*/ 3601941 h 3991555"/>
                <a:gd name="connsiteX122" fmla="*/ 2801807 w 6220868"/>
                <a:gd name="connsiteY122" fmla="*/ 3586038 h 3991555"/>
                <a:gd name="connsiteX123" fmla="*/ 2738197 w 6220868"/>
                <a:gd name="connsiteY123" fmla="*/ 3570136 h 3991555"/>
                <a:gd name="connsiteX124" fmla="*/ 2658684 w 6220868"/>
                <a:gd name="connsiteY124" fmla="*/ 3562184 h 3991555"/>
                <a:gd name="connsiteX125" fmla="*/ 2507609 w 6220868"/>
                <a:gd name="connsiteY125" fmla="*/ 3546282 h 3991555"/>
                <a:gd name="connsiteX126" fmla="*/ 2269070 w 6220868"/>
                <a:gd name="connsiteY126" fmla="*/ 3554233 h 3991555"/>
                <a:gd name="connsiteX127" fmla="*/ 2229314 w 6220868"/>
                <a:gd name="connsiteY127" fmla="*/ 3562184 h 3991555"/>
                <a:gd name="connsiteX128" fmla="*/ 2149800 w 6220868"/>
                <a:gd name="connsiteY128" fmla="*/ 3586038 h 3991555"/>
                <a:gd name="connsiteX129" fmla="*/ 1823797 w 6220868"/>
                <a:gd name="connsiteY129" fmla="*/ 3593990 h 3991555"/>
                <a:gd name="connsiteX130" fmla="*/ 1752235 w 6220868"/>
                <a:gd name="connsiteY130" fmla="*/ 3609892 h 3991555"/>
                <a:gd name="connsiteX131" fmla="*/ 1640917 w 6220868"/>
                <a:gd name="connsiteY131" fmla="*/ 3649649 h 3991555"/>
                <a:gd name="connsiteX132" fmla="*/ 1585258 w 6220868"/>
                <a:gd name="connsiteY132" fmla="*/ 3681454 h 3991555"/>
                <a:gd name="connsiteX133" fmla="*/ 1561404 w 6220868"/>
                <a:gd name="connsiteY133" fmla="*/ 3689405 h 3991555"/>
                <a:gd name="connsiteX134" fmla="*/ 1521647 w 6220868"/>
                <a:gd name="connsiteY134" fmla="*/ 3705308 h 3991555"/>
                <a:gd name="connsiteX135" fmla="*/ 1489842 w 6220868"/>
                <a:gd name="connsiteY135" fmla="*/ 3721211 h 3991555"/>
                <a:gd name="connsiteX136" fmla="*/ 1450086 w 6220868"/>
                <a:gd name="connsiteY136" fmla="*/ 3737113 h 3991555"/>
                <a:gd name="connsiteX137" fmla="*/ 1418280 w 6220868"/>
                <a:gd name="connsiteY137" fmla="*/ 3753016 h 3991555"/>
                <a:gd name="connsiteX138" fmla="*/ 1378524 w 6220868"/>
                <a:gd name="connsiteY138" fmla="*/ 3768918 h 3991555"/>
                <a:gd name="connsiteX139" fmla="*/ 1243352 w 6220868"/>
                <a:gd name="connsiteY139" fmla="*/ 3792772 h 3991555"/>
                <a:gd name="connsiteX140" fmla="*/ 1195644 w 6220868"/>
                <a:gd name="connsiteY140" fmla="*/ 3808675 h 3991555"/>
                <a:gd name="connsiteX141" fmla="*/ 1163839 w 6220868"/>
                <a:gd name="connsiteY141" fmla="*/ 3816626 h 3991555"/>
                <a:gd name="connsiteX142" fmla="*/ 1124082 w 6220868"/>
                <a:gd name="connsiteY142" fmla="*/ 3832529 h 3991555"/>
                <a:gd name="connsiteX143" fmla="*/ 941202 w 6220868"/>
                <a:gd name="connsiteY143" fmla="*/ 3816626 h 3991555"/>
                <a:gd name="connsiteX144" fmla="*/ 877592 w 6220868"/>
                <a:gd name="connsiteY144" fmla="*/ 3784821 h 3991555"/>
                <a:gd name="connsiteX145" fmla="*/ 845787 w 6220868"/>
                <a:gd name="connsiteY145" fmla="*/ 3768918 h 3991555"/>
                <a:gd name="connsiteX146" fmla="*/ 790127 w 6220868"/>
                <a:gd name="connsiteY146" fmla="*/ 3737113 h 3991555"/>
                <a:gd name="connsiteX147" fmla="*/ 710614 w 6220868"/>
                <a:gd name="connsiteY147" fmla="*/ 3713259 h 3991555"/>
                <a:gd name="connsiteX148" fmla="*/ 647004 w 6220868"/>
                <a:gd name="connsiteY148" fmla="*/ 3697357 h 3991555"/>
                <a:gd name="connsiteX149" fmla="*/ 623150 w 6220868"/>
                <a:gd name="connsiteY149" fmla="*/ 3681454 h 3991555"/>
                <a:gd name="connsiteX150" fmla="*/ 543637 w 6220868"/>
                <a:gd name="connsiteY150" fmla="*/ 3649649 h 3991555"/>
                <a:gd name="connsiteX151" fmla="*/ 456173 w 6220868"/>
                <a:gd name="connsiteY151" fmla="*/ 3665551 h 3991555"/>
                <a:gd name="connsiteX152" fmla="*/ 360757 w 6220868"/>
                <a:gd name="connsiteY152" fmla="*/ 3705308 h 3991555"/>
                <a:gd name="connsiteX153" fmla="*/ 90413 w 6220868"/>
                <a:gd name="connsiteY153" fmla="*/ 3697357 h 3991555"/>
                <a:gd name="connsiteX154" fmla="*/ 74510 w 6220868"/>
                <a:gd name="connsiteY154" fmla="*/ 3665551 h 3991555"/>
                <a:gd name="connsiteX155" fmla="*/ 26802 w 6220868"/>
                <a:gd name="connsiteY155" fmla="*/ 3641697 h 3991555"/>
                <a:gd name="connsiteX156" fmla="*/ 2948 w 6220868"/>
                <a:gd name="connsiteY156" fmla="*/ 3625795 h 3991555"/>
                <a:gd name="connsiteX157" fmla="*/ 9111 w 6220868"/>
                <a:gd name="connsiteY157" fmla="*/ 3279031 h 3991555"/>
                <a:gd name="connsiteX158" fmla="*/ 2948 w 6220868"/>
                <a:gd name="connsiteY158" fmla="*/ 3046316 h 39915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</a:cxnLst>
              <a:rect l="l" t="t" r="r" b="b"/>
              <a:pathLst>
                <a:path w="6220868" h="3991555">
                  <a:moveTo>
                    <a:pt x="2948" y="3046316"/>
                  </a:moveTo>
                  <a:lnTo>
                    <a:pt x="2948" y="174929"/>
                  </a:lnTo>
                  <a:cubicBezTo>
                    <a:pt x="38538" y="166031"/>
                    <a:pt x="35573" y="161950"/>
                    <a:pt x="74510" y="174929"/>
                  </a:cubicBezTo>
                  <a:cubicBezTo>
                    <a:pt x="85755" y="178677"/>
                    <a:pt x="94766" y="188166"/>
                    <a:pt x="106315" y="190831"/>
                  </a:cubicBezTo>
                  <a:cubicBezTo>
                    <a:pt x="303865" y="236420"/>
                    <a:pt x="42711" y="155053"/>
                    <a:pt x="257390" y="214685"/>
                  </a:cubicBezTo>
                  <a:cubicBezTo>
                    <a:pt x="397040" y="253476"/>
                    <a:pt x="250173" y="228420"/>
                    <a:pt x="376660" y="246491"/>
                  </a:cubicBezTo>
                  <a:cubicBezTo>
                    <a:pt x="480027" y="243840"/>
                    <a:pt x="583476" y="243457"/>
                    <a:pt x="686760" y="238539"/>
                  </a:cubicBezTo>
                  <a:cubicBezTo>
                    <a:pt x="701840" y="237821"/>
                    <a:pt x="731430" y="218806"/>
                    <a:pt x="742420" y="214685"/>
                  </a:cubicBezTo>
                  <a:cubicBezTo>
                    <a:pt x="752652" y="210848"/>
                    <a:pt x="763623" y="209384"/>
                    <a:pt x="774225" y="206734"/>
                  </a:cubicBezTo>
                  <a:cubicBezTo>
                    <a:pt x="782176" y="201433"/>
                    <a:pt x="789782" y="195572"/>
                    <a:pt x="798079" y="190831"/>
                  </a:cubicBezTo>
                  <a:cubicBezTo>
                    <a:pt x="808370" y="184950"/>
                    <a:pt x="819833" y="181211"/>
                    <a:pt x="829884" y="174929"/>
                  </a:cubicBezTo>
                  <a:cubicBezTo>
                    <a:pt x="841122" y="167905"/>
                    <a:pt x="849385" y="155997"/>
                    <a:pt x="861689" y="151075"/>
                  </a:cubicBezTo>
                  <a:cubicBezTo>
                    <a:pt x="876658" y="145087"/>
                    <a:pt x="893535" y="146008"/>
                    <a:pt x="909397" y="143124"/>
                  </a:cubicBezTo>
                  <a:cubicBezTo>
                    <a:pt x="922694" y="140706"/>
                    <a:pt x="935902" y="137823"/>
                    <a:pt x="949154" y="135172"/>
                  </a:cubicBezTo>
                  <a:cubicBezTo>
                    <a:pt x="1055171" y="137823"/>
                    <a:pt x="1161390" y="136070"/>
                    <a:pt x="1267206" y="143124"/>
                  </a:cubicBezTo>
                  <a:cubicBezTo>
                    <a:pt x="1281447" y="144073"/>
                    <a:pt x="1293919" y="153229"/>
                    <a:pt x="1306962" y="159026"/>
                  </a:cubicBezTo>
                  <a:cubicBezTo>
                    <a:pt x="1372033" y="187947"/>
                    <a:pt x="1303076" y="162538"/>
                    <a:pt x="1378524" y="190831"/>
                  </a:cubicBezTo>
                  <a:cubicBezTo>
                    <a:pt x="1386372" y="193774"/>
                    <a:pt x="1394081" y="197598"/>
                    <a:pt x="1402378" y="198783"/>
                  </a:cubicBezTo>
                  <a:cubicBezTo>
                    <a:pt x="1529039" y="216878"/>
                    <a:pt x="1880777" y="214552"/>
                    <a:pt x="1887407" y="214685"/>
                  </a:cubicBezTo>
                  <a:lnTo>
                    <a:pt x="2277021" y="206734"/>
                  </a:lnTo>
                  <a:cubicBezTo>
                    <a:pt x="2291351" y="206193"/>
                    <a:pt x="2318099" y="194997"/>
                    <a:pt x="2332680" y="190831"/>
                  </a:cubicBezTo>
                  <a:cubicBezTo>
                    <a:pt x="2358872" y="183347"/>
                    <a:pt x="2376926" y="180392"/>
                    <a:pt x="2404242" y="174929"/>
                  </a:cubicBezTo>
                  <a:cubicBezTo>
                    <a:pt x="2420145" y="164327"/>
                    <a:pt x="2433030" y="145827"/>
                    <a:pt x="2451950" y="143124"/>
                  </a:cubicBezTo>
                  <a:cubicBezTo>
                    <a:pt x="2558626" y="127883"/>
                    <a:pt x="2462090" y="142725"/>
                    <a:pt x="2547366" y="127221"/>
                  </a:cubicBezTo>
                  <a:cubicBezTo>
                    <a:pt x="2565158" y="123986"/>
                    <a:pt x="2607018" y="118766"/>
                    <a:pt x="2626879" y="111318"/>
                  </a:cubicBezTo>
                  <a:cubicBezTo>
                    <a:pt x="2637977" y="107156"/>
                    <a:pt x="2648393" y="101297"/>
                    <a:pt x="2658684" y="95416"/>
                  </a:cubicBezTo>
                  <a:cubicBezTo>
                    <a:pt x="2678584" y="84045"/>
                    <a:pt x="2691443" y="73598"/>
                    <a:pt x="2706392" y="55659"/>
                  </a:cubicBezTo>
                  <a:cubicBezTo>
                    <a:pt x="2712510" y="48318"/>
                    <a:pt x="2715102" y="38098"/>
                    <a:pt x="2722294" y="31805"/>
                  </a:cubicBezTo>
                  <a:cubicBezTo>
                    <a:pt x="2736678" y="19219"/>
                    <a:pt x="2770002" y="0"/>
                    <a:pt x="2770002" y="0"/>
                  </a:cubicBezTo>
                  <a:cubicBezTo>
                    <a:pt x="3061821" y="18239"/>
                    <a:pt x="2940333" y="3886"/>
                    <a:pt x="3135762" y="31805"/>
                  </a:cubicBezTo>
                  <a:cubicBezTo>
                    <a:pt x="3153501" y="34339"/>
                    <a:pt x="3219284" y="43298"/>
                    <a:pt x="3239129" y="47708"/>
                  </a:cubicBezTo>
                  <a:cubicBezTo>
                    <a:pt x="3315769" y="64738"/>
                    <a:pt x="3199545" y="46294"/>
                    <a:pt x="3294788" y="63611"/>
                  </a:cubicBezTo>
                  <a:cubicBezTo>
                    <a:pt x="3313227" y="66964"/>
                    <a:pt x="3332122" y="67635"/>
                    <a:pt x="3350447" y="71562"/>
                  </a:cubicBezTo>
                  <a:cubicBezTo>
                    <a:pt x="3369314" y="75605"/>
                    <a:pt x="3387240" y="83421"/>
                    <a:pt x="3406107" y="87464"/>
                  </a:cubicBezTo>
                  <a:cubicBezTo>
                    <a:pt x="3424432" y="91391"/>
                    <a:pt x="3443441" y="91489"/>
                    <a:pt x="3461766" y="95416"/>
                  </a:cubicBezTo>
                  <a:cubicBezTo>
                    <a:pt x="3598933" y="124809"/>
                    <a:pt x="3430768" y="100485"/>
                    <a:pt x="3581035" y="119270"/>
                  </a:cubicBezTo>
                  <a:cubicBezTo>
                    <a:pt x="3588986" y="121920"/>
                    <a:pt x="3597230" y="123817"/>
                    <a:pt x="3604889" y="127221"/>
                  </a:cubicBezTo>
                  <a:cubicBezTo>
                    <a:pt x="3621136" y="134442"/>
                    <a:pt x="3635730" y="145453"/>
                    <a:pt x="3652597" y="151075"/>
                  </a:cubicBezTo>
                  <a:cubicBezTo>
                    <a:pt x="3667892" y="156173"/>
                    <a:pt x="3684402" y="156376"/>
                    <a:pt x="3700305" y="159026"/>
                  </a:cubicBezTo>
                  <a:cubicBezTo>
                    <a:pt x="3713557" y="164327"/>
                    <a:pt x="3726521" y="170416"/>
                    <a:pt x="3740061" y="174929"/>
                  </a:cubicBezTo>
                  <a:cubicBezTo>
                    <a:pt x="3758366" y="181031"/>
                    <a:pt x="3777614" y="184161"/>
                    <a:pt x="3795720" y="190831"/>
                  </a:cubicBezTo>
                  <a:cubicBezTo>
                    <a:pt x="3828051" y="202743"/>
                    <a:pt x="3863571" y="209915"/>
                    <a:pt x="3891136" y="230588"/>
                  </a:cubicBezTo>
                  <a:cubicBezTo>
                    <a:pt x="3912340" y="246491"/>
                    <a:pt x="3930386" y="267855"/>
                    <a:pt x="3954747" y="278296"/>
                  </a:cubicBezTo>
                  <a:cubicBezTo>
                    <a:pt x="3973300" y="286247"/>
                    <a:pt x="3992352" y="293123"/>
                    <a:pt x="4010406" y="302150"/>
                  </a:cubicBezTo>
                  <a:cubicBezTo>
                    <a:pt x="4018953" y="306424"/>
                    <a:pt x="4025713" y="313778"/>
                    <a:pt x="4034260" y="318052"/>
                  </a:cubicBezTo>
                  <a:cubicBezTo>
                    <a:pt x="4047026" y="324435"/>
                    <a:pt x="4060973" y="328158"/>
                    <a:pt x="4074016" y="333955"/>
                  </a:cubicBezTo>
                  <a:cubicBezTo>
                    <a:pt x="4084847" y="338769"/>
                    <a:pt x="4094880" y="345298"/>
                    <a:pt x="4105821" y="349857"/>
                  </a:cubicBezTo>
                  <a:cubicBezTo>
                    <a:pt x="4126725" y="358567"/>
                    <a:pt x="4148871" y="364221"/>
                    <a:pt x="4169432" y="373711"/>
                  </a:cubicBezTo>
                  <a:cubicBezTo>
                    <a:pt x="4188489" y="382506"/>
                    <a:pt x="4219037" y="406881"/>
                    <a:pt x="4240994" y="413468"/>
                  </a:cubicBezTo>
                  <a:cubicBezTo>
                    <a:pt x="4256436" y="418101"/>
                    <a:pt x="4272892" y="418257"/>
                    <a:pt x="4288701" y="421419"/>
                  </a:cubicBezTo>
                  <a:cubicBezTo>
                    <a:pt x="4299417" y="423562"/>
                    <a:pt x="4309755" y="427416"/>
                    <a:pt x="4320507" y="429371"/>
                  </a:cubicBezTo>
                  <a:cubicBezTo>
                    <a:pt x="4338946" y="432724"/>
                    <a:pt x="4357680" y="434241"/>
                    <a:pt x="4376166" y="437322"/>
                  </a:cubicBezTo>
                  <a:cubicBezTo>
                    <a:pt x="4389497" y="439544"/>
                    <a:pt x="4402425" y="444581"/>
                    <a:pt x="4415922" y="445273"/>
                  </a:cubicBezTo>
                  <a:cubicBezTo>
                    <a:pt x="4505958" y="449890"/>
                    <a:pt x="4596152" y="450574"/>
                    <a:pt x="4686267" y="453224"/>
                  </a:cubicBezTo>
                  <a:cubicBezTo>
                    <a:pt x="4725144" y="452081"/>
                    <a:pt x="4943160" y="452001"/>
                    <a:pt x="5036124" y="437322"/>
                  </a:cubicBezTo>
                  <a:cubicBezTo>
                    <a:pt x="5042280" y="436350"/>
                    <a:pt x="5118000" y="419608"/>
                    <a:pt x="5139491" y="413468"/>
                  </a:cubicBezTo>
                  <a:cubicBezTo>
                    <a:pt x="5147550" y="411166"/>
                    <a:pt x="5155178" y="407402"/>
                    <a:pt x="5163345" y="405517"/>
                  </a:cubicBezTo>
                  <a:cubicBezTo>
                    <a:pt x="5189682" y="399439"/>
                    <a:pt x="5242858" y="389614"/>
                    <a:pt x="5242858" y="389614"/>
                  </a:cubicBezTo>
                  <a:cubicBezTo>
                    <a:pt x="5253460" y="384313"/>
                    <a:pt x="5263164" y="376586"/>
                    <a:pt x="5274663" y="373711"/>
                  </a:cubicBezTo>
                  <a:cubicBezTo>
                    <a:pt x="5295394" y="368528"/>
                    <a:pt x="5317154" y="369009"/>
                    <a:pt x="5338274" y="365760"/>
                  </a:cubicBezTo>
                  <a:cubicBezTo>
                    <a:pt x="5351631" y="363705"/>
                    <a:pt x="5364778" y="360459"/>
                    <a:pt x="5378030" y="357809"/>
                  </a:cubicBezTo>
                  <a:cubicBezTo>
                    <a:pt x="5420437" y="360459"/>
                    <a:pt x="5463151" y="360019"/>
                    <a:pt x="5505251" y="365760"/>
                  </a:cubicBezTo>
                  <a:cubicBezTo>
                    <a:pt x="5521860" y="368025"/>
                    <a:pt x="5536229" y="380617"/>
                    <a:pt x="5552959" y="381663"/>
                  </a:cubicBezTo>
                  <a:cubicBezTo>
                    <a:pt x="5579544" y="383324"/>
                    <a:pt x="5605968" y="376362"/>
                    <a:pt x="5632472" y="373711"/>
                  </a:cubicBezTo>
                  <a:cubicBezTo>
                    <a:pt x="5657794" y="335726"/>
                    <a:pt x="5638809" y="356830"/>
                    <a:pt x="5688131" y="326004"/>
                  </a:cubicBezTo>
                  <a:cubicBezTo>
                    <a:pt x="5696235" y="320939"/>
                    <a:pt x="5703201" y="313865"/>
                    <a:pt x="5711985" y="310101"/>
                  </a:cubicBezTo>
                  <a:cubicBezTo>
                    <a:pt x="5728141" y="303177"/>
                    <a:pt x="5779173" y="296663"/>
                    <a:pt x="5791498" y="294198"/>
                  </a:cubicBezTo>
                  <a:cubicBezTo>
                    <a:pt x="5802214" y="292055"/>
                    <a:pt x="5812551" y="288202"/>
                    <a:pt x="5823303" y="286247"/>
                  </a:cubicBezTo>
                  <a:cubicBezTo>
                    <a:pt x="5841742" y="282895"/>
                    <a:pt x="5860439" y="281146"/>
                    <a:pt x="5878962" y="278296"/>
                  </a:cubicBezTo>
                  <a:cubicBezTo>
                    <a:pt x="5894897" y="275844"/>
                    <a:pt x="5910689" y="272475"/>
                    <a:pt x="5926670" y="270344"/>
                  </a:cubicBezTo>
                  <a:cubicBezTo>
                    <a:pt x="5950460" y="267172"/>
                    <a:pt x="5974472" y="265787"/>
                    <a:pt x="5998232" y="262393"/>
                  </a:cubicBezTo>
                  <a:cubicBezTo>
                    <a:pt x="6029290" y="257956"/>
                    <a:pt x="6056344" y="250279"/>
                    <a:pt x="6085696" y="238539"/>
                  </a:cubicBezTo>
                  <a:cubicBezTo>
                    <a:pt x="6097842" y="233681"/>
                    <a:pt x="6132696" y="218838"/>
                    <a:pt x="6149307" y="214685"/>
                  </a:cubicBezTo>
                  <a:cubicBezTo>
                    <a:pt x="6162418" y="211407"/>
                    <a:pt x="6175811" y="209384"/>
                    <a:pt x="6189063" y="206734"/>
                  </a:cubicBezTo>
                  <a:cubicBezTo>
                    <a:pt x="6215122" y="189361"/>
                    <a:pt x="6203361" y="190831"/>
                    <a:pt x="6220868" y="190831"/>
                  </a:cubicBezTo>
                  <a:lnTo>
                    <a:pt x="6220868" y="3991555"/>
                  </a:lnTo>
                  <a:lnTo>
                    <a:pt x="6069794" y="3975652"/>
                  </a:lnTo>
                  <a:cubicBezTo>
                    <a:pt x="6058244" y="3972987"/>
                    <a:pt x="6048820" y="3964564"/>
                    <a:pt x="6037988" y="3959750"/>
                  </a:cubicBezTo>
                  <a:cubicBezTo>
                    <a:pt x="6024945" y="3953953"/>
                    <a:pt x="6011226" y="3949753"/>
                    <a:pt x="5998232" y="3943847"/>
                  </a:cubicBezTo>
                  <a:cubicBezTo>
                    <a:pt x="5982046" y="3936490"/>
                    <a:pt x="5967119" y="3926375"/>
                    <a:pt x="5950524" y="3919993"/>
                  </a:cubicBezTo>
                  <a:cubicBezTo>
                    <a:pt x="5932515" y="3913066"/>
                    <a:pt x="5913347" y="3909636"/>
                    <a:pt x="5894865" y="3904091"/>
                  </a:cubicBezTo>
                  <a:cubicBezTo>
                    <a:pt x="5886837" y="3901683"/>
                    <a:pt x="5878859" y="3899082"/>
                    <a:pt x="5871011" y="3896139"/>
                  </a:cubicBezTo>
                  <a:cubicBezTo>
                    <a:pt x="5821583" y="3877604"/>
                    <a:pt x="5823525" y="3876372"/>
                    <a:pt x="5767644" y="3848431"/>
                  </a:cubicBezTo>
                  <a:cubicBezTo>
                    <a:pt x="5730841" y="3830029"/>
                    <a:pt x="5720507" y="3821990"/>
                    <a:pt x="5672228" y="3816626"/>
                  </a:cubicBezTo>
                  <a:cubicBezTo>
                    <a:pt x="5601852" y="3808807"/>
                    <a:pt x="5579695" y="3807660"/>
                    <a:pt x="5505251" y="3792772"/>
                  </a:cubicBezTo>
                  <a:cubicBezTo>
                    <a:pt x="5478747" y="3787471"/>
                    <a:pt x="5451380" y="3785418"/>
                    <a:pt x="5425738" y="3776870"/>
                  </a:cubicBezTo>
                  <a:lnTo>
                    <a:pt x="5378030" y="3760967"/>
                  </a:lnTo>
                  <a:cubicBezTo>
                    <a:pt x="5331886" y="3730204"/>
                    <a:pt x="5376768" y="3755170"/>
                    <a:pt x="5298517" y="3737113"/>
                  </a:cubicBezTo>
                  <a:cubicBezTo>
                    <a:pt x="5282183" y="3733344"/>
                    <a:pt x="5266981" y="3725622"/>
                    <a:pt x="5250809" y="3721211"/>
                  </a:cubicBezTo>
                  <a:cubicBezTo>
                    <a:pt x="5192827" y="3705398"/>
                    <a:pt x="5230081" y="3721389"/>
                    <a:pt x="5187199" y="3705308"/>
                  </a:cubicBezTo>
                  <a:cubicBezTo>
                    <a:pt x="5173835" y="3700296"/>
                    <a:pt x="5161398" y="3692396"/>
                    <a:pt x="5147442" y="3689405"/>
                  </a:cubicBezTo>
                  <a:cubicBezTo>
                    <a:pt x="5123974" y="3684376"/>
                    <a:pt x="5099734" y="3684104"/>
                    <a:pt x="5075880" y="3681454"/>
                  </a:cubicBezTo>
                  <a:cubicBezTo>
                    <a:pt x="5028172" y="3684104"/>
                    <a:pt x="4980373" y="3685437"/>
                    <a:pt x="4932757" y="3689405"/>
                  </a:cubicBezTo>
                  <a:cubicBezTo>
                    <a:pt x="4916691" y="3690744"/>
                    <a:pt x="4900018" y="3691369"/>
                    <a:pt x="4885049" y="3697357"/>
                  </a:cubicBezTo>
                  <a:cubicBezTo>
                    <a:pt x="4872745" y="3702279"/>
                    <a:pt x="4864028" y="3713508"/>
                    <a:pt x="4853244" y="3721211"/>
                  </a:cubicBezTo>
                  <a:cubicBezTo>
                    <a:pt x="4826271" y="3740477"/>
                    <a:pt x="4835075" y="3735218"/>
                    <a:pt x="4805536" y="3745064"/>
                  </a:cubicBezTo>
                  <a:cubicBezTo>
                    <a:pt x="4797585" y="3750365"/>
                    <a:pt x="4789786" y="3755902"/>
                    <a:pt x="4781682" y="3760967"/>
                  </a:cubicBezTo>
                  <a:cubicBezTo>
                    <a:pt x="4768577" y="3769158"/>
                    <a:pt x="4753660" y="3774763"/>
                    <a:pt x="4741926" y="3784821"/>
                  </a:cubicBezTo>
                  <a:cubicBezTo>
                    <a:pt x="4734670" y="3791040"/>
                    <a:pt x="4733485" y="3802705"/>
                    <a:pt x="4726023" y="3808675"/>
                  </a:cubicBezTo>
                  <a:cubicBezTo>
                    <a:pt x="4719478" y="3813911"/>
                    <a:pt x="4710415" y="3815127"/>
                    <a:pt x="4702169" y="3816626"/>
                  </a:cubicBezTo>
                  <a:cubicBezTo>
                    <a:pt x="4681145" y="3820448"/>
                    <a:pt x="4659762" y="3821927"/>
                    <a:pt x="4638559" y="3824577"/>
                  </a:cubicBezTo>
                  <a:cubicBezTo>
                    <a:pt x="4556848" y="3857262"/>
                    <a:pt x="4611169" y="3838675"/>
                    <a:pt x="4463630" y="3864334"/>
                  </a:cubicBezTo>
                  <a:cubicBezTo>
                    <a:pt x="4447746" y="3867096"/>
                    <a:pt x="4431660" y="3868788"/>
                    <a:pt x="4415922" y="3872285"/>
                  </a:cubicBezTo>
                  <a:cubicBezTo>
                    <a:pt x="4392068" y="3877586"/>
                    <a:pt x="4368497" y="3884377"/>
                    <a:pt x="4344360" y="3888188"/>
                  </a:cubicBezTo>
                  <a:cubicBezTo>
                    <a:pt x="4318049" y="3892342"/>
                    <a:pt x="4291351" y="3893489"/>
                    <a:pt x="4264847" y="3896139"/>
                  </a:cubicBezTo>
                  <a:lnTo>
                    <a:pt x="3843428" y="3888188"/>
                  </a:lnTo>
                  <a:cubicBezTo>
                    <a:pt x="3822071" y="3887488"/>
                    <a:pt x="3801056" y="3882597"/>
                    <a:pt x="3779818" y="3880237"/>
                  </a:cubicBezTo>
                  <a:cubicBezTo>
                    <a:pt x="3753344" y="3877295"/>
                    <a:pt x="3726708" y="3875805"/>
                    <a:pt x="3700305" y="3872285"/>
                  </a:cubicBezTo>
                  <a:cubicBezTo>
                    <a:pt x="3686909" y="3870499"/>
                    <a:pt x="3673845" y="3866751"/>
                    <a:pt x="3660548" y="3864334"/>
                  </a:cubicBezTo>
                  <a:cubicBezTo>
                    <a:pt x="3644686" y="3861450"/>
                    <a:pt x="3628743" y="3859033"/>
                    <a:pt x="3612840" y="3856383"/>
                  </a:cubicBezTo>
                  <a:cubicBezTo>
                    <a:pt x="3604889" y="3853732"/>
                    <a:pt x="3597169" y="3850249"/>
                    <a:pt x="3588987" y="3848431"/>
                  </a:cubicBezTo>
                  <a:cubicBezTo>
                    <a:pt x="3573249" y="3844934"/>
                    <a:pt x="3556721" y="3845113"/>
                    <a:pt x="3541279" y="3840480"/>
                  </a:cubicBezTo>
                  <a:cubicBezTo>
                    <a:pt x="3529926" y="3837074"/>
                    <a:pt x="3520719" y="3828325"/>
                    <a:pt x="3509474" y="3824577"/>
                  </a:cubicBezTo>
                  <a:cubicBezTo>
                    <a:pt x="3496653" y="3820303"/>
                    <a:pt x="3482969" y="3819276"/>
                    <a:pt x="3469717" y="3816626"/>
                  </a:cubicBezTo>
                  <a:cubicBezTo>
                    <a:pt x="3389062" y="3762856"/>
                    <a:pt x="3425968" y="3775871"/>
                    <a:pt x="3366350" y="3760967"/>
                  </a:cubicBezTo>
                  <a:cubicBezTo>
                    <a:pt x="3339850" y="3747717"/>
                    <a:pt x="3290410" y="3721830"/>
                    <a:pt x="3262983" y="3713259"/>
                  </a:cubicBezTo>
                  <a:cubicBezTo>
                    <a:pt x="3239659" y="3705970"/>
                    <a:pt x="3215231" y="3702852"/>
                    <a:pt x="3191421" y="3697357"/>
                  </a:cubicBezTo>
                  <a:cubicBezTo>
                    <a:pt x="3180773" y="3694900"/>
                    <a:pt x="3170218" y="3692056"/>
                    <a:pt x="3159616" y="3689405"/>
                  </a:cubicBezTo>
                  <a:cubicBezTo>
                    <a:pt x="3151665" y="3684104"/>
                    <a:pt x="3144546" y="3677267"/>
                    <a:pt x="3135762" y="3673503"/>
                  </a:cubicBezTo>
                  <a:cubicBezTo>
                    <a:pt x="3125931" y="3669289"/>
                    <a:pt x="3071283" y="3659017"/>
                    <a:pt x="3064200" y="3657600"/>
                  </a:cubicBezTo>
                  <a:cubicBezTo>
                    <a:pt x="3048298" y="3649649"/>
                    <a:pt x="3033259" y="3639663"/>
                    <a:pt x="3016493" y="3633746"/>
                  </a:cubicBezTo>
                  <a:cubicBezTo>
                    <a:pt x="2945120" y="3608556"/>
                    <a:pt x="2941954" y="3613310"/>
                    <a:pt x="2881320" y="3601941"/>
                  </a:cubicBezTo>
                  <a:cubicBezTo>
                    <a:pt x="2854754" y="3596960"/>
                    <a:pt x="2827449" y="3594585"/>
                    <a:pt x="2801807" y="3586038"/>
                  </a:cubicBezTo>
                  <a:cubicBezTo>
                    <a:pt x="2775048" y="3577118"/>
                    <a:pt x="2770183" y="3574401"/>
                    <a:pt x="2738197" y="3570136"/>
                  </a:cubicBezTo>
                  <a:cubicBezTo>
                    <a:pt x="2711794" y="3566616"/>
                    <a:pt x="2685158" y="3565126"/>
                    <a:pt x="2658684" y="3562184"/>
                  </a:cubicBezTo>
                  <a:cubicBezTo>
                    <a:pt x="2502377" y="3544816"/>
                    <a:pt x="2703554" y="3564094"/>
                    <a:pt x="2507609" y="3546282"/>
                  </a:cubicBezTo>
                  <a:cubicBezTo>
                    <a:pt x="2428096" y="3548932"/>
                    <a:pt x="2348498" y="3549694"/>
                    <a:pt x="2269070" y="3554233"/>
                  </a:cubicBezTo>
                  <a:cubicBezTo>
                    <a:pt x="2255578" y="3555004"/>
                    <a:pt x="2242258" y="3558301"/>
                    <a:pt x="2229314" y="3562184"/>
                  </a:cubicBezTo>
                  <a:cubicBezTo>
                    <a:pt x="2191255" y="3573602"/>
                    <a:pt x="2190064" y="3584287"/>
                    <a:pt x="2149800" y="3586038"/>
                  </a:cubicBezTo>
                  <a:cubicBezTo>
                    <a:pt x="2041203" y="3590760"/>
                    <a:pt x="1932465" y="3591339"/>
                    <a:pt x="1823797" y="3593990"/>
                  </a:cubicBezTo>
                  <a:cubicBezTo>
                    <a:pt x="1799943" y="3599291"/>
                    <a:pt x="1775779" y="3603352"/>
                    <a:pt x="1752235" y="3609892"/>
                  </a:cubicBezTo>
                  <a:cubicBezTo>
                    <a:pt x="1725142" y="3617418"/>
                    <a:pt x="1671090" y="3636239"/>
                    <a:pt x="1640917" y="3649649"/>
                  </a:cubicBezTo>
                  <a:cubicBezTo>
                    <a:pt x="1515449" y="3705412"/>
                    <a:pt x="1687598" y="3630284"/>
                    <a:pt x="1585258" y="3681454"/>
                  </a:cubicBezTo>
                  <a:cubicBezTo>
                    <a:pt x="1577761" y="3685202"/>
                    <a:pt x="1569252" y="3686462"/>
                    <a:pt x="1561404" y="3689405"/>
                  </a:cubicBezTo>
                  <a:cubicBezTo>
                    <a:pt x="1548040" y="3694417"/>
                    <a:pt x="1534690" y="3699511"/>
                    <a:pt x="1521647" y="3705308"/>
                  </a:cubicBezTo>
                  <a:cubicBezTo>
                    <a:pt x="1510816" y="3710122"/>
                    <a:pt x="1500673" y="3716397"/>
                    <a:pt x="1489842" y="3721211"/>
                  </a:cubicBezTo>
                  <a:cubicBezTo>
                    <a:pt x="1476799" y="3727008"/>
                    <a:pt x="1463129" y="3731316"/>
                    <a:pt x="1450086" y="3737113"/>
                  </a:cubicBezTo>
                  <a:cubicBezTo>
                    <a:pt x="1439254" y="3741927"/>
                    <a:pt x="1429112" y="3748202"/>
                    <a:pt x="1418280" y="3753016"/>
                  </a:cubicBezTo>
                  <a:cubicBezTo>
                    <a:pt x="1405237" y="3758813"/>
                    <a:pt x="1392442" y="3765755"/>
                    <a:pt x="1378524" y="3768918"/>
                  </a:cubicBezTo>
                  <a:cubicBezTo>
                    <a:pt x="1333908" y="3779058"/>
                    <a:pt x="1243352" y="3792772"/>
                    <a:pt x="1243352" y="3792772"/>
                  </a:cubicBezTo>
                  <a:cubicBezTo>
                    <a:pt x="1227449" y="3798073"/>
                    <a:pt x="1211700" y="3803858"/>
                    <a:pt x="1195644" y="3808675"/>
                  </a:cubicBezTo>
                  <a:cubicBezTo>
                    <a:pt x="1185177" y="3811815"/>
                    <a:pt x="1174206" y="3813170"/>
                    <a:pt x="1163839" y="3816626"/>
                  </a:cubicBezTo>
                  <a:cubicBezTo>
                    <a:pt x="1150298" y="3821140"/>
                    <a:pt x="1137334" y="3827228"/>
                    <a:pt x="1124082" y="3832529"/>
                  </a:cubicBezTo>
                  <a:cubicBezTo>
                    <a:pt x="1063122" y="3827228"/>
                    <a:pt x="1001777" y="3825280"/>
                    <a:pt x="941202" y="3816626"/>
                  </a:cubicBezTo>
                  <a:cubicBezTo>
                    <a:pt x="909890" y="3812153"/>
                    <a:pt x="901727" y="3798613"/>
                    <a:pt x="877592" y="3784821"/>
                  </a:cubicBezTo>
                  <a:cubicBezTo>
                    <a:pt x="867301" y="3778940"/>
                    <a:pt x="856078" y="3774799"/>
                    <a:pt x="845787" y="3768918"/>
                  </a:cubicBezTo>
                  <a:cubicBezTo>
                    <a:pt x="812322" y="3749795"/>
                    <a:pt x="830168" y="3753129"/>
                    <a:pt x="790127" y="3737113"/>
                  </a:cubicBezTo>
                  <a:cubicBezTo>
                    <a:pt x="765358" y="3727205"/>
                    <a:pt x="736968" y="3719116"/>
                    <a:pt x="710614" y="3713259"/>
                  </a:cubicBezTo>
                  <a:cubicBezTo>
                    <a:pt x="653039" y="3700464"/>
                    <a:pt x="689633" y="3711566"/>
                    <a:pt x="647004" y="3697357"/>
                  </a:cubicBezTo>
                  <a:cubicBezTo>
                    <a:pt x="639053" y="3692056"/>
                    <a:pt x="631827" y="3685459"/>
                    <a:pt x="623150" y="3681454"/>
                  </a:cubicBezTo>
                  <a:cubicBezTo>
                    <a:pt x="597231" y="3669492"/>
                    <a:pt x="543637" y="3649649"/>
                    <a:pt x="543637" y="3649649"/>
                  </a:cubicBezTo>
                  <a:cubicBezTo>
                    <a:pt x="513094" y="3653467"/>
                    <a:pt x="484067" y="3652872"/>
                    <a:pt x="456173" y="3665551"/>
                  </a:cubicBezTo>
                  <a:cubicBezTo>
                    <a:pt x="366479" y="3706321"/>
                    <a:pt x="423079" y="3689728"/>
                    <a:pt x="360757" y="3705308"/>
                  </a:cubicBezTo>
                  <a:lnTo>
                    <a:pt x="90413" y="3697357"/>
                  </a:lnTo>
                  <a:cubicBezTo>
                    <a:pt x="78672" y="3695726"/>
                    <a:pt x="82098" y="3674657"/>
                    <a:pt x="74510" y="3665551"/>
                  </a:cubicBezTo>
                  <a:cubicBezTo>
                    <a:pt x="58236" y="3646022"/>
                    <a:pt x="46957" y="3651774"/>
                    <a:pt x="26802" y="3641697"/>
                  </a:cubicBezTo>
                  <a:cubicBezTo>
                    <a:pt x="18255" y="3637423"/>
                    <a:pt x="8682" y="3633440"/>
                    <a:pt x="2948" y="3625795"/>
                  </a:cubicBezTo>
                  <a:cubicBezTo>
                    <a:pt x="0" y="3660605"/>
                    <a:pt x="10504" y="3009880"/>
                    <a:pt x="9111" y="3279031"/>
                  </a:cubicBezTo>
                  <a:cubicBezTo>
                    <a:pt x="9111" y="3277706"/>
                    <a:pt x="3975" y="3658921"/>
                    <a:pt x="2948" y="3046316"/>
                  </a:cubicBezTo>
                  <a:close/>
                </a:path>
              </a:pathLst>
            </a:cu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7" name="Ellipse 16"/>
            <p:cNvSpPr/>
            <p:nvPr/>
          </p:nvSpPr>
          <p:spPr>
            <a:xfrm>
              <a:off x="1428728" y="2285992"/>
              <a:ext cx="214314" cy="214314"/>
            </a:xfrm>
            <a:prstGeom prst="ellipse">
              <a:avLst/>
            </a:prstGeom>
            <a:ln w="9525"/>
            <a:effectLst>
              <a:innerShdw blurRad="63500" dist="127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8" name="Ellipse 17"/>
            <p:cNvSpPr/>
            <p:nvPr/>
          </p:nvSpPr>
          <p:spPr>
            <a:xfrm>
              <a:off x="1428728" y="2714620"/>
              <a:ext cx="214314" cy="214314"/>
            </a:xfrm>
            <a:prstGeom prst="ellipse">
              <a:avLst/>
            </a:prstGeom>
            <a:ln w="9525"/>
            <a:effectLst>
              <a:innerShdw blurRad="63500" dist="127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9" name="Ellipse 18"/>
            <p:cNvSpPr/>
            <p:nvPr/>
          </p:nvSpPr>
          <p:spPr>
            <a:xfrm>
              <a:off x="1428728" y="3143248"/>
              <a:ext cx="214314" cy="214314"/>
            </a:xfrm>
            <a:prstGeom prst="ellipse">
              <a:avLst/>
            </a:prstGeom>
            <a:ln w="9525"/>
            <a:effectLst>
              <a:innerShdw blurRad="63500" dist="127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0" name="Ellipse 19"/>
            <p:cNvSpPr/>
            <p:nvPr/>
          </p:nvSpPr>
          <p:spPr>
            <a:xfrm>
              <a:off x="1428728" y="3571876"/>
              <a:ext cx="214314" cy="214314"/>
            </a:xfrm>
            <a:prstGeom prst="ellipse">
              <a:avLst/>
            </a:prstGeom>
            <a:ln w="9525"/>
            <a:effectLst>
              <a:innerShdw blurRad="63500" dist="127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1" name="Ellipse 20"/>
            <p:cNvSpPr/>
            <p:nvPr/>
          </p:nvSpPr>
          <p:spPr>
            <a:xfrm>
              <a:off x="1428728" y="4000504"/>
              <a:ext cx="214314" cy="214314"/>
            </a:xfrm>
            <a:prstGeom prst="ellipse">
              <a:avLst/>
            </a:prstGeom>
            <a:ln w="9525"/>
            <a:effectLst>
              <a:innerShdw blurRad="63500" dist="127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2" name="Ellipse 21"/>
            <p:cNvSpPr/>
            <p:nvPr/>
          </p:nvSpPr>
          <p:spPr>
            <a:xfrm>
              <a:off x="1428728" y="4429132"/>
              <a:ext cx="214314" cy="214314"/>
            </a:xfrm>
            <a:prstGeom prst="ellipse">
              <a:avLst/>
            </a:prstGeom>
            <a:ln w="9525"/>
            <a:effectLst>
              <a:innerShdw blurRad="63500" dist="127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3" name="Ellipse 22"/>
            <p:cNvSpPr/>
            <p:nvPr/>
          </p:nvSpPr>
          <p:spPr>
            <a:xfrm>
              <a:off x="1428728" y="4857760"/>
              <a:ext cx="214314" cy="214314"/>
            </a:xfrm>
            <a:prstGeom prst="ellipse">
              <a:avLst/>
            </a:prstGeom>
            <a:ln w="9525"/>
            <a:effectLst>
              <a:innerShdw blurRad="63500" dist="127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4" name="Ellipse 23"/>
            <p:cNvSpPr/>
            <p:nvPr/>
          </p:nvSpPr>
          <p:spPr>
            <a:xfrm>
              <a:off x="1428728" y="5286388"/>
              <a:ext cx="214314" cy="214314"/>
            </a:xfrm>
            <a:prstGeom prst="ellipse">
              <a:avLst/>
            </a:prstGeom>
            <a:ln w="9525"/>
            <a:effectLst>
              <a:innerShdw blurRad="63500" dist="127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5" name="Ellipse 24"/>
            <p:cNvSpPr/>
            <p:nvPr/>
          </p:nvSpPr>
          <p:spPr>
            <a:xfrm>
              <a:off x="1428728" y="1857364"/>
              <a:ext cx="214314" cy="214314"/>
            </a:xfrm>
            <a:prstGeom prst="ellipse">
              <a:avLst/>
            </a:prstGeom>
            <a:ln w="9525"/>
            <a:effectLst>
              <a:innerShdw blurRad="63500" dist="127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15361" name="Picture 1"/>
            <p:cNvPicPr preferRelativeResize="0"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1296000" y="1720800"/>
              <a:ext cx="531525" cy="477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5362" name="Picture 2"/>
            <p:cNvPicPr preferRelativeResize="0"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368000" y="5245200"/>
              <a:ext cx="349753" cy="3044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Easy-to-use API, an example</a:t>
            </a:r>
            <a:endParaRPr lang="de-DE" dirty="0"/>
          </a:p>
        </p:txBody>
      </p:sp>
      <p:sp>
        <p:nvSpPr>
          <p:cNvPr id="12" name="Rechteck 11"/>
          <p:cNvSpPr/>
          <p:nvPr/>
        </p:nvSpPr>
        <p:spPr>
          <a:xfrm>
            <a:off x="1928794" y="1928802"/>
            <a:ext cx="59293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dirty="0" smtClean="0">
                <a:solidFill>
                  <a:schemeClr val="tx2"/>
                </a:solidFill>
              </a:rPr>
              <a:t>Set</a:t>
            </a:r>
            <a:r>
              <a:rPr lang="de-DE" dirty="0" smtClean="0"/>
              <a:t> </a:t>
            </a:r>
            <a:r>
              <a:rPr lang="de-DE" dirty="0" err="1" smtClean="0"/>
              <a:t>idr</a:t>
            </a:r>
            <a:r>
              <a:rPr lang="de-DE" dirty="0" smtClean="0"/>
              <a:t> = </a:t>
            </a:r>
            <a:r>
              <a:rPr lang="de-DE" dirty="0" err="1" smtClean="0"/>
              <a:t>CreateObject</a:t>
            </a:r>
            <a:r>
              <a:rPr lang="de-DE" dirty="0" smtClean="0"/>
              <a:t>(</a:t>
            </a:r>
            <a:r>
              <a:rPr lang="de-DE" dirty="0" smtClean="0">
                <a:solidFill>
                  <a:srgbClr val="C00000"/>
                </a:solidFill>
              </a:rPr>
              <a:t>„</a:t>
            </a:r>
            <a:r>
              <a:rPr lang="de-DE" dirty="0" err="1" smtClean="0">
                <a:solidFill>
                  <a:srgbClr val="C00000"/>
                </a:solidFill>
              </a:rPr>
              <a:t>IDR.Kernel</a:t>
            </a:r>
            <a:r>
              <a:rPr lang="de-DE" dirty="0" smtClean="0">
                <a:solidFill>
                  <a:srgbClr val="C00000"/>
                </a:solidFill>
              </a:rPr>
              <a:t>"</a:t>
            </a:r>
            <a:r>
              <a:rPr lang="de-DE" dirty="0" smtClean="0"/>
              <a:t>)</a:t>
            </a:r>
          </a:p>
          <a:p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>
                <a:solidFill>
                  <a:schemeClr val="tx2"/>
                </a:solidFill>
              </a:rPr>
              <a:t>Call</a:t>
            </a:r>
            <a:r>
              <a:rPr lang="de-DE" dirty="0" smtClean="0"/>
              <a:t> </a:t>
            </a:r>
            <a:r>
              <a:rPr lang="de-DE" dirty="0" err="1" smtClean="0"/>
              <a:t>idr.Init</a:t>
            </a:r>
            <a:r>
              <a:rPr lang="de-DE" dirty="0" smtClean="0"/>
              <a:t>(</a:t>
            </a:r>
            <a:r>
              <a:rPr lang="de-DE" dirty="0" smtClean="0">
                <a:solidFill>
                  <a:srgbClr val="A50021"/>
                </a:solidFill>
              </a:rPr>
              <a:t>"D:\Example\Data", ""</a:t>
            </a:r>
            <a:r>
              <a:rPr lang="de-DE" dirty="0" smtClean="0"/>
              <a:t>)</a:t>
            </a:r>
          </a:p>
          <a:p>
            <a:r>
              <a:rPr lang="de-DE" dirty="0" smtClean="0">
                <a:solidFill>
                  <a:schemeClr val="tx2"/>
                </a:solidFill>
              </a:rPr>
              <a:t>Call </a:t>
            </a:r>
            <a:r>
              <a:rPr lang="de-DE" dirty="0" err="1" smtClean="0"/>
              <a:t>idr.LoadEnvironment</a:t>
            </a:r>
            <a:r>
              <a:rPr lang="de-DE" dirty="0" smtClean="0"/>
              <a:t>(</a:t>
            </a:r>
            <a:r>
              <a:rPr lang="de-DE" dirty="0" smtClean="0">
                <a:solidFill>
                  <a:srgbClr val="A50021"/>
                </a:solidFill>
              </a:rPr>
              <a:t>"D:\Example\Cfg", „Invoice"</a:t>
            </a:r>
            <a:r>
              <a:rPr lang="de-DE" dirty="0" smtClean="0"/>
              <a:t>)</a:t>
            </a:r>
          </a:p>
        </p:txBody>
      </p:sp>
      <p:sp>
        <p:nvSpPr>
          <p:cNvPr id="26" name="Rechteck 25"/>
          <p:cNvSpPr/>
          <p:nvPr/>
        </p:nvSpPr>
        <p:spPr>
          <a:xfrm>
            <a:off x="1928794" y="3214686"/>
            <a:ext cx="59293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dirty="0" err="1" smtClean="0">
                <a:solidFill>
                  <a:schemeClr val="tx2"/>
                </a:solidFill>
              </a:rPr>
              <a:t>Dim</a:t>
            </a:r>
            <a:r>
              <a:rPr lang="de-DE" dirty="0" smtClean="0"/>
              <a:t> </a:t>
            </a:r>
            <a:r>
              <a:rPr lang="de-DE" dirty="0" err="1" smtClean="0"/>
              <a:t>resultOut</a:t>
            </a:r>
            <a:r>
              <a:rPr lang="de-DE" dirty="0" smtClean="0"/>
              <a:t>, </a:t>
            </a:r>
            <a:r>
              <a:rPr lang="de-DE" dirty="0" err="1" smtClean="0"/>
              <a:t>paramOut</a:t>
            </a:r>
            <a:endParaRPr lang="de-DE" dirty="0" smtClean="0"/>
          </a:p>
        </p:txBody>
      </p:sp>
      <p:sp>
        <p:nvSpPr>
          <p:cNvPr id="28" name="Rechteck 27"/>
          <p:cNvSpPr/>
          <p:nvPr/>
        </p:nvSpPr>
        <p:spPr>
          <a:xfrm>
            <a:off x="1928794" y="3643314"/>
            <a:ext cx="592935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dirty="0" smtClean="0">
                <a:solidFill>
                  <a:schemeClr val="tx2"/>
                </a:solidFill>
              </a:rPr>
              <a:t>Call </a:t>
            </a:r>
            <a:r>
              <a:rPr lang="de-DE" dirty="0" err="1" smtClean="0"/>
              <a:t>idr.InitializeDocument</a:t>
            </a:r>
            <a:r>
              <a:rPr lang="de-DE" dirty="0" smtClean="0"/>
              <a:t>(1, </a:t>
            </a:r>
            <a:r>
              <a:rPr lang="de-DE" dirty="0" err="1" smtClean="0"/>
              <a:t>vbNullString</a:t>
            </a:r>
            <a:r>
              <a:rPr lang="de-DE" dirty="0" smtClean="0"/>
              <a:t>)</a:t>
            </a:r>
          </a:p>
          <a:p>
            <a:r>
              <a:rPr lang="de-DE" dirty="0" smtClean="0">
                <a:solidFill>
                  <a:schemeClr val="tx2"/>
                </a:solidFill>
              </a:rPr>
              <a:t>Call </a:t>
            </a:r>
            <a:r>
              <a:rPr lang="de-DE" dirty="0" err="1" smtClean="0"/>
              <a:t>idr.LoadPageV</a:t>
            </a:r>
            <a:r>
              <a:rPr lang="de-DE" dirty="0" smtClean="0"/>
              <a:t>(</a:t>
            </a:r>
            <a:r>
              <a:rPr lang="de-DE" dirty="0" err="1" smtClean="0"/>
              <a:t>LoadFile</a:t>
            </a:r>
            <a:r>
              <a:rPr lang="de-DE" dirty="0" smtClean="0"/>
              <a:t>(</a:t>
            </a:r>
            <a:r>
              <a:rPr lang="de-DE" dirty="0" smtClean="0">
                <a:solidFill>
                  <a:srgbClr val="A50021"/>
                </a:solidFill>
              </a:rPr>
              <a:t>"D:\Example\Docs\Doc.tif"</a:t>
            </a:r>
            <a:r>
              <a:rPr lang="de-DE" dirty="0" smtClean="0"/>
              <a:t>))</a:t>
            </a:r>
          </a:p>
          <a:p>
            <a:r>
              <a:rPr lang="de-DE" dirty="0" smtClean="0">
                <a:solidFill>
                  <a:schemeClr val="tx2"/>
                </a:solidFill>
              </a:rPr>
              <a:t>Call </a:t>
            </a:r>
            <a:r>
              <a:rPr lang="de-DE" dirty="0" err="1" smtClean="0"/>
              <a:t>idr.ProcessDocument</a:t>
            </a:r>
            <a:r>
              <a:rPr lang="de-DE" dirty="0" smtClean="0"/>
              <a:t>(</a:t>
            </a:r>
            <a:r>
              <a:rPr lang="de-DE" dirty="0" err="1" smtClean="0"/>
              <a:t>resultOut</a:t>
            </a:r>
            <a:r>
              <a:rPr lang="de-DE" dirty="0" smtClean="0"/>
              <a:t>, </a:t>
            </a:r>
            <a:r>
              <a:rPr lang="de-DE" dirty="0" err="1" smtClean="0"/>
              <a:t>paramOut</a:t>
            </a:r>
            <a:r>
              <a:rPr lang="de-DE" dirty="0" smtClean="0"/>
              <a:t>)</a:t>
            </a:r>
          </a:p>
        </p:txBody>
      </p:sp>
      <p:sp>
        <p:nvSpPr>
          <p:cNvPr id="29" name="Rechteck 28"/>
          <p:cNvSpPr/>
          <p:nvPr/>
        </p:nvSpPr>
        <p:spPr>
          <a:xfrm>
            <a:off x="1928794" y="4643446"/>
            <a:ext cx="59293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dirty="0" smtClean="0">
                <a:solidFill>
                  <a:schemeClr val="tx2"/>
                </a:solidFill>
              </a:rPr>
              <a:t>Call </a:t>
            </a:r>
            <a:r>
              <a:rPr lang="de-DE" dirty="0" err="1" smtClean="0"/>
              <a:t>idr.CloseEnvironment</a:t>
            </a:r>
            <a:r>
              <a:rPr lang="de-DE" dirty="0" smtClean="0"/>
              <a:t>(</a:t>
            </a:r>
            <a:r>
              <a:rPr lang="de-DE" dirty="0" smtClean="0">
                <a:solidFill>
                  <a:srgbClr val="A50021"/>
                </a:solidFill>
              </a:rPr>
              <a:t>"D:\Example\Cfg", „Invoice"</a:t>
            </a:r>
            <a:r>
              <a:rPr lang="de-DE" dirty="0" smtClean="0"/>
              <a:t>)</a:t>
            </a:r>
            <a:endParaRPr lang="de-DE" dirty="0"/>
          </a:p>
        </p:txBody>
      </p:sp>
      <p:sp>
        <p:nvSpPr>
          <p:cNvPr id="30" name="Legende mit Linie 1 (ohne Rahmen) 29"/>
          <p:cNvSpPr/>
          <p:nvPr/>
        </p:nvSpPr>
        <p:spPr>
          <a:xfrm>
            <a:off x="5715008" y="1428736"/>
            <a:ext cx="3286148" cy="1500198"/>
          </a:xfrm>
          <a:prstGeom prst="callout1">
            <a:avLst>
              <a:gd name="adj1" fmla="val 35738"/>
              <a:gd name="adj2" fmla="val 4412"/>
              <a:gd name="adj3" fmla="val 121538"/>
              <a:gd name="adj4" fmla="val -6988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 smtClean="0"/>
              <a:t>Data </a:t>
            </a:r>
            <a:r>
              <a:rPr lang="de-DE" sz="2000" b="1" dirty="0" err="1" smtClean="0"/>
              <a:t>transfer</a:t>
            </a:r>
            <a:r>
              <a:rPr lang="de-DE" sz="2000" b="1" dirty="0" smtClean="0"/>
              <a:t> </a:t>
            </a:r>
            <a:r>
              <a:rPr lang="de-DE" sz="2000" b="1" dirty="0" err="1" smtClean="0"/>
              <a:t>utilizes</a:t>
            </a:r>
            <a:r>
              <a:rPr lang="de-DE" sz="2000" b="1" dirty="0" smtClean="0"/>
              <a:t> </a:t>
            </a:r>
            <a:br>
              <a:rPr lang="de-DE" sz="2000" b="1" dirty="0" smtClean="0"/>
            </a:br>
            <a:r>
              <a:rPr lang="de-DE" sz="2000" b="1" dirty="0" smtClean="0"/>
              <a:t>XML </a:t>
            </a:r>
            <a:r>
              <a:rPr lang="de-DE" sz="2000" b="1" dirty="0" err="1" smtClean="0"/>
              <a:t>structures</a:t>
            </a:r>
            <a:r>
              <a:rPr lang="de-DE" sz="2000" b="1" dirty="0" smtClean="0"/>
              <a:t>.</a:t>
            </a:r>
          </a:p>
          <a:p>
            <a:pPr algn="ctr"/>
            <a:r>
              <a:rPr lang="de-DE" sz="1200" b="1" dirty="0" smtClean="0"/>
              <a:t/>
            </a:r>
            <a:br>
              <a:rPr lang="de-DE" sz="1200" b="1" dirty="0" smtClean="0"/>
            </a:br>
            <a:r>
              <a:rPr lang="de-DE" sz="2000" b="1" dirty="0" err="1" smtClean="0"/>
              <a:t>paramOut</a:t>
            </a:r>
            <a:r>
              <a:rPr lang="de-DE" sz="2000" b="1" dirty="0" smtClean="0"/>
              <a:t> </a:t>
            </a:r>
            <a:r>
              <a:rPr lang="de-DE" sz="2000" b="1" dirty="0" err="1" smtClean="0"/>
              <a:t>needs</a:t>
            </a:r>
            <a:r>
              <a:rPr lang="de-DE" sz="2000" b="1" dirty="0" smtClean="0"/>
              <a:t> </a:t>
            </a:r>
            <a:r>
              <a:rPr lang="de-DE" sz="2000" b="1" dirty="0" err="1" smtClean="0"/>
              <a:t>attention</a:t>
            </a:r>
            <a:r>
              <a:rPr lang="de-DE" sz="2000" b="1" dirty="0" smtClean="0"/>
              <a:t> …</a:t>
            </a:r>
            <a:endParaRPr lang="de-DE" sz="2000" b="1" dirty="0"/>
          </a:p>
        </p:txBody>
      </p:sp>
      <p:pic>
        <p:nvPicPr>
          <p:cNvPr id="31" name="Grafik 30" descr="stamp3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340771">
            <a:off x="243852" y="3492952"/>
            <a:ext cx="4618999" cy="11010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6" grpId="0"/>
      <p:bldP spid="28" grpId="0"/>
      <p:bldP spid="29" grpId="0"/>
      <p:bldP spid="30" grpId="0" animBg="1"/>
      <p:bldP spid="30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pieren 23"/>
          <p:cNvGrpSpPr/>
          <p:nvPr/>
        </p:nvGrpSpPr>
        <p:grpSpPr>
          <a:xfrm>
            <a:off x="4429124" y="2285992"/>
            <a:ext cx="2428892" cy="3071834"/>
            <a:chOff x="357158" y="1357298"/>
            <a:chExt cx="3640368" cy="4697936"/>
          </a:xfrm>
        </p:grpSpPr>
        <p:grpSp>
          <p:nvGrpSpPr>
            <p:cNvPr id="22" name="Gruppieren 32"/>
            <p:cNvGrpSpPr/>
            <p:nvPr/>
          </p:nvGrpSpPr>
          <p:grpSpPr>
            <a:xfrm>
              <a:off x="1618696" y="3540616"/>
              <a:ext cx="2378830" cy="2514618"/>
              <a:chOff x="1714480" y="3571876"/>
              <a:chExt cx="2378830" cy="2514618"/>
            </a:xfrm>
          </p:grpSpPr>
          <p:sp>
            <p:nvSpPr>
              <p:cNvPr id="35" name=" 3"/>
              <p:cNvSpPr/>
              <p:nvPr/>
            </p:nvSpPr>
            <p:spPr>
              <a:xfrm>
                <a:off x="1928790" y="3871912"/>
                <a:ext cx="1858459" cy="1858459"/>
              </a:xfrm>
              <a:prstGeom prst="gear9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  <p:sp>
            <p:nvSpPr>
              <p:cNvPr id="36" name=" 4"/>
              <p:cNvSpPr/>
              <p:nvPr/>
            </p:nvSpPr>
            <p:spPr>
              <a:xfrm>
                <a:off x="2302422" y="4307248"/>
                <a:ext cx="1111196" cy="955285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6670" tIns="26670" rIns="26670" bIns="26670" numCol="1" spcCol="1270" anchor="ctr" anchorCtr="0">
                <a:noAutofit/>
              </a:bodyPr>
              <a:lstStyle/>
              <a:p>
                <a:pPr lvl="0" algn="ctr" defTabSz="9334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de-DE" sz="500" kern="1200" dirty="0" err="1" smtClean="0"/>
                  <a:t>Analyze</a:t>
                </a:r>
                <a:r>
                  <a:rPr lang="de-DE" sz="500" kern="1200" dirty="0" smtClean="0"/>
                  <a:t> </a:t>
                </a:r>
                <a:r>
                  <a:rPr lang="de-DE" sz="500" kern="1200" dirty="0" err="1" smtClean="0"/>
                  <a:t>kernel</a:t>
                </a:r>
                <a:endParaRPr lang="de-DE" sz="500" kern="1200" dirty="0"/>
              </a:p>
            </p:txBody>
          </p:sp>
          <p:sp>
            <p:nvSpPr>
              <p:cNvPr id="37" name="Gebogener Pfeil 36"/>
              <p:cNvSpPr>
                <a:spLocks noChangeAspect="1"/>
              </p:cNvSpPr>
              <p:nvPr/>
            </p:nvSpPr>
            <p:spPr>
              <a:xfrm>
                <a:off x="1714480" y="3571876"/>
                <a:ext cx="2378830" cy="2514618"/>
              </a:xfrm>
              <a:prstGeom prst="circularArrow">
                <a:avLst>
                  <a:gd name="adj1" fmla="val 4687"/>
                  <a:gd name="adj2" fmla="val 299029"/>
                  <a:gd name="adj3" fmla="val 2481684"/>
                  <a:gd name="adj4" fmla="val 15937663"/>
                  <a:gd name="adj5" fmla="val 5469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</p:grpSp>
        <p:grpSp>
          <p:nvGrpSpPr>
            <p:cNvPr id="23" name="Gruppieren 34"/>
            <p:cNvGrpSpPr/>
            <p:nvPr/>
          </p:nvGrpSpPr>
          <p:grpSpPr>
            <a:xfrm>
              <a:off x="398110" y="2040418"/>
              <a:ext cx="1863528" cy="1863528"/>
              <a:chOff x="493894" y="2071678"/>
              <a:chExt cx="1863528" cy="1863528"/>
            </a:xfrm>
          </p:grpSpPr>
          <p:sp>
            <p:nvSpPr>
              <p:cNvPr id="32" name="Gebogener Pfeil 31"/>
              <p:cNvSpPr>
                <a:spLocks noChangeAspect="1"/>
              </p:cNvSpPr>
              <p:nvPr/>
            </p:nvSpPr>
            <p:spPr>
              <a:xfrm>
                <a:off x="493894" y="2071678"/>
                <a:ext cx="1863528" cy="1863528"/>
              </a:xfrm>
              <a:prstGeom prst="circularArrow">
                <a:avLst>
                  <a:gd name="adj1" fmla="val 5984"/>
                  <a:gd name="adj2" fmla="val 394124"/>
                  <a:gd name="adj3" fmla="val 13313824"/>
                  <a:gd name="adj4" fmla="val 10508221"/>
                  <a:gd name="adj5" fmla="val 6981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  <p:sp>
            <p:nvSpPr>
              <p:cNvPr id="33" name=" 3"/>
              <p:cNvSpPr/>
              <p:nvPr/>
            </p:nvSpPr>
            <p:spPr>
              <a:xfrm rot="20700000">
                <a:off x="785786" y="2357430"/>
                <a:ext cx="1324299" cy="1324299"/>
              </a:xfrm>
              <a:prstGeom prst="gear6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  <p:sp>
            <p:nvSpPr>
              <p:cNvPr id="34" name=" 4"/>
              <p:cNvSpPr/>
              <p:nvPr/>
            </p:nvSpPr>
            <p:spPr>
              <a:xfrm>
                <a:off x="985816" y="2647888"/>
                <a:ext cx="942983" cy="743383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6670" tIns="26670" rIns="26670" bIns="26670" numCol="1" spcCol="1270" anchor="ctr" anchorCtr="0">
                <a:noAutofit/>
              </a:bodyPr>
              <a:lstStyle/>
              <a:p>
                <a:pPr lvl="0" algn="ctr" defTabSz="9334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de-DE" sz="500" kern="1200" dirty="0" smtClean="0"/>
                  <a:t>XClassify</a:t>
                </a:r>
                <a:endParaRPr lang="de-DE" sz="500" kern="1200" dirty="0"/>
              </a:p>
            </p:txBody>
          </p:sp>
        </p:grpSp>
        <p:grpSp>
          <p:nvGrpSpPr>
            <p:cNvPr id="24" name="Gruppieren 33"/>
            <p:cNvGrpSpPr/>
            <p:nvPr/>
          </p:nvGrpSpPr>
          <p:grpSpPr>
            <a:xfrm>
              <a:off x="357158" y="3453031"/>
              <a:ext cx="1885531" cy="1649785"/>
              <a:chOff x="452942" y="3484291"/>
              <a:chExt cx="1885531" cy="1649785"/>
            </a:xfrm>
          </p:grpSpPr>
          <p:sp>
            <p:nvSpPr>
              <p:cNvPr id="29" name=" 3"/>
              <p:cNvSpPr/>
              <p:nvPr/>
            </p:nvSpPr>
            <p:spPr>
              <a:xfrm rot="20700000">
                <a:off x="857230" y="3595824"/>
                <a:ext cx="1324299" cy="1324299"/>
              </a:xfrm>
              <a:prstGeom prst="gear6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  <p:sp>
            <p:nvSpPr>
              <p:cNvPr id="30" name=" 4"/>
              <p:cNvSpPr/>
              <p:nvPr/>
            </p:nvSpPr>
            <p:spPr>
              <a:xfrm>
                <a:off x="1071544" y="3886282"/>
                <a:ext cx="928694" cy="743383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6670" tIns="26670" rIns="26670" bIns="26670" numCol="1" spcCol="1270" anchor="ctr" anchorCtr="0">
                <a:noAutofit/>
              </a:bodyPr>
              <a:lstStyle/>
              <a:p>
                <a:pPr lvl="0" algn="ctr" defTabSz="9334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de-DE" sz="500" kern="1200" dirty="0" err="1" smtClean="0"/>
                  <a:t>XContext</a:t>
                </a:r>
                <a:endParaRPr lang="de-DE" sz="500" kern="1200" dirty="0"/>
              </a:p>
            </p:txBody>
          </p:sp>
          <p:sp>
            <p:nvSpPr>
              <p:cNvPr id="31" name=" 3"/>
              <p:cNvSpPr>
                <a:spLocks noChangeAspect="1"/>
              </p:cNvSpPr>
              <p:nvPr/>
            </p:nvSpPr>
            <p:spPr>
              <a:xfrm rot="17014155">
                <a:off x="570815" y="3366418"/>
                <a:ext cx="1649785" cy="1885531"/>
              </a:xfrm>
              <a:prstGeom prst="leftCircularArrow">
                <a:avLst>
                  <a:gd name="adj1" fmla="val 6452"/>
                  <a:gd name="adj2" fmla="val 429999"/>
                  <a:gd name="adj3" fmla="val 10489124"/>
                  <a:gd name="adj4" fmla="val 14837806"/>
                  <a:gd name="adj5" fmla="val 7527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</p:grpSp>
        <p:grpSp>
          <p:nvGrpSpPr>
            <p:cNvPr id="25" name="Gruppieren 35"/>
            <p:cNvGrpSpPr/>
            <p:nvPr/>
          </p:nvGrpSpPr>
          <p:grpSpPr>
            <a:xfrm>
              <a:off x="1706616" y="1357298"/>
              <a:ext cx="1649785" cy="1885531"/>
              <a:chOff x="1802400" y="1388558"/>
              <a:chExt cx="1649785" cy="1885531"/>
            </a:xfrm>
          </p:grpSpPr>
          <p:sp>
            <p:nvSpPr>
              <p:cNvPr id="26" name=" 3"/>
              <p:cNvSpPr/>
              <p:nvPr/>
            </p:nvSpPr>
            <p:spPr>
              <a:xfrm rot="20700000">
                <a:off x="1813002" y="1741572"/>
                <a:ext cx="1324299" cy="1324299"/>
              </a:xfrm>
              <a:prstGeom prst="gear6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  <p:sp>
            <p:nvSpPr>
              <p:cNvPr id="27" name=" 4"/>
              <p:cNvSpPr/>
              <p:nvPr/>
            </p:nvSpPr>
            <p:spPr>
              <a:xfrm>
                <a:off x="2013032" y="2032030"/>
                <a:ext cx="942983" cy="743383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6670" tIns="26670" rIns="26670" bIns="26670" numCol="1" spcCol="1270" anchor="ctr" anchorCtr="0">
                <a:noAutofit/>
              </a:bodyPr>
              <a:lstStyle/>
              <a:p>
                <a:pPr lvl="0" algn="ctr" defTabSz="9334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de-DE" sz="500" kern="1200" dirty="0" err="1" smtClean="0"/>
                  <a:t>XFinger-print</a:t>
                </a:r>
                <a:endParaRPr lang="de-DE" sz="500" kern="1200" dirty="0"/>
              </a:p>
            </p:txBody>
          </p:sp>
          <p:sp>
            <p:nvSpPr>
              <p:cNvPr id="28" name=" 3"/>
              <p:cNvSpPr>
                <a:spLocks noChangeAspect="1"/>
              </p:cNvSpPr>
              <p:nvPr/>
            </p:nvSpPr>
            <p:spPr>
              <a:xfrm rot="10334647">
                <a:off x="1802400" y="1388558"/>
                <a:ext cx="1649785" cy="1885531"/>
              </a:xfrm>
              <a:prstGeom prst="leftCircularArrow">
                <a:avLst>
                  <a:gd name="adj1" fmla="val 6452"/>
                  <a:gd name="adj2" fmla="val 429999"/>
                  <a:gd name="adj3" fmla="val 10489124"/>
                  <a:gd name="adj4" fmla="val 14837806"/>
                  <a:gd name="adj5" fmla="val 7527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</p:grpSp>
      </p:grpSp>
      <p:sp>
        <p:nvSpPr>
          <p:cNvPr id="44" name="Flussdiagramm: Magnetplattenspeicher 43"/>
          <p:cNvSpPr/>
          <p:nvPr/>
        </p:nvSpPr>
        <p:spPr>
          <a:xfrm>
            <a:off x="6429388" y="3571876"/>
            <a:ext cx="1000132" cy="1357322"/>
          </a:xfrm>
          <a:prstGeom prst="flowChartMagneticDisk">
            <a:avLst/>
          </a:prstGeom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1000" dirty="0" smtClean="0"/>
              <a:t>IOIIOIII</a:t>
            </a:r>
            <a:endParaRPr lang="de-DE" sz="1000" dirty="0"/>
          </a:p>
        </p:txBody>
      </p:sp>
      <p:sp>
        <p:nvSpPr>
          <p:cNvPr id="42" name="Freihandform 41"/>
          <p:cNvSpPr/>
          <p:nvPr/>
        </p:nvSpPr>
        <p:spPr>
          <a:xfrm>
            <a:off x="2428860" y="1357298"/>
            <a:ext cx="6317142" cy="4857784"/>
          </a:xfrm>
          <a:custGeom>
            <a:avLst/>
            <a:gdLst>
              <a:gd name="connsiteX0" fmla="*/ 4378782 w 4910171"/>
              <a:gd name="connsiteY0" fmla="*/ 424541 h 3615416"/>
              <a:gd name="connsiteX1" fmla="*/ 4302582 w 4910171"/>
              <a:gd name="connsiteY1" fmla="*/ 481691 h 3615416"/>
              <a:gd name="connsiteX2" fmla="*/ 4264482 w 4910171"/>
              <a:gd name="connsiteY2" fmla="*/ 567416 h 3615416"/>
              <a:gd name="connsiteX3" fmla="*/ 4254957 w 4910171"/>
              <a:gd name="connsiteY3" fmla="*/ 634091 h 3615416"/>
              <a:gd name="connsiteX4" fmla="*/ 4274007 w 4910171"/>
              <a:gd name="connsiteY4" fmla="*/ 815066 h 3615416"/>
              <a:gd name="connsiteX5" fmla="*/ 4293057 w 4910171"/>
              <a:gd name="connsiteY5" fmla="*/ 872216 h 3615416"/>
              <a:gd name="connsiteX6" fmla="*/ 4340682 w 4910171"/>
              <a:gd name="connsiteY6" fmla="*/ 929366 h 3615416"/>
              <a:gd name="connsiteX7" fmla="*/ 4369257 w 4910171"/>
              <a:gd name="connsiteY7" fmla="*/ 957941 h 3615416"/>
              <a:gd name="connsiteX8" fmla="*/ 4435932 w 4910171"/>
              <a:gd name="connsiteY8" fmla="*/ 996041 h 3615416"/>
              <a:gd name="connsiteX9" fmla="*/ 4502607 w 4910171"/>
              <a:gd name="connsiteY9" fmla="*/ 1015091 h 3615416"/>
              <a:gd name="connsiteX10" fmla="*/ 4531182 w 4910171"/>
              <a:gd name="connsiteY10" fmla="*/ 1024616 h 3615416"/>
              <a:gd name="connsiteX11" fmla="*/ 4635957 w 4910171"/>
              <a:gd name="connsiteY11" fmla="*/ 1053191 h 3615416"/>
              <a:gd name="connsiteX12" fmla="*/ 4731207 w 4910171"/>
              <a:gd name="connsiteY12" fmla="*/ 1091291 h 3615416"/>
              <a:gd name="connsiteX13" fmla="*/ 4835982 w 4910171"/>
              <a:gd name="connsiteY13" fmla="*/ 1138916 h 3615416"/>
              <a:gd name="connsiteX14" fmla="*/ 4855032 w 4910171"/>
              <a:gd name="connsiteY14" fmla="*/ 1215116 h 3615416"/>
              <a:gd name="connsiteX15" fmla="*/ 4883607 w 4910171"/>
              <a:gd name="connsiteY15" fmla="*/ 1281791 h 3615416"/>
              <a:gd name="connsiteX16" fmla="*/ 4855032 w 4910171"/>
              <a:gd name="connsiteY16" fmla="*/ 1624691 h 3615416"/>
              <a:gd name="connsiteX17" fmla="*/ 4816932 w 4910171"/>
              <a:gd name="connsiteY17" fmla="*/ 1691366 h 3615416"/>
              <a:gd name="connsiteX18" fmla="*/ 4702632 w 4910171"/>
              <a:gd name="connsiteY18" fmla="*/ 1719941 h 3615416"/>
              <a:gd name="connsiteX19" fmla="*/ 4664532 w 4910171"/>
              <a:gd name="connsiteY19" fmla="*/ 1786616 h 3615416"/>
              <a:gd name="connsiteX20" fmla="*/ 4607382 w 4910171"/>
              <a:gd name="connsiteY20" fmla="*/ 1891391 h 3615416"/>
              <a:gd name="connsiteX21" fmla="*/ 4626432 w 4910171"/>
              <a:gd name="connsiteY21" fmla="*/ 2177141 h 3615416"/>
              <a:gd name="connsiteX22" fmla="*/ 4635957 w 4910171"/>
              <a:gd name="connsiteY22" fmla="*/ 2205716 h 3615416"/>
              <a:gd name="connsiteX23" fmla="*/ 4664532 w 4910171"/>
              <a:gd name="connsiteY23" fmla="*/ 2243816 h 3615416"/>
              <a:gd name="connsiteX24" fmla="*/ 4693107 w 4910171"/>
              <a:gd name="connsiteY24" fmla="*/ 2329541 h 3615416"/>
              <a:gd name="connsiteX25" fmla="*/ 4683582 w 4910171"/>
              <a:gd name="connsiteY25" fmla="*/ 2472416 h 3615416"/>
              <a:gd name="connsiteX26" fmla="*/ 4664532 w 4910171"/>
              <a:gd name="connsiteY26" fmla="*/ 2548616 h 3615416"/>
              <a:gd name="connsiteX27" fmla="*/ 4655007 w 4910171"/>
              <a:gd name="connsiteY27" fmla="*/ 2586716 h 3615416"/>
              <a:gd name="connsiteX28" fmla="*/ 4626432 w 4910171"/>
              <a:gd name="connsiteY28" fmla="*/ 2634341 h 3615416"/>
              <a:gd name="connsiteX29" fmla="*/ 4607382 w 4910171"/>
              <a:gd name="connsiteY29" fmla="*/ 2672441 h 3615416"/>
              <a:gd name="connsiteX30" fmla="*/ 4569282 w 4910171"/>
              <a:gd name="connsiteY30" fmla="*/ 2729591 h 3615416"/>
              <a:gd name="connsiteX31" fmla="*/ 4512132 w 4910171"/>
              <a:gd name="connsiteY31" fmla="*/ 2796266 h 3615416"/>
              <a:gd name="connsiteX32" fmla="*/ 4454982 w 4910171"/>
              <a:gd name="connsiteY32" fmla="*/ 2786741 h 3615416"/>
              <a:gd name="connsiteX33" fmla="*/ 4416882 w 4910171"/>
              <a:gd name="connsiteY33" fmla="*/ 2710541 h 3615416"/>
              <a:gd name="connsiteX34" fmla="*/ 4397832 w 4910171"/>
              <a:gd name="connsiteY34" fmla="*/ 2681966 h 3615416"/>
              <a:gd name="connsiteX35" fmla="*/ 4350207 w 4910171"/>
              <a:gd name="connsiteY35" fmla="*/ 2605766 h 3615416"/>
              <a:gd name="connsiteX36" fmla="*/ 4331157 w 4910171"/>
              <a:gd name="connsiteY36" fmla="*/ 2577191 h 3615416"/>
              <a:gd name="connsiteX37" fmla="*/ 4264482 w 4910171"/>
              <a:gd name="connsiteY37" fmla="*/ 2548616 h 3615416"/>
              <a:gd name="connsiteX38" fmla="*/ 4226382 w 4910171"/>
              <a:gd name="connsiteY38" fmla="*/ 2567666 h 3615416"/>
              <a:gd name="connsiteX39" fmla="*/ 4188282 w 4910171"/>
              <a:gd name="connsiteY39" fmla="*/ 2615291 h 3615416"/>
              <a:gd name="connsiteX40" fmla="*/ 4159707 w 4910171"/>
              <a:gd name="connsiteY40" fmla="*/ 2643866 h 3615416"/>
              <a:gd name="connsiteX41" fmla="*/ 4121607 w 4910171"/>
              <a:gd name="connsiteY41" fmla="*/ 2701016 h 3615416"/>
              <a:gd name="connsiteX42" fmla="*/ 4112082 w 4910171"/>
              <a:gd name="connsiteY42" fmla="*/ 2739116 h 3615416"/>
              <a:gd name="connsiteX43" fmla="*/ 4102557 w 4910171"/>
              <a:gd name="connsiteY43" fmla="*/ 2796266 h 3615416"/>
              <a:gd name="connsiteX44" fmla="*/ 4093032 w 4910171"/>
              <a:gd name="connsiteY44" fmla="*/ 2824841 h 3615416"/>
              <a:gd name="connsiteX45" fmla="*/ 4083507 w 4910171"/>
              <a:gd name="connsiteY45" fmla="*/ 2872466 h 3615416"/>
              <a:gd name="connsiteX46" fmla="*/ 4026357 w 4910171"/>
              <a:gd name="connsiteY46" fmla="*/ 2948666 h 3615416"/>
              <a:gd name="connsiteX47" fmla="*/ 4007307 w 4910171"/>
              <a:gd name="connsiteY47" fmla="*/ 3015341 h 3615416"/>
              <a:gd name="connsiteX48" fmla="*/ 3988257 w 4910171"/>
              <a:gd name="connsiteY48" fmla="*/ 3053441 h 3615416"/>
              <a:gd name="connsiteX49" fmla="*/ 3959682 w 4910171"/>
              <a:gd name="connsiteY49" fmla="*/ 3120116 h 3615416"/>
              <a:gd name="connsiteX50" fmla="*/ 3873957 w 4910171"/>
              <a:gd name="connsiteY50" fmla="*/ 3224891 h 3615416"/>
              <a:gd name="connsiteX51" fmla="*/ 3835857 w 4910171"/>
              <a:gd name="connsiteY51" fmla="*/ 3272516 h 3615416"/>
              <a:gd name="connsiteX52" fmla="*/ 3740607 w 4910171"/>
              <a:gd name="connsiteY52" fmla="*/ 3339191 h 3615416"/>
              <a:gd name="connsiteX53" fmla="*/ 3702507 w 4910171"/>
              <a:gd name="connsiteY53" fmla="*/ 3358241 h 3615416"/>
              <a:gd name="connsiteX54" fmla="*/ 3673932 w 4910171"/>
              <a:gd name="connsiteY54" fmla="*/ 3386816 h 3615416"/>
              <a:gd name="connsiteX55" fmla="*/ 3626307 w 4910171"/>
              <a:gd name="connsiteY55" fmla="*/ 3415391 h 3615416"/>
              <a:gd name="connsiteX56" fmla="*/ 3588207 w 4910171"/>
              <a:gd name="connsiteY56" fmla="*/ 3443966 h 3615416"/>
              <a:gd name="connsiteX57" fmla="*/ 3502482 w 4910171"/>
              <a:gd name="connsiteY57" fmla="*/ 3491591 h 3615416"/>
              <a:gd name="connsiteX58" fmla="*/ 3464382 w 4910171"/>
              <a:gd name="connsiteY58" fmla="*/ 3501116 h 3615416"/>
              <a:gd name="connsiteX59" fmla="*/ 3435807 w 4910171"/>
              <a:gd name="connsiteY59" fmla="*/ 3510641 h 3615416"/>
              <a:gd name="connsiteX60" fmla="*/ 3369132 w 4910171"/>
              <a:gd name="connsiteY60" fmla="*/ 3472541 h 3615416"/>
              <a:gd name="connsiteX61" fmla="*/ 3321507 w 4910171"/>
              <a:gd name="connsiteY61" fmla="*/ 3463016 h 3615416"/>
              <a:gd name="connsiteX62" fmla="*/ 2788107 w 4910171"/>
              <a:gd name="connsiteY62" fmla="*/ 3472541 h 3615416"/>
              <a:gd name="connsiteX63" fmla="*/ 2578557 w 4910171"/>
              <a:gd name="connsiteY63" fmla="*/ 3520166 h 3615416"/>
              <a:gd name="connsiteX64" fmla="*/ 2521407 w 4910171"/>
              <a:gd name="connsiteY64" fmla="*/ 3548741 h 3615416"/>
              <a:gd name="connsiteX65" fmla="*/ 2502357 w 4910171"/>
              <a:gd name="connsiteY65" fmla="*/ 3577316 h 3615416"/>
              <a:gd name="connsiteX66" fmla="*/ 2464257 w 4910171"/>
              <a:gd name="connsiteY66" fmla="*/ 3586841 h 3615416"/>
              <a:gd name="connsiteX67" fmla="*/ 2273757 w 4910171"/>
              <a:gd name="connsiteY67" fmla="*/ 3615416 h 3615416"/>
              <a:gd name="connsiteX68" fmla="*/ 2159457 w 4910171"/>
              <a:gd name="connsiteY68" fmla="*/ 3596366 h 3615416"/>
              <a:gd name="connsiteX69" fmla="*/ 2102307 w 4910171"/>
              <a:gd name="connsiteY69" fmla="*/ 3548741 h 3615416"/>
              <a:gd name="connsiteX70" fmla="*/ 2083257 w 4910171"/>
              <a:gd name="connsiteY70" fmla="*/ 3510641 h 3615416"/>
              <a:gd name="connsiteX71" fmla="*/ 2102307 w 4910171"/>
              <a:gd name="connsiteY71" fmla="*/ 3320141 h 3615416"/>
              <a:gd name="connsiteX72" fmla="*/ 2121357 w 4910171"/>
              <a:gd name="connsiteY72" fmla="*/ 3282041 h 3615416"/>
              <a:gd name="connsiteX73" fmla="*/ 2149932 w 4910171"/>
              <a:gd name="connsiteY73" fmla="*/ 3243941 h 3615416"/>
              <a:gd name="connsiteX74" fmla="*/ 2207082 w 4910171"/>
              <a:gd name="connsiteY74" fmla="*/ 3158216 h 3615416"/>
              <a:gd name="connsiteX75" fmla="*/ 2216607 w 4910171"/>
              <a:gd name="connsiteY75" fmla="*/ 3129641 h 3615416"/>
              <a:gd name="connsiteX76" fmla="*/ 2254707 w 4910171"/>
              <a:gd name="connsiteY76" fmla="*/ 3101066 h 3615416"/>
              <a:gd name="connsiteX77" fmla="*/ 2273757 w 4910171"/>
              <a:gd name="connsiteY77" fmla="*/ 3072491 h 3615416"/>
              <a:gd name="connsiteX78" fmla="*/ 2283282 w 4910171"/>
              <a:gd name="connsiteY78" fmla="*/ 3034391 h 3615416"/>
              <a:gd name="connsiteX79" fmla="*/ 2235657 w 4910171"/>
              <a:gd name="connsiteY79" fmla="*/ 2929616 h 3615416"/>
              <a:gd name="connsiteX80" fmla="*/ 2207082 w 4910171"/>
              <a:gd name="connsiteY80" fmla="*/ 2901041 h 3615416"/>
              <a:gd name="connsiteX81" fmla="*/ 2149932 w 4910171"/>
              <a:gd name="connsiteY81" fmla="*/ 2862941 h 3615416"/>
              <a:gd name="connsiteX82" fmla="*/ 2092782 w 4910171"/>
              <a:gd name="connsiteY82" fmla="*/ 2843891 h 3615416"/>
              <a:gd name="connsiteX83" fmla="*/ 2035632 w 4910171"/>
              <a:gd name="connsiteY83" fmla="*/ 2786741 h 3615416"/>
              <a:gd name="connsiteX84" fmla="*/ 1997532 w 4910171"/>
              <a:gd name="connsiteY84" fmla="*/ 2777216 h 3615416"/>
              <a:gd name="connsiteX85" fmla="*/ 1949907 w 4910171"/>
              <a:gd name="connsiteY85" fmla="*/ 2758166 h 3615416"/>
              <a:gd name="connsiteX86" fmla="*/ 1873707 w 4910171"/>
              <a:gd name="connsiteY86" fmla="*/ 2748641 h 3615416"/>
              <a:gd name="connsiteX87" fmla="*/ 1835607 w 4910171"/>
              <a:gd name="connsiteY87" fmla="*/ 2739116 h 3615416"/>
              <a:gd name="connsiteX88" fmla="*/ 1759407 w 4910171"/>
              <a:gd name="connsiteY88" fmla="*/ 2729591 h 3615416"/>
              <a:gd name="connsiteX89" fmla="*/ 1587957 w 4910171"/>
              <a:gd name="connsiteY89" fmla="*/ 2748641 h 3615416"/>
              <a:gd name="connsiteX90" fmla="*/ 1502232 w 4910171"/>
              <a:gd name="connsiteY90" fmla="*/ 2796266 h 3615416"/>
              <a:gd name="connsiteX91" fmla="*/ 1464132 w 4910171"/>
              <a:gd name="connsiteY91" fmla="*/ 2815316 h 3615416"/>
              <a:gd name="connsiteX92" fmla="*/ 1416507 w 4910171"/>
              <a:gd name="connsiteY92" fmla="*/ 2843891 h 3615416"/>
              <a:gd name="connsiteX93" fmla="*/ 1387932 w 4910171"/>
              <a:gd name="connsiteY93" fmla="*/ 2853416 h 3615416"/>
              <a:gd name="connsiteX94" fmla="*/ 1340307 w 4910171"/>
              <a:gd name="connsiteY94" fmla="*/ 2872466 h 3615416"/>
              <a:gd name="connsiteX95" fmla="*/ 1302207 w 4910171"/>
              <a:gd name="connsiteY95" fmla="*/ 2891516 h 3615416"/>
              <a:gd name="connsiteX96" fmla="*/ 1264107 w 4910171"/>
              <a:gd name="connsiteY96" fmla="*/ 2901041 h 3615416"/>
              <a:gd name="connsiteX97" fmla="*/ 1216482 w 4910171"/>
              <a:gd name="connsiteY97" fmla="*/ 2920091 h 3615416"/>
              <a:gd name="connsiteX98" fmla="*/ 1140282 w 4910171"/>
              <a:gd name="connsiteY98" fmla="*/ 2910566 h 3615416"/>
              <a:gd name="connsiteX99" fmla="*/ 1102182 w 4910171"/>
              <a:gd name="connsiteY99" fmla="*/ 2881991 h 3615416"/>
              <a:gd name="connsiteX100" fmla="*/ 978357 w 4910171"/>
              <a:gd name="connsiteY100" fmla="*/ 2796266 h 3615416"/>
              <a:gd name="connsiteX101" fmla="*/ 940257 w 4910171"/>
              <a:gd name="connsiteY101" fmla="*/ 2767691 h 3615416"/>
              <a:gd name="connsiteX102" fmla="*/ 864057 w 4910171"/>
              <a:gd name="connsiteY102" fmla="*/ 2710541 h 3615416"/>
              <a:gd name="connsiteX103" fmla="*/ 749757 w 4910171"/>
              <a:gd name="connsiteY103" fmla="*/ 2624816 h 3615416"/>
              <a:gd name="connsiteX104" fmla="*/ 673557 w 4910171"/>
              <a:gd name="connsiteY104" fmla="*/ 2481941 h 3615416"/>
              <a:gd name="connsiteX105" fmla="*/ 616407 w 4910171"/>
              <a:gd name="connsiteY105" fmla="*/ 2405741 h 3615416"/>
              <a:gd name="connsiteX106" fmla="*/ 597357 w 4910171"/>
              <a:gd name="connsiteY106" fmla="*/ 2377166 h 3615416"/>
              <a:gd name="connsiteX107" fmla="*/ 530682 w 4910171"/>
              <a:gd name="connsiteY107" fmla="*/ 2291441 h 3615416"/>
              <a:gd name="connsiteX108" fmla="*/ 521157 w 4910171"/>
              <a:gd name="connsiteY108" fmla="*/ 2262866 h 3615416"/>
              <a:gd name="connsiteX109" fmla="*/ 540207 w 4910171"/>
              <a:gd name="connsiteY109" fmla="*/ 2158091 h 3615416"/>
              <a:gd name="connsiteX110" fmla="*/ 559257 w 4910171"/>
              <a:gd name="connsiteY110" fmla="*/ 2129516 h 3615416"/>
              <a:gd name="connsiteX111" fmla="*/ 587832 w 4910171"/>
              <a:gd name="connsiteY111" fmla="*/ 2081891 h 3615416"/>
              <a:gd name="connsiteX112" fmla="*/ 616407 w 4910171"/>
              <a:gd name="connsiteY112" fmla="*/ 2015216 h 3615416"/>
              <a:gd name="connsiteX113" fmla="*/ 635457 w 4910171"/>
              <a:gd name="connsiteY113" fmla="*/ 1948541 h 3615416"/>
              <a:gd name="connsiteX114" fmla="*/ 664032 w 4910171"/>
              <a:gd name="connsiteY114" fmla="*/ 1881866 h 3615416"/>
              <a:gd name="connsiteX115" fmla="*/ 702132 w 4910171"/>
              <a:gd name="connsiteY115" fmla="*/ 1824716 h 3615416"/>
              <a:gd name="connsiteX116" fmla="*/ 730707 w 4910171"/>
              <a:gd name="connsiteY116" fmla="*/ 1786616 h 3615416"/>
              <a:gd name="connsiteX117" fmla="*/ 749757 w 4910171"/>
              <a:gd name="connsiteY117" fmla="*/ 1748516 h 3615416"/>
              <a:gd name="connsiteX118" fmla="*/ 730707 w 4910171"/>
              <a:gd name="connsiteY118" fmla="*/ 1719941 h 3615416"/>
              <a:gd name="connsiteX119" fmla="*/ 702132 w 4910171"/>
              <a:gd name="connsiteY119" fmla="*/ 1710416 h 3615416"/>
              <a:gd name="connsiteX120" fmla="*/ 635457 w 4910171"/>
              <a:gd name="connsiteY120" fmla="*/ 1681841 h 3615416"/>
              <a:gd name="connsiteX121" fmla="*/ 483057 w 4910171"/>
              <a:gd name="connsiteY121" fmla="*/ 1643741 h 3615416"/>
              <a:gd name="connsiteX122" fmla="*/ 359232 w 4910171"/>
              <a:gd name="connsiteY122" fmla="*/ 1615166 h 3615416"/>
              <a:gd name="connsiteX123" fmla="*/ 235407 w 4910171"/>
              <a:gd name="connsiteY123" fmla="*/ 1577066 h 3615416"/>
              <a:gd name="connsiteX124" fmla="*/ 73482 w 4910171"/>
              <a:gd name="connsiteY124" fmla="*/ 1519916 h 3615416"/>
              <a:gd name="connsiteX125" fmla="*/ 35382 w 4910171"/>
              <a:gd name="connsiteY125" fmla="*/ 1500866 h 3615416"/>
              <a:gd name="connsiteX126" fmla="*/ 6807 w 4910171"/>
              <a:gd name="connsiteY126" fmla="*/ 1396091 h 3615416"/>
              <a:gd name="connsiteX127" fmla="*/ 25857 w 4910171"/>
              <a:gd name="connsiteY127" fmla="*/ 1196066 h 3615416"/>
              <a:gd name="connsiteX128" fmla="*/ 54432 w 4910171"/>
              <a:gd name="connsiteY128" fmla="*/ 1148441 h 3615416"/>
              <a:gd name="connsiteX129" fmla="*/ 83007 w 4910171"/>
              <a:gd name="connsiteY129" fmla="*/ 1110341 h 3615416"/>
              <a:gd name="connsiteX130" fmla="*/ 111582 w 4910171"/>
              <a:gd name="connsiteY130" fmla="*/ 1091291 h 3615416"/>
              <a:gd name="connsiteX131" fmla="*/ 130632 w 4910171"/>
              <a:gd name="connsiteY131" fmla="*/ 1062716 h 3615416"/>
              <a:gd name="connsiteX132" fmla="*/ 340182 w 4910171"/>
              <a:gd name="connsiteY132" fmla="*/ 1062716 h 3615416"/>
              <a:gd name="connsiteX133" fmla="*/ 444957 w 4910171"/>
              <a:gd name="connsiteY133" fmla="*/ 1138916 h 3615416"/>
              <a:gd name="connsiteX134" fmla="*/ 530682 w 4910171"/>
              <a:gd name="connsiteY134" fmla="*/ 1196066 h 3615416"/>
              <a:gd name="connsiteX135" fmla="*/ 711657 w 4910171"/>
              <a:gd name="connsiteY135" fmla="*/ 1167491 h 3615416"/>
              <a:gd name="connsiteX136" fmla="*/ 778332 w 4910171"/>
              <a:gd name="connsiteY136" fmla="*/ 1138916 h 3615416"/>
              <a:gd name="connsiteX137" fmla="*/ 797382 w 4910171"/>
              <a:gd name="connsiteY137" fmla="*/ 1110341 h 3615416"/>
              <a:gd name="connsiteX138" fmla="*/ 825957 w 4910171"/>
              <a:gd name="connsiteY138" fmla="*/ 1081766 h 3615416"/>
              <a:gd name="connsiteX139" fmla="*/ 873582 w 4910171"/>
              <a:gd name="connsiteY139" fmla="*/ 1015091 h 3615416"/>
              <a:gd name="connsiteX140" fmla="*/ 911682 w 4910171"/>
              <a:gd name="connsiteY140" fmla="*/ 938891 h 3615416"/>
              <a:gd name="connsiteX141" fmla="*/ 930732 w 4910171"/>
              <a:gd name="connsiteY141" fmla="*/ 910316 h 3615416"/>
              <a:gd name="connsiteX142" fmla="*/ 959307 w 4910171"/>
              <a:gd name="connsiteY142" fmla="*/ 872216 h 3615416"/>
              <a:gd name="connsiteX143" fmla="*/ 978357 w 4910171"/>
              <a:gd name="connsiteY143" fmla="*/ 834116 h 3615416"/>
              <a:gd name="connsiteX144" fmla="*/ 1016457 w 4910171"/>
              <a:gd name="connsiteY144" fmla="*/ 776966 h 3615416"/>
              <a:gd name="connsiteX145" fmla="*/ 1035507 w 4910171"/>
              <a:gd name="connsiteY145" fmla="*/ 748391 h 3615416"/>
              <a:gd name="connsiteX146" fmla="*/ 1064082 w 4910171"/>
              <a:gd name="connsiteY146" fmla="*/ 710291 h 3615416"/>
              <a:gd name="connsiteX147" fmla="*/ 1102182 w 4910171"/>
              <a:gd name="connsiteY147" fmla="*/ 653141 h 3615416"/>
              <a:gd name="connsiteX148" fmla="*/ 1140282 w 4910171"/>
              <a:gd name="connsiteY148" fmla="*/ 634091 h 3615416"/>
              <a:gd name="connsiteX149" fmla="*/ 1226007 w 4910171"/>
              <a:gd name="connsiteY149" fmla="*/ 595991 h 3615416"/>
              <a:gd name="connsiteX150" fmla="*/ 1321257 w 4910171"/>
              <a:gd name="connsiteY150" fmla="*/ 548366 h 3615416"/>
              <a:gd name="connsiteX151" fmla="*/ 1397457 w 4910171"/>
              <a:gd name="connsiteY151" fmla="*/ 500741 h 3615416"/>
              <a:gd name="connsiteX152" fmla="*/ 1445082 w 4910171"/>
              <a:gd name="connsiteY152" fmla="*/ 491216 h 3615416"/>
              <a:gd name="connsiteX153" fmla="*/ 1483182 w 4910171"/>
              <a:gd name="connsiteY153" fmla="*/ 472166 h 3615416"/>
              <a:gd name="connsiteX154" fmla="*/ 1559382 w 4910171"/>
              <a:gd name="connsiteY154" fmla="*/ 462641 h 3615416"/>
              <a:gd name="connsiteX155" fmla="*/ 1607007 w 4910171"/>
              <a:gd name="connsiteY155" fmla="*/ 453116 h 3615416"/>
              <a:gd name="connsiteX156" fmla="*/ 1692732 w 4910171"/>
              <a:gd name="connsiteY156" fmla="*/ 472166 h 3615416"/>
              <a:gd name="connsiteX157" fmla="*/ 1721307 w 4910171"/>
              <a:gd name="connsiteY157" fmla="*/ 481691 h 3615416"/>
              <a:gd name="connsiteX158" fmla="*/ 1778457 w 4910171"/>
              <a:gd name="connsiteY158" fmla="*/ 557891 h 3615416"/>
              <a:gd name="connsiteX159" fmla="*/ 1845132 w 4910171"/>
              <a:gd name="connsiteY159" fmla="*/ 634091 h 3615416"/>
              <a:gd name="connsiteX160" fmla="*/ 1930857 w 4910171"/>
              <a:gd name="connsiteY160" fmla="*/ 672191 h 3615416"/>
              <a:gd name="connsiteX161" fmla="*/ 2016582 w 4910171"/>
              <a:gd name="connsiteY161" fmla="*/ 700766 h 3615416"/>
              <a:gd name="connsiteX162" fmla="*/ 2083257 w 4910171"/>
              <a:gd name="connsiteY162" fmla="*/ 672191 h 3615416"/>
              <a:gd name="connsiteX163" fmla="*/ 2197557 w 4910171"/>
              <a:gd name="connsiteY163" fmla="*/ 576941 h 3615416"/>
              <a:gd name="connsiteX164" fmla="*/ 2235657 w 4910171"/>
              <a:gd name="connsiteY164" fmla="*/ 519791 h 3615416"/>
              <a:gd name="connsiteX165" fmla="*/ 2254707 w 4910171"/>
              <a:gd name="connsiteY165" fmla="*/ 491216 h 3615416"/>
              <a:gd name="connsiteX166" fmla="*/ 2283282 w 4910171"/>
              <a:gd name="connsiteY166" fmla="*/ 310241 h 3615416"/>
              <a:gd name="connsiteX167" fmla="*/ 2340432 w 4910171"/>
              <a:gd name="connsiteY167" fmla="*/ 262616 h 3615416"/>
              <a:gd name="connsiteX168" fmla="*/ 2435682 w 4910171"/>
              <a:gd name="connsiteY168" fmla="*/ 234041 h 3615416"/>
              <a:gd name="connsiteX169" fmla="*/ 2559507 w 4910171"/>
              <a:gd name="connsiteY169" fmla="*/ 195941 h 3615416"/>
              <a:gd name="connsiteX170" fmla="*/ 2740482 w 4910171"/>
              <a:gd name="connsiteY170" fmla="*/ 176891 h 3615416"/>
              <a:gd name="connsiteX171" fmla="*/ 2835732 w 4910171"/>
              <a:gd name="connsiteY171" fmla="*/ 167366 h 3615416"/>
              <a:gd name="connsiteX172" fmla="*/ 3311982 w 4910171"/>
              <a:gd name="connsiteY172" fmla="*/ 186416 h 3615416"/>
              <a:gd name="connsiteX173" fmla="*/ 3340557 w 4910171"/>
              <a:gd name="connsiteY173" fmla="*/ 195941 h 3615416"/>
              <a:gd name="connsiteX174" fmla="*/ 3378657 w 4910171"/>
              <a:gd name="connsiteY174" fmla="*/ 176891 h 3615416"/>
              <a:gd name="connsiteX175" fmla="*/ 3645357 w 4910171"/>
              <a:gd name="connsiteY175" fmla="*/ 129266 h 3615416"/>
              <a:gd name="connsiteX176" fmla="*/ 3807282 w 4910171"/>
              <a:gd name="connsiteY176" fmla="*/ 110216 h 3615416"/>
              <a:gd name="connsiteX177" fmla="*/ 3959682 w 4910171"/>
              <a:gd name="connsiteY177" fmla="*/ 100691 h 3615416"/>
              <a:gd name="connsiteX178" fmla="*/ 4188282 w 4910171"/>
              <a:gd name="connsiteY178" fmla="*/ 81641 h 3615416"/>
              <a:gd name="connsiteX179" fmla="*/ 4254957 w 4910171"/>
              <a:gd name="connsiteY179" fmla="*/ 72116 h 3615416"/>
              <a:gd name="connsiteX180" fmla="*/ 4283532 w 4910171"/>
              <a:gd name="connsiteY180" fmla="*/ 43541 h 3615416"/>
              <a:gd name="connsiteX181" fmla="*/ 4569282 w 4910171"/>
              <a:gd name="connsiteY181" fmla="*/ 43541 h 3615416"/>
              <a:gd name="connsiteX182" fmla="*/ 4597857 w 4910171"/>
              <a:gd name="connsiteY182" fmla="*/ 62591 h 3615416"/>
              <a:gd name="connsiteX183" fmla="*/ 4645482 w 4910171"/>
              <a:gd name="connsiteY183" fmla="*/ 81641 h 3615416"/>
              <a:gd name="connsiteX184" fmla="*/ 4683582 w 4910171"/>
              <a:gd name="connsiteY184" fmla="*/ 214991 h 3615416"/>
              <a:gd name="connsiteX185" fmla="*/ 4702632 w 4910171"/>
              <a:gd name="connsiteY185" fmla="*/ 262616 h 3615416"/>
              <a:gd name="connsiteX186" fmla="*/ 4597857 w 4910171"/>
              <a:gd name="connsiteY186" fmla="*/ 300716 h 3615416"/>
              <a:gd name="connsiteX187" fmla="*/ 4540707 w 4910171"/>
              <a:gd name="connsiteY187" fmla="*/ 357866 h 3615416"/>
              <a:gd name="connsiteX188" fmla="*/ 4512132 w 4910171"/>
              <a:gd name="connsiteY188" fmla="*/ 376916 h 3615416"/>
              <a:gd name="connsiteX189" fmla="*/ 4445457 w 4910171"/>
              <a:gd name="connsiteY189" fmla="*/ 395966 h 3615416"/>
              <a:gd name="connsiteX190" fmla="*/ 4416882 w 4910171"/>
              <a:gd name="connsiteY190" fmla="*/ 405491 h 3615416"/>
              <a:gd name="connsiteX191" fmla="*/ 4378782 w 4910171"/>
              <a:gd name="connsiteY191" fmla="*/ 424541 h 36154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</a:cxnLst>
            <a:rect l="l" t="t" r="r" b="b"/>
            <a:pathLst>
              <a:path w="4910171" h="3615416">
                <a:moveTo>
                  <a:pt x="4378782" y="424541"/>
                </a:moveTo>
                <a:cubicBezTo>
                  <a:pt x="4359732" y="437241"/>
                  <a:pt x="4318420" y="463590"/>
                  <a:pt x="4302582" y="481691"/>
                </a:cubicBezTo>
                <a:cubicBezTo>
                  <a:pt x="4292746" y="492932"/>
                  <a:pt x="4268502" y="557366"/>
                  <a:pt x="4264482" y="567416"/>
                </a:cubicBezTo>
                <a:cubicBezTo>
                  <a:pt x="4261307" y="589641"/>
                  <a:pt x="4254957" y="611640"/>
                  <a:pt x="4254957" y="634091"/>
                </a:cubicBezTo>
                <a:cubicBezTo>
                  <a:pt x="4254957" y="704083"/>
                  <a:pt x="4255757" y="754232"/>
                  <a:pt x="4274007" y="815066"/>
                </a:cubicBezTo>
                <a:cubicBezTo>
                  <a:pt x="4279777" y="834300"/>
                  <a:pt x="4280202" y="856790"/>
                  <a:pt x="4293057" y="872216"/>
                </a:cubicBezTo>
                <a:cubicBezTo>
                  <a:pt x="4308932" y="891266"/>
                  <a:pt x="4324207" y="910832"/>
                  <a:pt x="4340682" y="929366"/>
                </a:cubicBezTo>
                <a:cubicBezTo>
                  <a:pt x="4349631" y="939434"/>
                  <a:pt x="4358222" y="950216"/>
                  <a:pt x="4369257" y="957941"/>
                </a:cubicBezTo>
                <a:cubicBezTo>
                  <a:pt x="4390227" y="972620"/>
                  <a:pt x="4412404" y="985958"/>
                  <a:pt x="4435932" y="996041"/>
                </a:cubicBezTo>
                <a:cubicBezTo>
                  <a:pt x="4457177" y="1005146"/>
                  <a:pt x="4480467" y="1008449"/>
                  <a:pt x="4502607" y="1015091"/>
                </a:cubicBezTo>
                <a:cubicBezTo>
                  <a:pt x="4512224" y="1017976"/>
                  <a:pt x="4521528" y="1021858"/>
                  <a:pt x="4531182" y="1024616"/>
                </a:cubicBezTo>
                <a:cubicBezTo>
                  <a:pt x="4565990" y="1034561"/>
                  <a:pt x="4601614" y="1041743"/>
                  <a:pt x="4635957" y="1053191"/>
                </a:cubicBezTo>
                <a:cubicBezTo>
                  <a:pt x="4668398" y="1064005"/>
                  <a:pt x="4699958" y="1077403"/>
                  <a:pt x="4731207" y="1091291"/>
                </a:cubicBezTo>
                <a:cubicBezTo>
                  <a:pt x="4858977" y="1148078"/>
                  <a:pt x="4765408" y="1115391"/>
                  <a:pt x="4835982" y="1138916"/>
                </a:cubicBezTo>
                <a:cubicBezTo>
                  <a:pt x="4842332" y="1164316"/>
                  <a:pt x="4843323" y="1191698"/>
                  <a:pt x="4855032" y="1215116"/>
                </a:cubicBezTo>
                <a:cubicBezTo>
                  <a:pt x="4878572" y="1262196"/>
                  <a:pt x="4869592" y="1239746"/>
                  <a:pt x="4883607" y="1281791"/>
                </a:cubicBezTo>
                <a:cubicBezTo>
                  <a:pt x="4876317" y="1507796"/>
                  <a:pt x="4910171" y="1500627"/>
                  <a:pt x="4855032" y="1624691"/>
                </a:cubicBezTo>
                <a:cubicBezTo>
                  <a:pt x="4850844" y="1634113"/>
                  <a:pt x="4827748" y="1682352"/>
                  <a:pt x="4816932" y="1691366"/>
                </a:cubicBezTo>
                <a:cubicBezTo>
                  <a:pt x="4784640" y="1718276"/>
                  <a:pt x="4741175" y="1715123"/>
                  <a:pt x="4702632" y="1719941"/>
                </a:cubicBezTo>
                <a:cubicBezTo>
                  <a:pt x="4636734" y="1818789"/>
                  <a:pt x="4737041" y="1665768"/>
                  <a:pt x="4664532" y="1786616"/>
                </a:cubicBezTo>
                <a:cubicBezTo>
                  <a:pt x="4607431" y="1881784"/>
                  <a:pt x="4642042" y="1804741"/>
                  <a:pt x="4607382" y="1891391"/>
                </a:cubicBezTo>
                <a:cubicBezTo>
                  <a:pt x="4610538" y="1960817"/>
                  <a:pt x="4610991" y="2092218"/>
                  <a:pt x="4626432" y="2177141"/>
                </a:cubicBezTo>
                <a:cubicBezTo>
                  <a:pt x="4628228" y="2187019"/>
                  <a:pt x="4630976" y="2196999"/>
                  <a:pt x="4635957" y="2205716"/>
                </a:cubicBezTo>
                <a:cubicBezTo>
                  <a:pt x="4643833" y="2219499"/>
                  <a:pt x="4655007" y="2231116"/>
                  <a:pt x="4664532" y="2243816"/>
                </a:cubicBezTo>
                <a:cubicBezTo>
                  <a:pt x="4674057" y="2272391"/>
                  <a:pt x="4695111" y="2299487"/>
                  <a:pt x="4693107" y="2329541"/>
                </a:cubicBezTo>
                <a:cubicBezTo>
                  <a:pt x="4689932" y="2377166"/>
                  <a:pt x="4689755" y="2425086"/>
                  <a:pt x="4683582" y="2472416"/>
                </a:cubicBezTo>
                <a:cubicBezTo>
                  <a:pt x="4680196" y="2498378"/>
                  <a:pt x="4670882" y="2523216"/>
                  <a:pt x="4664532" y="2548616"/>
                </a:cubicBezTo>
                <a:cubicBezTo>
                  <a:pt x="4661357" y="2561316"/>
                  <a:pt x="4661742" y="2575491"/>
                  <a:pt x="4655007" y="2586716"/>
                </a:cubicBezTo>
                <a:cubicBezTo>
                  <a:pt x="4645482" y="2602591"/>
                  <a:pt x="4635423" y="2618157"/>
                  <a:pt x="4626432" y="2634341"/>
                </a:cubicBezTo>
                <a:cubicBezTo>
                  <a:pt x="4619536" y="2646753"/>
                  <a:pt x="4614687" y="2660265"/>
                  <a:pt x="4607382" y="2672441"/>
                </a:cubicBezTo>
                <a:cubicBezTo>
                  <a:pt x="4595602" y="2692074"/>
                  <a:pt x="4579521" y="2709113"/>
                  <a:pt x="4569282" y="2729591"/>
                </a:cubicBezTo>
                <a:cubicBezTo>
                  <a:pt x="4543132" y="2781890"/>
                  <a:pt x="4561591" y="2759172"/>
                  <a:pt x="4512132" y="2796266"/>
                </a:cubicBezTo>
                <a:cubicBezTo>
                  <a:pt x="4493082" y="2793091"/>
                  <a:pt x="4472256" y="2795378"/>
                  <a:pt x="4454982" y="2786741"/>
                </a:cubicBezTo>
                <a:cubicBezTo>
                  <a:pt x="4440270" y="2779385"/>
                  <a:pt x="4419539" y="2715854"/>
                  <a:pt x="4416882" y="2710541"/>
                </a:cubicBezTo>
                <a:cubicBezTo>
                  <a:pt x="4411762" y="2700302"/>
                  <a:pt x="4403512" y="2691905"/>
                  <a:pt x="4397832" y="2681966"/>
                </a:cubicBezTo>
                <a:cubicBezTo>
                  <a:pt x="4346685" y="2592458"/>
                  <a:pt x="4415250" y="2696826"/>
                  <a:pt x="4350207" y="2605766"/>
                </a:cubicBezTo>
                <a:cubicBezTo>
                  <a:pt x="4343553" y="2596451"/>
                  <a:pt x="4339951" y="2584520"/>
                  <a:pt x="4331157" y="2577191"/>
                </a:cubicBezTo>
                <a:cubicBezTo>
                  <a:pt x="4315464" y="2564113"/>
                  <a:pt x="4284334" y="2555233"/>
                  <a:pt x="4264482" y="2548616"/>
                </a:cubicBezTo>
                <a:cubicBezTo>
                  <a:pt x="4251782" y="2554966"/>
                  <a:pt x="4237068" y="2558316"/>
                  <a:pt x="4226382" y="2567666"/>
                </a:cubicBezTo>
                <a:cubicBezTo>
                  <a:pt x="4211082" y="2581053"/>
                  <a:pt x="4201669" y="2599991"/>
                  <a:pt x="4188282" y="2615291"/>
                </a:cubicBezTo>
                <a:cubicBezTo>
                  <a:pt x="4179412" y="2625428"/>
                  <a:pt x="4167977" y="2633233"/>
                  <a:pt x="4159707" y="2643866"/>
                </a:cubicBezTo>
                <a:cubicBezTo>
                  <a:pt x="4145651" y="2661938"/>
                  <a:pt x="4121607" y="2701016"/>
                  <a:pt x="4121607" y="2701016"/>
                </a:cubicBezTo>
                <a:cubicBezTo>
                  <a:pt x="4118432" y="2713716"/>
                  <a:pt x="4114649" y="2726279"/>
                  <a:pt x="4112082" y="2739116"/>
                </a:cubicBezTo>
                <a:cubicBezTo>
                  <a:pt x="4108294" y="2758054"/>
                  <a:pt x="4106747" y="2777413"/>
                  <a:pt x="4102557" y="2796266"/>
                </a:cubicBezTo>
                <a:cubicBezTo>
                  <a:pt x="4100379" y="2806067"/>
                  <a:pt x="4095467" y="2815101"/>
                  <a:pt x="4093032" y="2824841"/>
                </a:cubicBezTo>
                <a:cubicBezTo>
                  <a:pt x="4089105" y="2840547"/>
                  <a:pt x="4089520" y="2857435"/>
                  <a:pt x="4083507" y="2872466"/>
                </a:cubicBezTo>
                <a:cubicBezTo>
                  <a:pt x="4067727" y="2911917"/>
                  <a:pt x="4053671" y="2921352"/>
                  <a:pt x="4026357" y="2948666"/>
                </a:cubicBezTo>
                <a:cubicBezTo>
                  <a:pt x="4021524" y="2968000"/>
                  <a:pt x="4015506" y="2996210"/>
                  <a:pt x="4007307" y="3015341"/>
                </a:cubicBezTo>
                <a:cubicBezTo>
                  <a:pt x="4001714" y="3028392"/>
                  <a:pt x="3993850" y="3040390"/>
                  <a:pt x="3988257" y="3053441"/>
                </a:cubicBezTo>
                <a:cubicBezTo>
                  <a:pt x="3971342" y="3092910"/>
                  <a:pt x="3987324" y="3076679"/>
                  <a:pt x="3959682" y="3120116"/>
                </a:cubicBezTo>
                <a:cubicBezTo>
                  <a:pt x="3899468" y="3214737"/>
                  <a:pt x="3932783" y="3158712"/>
                  <a:pt x="3873957" y="3224891"/>
                </a:cubicBezTo>
                <a:cubicBezTo>
                  <a:pt x="3860451" y="3240086"/>
                  <a:pt x="3850232" y="3258141"/>
                  <a:pt x="3835857" y="3272516"/>
                </a:cubicBezTo>
                <a:cubicBezTo>
                  <a:pt x="3808856" y="3299517"/>
                  <a:pt x="3773719" y="3320796"/>
                  <a:pt x="3740607" y="3339191"/>
                </a:cubicBezTo>
                <a:cubicBezTo>
                  <a:pt x="3728195" y="3346087"/>
                  <a:pt x="3714061" y="3349988"/>
                  <a:pt x="3702507" y="3358241"/>
                </a:cubicBezTo>
                <a:cubicBezTo>
                  <a:pt x="3691546" y="3366071"/>
                  <a:pt x="3684708" y="3378734"/>
                  <a:pt x="3673932" y="3386816"/>
                </a:cubicBezTo>
                <a:cubicBezTo>
                  <a:pt x="3659121" y="3397924"/>
                  <a:pt x="3641711" y="3405122"/>
                  <a:pt x="3626307" y="3415391"/>
                </a:cubicBezTo>
                <a:cubicBezTo>
                  <a:pt x="3613098" y="3424197"/>
                  <a:pt x="3601416" y="3435160"/>
                  <a:pt x="3588207" y="3443966"/>
                </a:cubicBezTo>
                <a:cubicBezTo>
                  <a:pt x="3572618" y="3454359"/>
                  <a:pt x="3523232" y="3483810"/>
                  <a:pt x="3502482" y="3491591"/>
                </a:cubicBezTo>
                <a:cubicBezTo>
                  <a:pt x="3490225" y="3496188"/>
                  <a:pt x="3476969" y="3497520"/>
                  <a:pt x="3464382" y="3501116"/>
                </a:cubicBezTo>
                <a:cubicBezTo>
                  <a:pt x="3454728" y="3503874"/>
                  <a:pt x="3445332" y="3507466"/>
                  <a:pt x="3435807" y="3510641"/>
                </a:cubicBezTo>
                <a:cubicBezTo>
                  <a:pt x="3413582" y="3497941"/>
                  <a:pt x="3392761" y="3482386"/>
                  <a:pt x="3369132" y="3472541"/>
                </a:cubicBezTo>
                <a:cubicBezTo>
                  <a:pt x="3354188" y="3466314"/>
                  <a:pt x="3337696" y="3463016"/>
                  <a:pt x="3321507" y="3463016"/>
                </a:cubicBezTo>
                <a:cubicBezTo>
                  <a:pt x="3143679" y="3463016"/>
                  <a:pt x="2965907" y="3469366"/>
                  <a:pt x="2788107" y="3472541"/>
                </a:cubicBezTo>
                <a:cubicBezTo>
                  <a:pt x="2626431" y="3484089"/>
                  <a:pt x="2694616" y="3462137"/>
                  <a:pt x="2578557" y="3520166"/>
                </a:cubicBezTo>
                <a:lnTo>
                  <a:pt x="2521407" y="3548741"/>
                </a:lnTo>
                <a:cubicBezTo>
                  <a:pt x="2515057" y="3558266"/>
                  <a:pt x="2511882" y="3570966"/>
                  <a:pt x="2502357" y="3577316"/>
                </a:cubicBezTo>
                <a:cubicBezTo>
                  <a:pt x="2491465" y="3584578"/>
                  <a:pt x="2477013" y="3583897"/>
                  <a:pt x="2464257" y="3586841"/>
                </a:cubicBezTo>
                <a:cubicBezTo>
                  <a:pt x="2351629" y="3612832"/>
                  <a:pt x="2398901" y="3604039"/>
                  <a:pt x="2273757" y="3615416"/>
                </a:cubicBezTo>
                <a:cubicBezTo>
                  <a:pt x="2235657" y="3609066"/>
                  <a:pt x="2196778" y="3606318"/>
                  <a:pt x="2159457" y="3596366"/>
                </a:cubicBezTo>
                <a:cubicBezTo>
                  <a:pt x="2144714" y="3592434"/>
                  <a:pt x="2109512" y="3558829"/>
                  <a:pt x="2102307" y="3548741"/>
                </a:cubicBezTo>
                <a:cubicBezTo>
                  <a:pt x="2094054" y="3537187"/>
                  <a:pt x="2089607" y="3523341"/>
                  <a:pt x="2083257" y="3510641"/>
                </a:cubicBezTo>
                <a:cubicBezTo>
                  <a:pt x="2085095" y="3481229"/>
                  <a:pt x="2082624" y="3372629"/>
                  <a:pt x="2102307" y="3320141"/>
                </a:cubicBezTo>
                <a:cubicBezTo>
                  <a:pt x="2107293" y="3306846"/>
                  <a:pt x="2113832" y="3294082"/>
                  <a:pt x="2121357" y="3282041"/>
                </a:cubicBezTo>
                <a:cubicBezTo>
                  <a:pt x="2129771" y="3268579"/>
                  <a:pt x="2140407" y="3256641"/>
                  <a:pt x="2149932" y="3243941"/>
                </a:cubicBezTo>
                <a:cubicBezTo>
                  <a:pt x="2174002" y="3171731"/>
                  <a:pt x="2152918" y="3198839"/>
                  <a:pt x="2207082" y="3158216"/>
                </a:cubicBezTo>
                <a:cubicBezTo>
                  <a:pt x="2210257" y="3148691"/>
                  <a:pt x="2210179" y="3137354"/>
                  <a:pt x="2216607" y="3129641"/>
                </a:cubicBezTo>
                <a:cubicBezTo>
                  <a:pt x="2226770" y="3117445"/>
                  <a:pt x="2243482" y="3112291"/>
                  <a:pt x="2254707" y="3101066"/>
                </a:cubicBezTo>
                <a:cubicBezTo>
                  <a:pt x="2262802" y="3092971"/>
                  <a:pt x="2267407" y="3082016"/>
                  <a:pt x="2273757" y="3072491"/>
                </a:cubicBezTo>
                <a:cubicBezTo>
                  <a:pt x="2276932" y="3059791"/>
                  <a:pt x="2284467" y="3047428"/>
                  <a:pt x="2283282" y="3034391"/>
                </a:cubicBezTo>
                <a:cubicBezTo>
                  <a:pt x="2278774" y="2984806"/>
                  <a:pt x="2265118" y="2963987"/>
                  <a:pt x="2235657" y="2929616"/>
                </a:cubicBezTo>
                <a:cubicBezTo>
                  <a:pt x="2226891" y="2919389"/>
                  <a:pt x="2217715" y="2909311"/>
                  <a:pt x="2207082" y="2901041"/>
                </a:cubicBezTo>
                <a:cubicBezTo>
                  <a:pt x="2189010" y="2886985"/>
                  <a:pt x="2170410" y="2873180"/>
                  <a:pt x="2149932" y="2862941"/>
                </a:cubicBezTo>
                <a:cubicBezTo>
                  <a:pt x="2131971" y="2853961"/>
                  <a:pt x="2092782" y="2843891"/>
                  <a:pt x="2092782" y="2843891"/>
                </a:cubicBezTo>
                <a:cubicBezTo>
                  <a:pt x="2073732" y="2824841"/>
                  <a:pt x="2061768" y="2793275"/>
                  <a:pt x="2035632" y="2786741"/>
                </a:cubicBezTo>
                <a:cubicBezTo>
                  <a:pt x="2022932" y="2783566"/>
                  <a:pt x="2009951" y="2781356"/>
                  <a:pt x="1997532" y="2777216"/>
                </a:cubicBezTo>
                <a:cubicBezTo>
                  <a:pt x="1981312" y="2771809"/>
                  <a:pt x="1966567" y="2762011"/>
                  <a:pt x="1949907" y="2758166"/>
                </a:cubicBezTo>
                <a:cubicBezTo>
                  <a:pt x="1924965" y="2752410"/>
                  <a:pt x="1898956" y="2752849"/>
                  <a:pt x="1873707" y="2748641"/>
                </a:cubicBezTo>
                <a:cubicBezTo>
                  <a:pt x="1860794" y="2746489"/>
                  <a:pt x="1848520" y="2741268"/>
                  <a:pt x="1835607" y="2739116"/>
                </a:cubicBezTo>
                <a:cubicBezTo>
                  <a:pt x="1810358" y="2734908"/>
                  <a:pt x="1784807" y="2732766"/>
                  <a:pt x="1759407" y="2729591"/>
                </a:cubicBezTo>
                <a:cubicBezTo>
                  <a:pt x="1702257" y="2735941"/>
                  <a:pt x="1644881" y="2740509"/>
                  <a:pt x="1587957" y="2748641"/>
                </a:cubicBezTo>
                <a:cubicBezTo>
                  <a:pt x="1551081" y="2753909"/>
                  <a:pt x="1537136" y="2778814"/>
                  <a:pt x="1502232" y="2796266"/>
                </a:cubicBezTo>
                <a:cubicBezTo>
                  <a:pt x="1489532" y="2802616"/>
                  <a:pt x="1476544" y="2808420"/>
                  <a:pt x="1464132" y="2815316"/>
                </a:cubicBezTo>
                <a:cubicBezTo>
                  <a:pt x="1447948" y="2824307"/>
                  <a:pt x="1433066" y="2835612"/>
                  <a:pt x="1416507" y="2843891"/>
                </a:cubicBezTo>
                <a:cubicBezTo>
                  <a:pt x="1407527" y="2848381"/>
                  <a:pt x="1397333" y="2849891"/>
                  <a:pt x="1387932" y="2853416"/>
                </a:cubicBezTo>
                <a:cubicBezTo>
                  <a:pt x="1371923" y="2859419"/>
                  <a:pt x="1355931" y="2865522"/>
                  <a:pt x="1340307" y="2872466"/>
                </a:cubicBezTo>
                <a:cubicBezTo>
                  <a:pt x="1327332" y="2878233"/>
                  <a:pt x="1315502" y="2886530"/>
                  <a:pt x="1302207" y="2891516"/>
                </a:cubicBezTo>
                <a:cubicBezTo>
                  <a:pt x="1289950" y="2896113"/>
                  <a:pt x="1276526" y="2896901"/>
                  <a:pt x="1264107" y="2901041"/>
                </a:cubicBezTo>
                <a:cubicBezTo>
                  <a:pt x="1247887" y="2906448"/>
                  <a:pt x="1232357" y="2913741"/>
                  <a:pt x="1216482" y="2920091"/>
                </a:cubicBezTo>
                <a:cubicBezTo>
                  <a:pt x="1191082" y="2916916"/>
                  <a:pt x="1164566" y="2918661"/>
                  <a:pt x="1140282" y="2910566"/>
                </a:cubicBezTo>
                <a:cubicBezTo>
                  <a:pt x="1125222" y="2905546"/>
                  <a:pt x="1115151" y="2891146"/>
                  <a:pt x="1102182" y="2881991"/>
                </a:cubicBezTo>
                <a:cubicBezTo>
                  <a:pt x="1061169" y="2853041"/>
                  <a:pt x="1019370" y="2825216"/>
                  <a:pt x="978357" y="2796266"/>
                </a:cubicBezTo>
                <a:cubicBezTo>
                  <a:pt x="965388" y="2787111"/>
                  <a:pt x="952957" y="2777216"/>
                  <a:pt x="940257" y="2767691"/>
                </a:cubicBezTo>
                <a:lnTo>
                  <a:pt x="864057" y="2710541"/>
                </a:lnTo>
                <a:cubicBezTo>
                  <a:pt x="757062" y="2632078"/>
                  <a:pt x="836407" y="2694136"/>
                  <a:pt x="749757" y="2624816"/>
                </a:cubicBezTo>
                <a:cubicBezTo>
                  <a:pt x="719249" y="2563801"/>
                  <a:pt x="707700" y="2528887"/>
                  <a:pt x="673557" y="2481941"/>
                </a:cubicBezTo>
                <a:cubicBezTo>
                  <a:pt x="654883" y="2456264"/>
                  <a:pt x="634019" y="2432159"/>
                  <a:pt x="616407" y="2405741"/>
                </a:cubicBezTo>
                <a:cubicBezTo>
                  <a:pt x="610057" y="2396216"/>
                  <a:pt x="604226" y="2386324"/>
                  <a:pt x="597357" y="2377166"/>
                </a:cubicBezTo>
                <a:cubicBezTo>
                  <a:pt x="575637" y="2348206"/>
                  <a:pt x="530682" y="2291441"/>
                  <a:pt x="530682" y="2291441"/>
                </a:cubicBezTo>
                <a:cubicBezTo>
                  <a:pt x="527507" y="2281916"/>
                  <a:pt x="520442" y="2272881"/>
                  <a:pt x="521157" y="2262866"/>
                </a:cubicBezTo>
                <a:cubicBezTo>
                  <a:pt x="523686" y="2227459"/>
                  <a:pt x="530455" y="2192223"/>
                  <a:pt x="540207" y="2158091"/>
                </a:cubicBezTo>
                <a:cubicBezTo>
                  <a:pt x="543352" y="2147084"/>
                  <a:pt x="553190" y="2139224"/>
                  <a:pt x="559257" y="2129516"/>
                </a:cubicBezTo>
                <a:cubicBezTo>
                  <a:pt x="569069" y="2113817"/>
                  <a:pt x="578307" y="2097766"/>
                  <a:pt x="587832" y="2081891"/>
                </a:cubicBezTo>
                <a:cubicBezTo>
                  <a:pt x="620192" y="1952450"/>
                  <a:pt x="572554" y="2124847"/>
                  <a:pt x="616407" y="2015216"/>
                </a:cubicBezTo>
                <a:cubicBezTo>
                  <a:pt x="624991" y="1993755"/>
                  <a:pt x="628815" y="1970681"/>
                  <a:pt x="635457" y="1948541"/>
                </a:cubicBezTo>
                <a:cubicBezTo>
                  <a:pt x="643340" y="1922264"/>
                  <a:pt x="649164" y="1906646"/>
                  <a:pt x="664032" y="1881866"/>
                </a:cubicBezTo>
                <a:cubicBezTo>
                  <a:pt x="675812" y="1862233"/>
                  <a:pt x="688395" y="1843032"/>
                  <a:pt x="702132" y="1824716"/>
                </a:cubicBezTo>
                <a:cubicBezTo>
                  <a:pt x="711657" y="1812016"/>
                  <a:pt x="722293" y="1800078"/>
                  <a:pt x="730707" y="1786616"/>
                </a:cubicBezTo>
                <a:cubicBezTo>
                  <a:pt x="738232" y="1774575"/>
                  <a:pt x="743407" y="1761216"/>
                  <a:pt x="749757" y="1748516"/>
                </a:cubicBezTo>
                <a:cubicBezTo>
                  <a:pt x="743407" y="1738991"/>
                  <a:pt x="739646" y="1727092"/>
                  <a:pt x="730707" y="1719941"/>
                </a:cubicBezTo>
                <a:cubicBezTo>
                  <a:pt x="722867" y="1713669"/>
                  <a:pt x="711454" y="1714145"/>
                  <a:pt x="702132" y="1710416"/>
                </a:cubicBezTo>
                <a:cubicBezTo>
                  <a:pt x="679681" y="1701436"/>
                  <a:pt x="658228" y="1689974"/>
                  <a:pt x="635457" y="1681841"/>
                </a:cubicBezTo>
                <a:cubicBezTo>
                  <a:pt x="573490" y="1659710"/>
                  <a:pt x="549740" y="1661523"/>
                  <a:pt x="483057" y="1643741"/>
                </a:cubicBezTo>
                <a:cubicBezTo>
                  <a:pt x="362367" y="1611557"/>
                  <a:pt x="493013" y="1634278"/>
                  <a:pt x="359232" y="1615166"/>
                </a:cubicBezTo>
                <a:cubicBezTo>
                  <a:pt x="280637" y="1575869"/>
                  <a:pt x="364500" y="1613950"/>
                  <a:pt x="235407" y="1577066"/>
                </a:cubicBezTo>
                <a:cubicBezTo>
                  <a:pt x="199889" y="1566918"/>
                  <a:pt x="117950" y="1539679"/>
                  <a:pt x="73482" y="1519916"/>
                </a:cubicBezTo>
                <a:cubicBezTo>
                  <a:pt x="60507" y="1514149"/>
                  <a:pt x="48082" y="1507216"/>
                  <a:pt x="35382" y="1500866"/>
                </a:cubicBezTo>
                <a:cubicBezTo>
                  <a:pt x="7028" y="1458335"/>
                  <a:pt x="6807" y="1467233"/>
                  <a:pt x="6807" y="1396091"/>
                </a:cubicBezTo>
                <a:cubicBezTo>
                  <a:pt x="6807" y="1392268"/>
                  <a:pt x="0" y="1247780"/>
                  <a:pt x="25857" y="1196066"/>
                </a:cubicBezTo>
                <a:cubicBezTo>
                  <a:pt x="34136" y="1179507"/>
                  <a:pt x="44163" y="1163845"/>
                  <a:pt x="54432" y="1148441"/>
                </a:cubicBezTo>
                <a:cubicBezTo>
                  <a:pt x="63238" y="1135232"/>
                  <a:pt x="71782" y="1121566"/>
                  <a:pt x="83007" y="1110341"/>
                </a:cubicBezTo>
                <a:cubicBezTo>
                  <a:pt x="91102" y="1102246"/>
                  <a:pt x="102057" y="1097641"/>
                  <a:pt x="111582" y="1091291"/>
                </a:cubicBezTo>
                <a:cubicBezTo>
                  <a:pt x="117932" y="1081766"/>
                  <a:pt x="121838" y="1070045"/>
                  <a:pt x="130632" y="1062716"/>
                </a:cubicBezTo>
                <a:cubicBezTo>
                  <a:pt x="188564" y="1014439"/>
                  <a:pt x="282587" y="1056317"/>
                  <a:pt x="340182" y="1062716"/>
                </a:cubicBezTo>
                <a:cubicBezTo>
                  <a:pt x="460491" y="1158963"/>
                  <a:pt x="309170" y="1040162"/>
                  <a:pt x="444957" y="1138916"/>
                </a:cubicBezTo>
                <a:cubicBezTo>
                  <a:pt x="522458" y="1195280"/>
                  <a:pt x="461276" y="1161363"/>
                  <a:pt x="530682" y="1196066"/>
                </a:cubicBezTo>
                <a:cubicBezTo>
                  <a:pt x="600935" y="1189041"/>
                  <a:pt x="644436" y="1188498"/>
                  <a:pt x="711657" y="1167491"/>
                </a:cubicBezTo>
                <a:cubicBezTo>
                  <a:pt x="734736" y="1160279"/>
                  <a:pt x="756107" y="1148441"/>
                  <a:pt x="778332" y="1138916"/>
                </a:cubicBezTo>
                <a:cubicBezTo>
                  <a:pt x="784682" y="1129391"/>
                  <a:pt x="790053" y="1119135"/>
                  <a:pt x="797382" y="1110341"/>
                </a:cubicBezTo>
                <a:cubicBezTo>
                  <a:pt x="806006" y="1099993"/>
                  <a:pt x="817191" y="1091993"/>
                  <a:pt x="825957" y="1081766"/>
                </a:cubicBezTo>
                <a:cubicBezTo>
                  <a:pt x="833225" y="1073287"/>
                  <a:pt x="866044" y="1028911"/>
                  <a:pt x="873582" y="1015091"/>
                </a:cubicBezTo>
                <a:cubicBezTo>
                  <a:pt x="887180" y="990160"/>
                  <a:pt x="895930" y="962520"/>
                  <a:pt x="911682" y="938891"/>
                </a:cubicBezTo>
                <a:cubicBezTo>
                  <a:pt x="918032" y="929366"/>
                  <a:pt x="924078" y="919631"/>
                  <a:pt x="930732" y="910316"/>
                </a:cubicBezTo>
                <a:cubicBezTo>
                  <a:pt x="939959" y="897398"/>
                  <a:pt x="950893" y="885678"/>
                  <a:pt x="959307" y="872216"/>
                </a:cubicBezTo>
                <a:cubicBezTo>
                  <a:pt x="966832" y="860175"/>
                  <a:pt x="971052" y="846292"/>
                  <a:pt x="978357" y="834116"/>
                </a:cubicBezTo>
                <a:cubicBezTo>
                  <a:pt x="990137" y="814483"/>
                  <a:pt x="1003757" y="796016"/>
                  <a:pt x="1016457" y="776966"/>
                </a:cubicBezTo>
                <a:cubicBezTo>
                  <a:pt x="1022807" y="767441"/>
                  <a:pt x="1028638" y="757549"/>
                  <a:pt x="1035507" y="748391"/>
                </a:cubicBezTo>
                <a:cubicBezTo>
                  <a:pt x="1045032" y="735691"/>
                  <a:pt x="1054978" y="723296"/>
                  <a:pt x="1064082" y="710291"/>
                </a:cubicBezTo>
                <a:cubicBezTo>
                  <a:pt x="1077212" y="691534"/>
                  <a:pt x="1081704" y="663380"/>
                  <a:pt x="1102182" y="653141"/>
                </a:cubicBezTo>
                <a:cubicBezTo>
                  <a:pt x="1114882" y="646791"/>
                  <a:pt x="1127307" y="639858"/>
                  <a:pt x="1140282" y="634091"/>
                </a:cubicBezTo>
                <a:cubicBezTo>
                  <a:pt x="1177133" y="617713"/>
                  <a:pt x="1192510" y="616089"/>
                  <a:pt x="1226007" y="595991"/>
                </a:cubicBezTo>
                <a:cubicBezTo>
                  <a:pt x="1307010" y="547389"/>
                  <a:pt x="1253535" y="565297"/>
                  <a:pt x="1321257" y="548366"/>
                </a:cubicBezTo>
                <a:cubicBezTo>
                  <a:pt x="1347327" y="528813"/>
                  <a:pt x="1366078" y="511201"/>
                  <a:pt x="1397457" y="500741"/>
                </a:cubicBezTo>
                <a:cubicBezTo>
                  <a:pt x="1412816" y="495621"/>
                  <a:pt x="1429207" y="494391"/>
                  <a:pt x="1445082" y="491216"/>
                </a:cubicBezTo>
                <a:cubicBezTo>
                  <a:pt x="1457782" y="484866"/>
                  <a:pt x="1469407" y="475610"/>
                  <a:pt x="1483182" y="472166"/>
                </a:cubicBezTo>
                <a:cubicBezTo>
                  <a:pt x="1508015" y="465958"/>
                  <a:pt x="1534082" y="466533"/>
                  <a:pt x="1559382" y="462641"/>
                </a:cubicBezTo>
                <a:cubicBezTo>
                  <a:pt x="1575383" y="460179"/>
                  <a:pt x="1591132" y="456291"/>
                  <a:pt x="1607007" y="453116"/>
                </a:cubicBezTo>
                <a:cubicBezTo>
                  <a:pt x="1635582" y="459466"/>
                  <a:pt x="1664334" y="465066"/>
                  <a:pt x="1692732" y="472166"/>
                </a:cubicBezTo>
                <a:cubicBezTo>
                  <a:pt x="1702472" y="474601"/>
                  <a:pt x="1714207" y="474591"/>
                  <a:pt x="1721307" y="481691"/>
                </a:cubicBezTo>
                <a:cubicBezTo>
                  <a:pt x="1743758" y="504142"/>
                  <a:pt x="1759407" y="532491"/>
                  <a:pt x="1778457" y="557891"/>
                </a:cubicBezTo>
                <a:cubicBezTo>
                  <a:pt x="1800369" y="587107"/>
                  <a:pt x="1815537" y="611073"/>
                  <a:pt x="1845132" y="634091"/>
                </a:cubicBezTo>
                <a:cubicBezTo>
                  <a:pt x="1895307" y="673116"/>
                  <a:pt x="1880931" y="655549"/>
                  <a:pt x="1930857" y="672191"/>
                </a:cubicBezTo>
                <a:cubicBezTo>
                  <a:pt x="2038460" y="708059"/>
                  <a:pt x="1925279" y="677940"/>
                  <a:pt x="2016582" y="700766"/>
                </a:cubicBezTo>
                <a:cubicBezTo>
                  <a:pt x="2038807" y="691241"/>
                  <a:pt x="2061967" y="683655"/>
                  <a:pt x="2083257" y="672191"/>
                </a:cubicBezTo>
                <a:cubicBezTo>
                  <a:pt x="2128560" y="647797"/>
                  <a:pt x="2164534" y="616568"/>
                  <a:pt x="2197557" y="576941"/>
                </a:cubicBezTo>
                <a:cubicBezTo>
                  <a:pt x="2212214" y="559352"/>
                  <a:pt x="2222957" y="538841"/>
                  <a:pt x="2235657" y="519791"/>
                </a:cubicBezTo>
                <a:lnTo>
                  <a:pt x="2254707" y="491216"/>
                </a:lnTo>
                <a:cubicBezTo>
                  <a:pt x="2259186" y="424036"/>
                  <a:pt x="2244668" y="364300"/>
                  <a:pt x="2283282" y="310241"/>
                </a:cubicBezTo>
                <a:cubicBezTo>
                  <a:pt x="2293715" y="295635"/>
                  <a:pt x="2322946" y="270388"/>
                  <a:pt x="2340432" y="262616"/>
                </a:cubicBezTo>
                <a:cubicBezTo>
                  <a:pt x="2387060" y="241892"/>
                  <a:pt x="2393057" y="246829"/>
                  <a:pt x="2435682" y="234041"/>
                </a:cubicBezTo>
                <a:cubicBezTo>
                  <a:pt x="2483265" y="219766"/>
                  <a:pt x="2509778" y="206597"/>
                  <a:pt x="2559507" y="195941"/>
                </a:cubicBezTo>
                <a:cubicBezTo>
                  <a:pt x="2608445" y="185454"/>
                  <a:pt x="2698467" y="180711"/>
                  <a:pt x="2740482" y="176891"/>
                </a:cubicBezTo>
                <a:lnTo>
                  <a:pt x="2835732" y="167366"/>
                </a:lnTo>
                <a:lnTo>
                  <a:pt x="3311982" y="186416"/>
                </a:lnTo>
                <a:cubicBezTo>
                  <a:pt x="3322006" y="186983"/>
                  <a:pt x="3330618" y="197361"/>
                  <a:pt x="3340557" y="195941"/>
                </a:cubicBezTo>
                <a:cubicBezTo>
                  <a:pt x="3354613" y="193933"/>
                  <a:pt x="3364882" y="180335"/>
                  <a:pt x="3378657" y="176891"/>
                </a:cubicBezTo>
                <a:cubicBezTo>
                  <a:pt x="3397214" y="172252"/>
                  <a:pt x="3608470" y="133606"/>
                  <a:pt x="3645357" y="129266"/>
                </a:cubicBezTo>
                <a:cubicBezTo>
                  <a:pt x="3699332" y="122916"/>
                  <a:pt x="3753158" y="115136"/>
                  <a:pt x="3807282" y="110216"/>
                </a:cubicBezTo>
                <a:cubicBezTo>
                  <a:pt x="3857972" y="105608"/>
                  <a:pt x="3908896" y="104077"/>
                  <a:pt x="3959682" y="100691"/>
                </a:cubicBezTo>
                <a:cubicBezTo>
                  <a:pt x="4041946" y="95207"/>
                  <a:pt x="4108058" y="91079"/>
                  <a:pt x="4188282" y="81641"/>
                </a:cubicBezTo>
                <a:cubicBezTo>
                  <a:pt x="4210579" y="79018"/>
                  <a:pt x="4232732" y="75291"/>
                  <a:pt x="4254957" y="72116"/>
                </a:cubicBezTo>
                <a:cubicBezTo>
                  <a:pt x="4264482" y="62591"/>
                  <a:pt x="4271484" y="49565"/>
                  <a:pt x="4283532" y="43541"/>
                </a:cubicBezTo>
                <a:cubicBezTo>
                  <a:pt x="4370615" y="0"/>
                  <a:pt x="4485970" y="36297"/>
                  <a:pt x="4569282" y="43541"/>
                </a:cubicBezTo>
                <a:cubicBezTo>
                  <a:pt x="4578807" y="49891"/>
                  <a:pt x="4587618" y="57471"/>
                  <a:pt x="4597857" y="62591"/>
                </a:cubicBezTo>
                <a:cubicBezTo>
                  <a:pt x="4613150" y="70237"/>
                  <a:pt x="4635426" y="67813"/>
                  <a:pt x="4645482" y="81641"/>
                </a:cubicBezTo>
                <a:cubicBezTo>
                  <a:pt x="4675653" y="123126"/>
                  <a:pt x="4670044" y="169864"/>
                  <a:pt x="4683582" y="214991"/>
                </a:cubicBezTo>
                <a:cubicBezTo>
                  <a:pt x="4688495" y="231368"/>
                  <a:pt x="4696282" y="246741"/>
                  <a:pt x="4702632" y="262616"/>
                </a:cubicBezTo>
                <a:cubicBezTo>
                  <a:pt x="4654330" y="335068"/>
                  <a:pt x="4728371" y="239809"/>
                  <a:pt x="4597857" y="300716"/>
                </a:cubicBezTo>
                <a:cubicBezTo>
                  <a:pt x="4573444" y="312109"/>
                  <a:pt x="4563123" y="342922"/>
                  <a:pt x="4540707" y="357866"/>
                </a:cubicBezTo>
                <a:cubicBezTo>
                  <a:pt x="4531182" y="364216"/>
                  <a:pt x="4522371" y="371796"/>
                  <a:pt x="4512132" y="376916"/>
                </a:cubicBezTo>
                <a:cubicBezTo>
                  <a:pt x="4496907" y="384529"/>
                  <a:pt x="4459699" y="391897"/>
                  <a:pt x="4445457" y="395966"/>
                </a:cubicBezTo>
                <a:cubicBezTo>
                  <a:pt x="4435803" y="398724"/>
                  <a:pt x="4426536" y="402733"/>
                  <a:pt x="4416882" y="405491"/>
                </a:cubicBezTo>
                <a:cubicBezTo>
                  <a:pt x="4372303" y="418228"/>
                  <a:pt x="4397832" y="411841"/>
                  <a:pt x="4378782" y="424541"/>
                </a:cubicBezTo>
                <a:close/>
              </a:path>
            </a:pathLst>
          </a:custGeom>
          <a:gradFill>
            <a:gsLst>
              <a:gs pos="0">
                <a:schemeClr val="accent1">
                  <a:tint val="66000"/>
                  <a:satMod val="160000"/>
                  <a:alpha val="97000"/>
                </a:schemeClr>
              </a:gs>
              <a:gs pos="50000">
                <a:schemeClr val="accent1">
                  <a:tint val="44500"/>
                  <a:satMod val="160000"/>
                  <a:alpha val="57000"/>
                </a:schemeClr>
              </a:gs>
              <a:gs pos="100000">
                <a:schemeClr val="accent1">
                  <a:tint val="23500"/>
                  <a:satMod val="160000"/>
                  <a:alpha val="45000"/>
                </a:schemeClr>
              </a:gs>
            </a:gsLst>
            <a:lin ang="5400000" scaled="0"/>
          </a:gradFill>
          <a:effectLst>
            <a:softEdge rad="317500"/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err="1" smtClean="0"/>
              <a:t>Typical</a:t>
            </a:r>
            <a:r>
              <a:rPr lang="de-DE" dirty="0" smtClean="0"/>
              <a:t> </a:t>
            </a:r>
            <a:r>
              <a:rPr lang="de-DE" dirty="0" err="1" smtClean="0"/>
              <a:t>example</a:t>
            </a:r>
            <a:r>
              <a:rPr lang="de-DE" dirty="0" smtClean="0"/>
              <a:t> </a:t>
            </a:r>
            <a:r>
              <a:rPr lang="de-DE" dirty="0" err="1" smtClean="0"/>
              <a:t>for</a:t>
            </a:r>
            <a:r>
              <a:rPr lang="de-DE" dirty="0" smtClean="0"/>
              <a:t> </a:t>
            </a:r>
            <a:br>
              <a:rPr lang="de-DE" dirty="0" smtClean="0"/>
            </a:br>
            <a:r>
              <a:rPr lang="de-DE" dirty="0" err="1" smtClean="0"/>
              <a:t>dynamic</a:t>
            </a:r>
            <a:r>
              <a:rPr lang="de-DE" dirty="0" smtClean="0"/>
              <a:t> </a:t>
            </a:r>
            <a:r>
              <a:rPr lang="de-DE" dirty="0" err="1" smtClean="0"/>
              <a:t>interaction</a:t>
            </a:r>
            <a:r>
              <a:rPr lang="de-DE" dirty="0" smtClean="0"/>
              <a:t>: </a:t>
            </a:r>
            <a:r>
              <a:rPr lang="de-DE" b="1" dirty="0" err="1" smtClean="0"/>
              <a:t>training</a:t>
            </a:r>
            <a:endParaRPr lang="de-DE" b="1" dirty="0"/>
          </a:p>
        </p:txBody>
      </p:sp>
      <p:sp>
        <p:nvSpPr>
          <p:cNvPr id="53" name="Gebogener Pfeil 52"/>
          <p:cNvSpPr>
            <a:spLocks noChangeAspect="1"/>
          </p:cNvSpPr>
          <p:nvPr/>
        </p:nvSpPr>
        <p:spPr>
          <a:xfrm rot="12488943" flipH="1">
            <a:off x="1078316" y="1578389"/>
            <a:ext cx="4080211" cy="4080211"/>
          </a:xfrm>
          <a:prstGeom prst="circularArrow">
            <a:avLst>
              <a:gd name="adj1" fmla="val 14534"/>
              <a:gd name="adj2" fmla="val 1092651"/>
              <a:gd name="adj3" fmla="val 20024590"/>
              <a:gd name="adj4" fmla="val 3017895"/>
              <a:gd name="adj5" fmla="val 16627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52" name="Gefaltete Ecke 51"/>
          <p:cNvSpPr/>
          <p:nvPr/>
        </p:nvSpPr>
        <p:spPr>
          <a:xfrm>
            <a:off x="1214414" y="2714620"/>
            <a:ext cx="928694" cy="1214446"/>
          </a:xfrm>
          <a:prstGeom prst="foldedCorner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3" name="Gefaltete Ecke 42"/>
          <p:cNvSpPr/>
          <p:nvPr/>
        </p:nvSpPr>
        <p:spPr>
          <a:xfrm>
            <a:off x="3214678" y="1785926"/>
            <a:ext cx="928694" cy="1214446"/>
          </a:xfrm>
          <a:prstGeom prst="foldedCorner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grpSp>
        <p:nvGrpSpPr>
          <p:cNvPr id="74" name="Gruppieren 73"/>
          <p:cNvGrpSpPr/>
          <p:nvPr/>
        </p:nvGrpSpPr>
        <p:grpSpPr>
          <a:xfrm>
            <a:off x="1071538" y="2643182"/>
            <a:ext cx="1000132" cy="642942"/>
            <a:chOff x="1071538" y="2643182"/>
            <a:chExt cx="1000132" cy="642942"/>
          </a:xfrm>
        </p:grpSpPr>
        <p:sp>
          <p:nvSpPr>
            <p:cNvPr id="51" name="Gewitterblitz 50"/>
            <p:cNvSpPr/>
            <p:nvPr/>
          </p:nvSpPr>
          <p:spPr>
            <a:xfrm>
              <a:off x="1071538" y="2643182"/>
              <a:ext cx="571504" cy="500066"/>
            </a:xfrm>
            <a:prstGeom prst="lightningBol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54" name="Rechteck 53"/>
            <p:cNvSpPr/>
            <p:nvPr/>
          </p:nvSpPr>
          <p:spPr>
            <a:xfrm>
              <a:off x="1714480" y="3071810"/>
              <a:ext cx="357190" cy="214314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55" name="Textfeld 54"/>
          <p:cNvSpPr txBox="1"/>
          <p:nvPr/>
        </p:nvSpPr>
        <p:spPr>
          <a:xfrm>
            <a:off x="7072330" y="3117835"/>
            <a:ext cx="17859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800" b="1" dirty="0" err="1" smtClean="0"/>
              <a:t>training</a:t>
            </a:r>
            <a:r>
              <a:rPr lang="de-DE" sz="2800" b="1" dirty="0" smtClean="0"/>
              <a:t> </a:t>
            </a:r>
            <a:r>
              <a:rPr lang="de-DE" sz="2800" b="1" dirty="0" err="1" smtClean="0"/>
              <a:t>data</a:t>
            </a:r>
            <a:endParaRPr lang="de-DE" sz="2800" b="1" dirty="0"/>
          </a:p>
        </p:txBody>
      </p:sp>
      <p:sp>
        <p:nvSpPr>
          <p:cNvPr id="56" name="Gefaltete Ecke 55"/>
          <p:cNvSpPr/>
          <p:nvPr/>
        </p:nvSpPr>
        <p:spPr>
          <a:xfrm>
            <a:off x="2643174" y="4572008"/>
            <a:ext cx="928694" cy="1214446"/>
          </a:xfrm>
          <a:prstGeom prst="foldedCorner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7" name="Rechteck 56"/>
          <p:cNvSpPr/>
          <p:nvPr/>
        </p:nvSpPr>
        <p:spPr>
          <a:xfrm>
            <a:off x="3143240" y="4929198"/>
            <a:ext cx="357190" cy="214314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grpSp>
        <p:nvGrpSpPr>
          <p:cNvPr id="62" name="Gruppieren 61"/>
          <p:cNvGrpSpPr/>
          <p:nvPr/>
        </p:nvGrpSpPr>
        <p:grpSpPr>
          <a:xfrm>
            <a:off x="3786182" y="5500702"/>
            <a:ext cx="4071966" cy="857256"/>
            <a:chOff x="1571604" y="2857496"/>
            <a:chExt cx="3786214" cy="857256"/>
          </a:xfrm>
        </p:grpSpPr>
        <p:sp>
          <p:nvSpPr>
            <p:cNvPr id="63" name="Freihandform 62"/>
            <p:cNvSpPr/>
            <p:nvPr/>
          </p:nvSpPr>
          <p:spPr>
            <a:xfrm>
              <a:off x="1571604" y="2857496"/>
              <a:ext cx="3786214" cy="857256"/>
            </a:xfrm>
            <a:custGeom>
              <a:avLst/>
              <a:gdLst>
                <a:gd name="connsiteX0" fmla="*/ 3181 w 6221101"/>
                <a:gd name="connsiteY0" fmla="*/ 3617844 h 4192988"/>
                <a:gd name="connsiteX1" fmla="*/ 3181 w 6221101"/>
                <a:gd name="connsiteY1" fmla="*/ 174929 h 4192988"/>
                <a:gd name="connsiteX2" fmla="*/ 74743 w 6221101"/>
                <a:gd name="connsiteY2" fmla="*/ 174929 h 4192988"/>
                <a:gd name="connsiteX3" fmla="*/ 106548 w 6221101"/>
                <a:gd name="connsiteY3" fmla="*/ 190831 h 4192988"/>
                <a:gd name="connsiteX4" fmla="*/ 257623 w 6221101"/>
                <a:gd name="connsiteY4" fmla="*/ 214685 h 4192988"/>
                <a:gd name="connsiteX5" fmla="*/ 376893 w 6221101"/>
                <a:gd name="connsiteY5" fmla="*/ 246491 h 4192988"/>
                <a:gd name="connsiteX6" fmla="*/ 686993 w 6221101"/>
                <a:gd name="connsiteY6" fmla="*/ 238539 h 4192988"/>
                <a:gd name="connsiteX7" fmla="*/ 742653 w 6221101"/>
                <a:gd name="connsiteY7" fmla="*/ 214685 h 4192988"/>
                <a:gd name="connsiteX8" fmla="*/ 774458 w 6221101"/>
                <a:gd name="connsiteY8" fmla="*/ 206734 h 4192988"/>
                <a:gd name="connsiteX9" fmla="*/ 798312 w 6221101"/>
                <a:gd name="connsiteY9" fmla="*/ 190831 h 4192988"/>
                <a:gd name="connsiteX10" fmla="*/ 830117 w 6221101"/>
                <a:gd name="connsiteY10" fmla="*/ 174929 h 4192988"/>
                <a:gd name="connsiteX11" fmla="*/ 861922 w 6221101"/>
                <a:gd name="connsiteY11" fmla="*/ 151075 h 4192988"/>
                <a:gd name="connsiteX12" fmla="*/ 909630 w 6221101"/>
                <a:gd name="connsiteY12" fmla="*/ 143124 h 4192988"/>
                <a:gd name="connsiteX13" fmla="*/ 949387 w 6221101"/>
                <a:gd name="connsiteY13" fmla="*/ 135172 h 4192988"/>
                <a:gd name="connsiteX14" fmla="*/ 1267439 w 6221101"/>
                <a:gd name="connsiteY14" fmla="*/ 143124 h 4192988"/>
                <a:gd name="connsiteX15" fmla="*/ 1307195 w 6221101"/>
                <a:gd name="connsiteY15" fmla="*/ 159026 h 4192988"/>
                <a:gd name="connsiteX16" fmla="*/ 1378757 w 6221101"/>
                <a:gd name="connsiteY16" fmla="*/ 190831 h 4192988"/>
                <a:gd name="connsiteX17" fmla="*/ 1402611 w 6221101"/>
                <a:gd name="connsiteY17" fmla="*/ 198783 h 4192988"/>
                <a:gd name="connsiteX18" fmla="*/ 1887640 w 6221101"/>
                <a:gd name="connsiteY18" fmla="*/ 214685 h 4192988"/>
                <a:gd name="connsiteX19" fmla="*/ 2277254 w 6221101"/>
                <a:gd name="connsiteY19" fmla="*/ 206734 h 4192988"/>
                <a:gd name="connsiteX20" fmla="*/ 2332913 w 6221101"/>
                <a:gd name="connsiteY20" fmla="*/ 190831 h 4192988"/>
                <a:gd name="connsiteX21" fmla="*/ 2404475 w 6221101"/>
                <a:gd name="connsiteY21" fmla="*/ 174929 h 4192988"/>
                <a:gd name="connsiteX22" fmla="*/ 2452183 w 6221101"/>
                <a:gd name="connsiteY22" fmla="*/ 143124 h 4192988"/>
                <a:gd name="connsiteX23" fmla="*/ 2547599 w 6221101"/>
                <a:gd name="connsiteY23" fmla="*/ 127221 h 4192988"/>
                <a:gd name="connsiteX24" fmla="*/ 2627112 w 6221101"/>
                <a:gd name="connsiteY24" fmla="*/ 111318 h 4192988"/>
                <a:gd name="connsiteX25" fmla="*/ 2658917 w 6221101"/>
                <a:gd name="connsiteY25" fmla="*/ 95416 h 4192988"/>
                <a:gd name="connsiteX26" fmla="*/ 2706625 w 6221101"/>
                <a:gd name="connsiteY26" fmla="*/ 55659 h 4192988"/>
                <a:gd name="connsiteX27" fmla="*/ 2722527 w 6221101"/>
                <a:gd name="connsiteY27" fmla="*/ 31805 h 4192988"/>
                <a:gd name="connsiteX28" fmla="*/ 2770235 w 6221101"/>
                <a:gd name="connsiteY28" fmla="*/ 0 h 4192988"/>
                <a:gd name="connsiteX29" fmla="*/ 3135995 w 6221101"/>
                <a:gd name="connsiteY29" fmla="*/ 31805 h 4192988"/>
                <a:gd name="connsiteX30" fmla="*/ 3239362 w 6221101"/>
                <a:gd name="connsiteY30" fmla="*/ 47708 h 4192988"/>
                <a:gd name="connsiteX31" fmla="*/ 3295021 w 6221101"/>
                <a:gd name="connsiteY31" fmla="*/ 63611 h 4192988"/>
                <a:gd name="connsiteX32" fmla="*/ 3350680 w 6221101"/>
                <a:gd name="connsiteY32" fmla="*/ 71562 h 4192988"/>
                <a:gd name="connsiteX33" fmla="*/ 3406340 w 6221101"/>
                <a:gd name="connsiteY33" fmla="*/ 87464 h 4192988"/>
                <a:gd name="connsiteX34" fmla="*/ 3461999 w 6221101"/>
                <a:gd name="connsiteY34" fmla="*/ 95416 h 4192988"/>
                <a:gd name="connsiteX35" fmla="*/ 3581268 w 6221101"/>
                <a:gd name="connsiteY35" fmla="*/ 119270 h 4192988"/>
                <a:gd name="connsiteX36" fmla="*/ 3605122 w 6221101"/>
                <a:gd name="connsiteY36" fmla="*/ 127221 h 4192988"/>
                <a:gd name="connsiteX37" fmla="*/ 3652830 w 6221101"/>
                <a:gd name="connsiteY37" fmla="*/ 151075 h 4192988"/>
                <a:gd name="connsiteX38" fmla="*/ 3700538 w 6221101"/>
                <a:gd name="connsiteY38" fmla="*/ 159026 h 4192988"/>
                <a:gd name="connsiteX39" fmla="*/ 3740294 w 6221101"/>
                <a:gd name="connsiteY39" fmla="*/ 174929 h 4192988"/>
                <a:gd name="connsiteX40" fmla="*/ 3795953 w 6221101"/>
                <a:gd name="connsiteY40" fmla="*/ 190831 h 4192988"/>
                <a:gd name="connsiteX41" fmla="*/ 3891369 w 6221101"/>
                <a:gd name="connsiteY41" fmla="*/ 230588 h 4192988"/>
                <a:gd name="connsiteX42" fmla="*/ 3954980 w 6221101"/>
                <a:gd name="connsiteY42" fmla="*/ 278296 h 4192988"/>
                <a:gd name="connsiteX43" fmla="*/ 4010639 w 6221101"/>
                <a:gd name="connsiteY43" fmla="*/ 302150 h 4192988"/>
                <a:gd name="connsiteX44" fmla="*/ 4034493 w 6221101"/>
                <a:gd name="connsiteY44" fmla="*/ 318052 h 4192988"/>
                <a:gd name="connsiteX45" fmla="*/ 4074249 w 6221101"/>
                <a:gd name="connsiteY45" fmla="*/ 333955 h 4192988"/>
                <a:gd name="connsiteX46" fmla="*/ 4106054 w 6221101"/>
                <a:gd name="connsiteY46" fmla="*/ 349857 h 4192988"/>
                <a:gd name="connsiteX47" fmla="*/ 4169665 w 6221101"/>
                <a:gd name="connsiteY47" fmla="*/ 373711 h 4192988"/>
                <a:gd name="connsiteX48" fmla="*/ 4241227 w 6221101"/>
                <a:gd name="connsiteY48" fmla="*/ 413468 h 4192988"/>
                <a:gd name="connsiteX49" fmla="*/ 4288934 w 6221101"/>
                <a:gd name="connsiteY49" fmla="*/ 421419 h 4192988"/>
                <a:gd name="connsiteX50" fmla="*/ 4320740 w 6221101"/>
                <a:gd name="connsiteY50" fmla="*/ 429371 h 4192988"/>
                <a:gd name="connsiteX51" fmla="*/ 4376399 w 6221101"/>
                <a:gd name="connsiteY51" fmla="*/ 437322 h 4192988"/>
                <a:gd name="connsiteX52" fmla="*/ 4416155 w 6221101"/>
                <a:gd name="connsiteY52" fmla="*/ 445273 h 4192988"/>
                <a:gd name="connsiteX53" fmla="*/ 4686500 w 6221101"/>
                <a:gd name="connsiteY53" fmla="*/ 453224 h 4192988"/>
                <a:gd name="connsiteX54" fmla="*/ 5036357 w 6221101"/>
                <a:gd name="connsiteY54" fmla="*/ 437322 h 4192988"/>
                <a:gd name="connsiteX55" fmla="*/ 5139724 w 6221101"/>
                <a:gd name="connsiteY55" fmla="*/ 413468 h 4192988"/>
                <a:gd name="connsiteX56" fmla="*/ 5163578 w 6221101"/>
                <a:gd name="connsiteY56" fmla="*/ 405517 h 4192988"/>
                <a:gd name="connsiteX57" fmla="*/ 5243091 w 6221101"/>
                <a:gd name="connsiteY57" fmla="*/ 389614 h 4192988"/>
                <a:gd name="connsiteX58" fmla="*/ 5274896 w 6221101"/>
                <a:gd name="connsiteY58" fmla="*/ 373711 h 4192988"/>
                <a:gd name="connsiteX59" fmla="*/ 5338507 w 6221101"/>
                <a:gd name="connsiteY59" fmla="*/ 365760 h 4192988"/>
                <a:gd name="connsiteX60" fmla="*/ 5378263 w 6221101"/>
                <a:gd name="connsiteY60" fmla="*/ 357809 h 4192988"/>
                <a:gd name="connsiteX61" fmla="*/ 5505484 w 6221101"/>
                <a:gd name="connsiteY61" fmla="*/ 365760 h 4192988"/>
                <a:gd name="connsiteX62" fmla="*/ 5553192 w 6221101"/>
                <a:gd name="connsiteY62" fmla="*/ 381663 h 4192988"/>
                <a:gd name="connsiteX63" fmla="*/ 5632705 w 6221101"/>
                <a:gd name="connsiteY63" fmla="*/ 373711 h 4192988"/>
                <a:gd name="connsiteX64" fmla="*/ 5688364 w 6221101"/>
                <a:gd name="connsiteY64" fmla="*/ 326004 h 4192988"/>
                <a:gd name="connsiteX65" fmla="*/ 5712218 w 6221101"/>
                <a:gd name="connsiteY65" fmla="*/ 310101 h 4192988"/>
                <a:gd name="connsiteX66" fmla="*/ 5791731 w 6221101"/>
                <a:gd name="connsiteY66" fmla="*/ 294198 h 4192988"/>
                <a:gd name="connsiteX67" fmla="*/ 5823536 w 6221101"/>
                <a:gd name="connsiteY67" fmla="*/ 286247 h 4192988"/>
                <a:gd name="connsiteX68" fmla="*/ 5879195 w 6221101"/>
                <a:gd name="connsiteY68" fmla="*/ 278296 h 4192988"/>
                <a:gd name="connsiteX69" fmla="*/ 5926903 w 6221101"/>
                <a:gd name="connsiteY69" fmla="*/ 270344 h 4192988"/>
                <a:gd name="connsiteX70" fmla="*/ 5998465 w 6221101"/>
                <a:gd name="connsiteY70" fmla="*/ 262393 h 4192988"/>
                <a:gd name="connsiteX71" fmla="*/ 6085929 w 6221101"/>
                <a:gd name="connsiteY71" fmla="*/ 238539 h 4192988"/>
                <a:gd name="connsiteX72" fmla="*/ 6149540 w 6221101"/>
                <a:gd name="connsiteY72" fmla="*/ 214685 h 4192988"/>
                <a:gd name="connsiteX73" fmla="*/ 6189296 w 6221101"/>
                <a:gd name="connsiteY73" fmla="*/ 206734 h 4192988"/>
                <a:gd name="connsiteX74" fmla="*/ 6221101 w 6221101"/>
                <a:gd name="connsiteY74" fmla="*/ 190831 h 4192988"/>
                <a:gd name="connsiteX75" fmla="*/ 6221101 w 6221101"/>
                <a:gd name="connsiteY75" fmla="*/ 3991555 h 4192988"/>
                <a:gd name="connsiteX76" fmla="*/ 6070027 w 6221101"/>
                <a:gd name="connsiteY76" fmla="*/ 3975652 h 4192988"/>
                <a:gd name="connsiteX77" fmla="*/ 6038221 w 6221101"/>
                <a:gd name="connsiteY77" fmla="*/ 3959750 h 4192988"/>
                <a:gd name="connsiteX78" fmla="*/ 5998465 w 6221101"/>
                <a:gd name="connsiteY78" fmla="*/ 3943847 h 4192988"/>
                <a:gd name="connsiteX79" fmla="*/ 5950757 w 6221101"/>
                <a:gd name="connsiteY79" fmla="*/ 3919993 h 4192988"/>
                <a:gd name="connsiteX80" fmla="*/ 5895098 w 6221101"/>
                <a:gd name="connsiteY80" fmla="*/ 3904091 h 4192988"/>
                <a:gd name="connsiteX81" fmla="*/ 5871244 w 6221101"/>
                <a:gd name="connsiteY81" fmla="*/ 3896139 h 4192988"/>
                <a:gd name="connsiteX82" fmla="*/ 5767877 w 6221101"/>
                <a:gd name="connsiteY82" fmla="*/ 3848431 h 4192988"/>
                <a:gd name="connsiteX83" fmla="*/ 5672461 w 6221101"/>
                <a:gd name="connsiteY83" fmla="*/ 3816626 h 4192988"/>
                <a:gd name="connsiteX84" fmla="*/ 5505484 w 6221101"/>
                <a:gd name="connsiteY84" fmla="*/ 3792772 h 4192988"/>
                <a:gd name="connsiteX85" fmla="*/ 5425971 w 6221101"/>
                <a:gd name="connsiteY85" fmla="*/ 3776870 h 4192988"/>
                <a:gd name="connsiteX86" fmla="*/ 5378263 w 6221101"/>
                <a:gd name="connsiteY86" fmla="*/ 3760967 h 4192988"/>
                <a:gd name="connsiteX87" fmla="*/ 5298750 w 6221101"/>
                <a:gd name="connsiteY87" fmla="*/ 3737113 h 4192988"/>
                <a:gd name="connsiteX88" fmla="*/ 5251042 w 6221101"/>
                <a:gd name="connsiteY88" fmla="*/ 3721211 h 4192988"/>
                <a:gd name="connsiteX89" fmla="*/ 5187432 w 6221101"/>
                <a:gd name="connsiteY89" fmla="*/ 3705308 h 4192988"/>
                <a:gd name="connsiteX90" fmla="*/ 5147675 w 6221101"/>
                <a:gd name="connsiteY90" fmla="*/ 3689405 h 4192988"/>
                <a:gd name="connsiteX91" fmla="*/ 5076113 w 6221101"/>
                <a:gd name="connsiteY91" fmla="*/ 3681454 h 4192988"/>
                <a:gd name="connsiteX92" fmla="*/ 4932990 w 6221101"/>
                <a:gd name="connsiteY92" fmla="*/ 3689405 h 4192988"/>
                <a:gd name="connsiteX93" fmla="*/ 4885282 w 6221101"/>
                <a:gd name="connsiteY93" fmla="*/ 3697357 h 4192988"/>
                <a:gd name="connsiteX94" fmla="*/ 4853477 w 6221101"/>
                <a:gd name="connsiteY94" fmla="*/ 3721211 h 4192988"/>
                <a:gd name="connsiteX95" fmla="*/ 4805769 w 6221101"/>
                <a:gd name="connsiteY95" fmla="*/ 3745064 h 4192988"/>
                <a:gd name="connsiteX96" fmla="*/ 4781915 w 6221101"/>
                <a:gd name="connsiteY96" fmla="*/ 3760967 h 4192988"/>
                <a:gd name="connsiteX97" fmla="*/ 4742159 w 6221101"/>
                <a:gd name="connsiteY97" fmla="*/ 3784821 h 4192988"/>
                <a:gd name="connsiteX98" fmla="*/ 4726256 w 6221101"/>
                <a:gd name="connsiteY98" fmla="*/ 3808675 h 4192988"/>
                <a:gd name="connsiteX99" fmla="*/ 4702402 w 6221101"/>
                <a:gd name="connsiteY99" fmla="*/ 3816626 h 4192988"/>
                <a:gd name="connsiteX100" fmla="*/ 4638792 w 6221101"/>
                <a:gd name="connsiteY100" fmla="*/ 3824577 h 4192988"/>
                <a:gd name="connsiteX101" fmla="*/ 4463863 w 6221101"/>
                <a:gd name="connsiteY101" fmla="*/ 3864334 h 4192988"/>
                <a:gd name="connsiteX102" fmla="*/ 4416155 w 6221101"/>
                <a:gd name="connsiteY102" fmla="*/ 3872285 h 4192988"/>
                <a:gd name="connsiteX103" fmla="*/ 4344593 w 6221101"/>
                <a:gd name="connsiteY103" fmla="*/ 3888188 h 4192988"/>
                <a:gd name="connsiteX104" fmla="*/ 4265080 w 6221101"/>
                <a:gd name="connsiteY104" fmla="*/ 3896139 h 4192988"/>
                <a:gd name="connsiteX105" fmla="*/ 3843661 w 6221101"/>
                <a:gd name="connsiteY105" fmla="*/ 3888188 h 4192988"/>
                <a:gd name="connsiteX106" fmla="*/ 3780051 w 6221101"/>
                <a:gd name="connsiteY106" fmla="*/ 3880237 h 4192988"/>
                <a:gd name="connsiteX107" fmla="*/ 3700538 w 6221101"/>
                <a:gd name="connsiteY107" fmla="*/ 3872285 h 4192988"/>
                <a:gd name="connsiteX108" fmla="*/ 3660781 w 6221101"/>
                <a:gd name="connsiteY108" fmla="*/ 3864334 h 4192988"/>
                <a:gd name="connsiteX109" fmla="*/ 3613073 w 6221101"/>
                <a:gd name="connsiteY109" fmla="*/ 3856383 h 4192988"/>
                <a:gd name="connsiteX110" fmla="*/ 3589220 w 6221101"/>
                <a:gd name="connsiteY110" fmla="*/ 3848431 h 4192988"/>
                <a:gd name="connsiteX111" fmla="*/ 3541512 w 6221101"/>
                <a:gd name="connsiteY111" fmla="*/ 3840480 h 4192988"/>
                <a:gd name="connsiteX112" fmla="*/ 3509707 w 6221101"/>
                <a:gd name="connsiteY112" fmla="*/ 3824577 h 4192988"/>
                <a:gd name="connsiteX113" fmla="*/ 3469950 w 6221101"/>
                <a:gd name="connsiteY113" fmla="*/ 3816626 h 4192988"/>
                <a:gd name="connsiteX114" fmla="*/ 3366583 w 6221101"/>
                <a:gd name="connsiteY114" fmla="*/ 3760967 h 4192988"/>
                <a:gd name="connsiteX115" fmla="*/ 3263216 w 6221101"/>
                <a:gd name="connsiteY115" fmla="*/ 3713259 h 4192988"/>
                <a:gd name="connsiteX116" fmla="*/ 3191654 w 6221101"/>
                <a:gd name="connsiteY116" fmla="*/ 3697357 h 4192988"/>
                <a:gd name="connsiteX117" fmla="*/ 3159849 w 6221101"/>
                <a:gd name="connsiteY117" fmla="*/ 3689405 h 4192988"/>
                <a:gd name="connsiteX118" fmla="*/ 3135995 w 6221101"/>
                <a:gd name="connsiteY118" fmla="*/ 3673503 h 4192988"/>
                <a:gd name="connsiteX119" fmla="*/ 3064433 w 6221101"/>
                <a:gd name="connsiteY119" fmla="*/ 3657600 h 4192988"/>
                <a:gd name="connsiteX120" fmla="*/ 3016726 w 6221101"/>
                <a:gd name="connsiteY120" fmla="*/ 3633746 h 4192988"/>
                <a:gd name="connsiteX121" fmla="*/ 2881553 w 6221101"/>
                <a:gd name="connsiteY121" fmla="*/ 3601941 h 4192988"/>
                <a:gd name="connsiteX122" fmla="*/ 2802040 w 6221101"/>
                <a:gd name="connsiteY122" fmla="*/ 3586038 h 4192988"/>
                <a:gd name="connsiteX123" fmla="*/ 2738430 w 6221101"/>
                <a:gd name="connsiteY123" fmla="*/ 3570136 h 4192988"/>
                <a:gd name="connsiteX124" fmla="*/ 2658917 w 6221101"/>
                <a:gd name="connsiteY124" fmla="*/ 3562184 h 4192988"/>
                <a:gd name="connsiteX125" fmla="*/ 2507842 w 6221101"/>
                <a:gd name="connsiteY125" fmla="*/ 3546282 h 4192988"/>
                <a:gd name="connsiteX126" fmla="*/ 2269303 w 6221101"/>
                <a:gd name="connsiteY126" fmla="*/ 3554233 h 4192988"/>
                <a:gd name="connsiteX127" fmla="*/ 2229547 w 6221101"/>
                <a:gd name="connsiteY127" fmla="*/ 3562184 h 4192988"/>
                <a:gd name="connsiteX128" fmla="*/ 2150033 w 6221101"/>
                <a:gd name="connsiteY128" fmla="*/ 3586038 h 4192988"/>
                <a:gd name="connsiteX129" fmla="*/ 1824030 w 6221101"/>
                <a:gd name="connsiteY129" fmla="*/ 3593990 h 4192988"/>
                <a:gd name="connsiteX130" fmla="*/ 1752468 w 6221101"/>
                <a:gd name="connsiteY130" fmla="*/ 3609892 h 4192988"/>
                <a:gd name="connsiteX131" fmla="*/ 1641150 w 6221101"/>
                <a:gd name="connsiteY131" fmla="*/ 3649649 h 4192988"/>
                <a:gd name="connsiteX132" fmla="*/ 1585491 w 6221101"/>
                <a:gd name="connsiteY132" fmla="*/ 3681454 h 4192988"/>
                <a:gd name="connsiteX133" fmla="*/ 1561637 w 6221101"/>
                <a:gd name="connsiteY133" fmla="*/ 3689405 h 4192988"/>
                <a:gd name="connsiteX134" fmla="*/ 1521880 w 6221101"/>
                <a:gd name="connsiteY134" fmla="*/ 3705308 h 4192988"/>
                <a:gd name="connsiteX135" fmla="*/ 1490075 w 6221101"/>
                <a:gd name="connsiteY135" fmla="*/ 3721211 h 4192988"/>
                <a:gd name="connsiteX136" fmla="*/ 1450319 w 6221101"/>
                <a:gd name="connsiteY136" fmla="*/ 3737113 h 4192988"/>
                <a:gd name="connsiteX137" fmla="*/ 1418513 w 6221101"/>
                <a:gd name="connsiteY137" fmla="*/ 3753016 h 4192988"/>
                <a:gd name="connsiteX138" fmla="*/ 1378757 w 6221101"/>
                <a:gd name="connsiteY138" fmla="*/ 3768918 h 4192988"/>
                <a:gd name="connsiteX139" fmla="*/ 1243585 w 6221101"/>
                <a:gd name="connsiteY139" fmla="*/ 3792772 h 4192988"/>
                <a:gd name="connsiteX140" fmla="*/ 1195877 w 6221101"/>
                <a:gd name="connsiteY140" fmla="*/ 3808675 h 4192988"/>
                <a:gd name="connsiteX141" fmla="*/ 1164072 w 6221101"/>
                <a:gd name="connsiteY141" fmla="*/ 3816626 h 4192988"/>
                <a:gd name="connsiteX142" fmla="*/ 1124315 w 6221101"/>
                <a:gd name="connsiteY142" fmla="*/ 3832529 h 4192988"/>
                <a:gd name="connsiteX143" fmla="*/ 941435 w 6221101"/>
                <a:gd name="connsiteY143" fmla="*/ 3816626 h 4192988"/>
                <a:gd name="connsiteX144" fmla="*/ 877825 w 6221101"/>
                <a:gd name="connsiteY144" fmla="*/ 3784821 h 4192988"/>
                <a:gd name="connsiteX145" fmla="*/ 846020 w 6221101"/>
                <a:gd name="connsiteY145" fmla="*/ 3768918 h 4192988"/>
                <a:gd name="connsiteX146" fmla="*/ 790360 w 6221101"/>
                <a:gd name="connsiteY146" fmla="*/ 3737113 h 4192988"/>
                <a:gd name="connsiteX147" fmla="*/ 710847 w 6221101"/>
                <a:gd name="connsiteY147" fmla="*/ 3713259 h 4192988"/>
                <a:gd name="connsiteX148" fmla="*/ 647237 w 6221101"/>
                <a:gd name="connsiteY148" fmla="*/ 3697357 h 4192988"/>
                <a:gd name="connsiteX149" fmla="*/ 623383 w 6221101"/>
                <a:gd name="connsiteY149" fmla="*/ 3681454 h 4192988"/>
                <a:gd name="connsiteX150" fmla="*/ 543870 w 6221101"/>
                <a:gd name="connsiteY150" fmla="*/ 3649649 h 4192988"/>
                <a:gd name="connsiteX151" fmla="*/ 456406 w 6221101"/>
                <a:gd name="connsiteY151" fmla="*/ 3665551 h 4192988"/>
                <a:gd name="connsiteX152" fmla="*/ 360990 w 6221101"/>
                <a:gd name="connsiteY152" fmla="*/ 3705308 h 4192988"/>
                <a:gd name="connsiteX153" fmla="*/ 90646 w 6221101"/>
                <a:gd name="connsiteY153" fmla="*/ 3697357 h 4192988"/>
                <a:gd name="connsiteX154" fmla="*/ 74743 w 6221101"/>
                <a:gd name="connsiteY154" fmla="*/ 3665551 h 4192988"/>
                <a:gd name="connsiteX155" fmla="*/ 27035 w 6221101"/>
                <a:gd name="connsiteY155" fmla="*/ 3641697 h 4192988"/>
                <a:gd name="connsiteX156" fmla="*/ 3181 w 6221101"/>
                <a:gd name="connsiteY156" fmla="*/ 3625795 h 4192988"/>
                <a:gd name="connsiteX157" fmla="*/ 3181 w 6221101"/>
                <a:gd name="connsiteY157" fmla="*/ 3617844 h 4192988"/>
                <a:gd name="connsiteX0" fmla="*/ 2948 w 6220868"/>
                <a:gd name="connsiteY0" fmla="*/ 3617844 h 4230449"/>
                <a:gd name="connsiteX1" fmla="*/ 2948 w 6220868"/>
                <a:gd name="connsiteY1" fmla="*/ 174929 h 4230449"/>
                <a:gd name="connsiteX2" fmla="*/ 74510 w 6220868"/>
                <a:gd name="connsiteY2" fmla="*/ 174929 h 4230449"/>
                <a:gd name="connsiteX3" fmla="*/ 106315 w 6220868"/>
                <a:gd name="connsiteY3" fmla="*/ 190831 h 4230449"/>
                <a:gd name="connsiteX4" fmla="*/ 257390 w 6220868"/>
                <a:gd name="connsiteY4" fmla="*/ 214685 h 4230449"/>
                <a:gd name="connsiteX5" fmla="*/ 376660 w 6220868"/>
                <a:gd name="connsiteY5" fmla="*/ 246491 h 4230449"/>
                <a:gd name="connsiteX6" fmla="*/ 686760 w 6220868"/>
                <a:gd name="connsiteY6" fmla="*/ 238539 h 4230449"/>
                <a:gd name="connsiteX7" fmla="*/ 742420 w 6220868"/>
                <a:gd name="connsiteY7" fmla="*/ 214685 h 4230449"/>
                <a:gd name="connsiteX8" fmla="*/ 774225 w 6220868"/>
                <a:gd name="connsiteY8" fmla="*/ 206734 h 4230449"/>
                <a:gd name="connsiteX9" fmla="*/ 798079 w 6220868"/>
                <a:gd name="connsiteY9" fmla="*/ 190831 h 4230449"/>
                <a:gd name="connsiteX10" fmla="*/ 829884 w 6220868"/>
                <a:gd name="connsiteY10" fmla="*/ 174929 h 4230449"/>
                <a:gd name="connsiteX11" fmla="*/ 861689 w 6220868"/>
                <a:gd name="connsiteY11" fmla="*/ 151075 h 4230449"/>
                <a:gd name="connsiteX12" fmla="*/ 909397 w 6220868"/>
                <a:gd name="connsiteY12" fmla="*/ 143124 h 4230449"/>
                <a:gd name="connsiteX13" fmla="*/ 949154 w 6220868"/>
                <a:gd name="connsiteY13" fmla="*/ 135172 h 4230449"/>
                <a:gd name="connsiteX14" fmla="*/ 1267206 w 6220868"/>
                <a:gd name="connsiteY14" fmla="*/ 143124 h 4230449"/>
                <a:gd name="connsiteX15" fmla="*/ 1306962 w 6220868"/>
                <a:gd name="connsiteY15" fmla="*/ 159026 h 4230449"/>
                <a:gd name="connsiteX16" fmla="*/ 1378524 w 6220868"/>
                <a:gd name="connsiteY16" fmla="*/ 190831 h 4230449"/>
                <a:gd name="connsiteX17" fmla="*/ 1402378 w 6220868"/>
                <a:gd name="connsiteY17" fmla="*/ 198783 h 4230449"/>
                <a:gd name="connsiteX18" fmla="*/ 1887407 w 6220868"/>
                <a:gd name="connsiteY18" fmla="*/ 214685 h 4230449"/>
                <a:gd name="connsiteX19" fmla="*/ 2277021 w 6220868"/>
                <a:gd name="connsiteY19" fmla="*/ 206734 h 4230449"/>
                <a:gd name="connsiteX20" fmla="*/ 2332680 w 6220868"/>
                <a:gd name="connsiteY20" fmla="*/ 190831 h 4230449"/>
                <a:gd name="connsiteX21" fmla="*/ 2404242 w 6220868"/>
                <a:gd name="connsiteY21" fmla="*/ 174929 h 4230449"/>
                <a:gd name="connsiteX22" fmla="*/ 2451950 w 6220868"/>
                <a:gd name="connsiteY22" fmla="*/ 143124 h 4230449"/>
                <a:gd name="connsiteX23" fmla="*/ 2547366 w 6220868"/>
                <a:gd name="connsiteY23" fmla="*/ 127221 h 4230449"/>
                <a:gd name="connsiteX24" fmla="*/ 2626879 w 6220868"/>
                <a:gd name="connsiteY24" fmla="*/ 111318 h 4230449"/>
                <a:gd name="connsiteX25" fmla="*/ 2658684 w 6220868"/>
                <a:gd name="connsiteY25" fmla="*/ 95416 h 4230449"/>
                <a:gd name="connsiteX26" fmla="*/ 2706392 w 6220868"/>
                <a:gd name="connsiteY26" fmla="*/ 55659 h 4230449"/>
                <a:gd name="connsiteX27" fmla="*/ 2722294 w 6220868"/>
                <a:gd name="connsiteY27" fmla="*/ 31805 h 4230449"/>
                <a:gd name="connsiteX28" fmla="*/ 2770002 w 6220868"/>
                <a:gd name="connsiteY28" fmla="*/ 0 h 4230449"/>
                <a:gd name="connsiteX29" fmla="*/ 3135762 w 6220868"/>
                <a:gd name="connsiteY29" fmla="*/ 31805 h 4230449"/>
                <a:gd name="connsiteX30" fmla="*/ 3239129 w 6220868"/>
                <a:gd name="connsiteY30" fmla="*/ 47708 h 4230449"/>
                <a:gd name="connsiteX31" fmla="*/ 3294788 w 6220868"/>
                <a:gd name="connsiteY31" fmla="*/ 63611 h 4230449"/>
                <a:gd name="connsiteX32" fmla="*/ 3350447 w 6220868"/>
                <a:gd name="connsiteY32" fmla="*/ 71562 h 4230449"/>
                <a:gd name="connsiteX33" fmla="*/ 3406107 w 6220868"/>
                <a:gd name="connsiteY33" fmla="*/ 87464 h 4230449"/>
                <a:gd name="connsiteX34" fmla="*/ 3461766 w 6220868"/>
                <a:gd name="connsiteY34" fmla="*/ 95416 h 4230449"/>
                <a:gd name="connsiteX35" fmla="*/ 3581035 w 6220868"/>
                <a:gd name="connsiteY35" fmla="*/ 119270 h 4230449"/>
                <a:gd name="connsiteX36" fmla="*/ 3604889 w 6220868"/>
                <a:gd name="connsiteY36" fmla="*/ 127221 h 4230449"/>
                <a:gd name="connsiteX37" fmla="*/ 3652597 w 6220868"/>
                <a:gd name="connsiteY37" fmla="*/ 151075 h 4230449"/>
                <a:gd name="connsiteX38" fmla="*/ 3700305 w 6220868"/>
                <a:gd name="connsiteY38" fmla="*/ 159026 h 4230449"/>
                <a:gd name="connsiteX39" fmla="*/ 3740061 w 6220868"/>
                <a:gd name="connsiteY39" fmla="*/ 174929 h 4230449"/>
                <a:gd name="connsiteX40" fmla="*/ 3795720 w 6220868"/>
                <a:gd name="connsiteY40" fmla="*/ 190831 h 4230449"/>
                <a:gd name="connsiteX41" fmla="*/ 3891136 w 6220868"/>
                <a:gd name="connsiteY41" fmla="*/ 230588 h 4230449"/>
                <a:gd name="connsiteX42" fmla="*/ 3954747 w 6220868"/>
                <a:gd name="connsiteY42" fmla="*/ 278296 h 4230449"/>
                <a:gd name="connsiteX43" fmla="*/ 4010406 w 6220868"/>
                <a:gd name="connsiteY43" fmla="*/ 302150 h 4230449"/>
                <a:gd name="connsiteX44" fmla="*/ 4034260 w 6220868"/>
                <a:gd name="connsiteY44" fmla="*/ 318052 h 4230449"/>
                <a:gd name="connsiteX45" fmla="*/ 4074016 w 6220868"/>
                <a:gd name="connsiteY45" fmla="*/ 333955 h 4230449"/>
                <a:gd name="connsiteX46" fmla="*/ 4105821 w 6220868"/>
                <a:gd name="connsiteY46" fmla="*/ 349857 h 4230449"/>
                <a:gd name="connsiteX47" fmla="*/ 4169432 w 6220868"/>
                <a:gd name="connsiteY47" fmla="*/ 373711 h 4230449"/>
                <a:gd name="connsiteX48" fmla="*/ 4240994 w 6220868"/>
                <a:gd name="connsiteY48" fmla="*/ 413468 h 4230449"/>
                <a:gd name="connsiteX49" fmla="*/ 4288701 w 6220868"/>
                <a:gd name="connsiteY49" fmla="*/ 421419 h 4230449"/>
                <a:gd name="connsiteX50" fmla="*/ 4320507 w 6220868"/>
                <a:gd name="connsiteY50" fmla="*/ 429371 h 4230449"/>
                <a:gd name="connsiteX51" fmla="*/ 4376166 w 6220868"/>
                <a:gd name="connsiteY51" fmla="*/ 437322 h 4230449"/>
                <a:gd name="connsiteX52" fmla="*/ 4415922 w 6220868"/>
                <a:gd name="connsiteY52" fmla="*/ 445273 h 4230449"/>
                <a:gd name="connsiteX53" fmla="*/ 4686267 w 6220868"/>
                <a:gd name="connsiteY53" fmla="*/ 453224 h 4230449"/>
                <a:gd name="connsiteX54" fmla="*/ 5036124 w 6220868"/>
                <a:gd name="connsiteY54" fmla="*/ 437322 h 4230449"/>
                <a:gd name="connsiteX55" fmla="*/ 5139491 w 6220868"/>
                <a:gd name="connsiteY55" fmla="*/ 413468 h 4230449"/>
                <a:gd name="connsiteX56" fmla="*/ 5163345 w 6220868"/>
                <a:gd name="connsiteY56" fmla="*/ 405517 h 4230449"/>
                <a:gd name="connsiteX57" fmla="*/ 5242858 w 6220868"/>
                <a:gd name="connsiteY57" fmla="*/ 389614 h 4230449"/>
                <a:gd name="connsiteX58" fmla="*/ 5274663 w 6220868"/>
                <a:gd name="connsiteY58" fmla="*/ 373711 h 4230449"/>
                <a:gd name="connsiteX59" fmla="*/ 5338274 w 6220868"/>
                <a:gd name="connsiteY59" fmla="*/ 365760 h 4230449"/>
                <a:gd name="connsiteX60" fmla="*/ 5378030 w 6220868"/>
                <a:gd name="connsiteY60" fmla="*/ 357809 h 4230449"/>
                <a:gd name="connsiteX61" fmla="*/ 5505251 w 6220868"/>
                <a:gd name="connsiteY61" fmla="*/ 365760 h 4230449"/>
                <a:gd name="connsiteX62" fmla="*/ 5552959 w 6220868"/>
                <a:gd name="connsiteY62" fmla="*/ 381663 h 4230449"/>
                <a:gd name="connsiteX63" fmla="*/ 5632472 w 6220868"/>
                <a:gd name="connsiteY63" fmla="*/ 373711 h 4230449"/>
                <a:gd name="connsiteX64" fmla="*/ 5688131 w 6220868"/>
                <a:gd name="connsiteY64" fmla="*/ 326004 h 4230449"/>
                <a:gd name="connsiteX65" fmla="*/ 5711985 w 6220868"/>
                <a:gd name="connsiteY65" fmla="*/ 310101 h 4230449"/>
                <a:gd name="connsiteX66" fmla="*/ 5791498 w 6220868"/>
                <a:gd name="connsiteY66" fmla="*/ 294198 h 4230449"/>
                <a:gd name="connsiteX67" fmla="*/ 5823303 w 6220868"/>
                <a:gd name="connsiteY67" fmla="*/ 286247 h 4230449"/>
                <a:gd name="connsiteX68" fmla="*/ 5878962 w 6220868"/>
                <a:gd name="connsiteY68" fmla="*/ 278296 h 4230449"/>
                <a:gd name="connsiteX69" fmla="*/ 5926670 w 6220868"/>
                <a:gd name="connsiteY69" fmla="*/ 270344 h 4230449"/>
                <a:gd name="connsiteX70" fmla="*/ 5998232 w 6220868"/>
                <a:gd name="connsiteY70" fmla="*/ 262393 h 4230449"/>
                <a:gd name="connsiteX71" fmla="*/ 6085696 w 6220868"/>
                <a:gd name="connsiteY71" fmla="*/ 238539 h 4230449"/>
                <a:gd name="connsiteX72" fmla="*/ 6149307 w 6220868"/>
                <a:gd name="connsiteY72" fmla="*/ 214685 h 4230449"/>
                <a:gd name="connsiteX73" fmla="*/ 6189063 w 6220868"/>
                <a:gd name="connsiteY73" fmla="*/ 206734 h 4230449"/>
                <a:gd name="connsiteX74" fmla="*/ 6220868 w 6220868"/>
                <a:gd name="connsiteY74" fmla="*/ 190831 h 4230449"/>
                <a:gd name="connsiteX75" fmla="*/ 6220868 w 6220868"/>
                <a:gd name="connsiteY75" fmla="*/ 3991555 h 4230449"/>
                <a:gd name="connsiteX76" fmla="*/ 6069794 w 6220868"/>
                <a:gd name="connsiteY76" fmla="*/ 3975652 h 4230449"/>
                <a:gd name="connsiteX77" fmla="*/ 6037988 w 6220868"/>
                <a:gd name="connsiteY77" fmla="*/ 3959750 h 4230449"/>
                <a:gd name="connsiteX78" fmla="*/ 5998232 w 6220868"/>
                <a:gd name="connsiteY78" fmla="*/ 3943847 h 4230449"/>
                <a:gd name="connsiteX79" fmla="*/ 5950524 w 6220868"/>
                <a:gd name="connsiteY79" fmla="*/ 3919993 h 4230449"/>
                <a:gd name="connsiteX80" fmla="*/ 5894865 w 6220868"/>
                <a:gd name="connsiteY80" fmla="*/ 3904091 h 4230449"/>
                <a:gd name="connsiteX81" fmla="*/ 5871011 w 6220868"/>
                <a:gd name="connsiteY81" fmla="*/ 3896139 h 4230449"/>
                <a:gd name="connsiteX82" fmla="*/ 5767644 w 6220868"/>
                <a:gd name="connsiteY82" fmla="*/ 3848431 h 4230449"/>
                <a:gd name="connsiteX83" fmla="*/ 5672228 w 6220868"/>
                <a:gd name="connsiteY83" fmla="*/ 3816626 h 4230449"/>
                <a:gd name="connsiteX84" fmla="*/ 5505251 w 6220868"/>
                <a:gd name="connsiteY84" fmla="*/ 3792772 h 4230449"/>
                <a:gd name="connsiteX85" fmla="*/ 5425738 w 6220868"/>
                <a:gd name="connsiteY85" fmla="*/ 3776870 h 4230449"/>
                <a:gd name="connsiteX86" fmla="*/ 5378030 w 6220868"/>
                <a:gd name="connsiteY86" fmla="*/ 3760967 h 4230449"/>
                <a:gd name="connsiteX87" fmla="*/ 5298517 w 6220868"/>
                <a:gd name="connsiteY87" fmla="*/ 3737113 h 4230449"/>
                <a:gd name="connsiteX88" fmla="*/ 5250809 w 6220868"/>
                <a:gd name="connsiteY88" fmla="*/ 3721211 h 4230449"/>
                <a:gd name="connsiteX89" fmla="*/ 5187199 w 6220868"/>
                <a:gd name="connsiteY89" fmla="*/ 3705308 h 4230449"/>
                <a:gd name="connsiteX90" fmla="*/ 5147442 w 6220868"/>
                <a:gd name="connsiteY90" fmla="*/ 3689405 h 4230449"/>
                <a:gd name="connsiteX91" fmla="*/ 5075880 w 6220868"/>
                <a:gd name="connsiteY91" fmla="*/ 3681454 h 4230449"/>
                <a:gd name="connsiteX92" fmla="*/ 4932757 w 6220868"/>
                <a:gd name="connsiteY92" fmla="*/ 3689405 h 4230449"/>
                <a:gd name="connsiteX93" fmla="*/ 4885049 w 6220868"/>
                <a:gd name="connsiteY93" fmla="*/ 3697357 h 4230449"/>
                <a:gd name="connsiteX94" fmla="*/ 4853244 w 6220868"/>
                <a:gd name="connsiteY94" fmla="*/ 3721211 h 4230449"/>
                <a:gd name="connsiteX95" fmla="*/ 4805536 w 6220868"/>
                <a:gd name="connsiteY95" fmla="*/ 3745064 h 4230449"/>
                <a:gd name="connsiteX96" fmla="*/ 4781682 w 6220868"/>
                <a:gd name="connsiteY96" fmla="*/ 3760967 h 4230449"/>
                <a:gd name="connsiteX97" fmla="*/ 4741926 w 6220868"/>
                <a:gd name="connsiteY97" fmla="*/ 3784821 h 4230449"/>
                <a:gd name="connsiteX98" fmla="*/ 4726023 w 6220868"/>
                <a:gd name="connsiteY98" fmla="*/ 3808675 h 4230449"/>
                <a:gd name="connsiteX99" fmla="*/ 4702169 w 6220868"/>
                <a:gd name="connsiteY99" fmla="*/ 3816626 h 4230449"/>
                <a:gd name="connsiteX100" fmla="*/ 4638559 w 6220868"/>
                <a:gd name="connsiteY100" fmla="*/ 3824577 h 4230449"/>
                <a:gd name="connsiteX101" fmla="*/ 4463630 w 6220868"/>
                <a:gd name="connsiteY101" fmla="*/ 3864334 h 4230449"/>
                <a:gd name="connsiteX102" fmla="*/ 4415922 w 6220868"/>
                <a:gd name="connsiteY102" fmla="*/ 3872285 h 4230449"/>
                <a:gd name="connsiteX103" fmla="*/ 4344360 w 6220868"/>
                <a:gd name="connsiteY103" fmla="*/ 3888188 h 4230449"/>
                <a:gd name="connsiteX104" fmla="*/ 4264847 w 6220868"/>
                <a:gd name="connsiteY104" fmla="*/ 3896139 h 4230449"/>
                <a:gd name="connsiteX105" fmla="*/ 3843428 w 6220868"/>
                <a:gd name="connsiteY105" fmla="*/ 3888188 h 4230449"/>
                <a:gd name="connsiteX106" fmla="*/ 3779818 w 6220868"/>
                <a:gd name="connsiteY106" fmla="*/ 3880237 h 4230449"/>
                <a:gd name="connsiteX107" fmla="*/ 3700305 w 6220868"/>
                <a:gd name="connsiteY107" fmla="*/ 3872285 h 4230449"/>
                <a:gd name="connsiteX108" fmla="*/ 3660548 w 6220868"/>
                <a:gd name="connsiteY108" fmla="*/ 3864334 h 4230449"/>
                <a:gd name="connsiteX109" fmla="*/ 3612840 w 6220868"/>
                <a:gd name="connsiteY109" fmla="*/ 3856383 h 4230449"/>
                <a:gd name="connsiteX110" fmla="*/ 3588987 w 6220868"/>
                <a:gd name="connsiteY110" fmla="*/ 3848431 h 4230449"/>
                <a:gd name="connsiteX111" fmla="*/ 3541279 w 6220868"/>
                <a:gd name="connsiteY111" fmla="*/ 3840480 h 4230449"/>
                <a:gd name="connsiteX112" fmla="*/ 3509474 w 6220868"/>
                <a:gd name="connsiteY112" fmla="*/ 3824577 h 4230449"/>
                <a:gd name="connsiteX113" fmla="*/ 3469717 w 6220868"/>
                <a:gd name="connsiteY113" fmla="*/ 3816626 h 4230449"/>
                <a:gd name="connsiteX114" fmla="*/ 3366350 w 6220868"/>
                <a:gd name="connsiteY114" fmla="*/ 3760967 h 4230449"/>
                <a:gd name="connsiteX115" fmla="*/ 3262983 w 6220868"/>
                <a:gd name="connsiteY115" fmla="*/ 3713259 h 4230449"/>
                <a:gd name="connsiteX116" fmla="*/ 3191421 w 6220868"/>
                <a:gd name="connsiteY116" fmla="*/ 3697357 h 4230449"/>
                <a:gd name="connsiteX117" fmla="*/ 3159616 w 6220868"/>
                <a:gd name="connsiteY117" fmla="*/ 3689405 h 4230449"/>
                <a:gd name="connsiteX118" fmla="*/ 3135762 w 6220868"/>
                <a:gd name="connsiteY118" fmla="*/ 3673503 h 4230449"/>
                <a:gd name="connsiteX119" fmla="*/ 3064200 w 6220868"/>
                <a:gd name="connsiteY119" fmla="*/ 3657600 h 4230449"/>
                <a:gd name="connsiteX120" fmla="*/ 3016493 w 6220868"/>
                <a:gd name="connsiteY120" fmla="*/ 3633746 h 4230449"/>
                <a:gd name="connsiteX121" fmla="*/ 2881320 w 6220868"/>
                <a:gd name="connsiteY121" fmla="*/ 3601941 h 4230449"/>
                <a:gd name="connsiteX122" fmla="*/ 2801807 w 6220868"/>
                <a:gd name="connsiteY122" fmla="*/ 3586038 h 4230449"/>
                <a:gd name="connsiteX123" fmla="*/ 2738197 w 6220868"/>
                <a:gd name="connsiteY123" fmla="*/ 3570136 h 4230449"/>
                <a:gd name="connsiteX124" fmla="*/ 2658684 w 6220868"/>
                <a:gd name="connsiteY124" fmla="*/ 3562184 h 4230449"/>
                <a:gd name="connsiteX125" fmla="*/ 2507609 w 6220868"/>
                <a:gd name="connsiteY125" fmla="*/ 3546282 h 4230449"/>
                <a:gd name="connsiteX126" fmla="*/ 2269070 w 6220868"/>
                <a:gd name="connsiteY126" fmla="*/ 3554233 h 4230449"/>
                <a:gd name="connsiteX127" fmla="*/ 2229314 w 6220868"/>
                <a:gd name="connsiteY127" fmla="*/ 3562184 h 4230449"/>
                <a:gd name="connsiteX128" fmla="*/ 2149800 w 6220868"/>
                <a:gd name="connsiteY128" fmla="*/ 3586038 h 4230449"/>
                <a:gd name="connsiteX129" fmla="*/ 1823797 w 6220868"/>
                <a:gd name="connsiteY129" fmla="*/ 3593990 h 4230449"/>
                <a:gd name="connsiteX130" fmla="*/ 1752235 w 6220868"/>
                <a:gd name="connsiteY130" fmla="*/ 3609892 h 4230449"/>
                <a:gd name="connsiteX131" fmla="*/ 1640917 w 6220868"/>
                <a:gd name="connsiteY131" fmla="*/ 3649649 h 4230449"/>
                <a:gd name="connsiteX132" fmla="*/ 1585258 w 6220868"/>
                <a:gd name="connsiteY132" fmla="*/ 3681454 h 4230449"/>
                <a:gd name="connsiteX133" fmla="*/ 1561404 w 6220868"/>
                <a:gd name="connsiteY133" fmla="*/ 3689405 h 4230449"/>
                <a:gd name="connsiteX134" fmla="*/ 1521647 w 6220868"/>
                <a:gd name="connsiteY134" fmla="*/ 3705308 h 4230449"/>
                <a:gd name="connsiteX135" fmla="*/ 1489842 w 6220868"/>
                <a:gd name="connsiteY135" fmla="*/ 3721211 h 4230449"/>
                <a:gd name="connsiteX136" fmla="*/ 1450086 w 6220868"/>
                <a:gd name="connsiteY136" fmla="*/ 3737113 h 4230449"/>
                <a:gd name="connsiteX137" fmla="*/ 1418280 w 6220868"/>
                <a:gd name="connsiteY137" fmla="*/ 3753016 h 4230449"/>
                <a:gd name="connsiteX138" fmla="*/ 1378524 w 6220868"/>
                <a:gd name="connsiteY138" fmla="*/ 3768918 h 4230449"/>
                <a:gd name="connsiteX139" fmla="*/ 1243352 w 6220868"/>
                <a:gd name="connsiteY139" fmla="*/ 3792772 h 4230449"/>
                <a:gd name="connsiteX140" fmla="*/ 1195644 w 6220868"/>
                <a:gd name="connsiteY140" fmla="*/ 3808675 h 4230449"/>
                <a:gd name="connsiteX141" fmla="*/ 1163839 w 6220868"/>
                <a:gd name="connsiteY141" fmla="*/ 3816626 h 4230449"/>
                <a:gd name="connsiteX142" fmla="*/ 1124082 w 6220868"/>
                <a:gd name="connsiteY142" fmla="*/ 3832529 h 4230449"/>
                <a:gd name="connsiteX143" fmla="*/ 941202 w 6220868"/>
                <a:gd name="connsiteY143" fmla="*/ 3816626 h 4230449"/>
                <a:gd name="connsiteX144" fmla="*/ 877592 w 6220868"/>
                <a:gd name="connsiteY144" fmla="*/ 3784821 h 4230449"/>
                <a:gd name="connsiteX145" fmla="*/ 845787 w 6220868"/>
                <a:gd name="connsiteY145" fmla="*/ 3768918 h 4230449"/>
                <a:gd name="connsiteX146" fmla="*/ 790127 w 6220868"/>
                <a:gd name="connsiteY146" fmla="*/ 3737113 h 4230449"/>
                <a:gd name="connsiteX147" fmla="*/ 710614 w 6220868"/>
                <a:gd name="connsiteY147" fmla="*/ 3713259 h 4230449"/>
                <a:gd name="connsiteX148" fmla="*/ 647004 w 6220868"/>
                <a:gd name="connsiteY148" fmla="*/ 3697357 h 4230449"/>
                <a:gd name="connsiteX149" fmla="*/ 623150 w 6220868"/>
                <a:gd name="connsiteY149" fmla="*/ 3681454 h 4230449"/>
                <a:gd name="connsiteX150" fmla="*/ 543637 w 6220868"/>
                <a:gd name="connsiteY150" fmla="*/ 3649649 h 4230449"/>
                <a:gd name="connsiteX151" fmla="*/ 456173 w 6220868"/>
                <a:gd name="connsiteY151" fmla="*/ 3665551 h 4230449"/>
                <a:gd name="connsiteX152" fmla="*/ 360757 w 6220868"/>
                <a:gd name="connsiteY152" fmla="*/ 3705308 h 4230449"/>
                <a:gd name="connsiteX153" fmla="*/ 90413 w 6220868"/>
                <a:gd name="connsiteY153" fmla="*/ 3697357 h 4230449"/>
                <a:gd name="connsiteX154" fmla="*/ 74510 w 6220868"/>
                <a:gd name="connsiteY154" fmla="*/ 3665551 h 4230449"/>
                <a:gd name="connsiteX155" fmla="*/ 26802 w 6220868"/>
                <a:gd name="connsiteY155" fmla="*/ 3641697 h 4230449"/>
                <a:gd name="connsiteX156" fmla="*/ 2948 w 6220868"/>
                <a:gd name="connsiteY156" fmla="*/ 3625795 h 4230449"/>
                <a:gd name="connsiteX157" fmla="*/ 9111 w 6220868"/>
                <a:gd name="connsiteY157" fmla="*/ 3279031 h 4230449"/>
                <a:gd name="connsiteX158" fmla="*/ 2948 w 6220868"/>
                <a:gd name="connsiteY158" fmla="*/ 3617844 h 4230449"/>
                <a:gd name="connsiteX0" fmla="*/ 2948 w 6220868"/>
                <a:gd name="connsiteY0" fmla="*/ 3617844 h 4230449"/>
                <a:gd name="connsiteX1" fmla="*/ 2948 w 6220868"/>
                <a:gd name="connsiteY1" fmla="*/ 174929 h 4230449"/>
                <a:gd name="connsiteX2" fmla="*/ 74510 w 6220868"/>
                <a:gd name="connsiteY2" fmla="*/ 174929 h 4230449"/>
                <a:gd name="connsiteX3" fmla="*/ 106315 w 6220868"/>
                <a:gd name="connsiteY3" fmla="*/ 190831 h 4230449"/>
                <a:gd name="connsiteX4" fmla="*/ 257390 w 6220868"/>
                <a:gd name="connsiteY4" fmla="*/ 214685 h 4230449"/>
                <a:gd name="connsiteX5" fmla="*/ 376660 w 6220868"/>
                <a:gd name="connsiteY5" fmla="*/ 246491 h 4230449"/>
                <a:gd name="connsiteX6" fmla="*/ 686760 w 6220868"/>
                <a:gd name="connsiteY6" fmla="*/ 238539 h 4230449"/>
                <a:gd name="connsiteX7" fmla="*/ 742420 w 6220868"/>
                <a:gd name="connsiteY7" fmla="*/ 214685 h 4230449"/>
                <a:gd name="connsiteX8" fmla="*/ 774225 w 6220868"/>
                <a:gd name="connsiteY8" fmla="*/ 206734 h 4230449"/>
                <a:gd name="connsiteX9" fmla="*/ 798079 w 6220868"/>
                <a:gd name="connsiteY9" fmla="*/ 190831 h 4230449"/>
                <a:gd name="connsiteX10" fmla="*/ 829884 w 6220868"/>
                <a:gd name="connsiteY10" fmla="*/ 174929 h 4230449"/>
                <a:gd name="connsiteX11" fmla="*/ 861689 w 6220868"/>
                <a:gd name="connsiteY11" fmla="*/ 151075 h 4230449"/>
                <a:gd name="connsiteX12" fmla="*/ 909397 w 6220868"/>
                <a:gd name="connsiteY12" fmla="*/ 143124 h 4230449"/>
                <a:gd name="connsiteX13" fmla="*/ 949154 w 6220868"/>
                <a:gd name="connsiteY13" fmla="*/ 135172 h 4230449"/>
                <a:gd name="connsiteX14" fmla="*/ 1267206 w 6220868"/>
                <a:gd name="connsiteY14" fmla="*/ 143124 h 4230449"/>
                <a:gd name="connsiteX15" fmla="*/ 1306962 w 6220868"/>
                <a:gd name="connsiteY15" fmla="*/ 159026 h 4230449"/>
                <a:gd name="connsiteX16" fmla="*/ 1378524 w 6220868"/>
                <a:gd name="connsiteY16" fmla="*/ 190831 h 4230449"/>
                <a:gd name="connsiteX17" fmla="*/ 1402378 w 6220868"/>
                <a:gd name="connsiteY17" fmla="*/ 198783 h 4230449"/>
                <a:gd name="connsiteX18" fmla="*/ 1887407 w 6220868"/>
                <a:gd name="connsiteY18" fmla="*/ 214685 h 4230449"/>
                <a:gd name="connsiteX19" fmla="*/ 2277021 w 6220868"/>
                <a:gd name="connsiteY19" fmla="*/ 206734 h 4230449"/>
                <a:gd name="connsiteX20" fmla="*/ 2332680 w 6220868"/>
                <a:gd name="connsiteY20" fmla="*/ 190831 h 4230449"/>
                <a:gd name="connsiteX21" fmla="*/ 2404242 w 6220868"/>
                <a:gd name="connsiteY21" fmla="*/ 174929 h 4230449"/>
                <a:gd name="connsiteX22" fmla="*/ 2451950 w 6220868"/>
                <a:gd name="connsiteY22" fmla="*/ 143124 h 4230449"/>
                <a:gd name="connsiteX23" fmla="*/ 2547366 w 6220868"/>
                <a:gd name="connsiteY23" fmla="*/ 127221 h 4230449"/>
                <a:gd name="connsiteX24" fmla="*/ 2626879 w 6220868"/>
                <a:gd name="connsiteY24" fmla="*/ 111318 h 4230449"/>
                <a:gd name="connsiteX25" fmla="*/ 2658684 w 6220868"/>
                <a:gd name="connsiteY25" fmla="*/ 95416 h 4230449"/>
                <a:gd name="connsiteX26" fmla="*/ 2706392 w 6220868"/>
                <a:gd name="connsiteY26" fmla="*/ 55659 h 4230449"/>
                <a:gd name="connsiteX27" fmla="*/ 2722294 w 6220868"/>
                <a:gd name="connsiteY27" fmla="*/ 31805 h 4230449"/>
                <a:gd name="connsiteX28" fmla="*/ 2770002 w 6220868"/>
                <a:gd name="connsiteY28" fmla="*/ 0 h 4230449"/>
                <a:gd name="connsiteX29" fmla="*/ 3135762 w 6220868"/>
                <a:gd name="connsiteY29" fmla="*/ 31805 h 4230449"/>
                <a:gd name="connsiteX30" fmla="*/ 3239129 w 6220868"/>
                <a:gd name="connsiteY30" fmla="*/ 47708 h 4230449"/>
                <a:gd name="connsiteX31" fmla="*/ 3294788 w 6220868"/>
                <a:gd name="connsiteY31" fmla="*/ 63611 h 4230449"/>
                <a:gd name="connsiteX32" fmla="*/ 3350447 w 6220868"/>
                <a:gd name="connsiteY32" fmla="*/ 71562 h 4230449"/>
                <a:gd name="connsiteX33" fmla="*/ 3406107 w 6220868"/>
                <a:gd name="connsiteY33" fmla="*/ 87464 h 4230449"/>
                <a:gd name="connsiteX34" fmla="*/ 3461766 w 6220868"/>
                <a:gd name="connsiteY34" fmla="*/ 95416 h 4230449"/>
                <a:gd name="connsiteX35" fmla="*/ 3581035 w 6220868"/>
                <a:gd name="connsiteY35" fmla="*/ 119270 h 4230449"/>
                <a:gd name="connsiteX36" fmla="*/ 3604889 w 6220868"/>
                <a:gd name="connsiteY36" fmla="*/ 127221 h 4230449"/>
                <a:gd name="connsiteX37" fmla="*/ 3652597 w 6220868"/>
                <a:gd name="connsiteY37" fmla="*/ 151075 h 4230449"/>
                <a:gd name="connsiteX38" fmla="*/ 3700305 w 6220868"/>
                <a:gd name="connsiteY38" fmla="*/ 159026 h 4230449"/>
                <a:gd name="connsiteX39" fmla="*/ 3740061 w 6220868"/>
                <a:gd name="connsiteY39" fmla="*/ 174929 h 4230449"/>
                <a:gd name="connsiteX40" fmla="*/ 3795720 w 6220868"/>
                <a:gd name="connsiteY40" fmla="*/ 190831 h 4230449"/>
                <a:gd name="connsiteX41" fmla="*/ 3891136 w 6220868"/>
                <a:gd name="connsiteY41" fmla="*/ 230588 h 4230449"/>
                <a:gd name="connsiteX42" fmla="*/ 3954747 w 6220868"/>
                <a:gd name="connsiteY42" fmla="*/ 278296 h 4230449"/>
                <a:gd name="connsiteX43" fmla="*/ 4010406 w 6220868"/>
                <a:gd name="connsiteY43" fmla="*/ 302150 h 4230449"/>
                <a:gd name="connsiteX44" fmla="*/ 4034260 w 6220868"/>
                <a:gd name="connsiteY44" fmla="*/ 318052 h 4230449"/>
                <a:gd name="connsiteX45" fmla="*/ 4074016 w 6220868"/>
                <a:gd name="connsiteY45" fmla="*/ 333955 h 4230449"/>
                <a:gd name="connsiteX46" fmla="*/ 4105821 w 6220868"/>
                <a:gd name="connsiteY46" fmla="*/ 349857 h 4230449"/>
                <a:gd name="connsiteX47" fmla="*/ 4169432 w 6220868"/>
                <a:gd name="connsiteY47" fmla="*/ 373711 h 4230449"/>
                <a:gd name="connsiteX48" fmla="*/ 4240994 w 6220868"/>
                <a:gd name="connsiteY48" fmla="*/ 413468 h 4230449"/>
                <a:gd name="connsiteX49" fmla="*/ 4288701 w 6220868"/>
                <a:gd name="connsiteY49" fmla="*/ 421419 h 4230449"/>
                <a:gd name="connsiteX50" fmla="*/ 4320507 w 6220868"/>
                <a:gd name="connsiteY50" fmla="*/ 429371 h 4230449"/>
                <a:gd name="connsiteX51" fmla="*/ 4376166 w 6220868"/>
                <a:gd name="connsiteY51" fmla="*/ 437322 h 4230449"/>
                <a:gd name="connsiteX52" fmla="*/ 4415922 w 6220868"/>
                <a:gd name="connsiteY52" fmla="*/ 445273 h 4230449"/>
                <a:gd name="connsiteX53" fmla="*/ 4686267 w 6220868"/>
                <a:gd name="connsiteY53" fmla="*/ 453224 h 4230449"/>
                <a:gd name="connsiteX54" fmla="*/ 5036124 w 6220868"/>
                <a:gd name="connsiteY54" fmla="*/ 437322 h 4230449"/>
                <a:gd name="connsiteX55" fmla="*/ 5139491 w 6220868"/>
                <a:gd name="connsiteY55" fmla="*/ 413468 h 4230449"/>
                <a:gd name="connsiteX56" fmla="*/ 5163345 w 6220868"/>
                <a:gd name="connsiteY56" fmla="*/ 405517 h 4230449"/>
                <a:gd name="connsiteX57" fmla="*/ 5242858 w 6220868"/>
                <a:gd name="connsiteY57" fmla="*/ 389614 h 4230449"/>
                <a:gd name="connsiteX58" fmla="*/ 5274663 w 6220868"/>
                <a:gd name="connsiteY58" fmla="*/ 373711 h 4230449"/>
                <a:gd name="connsiteX59" fmla="*/ 5338274 w 6220868"/>
                <a:gd name="connsiteY59" fmla="*/ 365760 h 4230449"/>
                <a:gd name="connsiteX60" fmla="*/ 5378030 w 6220868"/>
                <a:gd name="connsiteY60" fmla="*/ 357809 h 4230449"/>
                <a:gd name="connsiteX61" fmla="*/ 5505251 w 6220868"/>
                <a:gd name="connsiteY61" fmla="*/ 365760 h 4230449"/>
                <a:gd name="connsiteX62" fmla="*/ 5552959 w 6220868"/>
                <a:gd name="connsiteY62" fmla="*/ 381663 h 4230449"/>
                <a:gd name="connsiteX63" fmla="*/ 5632472 w 6220868"/>
                <a:gd name="connsiteY63" fmla="*/ 373711 h 4230449"/>
                <a:gd name="connsiteX64" fmla="*/ 5688131 w 6220868"/>
                <a:gd name="connsiteY64" fmla="*/ 326004 h 4230449"/>
                <a:gd name="connsiteX65" fmla="*/ 5711985 w 6220868"/>
                <a:gd name="connsiteY65" fmla="*/ 310101 h 4230449"/>
                <a:gd name="connsiteX66" fmla="*/ 5791498 w 6220868"/>
                <a:gd name="connsiteY66" fmla="*/ 294198 h 4230449"/>
                <a:gd name="connsiteX67" fmla="*/ 5823303 w 6220868"/>
                <a:gd name="connsiteY67" fmla="*/ 286247 h 4230449"/>
                <a:gd name="connsiteX68" fmla="*/ 5878962 w 6220868"/>
                <a:gd name="connsiteY68" fmla="*/ 278296 h 4230449"/>
                <a:gd name="connsiteX69" fmla="*/ 5926670 w 6220868"/>
                <a:gd name="connsiteY69" fmla="*/ 270344 h 4230449"/>
                <a:gd name="connsiteX70" fmla="*/ 5998232 w 6220868"/>
                <a:gd name="connsiteY70" fmla="*/ 262393 h 4230449"/>
                <a:gd name="connsiteX71" fmla="*/ 6085696 w 6220868"/>
                <a:gd name="connsiteY71" fmla="*/ 238539 h 4230449"/>
                <a:gd name="connsiteX72" fmla="*/ 6149307 w 6220868"/>
                <a:gd name="connsiteY72" fmla="*/ 214685 h 4230449"/>
                <a:gd name="connsiteX73" fmla="*/ 6189063 w 6220868"/>
                <a:gd name="connsiteY73" fmla="*/ 206734 h 4230449"/>
                <a:gd name="connsiteX74" fmla="*/ 6220868 w 6220868"/>
                <a:gd name="connsiteY74" fmla="*/ 190831 h 4230449"/>
                <a:gd name="connsiteX75" fmla="*/ 6220868 w 6220868"/>
                <a:gd name="connsiteY75" fmla="*/ 3991555 h 4230449"/>
                <a:gd name="connsiteX76" fmla="*/ 6069794 w 6220868"/>
                <a:gd name="connsiteY76" fmla="*/ 3975652 h 4230449"/>
                <a:gd name="connsiteX77" fmla="*/ 6037988 w 6220868"/>
                <a:gd name="connsiteY77" fmla="*/ 3959750 h 4230449"/>
                <a:gd name="connsiteX78" fmla="*/ 5998232 w 6220868"/>
                <a:gd name="connsiteY78" fmla="*/ 3943847 h 4230449"/>
                <a:gd name="connsiteX79" fmla="*/ 5950524 w 6220868"/>
                <a:gd name="connsiteY79" fmla="*/ 3919993 h 4230449"/>
                <a:gd name="connsiteX80" fmla="*/ 5894865 w 6220868"/>
                <a:gd name="connsiteY80" fmla="*/ 3904091 h 4230449"/>
                <a:gd name="connsiteX81" fmla="*/ 5871011 w 6220868"/>
                <a:gd name="connsiteY81" fmla="*/ 3896139 h 4230449"/>
                <a:gd name="connsiteX82" fmla="*/ 5767644 w 6220868"/>
                <a:gd name="connsiteY82" fmla="*/ 3848431 h 4230449"/>
                <a:gd name="connsiteX83" fmla="*/ 5672228 w 6220868"/>
                <a:gd name="connsiteY83" fmla="*/ 3816626 h 4230449"/>
                <a:gd name="connsiteX84" fmla="*/ 5505251 w 6220868"/>
                <a:gd name="connsiteY84" fmla="*/ 3792772 h 4230449"/>
                <a:gd name="connsiteX85" fmla="*/ 5425738 w 6220868"/>
                <a:gd name="connsiteY85" fmla="*/ 3776870 h 4230449"/>
                <a:gd name="connsiteX86" fmla="*/ 5378030 w 6220868"/>
                <a:gd name="connsiteY86" fmla="*/ 3760967 h 4230449"/>
                <a:gd name="connsiteX87" fmla="*/ 5298517 w 6220868"/>
                <a:gd name="connsiteY87" fmla="*/ 3737113 h 4230449"/>
                <a:gd name="connsiteX88" fmla="*/ 5250809 w 6220868"/>
                <a:gd name="connsiteY88" fmla="*/ 3721211 h 4230449"/>
                <a:gd name="connsiteX89" fmla="*/ 5187199 w 6220868"/>
                <a:gd name="connsiteY89" fmla="*/ 3705308 h 4230449"/>
                <a:gd name="connsiteX90" fmla="*/ 5147442 w 6220868"/>
                <a:gd name="connsiteY90" fmla="*/ 3689405 h 4230449"/>
                <a:gd name="connsiteX91" fmla="*/ 5075880 w 6220868"/>
                <a:gd name="connsiteY91" fmla="*/ 3681454 h 4230449"/>
                <a:gd name="connsiteX92" fmla="*/ 4932757 w 6220868"/>
                <a:gd name="connsiteY92" fmla="*/ 3689405 h 4230449"/>
                <a:gd name="connsiteX93" fmla="*/ 4885049 w 6220868"/>
                <a:gd name="connsiteY93" fmla="*/ 3697357 h 4230449"/>
                <a:gd name="connsiteX94" fmla="*/ 4853244 w 6220868"/>
                <a:gd name="connsiteY94" fmla="*/ 3721211 h 4230449"/>
                <a:gd name="connsiteX95" fmla="*/ 4805536 w 6220868"/>
                <a:gd name="connsiteY95" fmla="*/ 3745064 h 4230449"/>
                <a:gd name="connsiteX96" fmla="*/ 4781682 w 6220868"/>
                <a:gd name="connsiteY96" fmla="*/ 3760967 h 4230449"/>
                <a:gd name="connsiteX97" fmla="*/ 4741926 w 6220868"/>
                <a:gd name="connsiteY97" fmla="*/ 3784821 h 4230449"/>
                <a:gd name="connsiteX98" fmla="*/ 4726023 w 6220868"/>
                <a:gd name="connsiteY98" fmla="*/ 3808675 h 4230449"/>
                <a:gd name="connsiteX99" fmla="*/ 4702169 w 6220868"/>
                <a:gd name="connsiteY99" fmla="*/ 3816626 h 4230449"/>
                <a:gd name="connsiteX100" fmla="*/ 4638559 w 6220868"/>
                <a:gd name="connsiteY100" fmla="*/ 3824577 h 4230449"/>
                <a:gd name="connsiteX101" fmla="*/ 4463630 w 6220868"/>
                <a:gd name="connsiteY101" fmla="*/ 3864334 h 4230449"/>
                <a:gd name="connsiteX102" fmla="*/ 4415922 w 6220868"/>
                <a:gd name="connsiteY102" fmla="*/ 3872285 h 4230449"/>
                <a:gd name="connsiteX103" fmla="*/ 4344360 w 6220868"/>
                <a:gd name="connsiteY103" fmla="*/ 3888188 h 4230449"/>
                <a:gd name="connsiteX104" fmla="*/ 4264847 w 6220868"/>
                <a:gd name="connsiteY104" fmla="*/ 3896139 h 4230449"/>
                <a:gd name="connsiteX105" fmla="*/ 3843428 w 6220868"/>
                <a:gd name="connsiteY105" fmla="*/ 3888188 h 4230449"/>
                <a:gd name="connsiteX106" fmla="*/ 3779818 w 6220868"/>
                <a:gd name="connsiteY106" fmla="*/ 3880237 h 4230449"/>
                <a:gd name="connsiteX107" fmla="*/ 3700305 w 6220868"/>
                <a:gd name="connsiteY107" fmla="*/ 3872285 h 4230449"/>
                <a:gd name="connsiteX108" fmla="*/ 3660548 w 6220868"/>
                <a:gd name="connsiteY108" fmla="*/ 3864334 h 4230449"/>
                <a:gd name="connsiteX109" fmla="*/ 3612840 w 6220868"/>
                <a:gd name="connsiteY109" fmla="*/ 3856383 h 4230449"/>
                <a:gd name="connsiteX110" fmla="*/ 3588987 w 6220868"/>
                <a:gd name="connsiteY110" fmla="*/ 3848431 h 4230449"/>
                <a:gd name="connsiteX111" fmla="*/ 3541279 w 6220868"/>
                <a:gd name="connsiteY111" fmla="*/ 3840480 h 4230449"/>
                <a:gd name="connsiteX112" fmla="*/ 3509474 w 6220868"/>
                <a:gd name="connsiteY112" fmla="*/ 3824577 h 4230449"/>
                <a:gd name="connsiteX113" fmla="*/ 3469717 w 6220868"/>
                <a:gd name="connsiteY113" fmla="*/ 3816626 h 4230449"/>
                <a:gd name="connsiteX114" fmla="*/ 3366350 w 6220868"/>
                <a:gd name="connsiteY114" fmla="*/ 3760967 h 4230449"/>
                <a:gd name="connsiteX115" fmla="*/ 3262983 w 6220868"/>
                <a:gd name="connsiteY115" fmla="*/ 3713259 h 4230449"/>
                <a:gd name="connsiteX116" fmla="*/ 3191421 w 6220868"/>
                <a:gd name="connsiteY116" fmla="*/ 3697357 h 4230449"/>
                <a:gd name="connsiteX117" fmla="*/ 3159616 w 6220868"/>
                <a:gd name="connsiteY117" fmla="*/ 3689405 h 4230449"/>
                <a:gd name="connsiteX118" fmla="*/ 3135762 w 6220868"/>
                <a:gd name="connsiteY118" fmla="*/ 3673503 h 4230449"/>
                <a:gd name="connsiteX119" fmla="*/ 3064200 w 6220868"/>
                <a:gd name="connsiteY119" fmla="*/ 3657600 h 4230449"/>
                <a:gd name="connsiteX120" fmla="*/ 3016493 w 6220868"/>
                <a:gd name="connsiteY120" fmla="*/ 3633746 h 4230449"/>
                <a:gd name="connsiteX121" fmla="*/ 2881320 w 6220868"/>
                <a:gd name="connsiteY121" fmla="*/ 3601941 h 4230449"/>
                <a:gd name="connsiteX122" fmla="*/ 2801807 w 6220868"/>
                <a:gd name="connsiteY122" fmla="*/ 3586038 h 4230449"/>
                <a:gd name="connsiteX123" fmla="*/ 2738197 w 6220868"/>
                <a:gd name="connsiteY123" fmla="*/ 3570136 h 4230449"/>
                <a:gd name="connsiteX124" fmla="*/ 2658684 w 6220868"/>
                <a:gd name="connsiteY124" fmla="*/ 3562184 h 4230449"/>
                <a:gd name="connsiteX125" fmla="*/ 2507609 w 6220868"/>
                <a:gd name="connsiteY125" fmla="*/ 3546282 h 4230449"/>
                <a:gd name="connsiteX126" fmla="*/ 2269070 w 6220868"/>
                <a:gd name="connsiteY126" fmla="*/ 3554233 h 4230449"/>
                <a:gd name="connsiteX127" fmla="*/ 2229314 w 6220868"/>
                <a:gd name="connsiteY127" fmla="*/ 3562184 h 4230449"/>
                <a:gd name="connsiteX128" fmla="*/ 2149800 w 6220868"/>
                <a:gd name="connsiteY128" fmla="*/ 3586038 h 4230449"/>
                <a:gd name="connsiteX129" fmla="*/ 1823797 w 6220868"/>
                <a:gd name="connsiteY129" fmla="*/ 3593990 h 4230449"/>
                <a:gd name="connsiteX130" fmla="*/ 1752235 w 6220868"/>
                <a:gd name="connsiteY130" fmla="*/ 3609892 h 4230449"/>
                <a:gd name="connsiteX131" fmla="*/ 1640917 w 6220868"/>
                <a:gd name="connsiteY131" fmla="*/ 3649649 h 4230449"/>
                <a:gd name="connsiteX132" fmla="*/ 1585258 w 6220868"/>
                <a:gd name="connsiteY132" fmla="*/ 3681454 h 4230449"/>
                <a:gd name="connsiteX133" fmla="*/ 1561404 w 6220868"/>
                <a:gd name="connsiteY133" fmla="*/ 3689405 h 4230449"/>
                <a:gd name="connsiteX134" fmla="*/ 1521647 w 6220868"/>
                <a:gd name="connsiteY134" fmla="*/ 3705308 h 4230449"/>
                <a:gd name="connsiteX135" fmla="*/ 1489842 w 6220868"/>
                <a:gd name="connsiteY135" fmla="*/ 3721211 h 4230449"/>
                <a:gd name="connsiteX136" fmla="*/ 1450086 w 6220868"/>
                <a:gd name="connsiteY136" fmla="*/ 3737113 h 4230449"/>
                <a:gd name="connsiteX137" fmla="*/ 1418280 w 6220868"/>
                <a:gd name="connsiteY137" fmla="*/ 3753016 h 4230449"/>
                <a:gd name="connsiteX138" fmla="*/ 1378524 w 6220868"/>
                <a:gd name="connsiteY138" fmla="*/ 3768918 h 4230449"/>
                <a:gd name="connsiteX139" fmla="*/ 1243352 w 6220868"/>
                <a:gd name="connsiteY139" fmla="*/ 3792772 h 4230449"/>
                <a:gd name="connsiteX140" fmla="*/ 1195644 w 6220868"/>
                <a:gd name="connsiteY140" fmla="*/ 3808675 h 4230449"/>
                <a:gd name="connsiteX141" fmla="*/ 1163839 w 6220868"/>
                <a:gd name="connsiteY141" fmla="*/ 3816626 h 4230449"/>
                <a:gd name="connsiteX142" fmla="*/ 1124082 w 6220868"/>
                <a:gd name="connsiteY142" fmla="*/ 3832529 h 4230449"/>
                <a:gd name="connsiteX143" fmla="*/ 941202 w 6220868"/>
                <a:gd name="connsiteY143" fmla="*/ 3816626 h 4230449"/>
                <a:gd name="connsiteX144" fmla="*/ 877592 w 6220868"/>
                <a:gd name="connsiteY144" fmla="*/ 3784821 h 4230449"/>
                <a:gd name="connsiteX145" fmla="*/ 845787 w 6220868"/>
                <a:gd name="connsiteY145" fmla="*/ 3768918 h 4230449"/>
                <a:gd name="connsiteX146" fmla="*/ 790127 w 6220868"/>
                <a:gd name="connsiteY146" fmla="*/ 3737113 h 4230449"/>
                <a:gd name="connsiteX147" fmla="*/ 710614 w 6220868"/>
                <a:gd name="connsiteY147" fmla="*/ 3713259 h 4230449"/>
                <a:gd name="connsiteX148" fmla="*/ 647004 w 6220868"/>
                <a:gd name="connsiteY148" fmla="*/ 3697357 h 4230449"/>
                <a:gd name="connsiteX149" fmla="*/ 623150 w 6220868"/>
                <a:gd name="connsiteY149" fmla="*/ 3681454 h 4230449"/>
                <a:gd name="connsiteX150" fmla="*/ 543637 w 6220868"/>
                <a:gd name="connsiteY150" fmla="*/ 3649649 h 4230449"/>
                <a:gd name="connsiteX151" fmla="*/ 456173 w 6220868"/>
                <a:gd name="connsiteY151" fmla="*/ 3665551 h 4230449"/>
                <a:gd name="connsiteX152" fmla="*/ 360757 w 6220868"/>
                <a:gd name="connsiteY152" fmla="*/ 3705308 h 4230449"/>
                <a:gd name="connsiteX153" fmla="*/ 90413 w 6220868"/>
                <a:gd name="connsiteY153" fmla="*/ 3697357 h 4230449"/>
                <a:gd name="connsiteX154" fmla="*/ 74510 w 6220868"/>
                <a:gd name="connsiteY154" fmla="*/ 3665551 h 4230449"/>
                <a:gd name="connsiteX155" fmla="*/ 26802 w 6220868"/>
                <a:gd name="connsiteY155" fmla="*/ 3641697 h 4230449"/>
                <a:gd name="connsiteX156" fmla="*/ 2948 w 6220868"/>
                <a:gd name="connsiteY156" fmla="*/ 3625795 h 4230449"/>
                <a:gd name="connsiteX157" fmla="*/ 9111 w 6220868"/>
                <a:gd name="connsiteY157" fmla="*/ 3279031 h 4230449"/>
                <a:gd name="connsiteX158" fmla="*/ 2948 w 6220868"/>
                <a:gd name="connsiteY158" fmla="*/ 3617844 h 4230449"/>
                <a:gd name="connsiteX0" fmla="*/ 2948 w 6220868"/>
                <a:gd name="connsiteY0" fmla="*/ 3046316 h 3991555"/>
                <a:gd name="connsiteX1" fmla="*/ 2948 w 6220868"/>
                <a:gd name="connsiteY1" fmla="*/ 174929 h 3991555"/>
                <a:gd name="connsiteX2" fmla="*/ 74510 w 6220868"/>
                <a:gd name="connsiteY2" fmla="*/ 174929 h 3991555"/>
                <a:gd name="connsiteX3" fmla="*/ 106315 w 6220868"/>
                <a:gd name="connsiteY3" fmla="*/ 190831 h 3991555"/>
                <a:gd name="connsiteX4" fmla="*/ 257390 w 6220868"/>
                <a:gd name="connsiteY4" fmla="*/ 214685 h 3991555"/>
                <a:gd name="connsiteX5" fmla="*/ 376660 w 6220868"/>
                <a:gd name="connsiteY5" fmla="*/ 246491 h 3991555"/>
                <a:gd name="connsiteX6" fmla="*/ 686760 w 6220868"/>
                <a:gd name="connsiteY6" fmla="*/ 238539 h 3991555"/>
                <a:gd name="connsiteX7" fmla="*/ 742420 w 6220868"/>
                <a:gd name="connsiteY7" fmla="*/ 214685 h 3991555"/>
                <a:gd name="connsiteX8" fmla="*/ 774225 w 6220868"/>
                <a:gd name="connsiteY8" fmla="*/ 206734 h 3991555"/>
                <a:gd name="connsiteX9" fmla="*/ 798079 w 6220868"/>
                <a:gd name="connsiteY9" fmla="*/ 190831 h 3991555"/>
                <a:gd name="connsiteX10" fmla="*/ 829884 w 6220868"/>
                <a:gd name="connsiteY10" fmla="*/ 174929 h 3991555"/>
                <a:gd name="connsiteX11" fmla="*/ 861689 w 6220868"/>
                <a:gd name="connsiteY11" fmla="*/ 151075 h 3991555"/>
                <a:gd name="connsiteX12" fmla="*/ 909397 w 6220868"/>
                <a:gd name="connsiteY12" fmla="*/ 143124 h 3991555"/>
                <a:gd name="connsiteX13" fmla="*/ 949154 w 6220868"/>
                <a:gd name="connsiteY13" fmla="*/ 135172 h 3991555"/>
                <a:gd name="connsiteX14" fmla="*/ 1267206 w 6220868"/>
                <a:gd name="connsiteY14" fmla="*/ 143124 h 3991555"/>
                <a:gd name="connsiteX15" fmla="*/ 1306962 w 6220868"/>
                <a:gd name="connsiteY15" fmla="*/ 159026 h 3991555"/>
                <a:gd name="connsiteX16" fmla="*/ 1378524 w 6220868"/>
                <a:gd name="connsiteY16" fmla="*/ 190831 h 3991555"/>
                <a:gd name="connsiteX17" fmla="*/ 1402378 w 6220868"/>
                <a:gd name="connsiteY17" fmla="*/ 198783 h 3991555"/>
                <a:gd name="connsiteX18" fmla="*/ 1887407 w 6220868"/>
                <a:gd name="connsiteY18" fmla="*/ 214685 h 3991555"/>
                <a:gd name="connsiteX19" fmla="*/ 2277021 w 6220868"/>
                <a:gd name="connsiteY19" fmla="*/ 206734 h 3991555"/>
                <a:gd name="connsiteX20" fmla="*/ 2332680 w 6220868"/>
                <a:gd name="connsiteY20" fmla="*/ 190831 h 3991555"/>
                <a:gd name="connsiteX21" fmla="*/ 2404242 w 6220868"/>
                <a:gd name="connsiteY21" fmla="*/ 174929 h 3991555"/>
                <a:gd name="connsiteX22" fmla="*/ 2451950 w 6220868"/>
                <a:gd name="connsiteY22" fmla="*/ 143124 h 3991555"/>
                <a:gd name="connsiteX23" fmla="*/ 2547366 w 6220868"/>
                <a:gd name="connsiteY23" fmla="*/ 127221 h 3991555"/>
                <a:gd name="connsiteX24" fmla="*/ 2626879 w 6220868"/>
                <a:gd name="connsiteY24" fmla="*/ 111318 h 3991555"/>
                <a:gd name="connsiteX25" fmla="*/ 2658684 w 6220868"/>
                <a:gd name="connsiteY25" fmla="*/ 95416 h 3991555"/>
                <a:gd name="connsiteX26" fmla="*/ 2706392 w 6220868"/>
                <a:gd name="connsiteY26" fmla="*/ 55659 h 3991555"/>
                <a:gd name="connsiteX27" fmla="*/ 2722294 w 6220868"/>
                <a:gd name="connsiteY27" fmla="*/ 31805 h 3991555"/>
                <a:gd name="connsiteX28" fmla="*/ 2770002 w 6220868"/>
                <a:gd name="connsiteY28" fmla="*/ 0 h 3991555"/>
                <a:gd name="connsiteX29" fmla="*/ 3135762 w 6220868"/>
                <a:gd name="connsiteY29" fmla="*/ 31805 h 3991555"/>
                <a:gd name="connsiteX30" fmla="*/ 3239129 w 6220868"/>
                <a:gd name="connsiteY30" fmla="*/ 47708 h 3991555"/>
                <a:gd name="connsiteX31" fmla="*/ 3294788 w 6220868"/>
                <a:gd name="connsiteY31" fmla="*/ 63611 h 3991555"/>
                <a:gd name="connsiteX32" fmla="*/ 3350447 w 6220868"/>
                <a:gd name="connsiteY32" fmla="*/ 71562 h 3991555"/>
                <a:gd name="connsiteX33" fmla="*/ 3406107 w 6220868"/>
                <a:gd name="connsiteY33" fmla="*/ 87464 h 3991555"/>
                <a:gd name="connsiteX34" fmla="*/ 3461766 w 6220868"/>
                <a:gd name="connsiteY34" fmla="*/ 95416 h 3991555"/>
                <a:gd name="connsiteX35" fmla="*/ 3581035 w 6220868"/>
                <a:gd name="connsiteY35" fmla="*/ 119270 h 3991555"/>
                <a:gd name="connsiteX36" fmla="*/ 3604889 w 6220868"/>
                <a:gd name="connsiteY36" fmla="*/ 127221 h 3991555"/>
                <a:gd name="connsiteX37" fmla="*/ 3652597 w 6220868"/>
                <a:gd name="connsiteY37" fmla="*/ 151075 h 3991555"/>
                <a:gd name="connsiteX38" fmla="*/ 3700305 w 6220868"/>
                <a:gd name="connsiteY38" fmla="*/ 159026 h 3991555"/>
                <a:gd name="connsiteX39" fmla="*/ 3740061 w 6220868"/>
                <a:gd name="connsiteY39" fmla="*/ 174929 h 3991555"/>
                <a:gd name="connsiteX40" fmla="*/ 3795720 w 6220868"/>
                <a:gd name="connsiteY40" fmla="*/ 190831 h 3991555"/>
                <a:gd name="connsiteX41" fmla="*/ 3891136 w 6220868"/>
                <a:gd name="connsiteY41" fmla="*/ 230588 h 3991555"/>
                <a:gd name="connsiteX42" fmla="*/ 3954747 w 6220868"/>
                <a:gd name="connsiteY42" fmla="*/ 278296 h 3991555"/>
                <a:gd name="connsiteX43" fmla="*/ 4010406 w 6220868"/>
                <a:gd name="connsiteY43" fmla="*/ 302150 h 3991555"/>
                <a:gd name="connsiteX44" fmla="*/ 4034260 w 6220868"/>
                <a:gd name="connsiteY44" fmla="*/ 318052 h 3991555"/>
                <a:gd name="connsiteX45" fmla="*/ 4074016 w 6220868"/>
                <a:gd name="connsiteY45" fmla="*/ 333955 h 3991555"/>
                <a:gd name="connsiteX46" fmla="*/ 4105821 w 6220868"/>
                <a:gd name="connsiteY46" fmla="*/ 349857 h 3991555"/>
                <a:gd name="connsiteX47" fmla="*/ 4169432 w 6220868"/>
                <a:gd name="connsiteY47" fmla="*/ 373711 h 3991555"/>
                <a:gd name="connsiteX48" fmla="*/ 4240994 w 6220868"/>
                <a:gd name="connsiteY48" fmla="*/ 413468 h 3991555"/>
                <a:gd name="connsiteX49" fmla="*/ 4288701 w 6220868"/>
                <a:gd name="connsiteY49" fmla="*/ 421419 h 3991555"/>
                <a:gd name="connsiteX50" fmla="*/ 4320507 w 6220868"/>
                <a:gd name="connsiteY50" fmla="*/ 429371 h 3991555"/>
                <a:gd name="connsiteX51" fmla="*/ 4376166 w 6220868"/>
                <a:gd name="connsiteY51" fmla="*/ 437322 h 3991555"/>
                <a:gd name="connsiteX52" fmla="*/ 4415922 w 6220868"/>
                <a:gd name="connsiteY52" fmla="*/ 445273 h 3991555"/>
                <a:gd name="connsiteX53" fmla="*/ 4686267 w 6220868"/>
                <a:gd name="connsiteY53" fmla="*/ 453224 h 3991555"/>
                <a:gd name="connsiteX54" fmla="*/ 5036124 w 6220868"/>
                <a:gd name="connsiteY54" fmla="*/ 437322 h 3991555"/>
                <a:gd name="connsiteX55" fmla="*/ 5139491 w 6220868"/>
                <a:gd name="connsiteY55" fmla="*/ 413468 h 3991555"/>
                <a:gd name="connsiteX56" fmla="*/ 5163345 w 6220868"/>
                <a:gd name="connsiteY56" fmla="*/ 405517 h 3991555"/>
                <a:gd name="connsiteX57" fmla="*/ 5242858 w 6220868"/>
                <a:gd name="connsiteY57" fmla="*/ 389614 h 3991555"/>
                <a:gd name="connsiteX58" fmla="*/ 5274663 w 6220868"/>
                <a:gd name="connsiteY58" fmla="*/ 373711 h 3991555"/>
                <a:gd name="connsiteX59" fmla="*/ 5338274 w 6220868"/>
                <a:gd name="connsiteY59" fmla="*/ 365760 h 3991555"/>
                <a:gd name="connsiteX60" fmla="*/ 5378030 w 6220868"/>
                <a:gd name="connsiteY60" fmla="*/ 357809 h 3991555"/>
                <a:gd name="connsiteX61" fmla="*/ 5505251 w 6220868"/>
                <a:gd name="connsiteY61" fmla="*/ 365760 h 3991555"/>
                <a:gd name="connsiteX62" fmla="*/ 5552959 w 6220868"/>
                <a:gd name="connsiteY62" fmla="*/ 381663 h 3991555"/>
                <a:gd name="connsiteX63" fmla="*/ 5632472 w 6220868"/>
                <a:gd name="connsiteY63" fmla="*/ 373711 h 3991555"/>
                <a:gd name="connsiteX64" fmla="*/ 5688131 w 6220868"/>
                <a:gd name="connsiteY64" fmla="*/ 326004 h 3991555"/>
                <a:gd name="connsiteX65" fmla="*/ 5711985 w 6220868"/>
                <a:gd name="connsiteY65" fmla="*/ 310101 h 3991555"/>
                <a:gd name="connsiteX66" fmla="*/ 5791498 w 6220868"/>
                <a:gd name="connsiteY66" fmla="*/ 294198 h 3991555"/>
                <a:gd name="connsiteX67" fmla="*/ 5823303 w 6220868"/>
                <a:gd name="connsiteY67" fmla="*/ 286247 h 3991555"/>
                <a:gd name="connsiteX68" fmla="*/ 5878962 w 6220868"/>
                <a:gd name="connsiteY68" fmla="*/ 278296 h 3991555"/>
                <a:gd name="connsiteX69" fmla="*/ 5926670 w 6220868"/>
                <a:gd name="connsiteY69" fmla="*/ 270344 h 3991555"/>
                <a:gd name="connsiteX70" fmla="*/ 5998232 w 6220868"/>
                <a:gd name="connsiteY70" fmla="*/ 262393 h 3991555"/>
                <a:gd name="connsiteX71" fmla="*/ 6085696 w 6220868"/>
                <a:gd name="connsiteY71" fmla="*/ 238539 h 3991555"/>
                <a:gd name="connsiteX72" fmla="*/ 6149307 w 6220868"/>
                <a:gd name="connsiteY72" fmla="*/ 214685 h 3991555"/>
                <a:gd name="connsiteX73" fmla="*/ 6189063 w 6220868"/>
                <a:gd name="connsiteY73" fmla="*/ 206734 h 3991555"/>
                <a:gd name="connsiteX74" fmla="*/ 6220868 w 6220868"/>
                <a:gd name="connsiteY74" fmla="*/ 190831 h 3991555"/>
                <a:gd name="connsiteX75" fmla="*/ 6220868 w 6220868"/>
                <a:gd name="connsiteY75" fmla="*/ 3991555 h 3991555"/>
                <a:gd name="connsiteX76" fmla="*/ 6069794 w 6220868"/>
                <a:gd name="connsiteY76" fmla="*/ 3975652 h 3991555"/>
                <a:gd name="connsiteX77" fmla="*/ 6037988 w 6220868"/>
                <a:gd name="connsiteY77" fmla="*/ 3959750 h 3991555"/>
                <a:gd name="connsiteX78" fmla="*/ 5998232 w 6220868"/>
                <a:gd name="connsiteY78" fmla="*/ 3943847 h 3991555"/>
                <a:gd name="connsiteX79" fmla="*/ 5950524 w 6220868"/>
                <a:gd name="connsiteY79" fmla="*/ 3919993 h 3991555"/>
                <a:gd name="connsiteX80" fmla="*/ 5894865 w 6220868"/>
                <a:gd name="connsiteY80" fmla="*/ 3904091 h 3991555"/>
                <a:gd name="connsiteX81" fmla="*/ 5871011 w 6220868"/>
                <a:gd name="connsiteY81" fmla="*/ 3896139 h 3991555"/>
                <a:gd name="connsiteX82" fmla="*/ 5767644 w 6220868"/>
                <a:gd name="connsiteY82" fmla="*/ 3848431 h 3991555"/>
                <a:gd name="connsiteX83" fmla="*/ 5672228 w 6220868"/>
                <a:gd name="connsiteY83" fmla="*/ 3816626 h 3991555"/>
                <a:gd name="connsiteX84" fmla="*/ 5505251 w 6220868"/>
                <a:gd name="connsiteY84" fmla="*/ 3792772 h 3991555"/>
                <a:gd name="connsiteX85" fmla="*/ 5425738 w 6220868"/>
                <a:gd name="connsiteY85" fmla="*/ 3776870 h 3991555"/>
                <a:gd name="connsiteX86" fmla="*/ 5378030 w 6220868"/>
                <a:gd name="connsiteY86" fmla="*/ 3760967 h 3991555"/>
                <a:gd name="connsiteX87" fmla="*/ 5298517 w 6220868"/>
                <a:gd name="connsiteY87" fmla="*/ 3737113 h 3991555"/>
                <a:gd name="connsiteX88" fmla="*/ 5250809 w 6220868"/>
                <a:gd name="connsiteY88" fmla="*/ 3721211 h 3991555"/>
                <a:gd name="connsiteX89" fmla="*/ 5187199 w 6220868"/>
                <a:gd name="connsiteY89" fmla="*/ 3705308 h 3991555"/>
                <a:gd name="connsiteX90" fmla="*/ 5147442 w 6220868"/>
                <a:gd name="connsiteY90" fmla="*/ 3689405 h 3991555"/>
                <a:gd name="connsiteX91" fmla="*/ 5075880 w 6220868"/>
                <a:gd name="connsiteY91" fmla="*/ 3681454 h 3991555"/>
                <a:gd name="connsiteX92" fmla="*/ 4932757 w 6220868"/>
                <a:gd name="connsiteY92" fmla="*/ 3689405 h 3991555"/>
                <a:gd name="connsiteX93" fmla="*/ 4885049 w 6220868"/>
                <a:gd name="connsiteY93" fmla="*/ 3697357 h 3991555"/>
                <a:gd name="connsiteX94" fmla="*/ 4853244 w 6220868"/>
                <a:gd name="connsiteY94" fmla="*/ 3721211 h 3991555"/>
                <a:gd name="connsiteX95" fmla="*/ 4805536 w 6220868"/>
                <a:gd name="connsiteY95" fmla="*/ 3745064 h 3991555"/>
                <a:gd name="connsiteX96" fmla="*/ 4781682 w 6220868"/>
                <a:gd name="connsiteY96" fmla="*/ 3760967 h 3991555"/>
                <a:gd name="connsiteX97" fmla="*/ 4741926 w 6220868"/>
                <a:gd name="connsiteY97" fmla="*/ 3784821 h 3991555"/>
                <a:gd name="connsiteX98" fmla="*/ 4726023 w 6220868"/>
                <a:gd name="connsiteY98" fmla="*/ 3808675 h 3991555"/>
                <a:gd name="connsiteX99" fmla="*/ 4702169 w 6220868"/>
                <a:gd name="connsiteY99" fmla="*/ 3816626 h 3991555"/>
                <a:gd name="connsiteX100" fmla="*/ 4638559 w 6220868"/>
                <a:gd name="connsiteY100" fmla="*/ 3824577 h 3991555"/>
                <a:gd name="connsiteX101" fmla="*/ 4463630 w 6220868"/>
                <a:gd name="connsiteY101" fmla="*/ 3864334 h 3991555"/>
                <a:gd name="connsiteX102" fmla="*/ 4415922 w 6220868"/>
                <a:gd name="connsiteY102" fmla="*/ 3872285 h 3991555"/>
                <a:gd name="connsiteX103" fmla="*/ 4344360 w 6220868"/>
                <a:gd name="connsiteY103" fmla="*/ 3888188 h 3991555"/>
                <a:gd name="connsiteX104" fmla="*/ 4264847 w 6220868"/>
                <a:gd name="connsiteY104" fmla="*/ 3896139 h 3991555"/>
                <a:gd name="connsiteX105" fmla="*/ 3843428 w 6220868"/>
                <a:gd name="connsiteY105" fmla="*/ 3888188 h 3991555"/>
                <a:gd name="connsiteX106" fmla="*/ 3779818 w 6220868"/>
                <a:gd name="connsiteY106" fmla="*/ 3880237 h 3991555"/>
                <a:gd name="connsiteX107" fmla="*/ 3700305 w 6220868"/>
                <a:gd name="connsiteY107" fmla="*/ 3872285 h 3991555"/>
                <a:gd name="connsiteX108" fmla="*/ 3660548 w 6220868"/>
                <a:gd name="connsiteY108" fmla="*/ 3864334 h 3991555"/>
                <a:gd name="connsiteX109" fmla="*/ 3612840 w 6220868"/>
                <a:gd name="connsiteY109" fmla="*/ 3856383 h 3991555"/>
                <a:gd name="connsiteX110" fmla="*/ 3588987 w 6220868"/>
                <a:gd name="connsiteY110" fmla="*/ 3848431 h 3991555"/>
                <a:gd name="connsiteX111" fmla="*/ 3541279 w 6220868"/>
                <a:gd name="connsiteY111" fmla="*/ 3840480 h 3991555"/>
                <a:gd name="connsiteX112" fmla="*/ 3509474 w 6220868"/>
                <a:gd name="connsiteY112" fmla="*/ 3824577 h 3991555"/>
                <a:gd name="connsiteX113" fmla="*/ 3469717 w 6220868"/>
                <a:gd name="connsiteY113" fmla="*/ 3816626 h 3991555"/>
                <a:gd name="connsiteX114" fmla="*/ 3366350 w 6220868"/>
                <a:gd name="connsiteY114" fmla="*/ 3760967 h 3991555"/>
                <a:gd name="connsiteX115" fmla="*/ 3262983 w 6220868"/>
                <a:gd name="connsiteY115" fmla="*/ 3713259 h 3991555"/>
                <a:gd name="connsiteX116" fmla="*/ 3191421 w 6220868"/>
                <a:gd name="connsiteY116" fmla="*/ 3697357 h 3991555"/>
                <a:gd name="connsiteX117" fmla="*/ 3159616 w 6220868"/>
                <a:gd name="connsiteY117" fmla="*/ 3689405 h 3991555"/>
                <a:gd name="connsiteX118" fmla="*/ 3135762 w 6220868"/>
                <a:gd name="connsiteY118" fmla="*/ 3673503 h 3991555"/>
                <a:gd name="connsiteX119" fmla="*/ 3064200 w 6220868"/>
                <a:gd name="connsiteY119" fmla="*/ 3657600 h 3991555"/>
                <a:gd name="connsiteX120" fmla="*/ 3016493 w 6220868"/>
                <a:gd name="connsiteY120" fmla="*/ 3633746 h 3991555"/>
                <a:gd name="connsiteX121" fmla="*/ 2881320 w 6220868"/>
                <a:gd name="connsiteY121" fmla="*/ 3601941 h 3991555"/>
                <a:gd name="connsiteX122" fmla="*/ 2801807 w 6220868"/>
                <a:gd name="connsiteY122" fmla="*/ 3586038 h 3991555"/>
                <a:gd name="connsiteX123" fmla="*/ 2738197 w 6220868"/>
                <a:gd name="connsiteY123" fmla="*/ 3570136 h 3991555"/>
                <a:gd name="connsiteX124" fmla="*/ 2658684 w 6220868"/>
                <a:gd name="connsiteY124" fmla="*/ 3562184 h 3991555"/>
                <a:gd name="connsiteX125" fmla="*/ 2507609 w 6220868"/>
                <a:gd name="connsiteY125" fmla="*/ 3546282 h 3991555"/>
                <a:gd name="connsiteX126" fmla="*/ 2269070 w 6220868"/>
                <a:gd name="connsiteY126" fmla="*/ 3554233 h 3991555"/>
                <a:gd name="connsiteX127" fmla="*/ 2229314 w 6220868"/>
                <a:gd name="connsiteY127" fmla="*/ 3562184 h 3991555"/>
                <a:gd name="connsiteX128" fmla="*/ 2149800 w 6220868"/>
                <a:gd name="connsiteY128" fmla="*/ 3586038 h 3991555"/>
                <a:gd name="connsiteX129" fmla="*/ 1823797 w 6220868"/>
                <a:gd name="connsiteY129" fmla="*/ 3593990 h 3991555"/>
                <a:gd name="connsiteX130" fmla="*/ 1752235 w 6220868"/>
                <a:gd name="connsiteY130" fmla="*/ 3609892 h 3991555"/>
                <a:gd name="connsiteX131" fmla="*/ 1640917 w 6220868"/>
                <a:gd name="connsiteY131" fmla="*/ 3649649 h 3991555"/>
                <a:gd name="connsiteX132" fmla="*/ 1585258 w 6220868"/>
                <a:gd name="connsiteY132" fmla="*/ 3681454 h 3991555"/>
                <a:gd name="connsiteX133" fmla="*/ 1561404 w 6220868"/>
                <a:gd name="connsiteY133" fmla="*/ 3689405 h 3991555"/>
                <a:gd name="connsiteX134" fmla="*/ 1521647 w 6220868"/>
                <a:gd name="connsiteY134" fmla="*/ 3705308 h 3991555"/>
                <a:gd name="connsiteX135" fmla="*/ 1489842 w 6220868"/>
                <a:gd name="connsiteY135" fmla="*/ 3721211 h 3991555"/>
                <a:gd name="connsiteX136" fmla="*/ 1450086 w 6220868"/>
                <a:gd name="connsiteY136" fmla="*/ 3737113 h 3991555"/>
                <a:gd name="connsiteX137" fmla="*/ 1418280 w 6220868"/>
                <a:gd name="connsiteY137" fmla="*/ 3753016 h 3991555"/>
                <a:gd name="connsiteX138" fmla="*/ 1378524 w 6220868"/>
                <a:gd name="connsiteY138" fmla="*/ 3768918 h 3991555"/>
                <a:gd name="connsiteX139" fmla="*/ 1243352 w 6220868"/>
                <a:gd name="connsiteY139" fmla="*/ 3792772 h 3991555"/>
                <a:gd name="connsiteX140" fmla="*/ 1195644 w 6220868"/>
                <a:gd name="connsiteY140" fmla="*/ 3808675 h 3991555"/>
                <a:gd name="connsiteX141" fmla="*/ 1163839 w 6220868"/>
                <a:gd name="connsiteY141" fmla="*/ 3816626 h 3991555"/>
                <a:gd name="connsiteX142" fmla="*/ 1124082 w 6220868"/>
                <a:gd name="connsiteY142" fmla="*/ 3832529 h 3991555"/>
                <a:gd name="connsiteX143" fmla="*/ 941202 w 6220868"/>
                <a:gd name="connsiteY143" fmla="*/ 3816626 h 3991555"/>
                <a:gd name="connsiteX144" fmla="*/ 877592 w 6220868"/>
                <a:gd name="connsiteY144" fmla="*/ 3784821 h 3991555"/>
                <a:gd name="connsiteX145" fmla="*/ 845787 w 6220868"/>
                <a:gd name="connsiteY145" fmla="*/ 3768918 h 3991555"/>
                <a:gd name="connsiteX146" fmla="*/ 790127 w 6220868"/>
                <a:gd name="connsiteY146" fmla="*/ 3737113 h 3991555"/>
                <a:gd name="connsiteX147" fmla="*/ 710614 w 6220868"/>
                <a:gd name="connsiteY147" fmla="*/ 3713259 h 3991555"/>
                <a:gd name="connsiteX148" fmla="*/ 647004 w 6220868"/>
                <a:gd name="connsiteY148" fmla="*/ 3697357 h 3991555"/>
                <a:gd name="connsiteX149" fmla="*/ 623150 w 6220868"/>
                <a:gd name="connsiteY149" fmla="*/ 3681454 h 3991555"/>
                <a:gd name="connsiteX150" fmla="*/ 543637 w 6220868"/>
                <a:gd name="connsiteY150" fmla="*/ 3649649 h 3991555"/>
                <a:gd name="connsiteX151" fmla="*/ 456173 w 6220868"/>
                <a:gd name="connsiteY151" fmla="*/ 3665551 h 3991555"/>
                <a:gd name="connsiteX152" fmla="*/ 360757 w 6220868"/>
                <a:gd name="connsiteY152" fmla="*/ 3705308 h 3991555"/>
                <a:gd name="connsiteX153" fmla="*/ 90413 w 6220868"/>
                <a:gd name="connsiteY153" fmla="*/ 3697357 h 3991555"/>
                <a:gd name="connsiteX154" fmla="*/ 74510 w 6220868"/>
                <a:gd name="connsiteY154" fmla="*/ 3665551 h 3991555"/>
                <a:gd name="connsiteX155" fmla="*/ 26802 w 6220868"/>
                <a:gd name="connsiteY155" fmla="*/ 3641697 h 3991555"/>
                <a:gd name="connsiteX156" fmla="*/ 2948 w 6220868"/>
                <a:gd name="connsiteY156" fmla="*/ 3625795 h 3991555"/>
                <a:gd name="connsiteX157" fmla="*/ 9111 w 6220868"/>
                <a:gd name="connsiteY157" fmla="*/ 3279031 h 3991555"/>
                <a:gd name="connsiteX158" fmla="*/ 2948 w 6220868"/>
                <a:gd name="connsiteY158" fmla="*/ 3046316 h 39915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</a:cxnLst>
              <a:rect l="l" t="t" r="r" b="b"/>
              <a:pathLst>
                <a:path w="6220868" h="3991555">
                  <a:moveTo>
                    <a:pt x="2948" y="3046316"/>
                  </a:moveTo>
                  <a:lnTo>
                    <a:pt x="2948" y="174929"/>
                  </a:lnTo>
                  <a:cubicBezTo>
                    <a:pt x="38538" y="166031"/>
                    <a:pt x="35573" y="161950"/>
                    <a:pt x="74510" y="174929"/>
                  </a:cubicBezTo>
                  <a:cubicBezTo>
                    <a:pt x="85755" y="178677"/>
                    <a:pt x="94766" y="188166"/>
                    <a:pt x="106315" y="190831"/>
                  </a:cubicBezTo>
                  <a:cubicBezTo>
                    <a:pt x="303865" y="236420"/>
                    <a:pt x="42711" y="155053"/>
                    <a:pt x="257390" y="214685"/>
                  </a:cubicBezTo>
                  <a:cubicBezTo>
                    <a:pt x="397040" y="253476"/>
                    <a:pt x="250173" y="228420"/>
                    <a:pt x="376660" y="246491"/>
                  </a:cubicBezTo>
                  <a:cubicBezTo>
                    <a:pt x="480027" y="243840"/>
                    <a:pt x="583476" y="243457"/>
                    <a:pt x="686760" y="238539"/>
                  </a:cubicBezTo>
                  <a:cubicBezTo>
                    <a:pt x="701840" y="237821"/>
                    <a:pt x="731430" y="218806"/>
                    <a:pt x="742420" y="214685"/>
                  </a:cubicBezTo>
                  <a:cubicBezTo>
                    <a:pt x="752652" y="210848"/>
                    <a:pt x="763623" y="209384"/>
                    <a:pt x="774225" y="206734"/>
                  </a:cubicBezTo>
                  <a:cubicBezTo>
                    <a:pt x="782176" y="201433"/>
                    <a:pt x="789782" y="195572"/>
                    <a:pt x="798079" y="190831"/>
                  </a:cubicBezTo>
                  <a:cubicBezTo>
                    <a:pt x="808370" y="184950"/>
                    <a:pt x="819833" y="181211"/>
                    <a:pt x="829884" y="174929"/>
                  </a:cubicBezTo>
                  <a:cubicBezTo>
                    <a:pt x="841122" y="167905"/>
                    <a:pt x="849385" y="155997"/>
                    <a:pt x="861689" y="151075"/>
                  </a:cubicBezTo>
                  <a:cubicBezTo>
                    <a:pt x="876658" y="145087"/>
                    <a:pt x="893535" y="146008"/>
                    <a:pt x="909397" y="143124"/>
                  </a:cubicBezTo>
                  <a:cubicBezTo>
                    <a:pt x="922694" y="140706"/>
                    <a:pt x="935902" y="137823"/>
                    <a:pt x="949154" y="135172"/>
                  </a:cubicBezTo>
                  <a:cubicBezTo>
                    <a:pt x="1055171" y="137823"/>
                    <a:pt x="1161390" y="136070"/>
                    <a:pt x="1267206" y="143124"/>
                  </a:cubicBezTo>
                  <a:cubicBezTo>
                    <a:pt x="1281447" y="144073"/>
                    <a:pt x="1293919" y="153229"/>
                    <a:pt x="1306962" y="159026"/>
                  </a:cubicBezTo>
                  <a:cubicBezTo>
                    <a:pt x="1372033" y="187947"/>
                    <a:pt x="1303076" y="162538"/>
                    <a:pt x="1378524" y="190831"/>
                  </a:cubicBezTo>
                  <a:cubicBezTo>
                    <a:pt x="1386372" y="193774"/>
                    <a:pt x="1394081" y="197598"/>
                    <a:pt x="1402378" y="198783"/>
                  </a:cubicBezTo>
                  <a:cubicBezTo>
                    <a:pt x="1529039" y="216878"/>
                    <a:pt x="1880777" y="214552"/>
                    <a:pt x="1887407" y="214685"/>
                  </a:cubicBezTo>
                  <a:lnTo>
                    <a:pt x="2277021" y="206734"/>
                  </a:lnTo>
                  <a:cubicBezTo>
                    <a:pt x="2291351" y="206193"/>
                    <a:pt x="2318099" y="194997"/>
                    <a:pt x="2332680" y="190831"/>
                  </a:cubicBezTo>
                  <a:cubicBezTo>
                    <a:pt x="2358872" y="183347"/>
                    <a:pt x="2376926" y="180392"/>
                    <a:pt x="2404242" y="174929"/>
                  </a:cubicBezTo>
                  <a:cubicBezTo>
                    <a:pt x="2420145" y="164327"/>
                    <a:pt x="2433030" y="145827"/>
                    <a:pt x="2451950" y="143124"/>
                  </a:cubicBezTo>
                  <a:cubicBezTo>
                    <a:pt x="2558626" y="127883"/>
                    <a:pt x="2462090" y="142725"/>
                    <a:pt x="2547366" y="127221"/>
                  </a:cubicBezTo>
                  <a:cubicBezTo>
                    <a:pt x="2565158" y="123986"/>
                    <a:pt x="2607018" y="118766"/>
                    <a:pt x="2626879" y="111318"/>
                  </a:cubicBezTo>
                  <a:cubicBezTo>
                    <a:pt x="2637977" y="107156"/>
                    <a:pt x="2648393" y="101297"/>
                    <a:pt x="2658684" y="95416"/>
                  </a:cubicBezTo>
                  <a:cubicBezTo>
                    <a:pt x="2678584" y="84045"/>
                    <a:pt x="2691443" y="73598"/>
                    <a:pt x="2706392" y="55659"/>
                  </a:cubicBezTo>
                  <a:cubicBezTo>
                    <a:pt x="2712510" y="48318"/>
                    <a:pt x="2715102" y="38098"/>
                    <a:pt x="2722294" y="31805"/>
                  </a:cubicBezTo>
                  <a:cubicBezTo>
                    <a:pt x="2736678" y="19219"/>
                    <a:pt x="2770002" y="0"/>
                    <a:pt x="2770002" y="0"/>
                  </a:cubicBezTo>
                  <a:cubicBezTo>
                    <a:pt x="3061821" y="18239"/>
                    <a:pt x="2940333" y="3886"/>
                    <a:pt x="3135762" y="31805"/>
                  </a:cubicBezTo>
                  <a:cubicBezTo>
                    <a:pt x="3153501" y="34339"/>
                    <a:pt x="3219284" y="43298"/>
                    <a:pt x="3239129" y="47708"/>
                  </a:cubicBezTo>
                  <a:cubicBezTo>
                    <a:pt x="3315769" y="64738"/>
                    <a:pt x="3199545" y="46294"/>
                    <a:pt x="3294788" y="63611"/>
                  </a:cubicBezTo>
                  <a:cubicBezTo>
                    <a:pt x="3313227" y="66964"/>
                    <a:pt x="3332122" y="67635"/>
                    <a:pt x="3350447" y="71562"/>
                  </a:cubicBezTo>
                  <a:cubicBezTo>
                    <a:pt x="3369314" y="75605"/>
                    <a:pt x="3387240" y="83421"/>
                    <a:pt x="3406107" y="87464"/>
                  </a:cubicBezTo>
                  <a:cubicBezTo>
                    <a:pt x="3424432" y="91391"/>
                    <a:pt x="3443441" y="91489"/>
                    <a:pt x="3461766" y="95416"/>
                  </a:cubicBezTo>
                  <a:cubicBezTo>
                    <a:pt x="3598933" y="124809"/>
                    <a:pt x="3430768" y="100485"/>
                    <a:pt x="3581035" y="119270"/>
                  </a:cubicBezTo>
                  <a:cubicBezTo>
                    <a:pt x="3588986" y="121920"/>
                    <a:pt x="3597230" y="123817"/>
                    <a:pt x="3604889" y="127221"/>
                  </a:cubicBezTo>
                  <a:cubicBezTo>
                    <a:pt x="3621136" y="134442"/>
                    <a:pt x="3635730" y="145453"/>
                    <a:pt x="3652597" y="151075"/>
                  </a:cubicBezTo>
                  <a:cubicBezTo>
                    <a:pt x="3667892" y="156173"/>
                    <a:pt x="3684402" y="156376"/>
                    <a:pt x="3700305" y="159026"/>
                  </a:cubicBezTo>
                  <a:cubicBezTo>
                    <a:pt x="3713557" y="164327"/>
                    <a:pt x="3726521" y="170416"/>
                    <a:pt x="3740061" y="174929"/>
                  </a:cubicBezTo>
                  <a:cubicBezTo>
                    <a:pt x="3758366" y="181031"/>
                    <a:pt x="3777614" y="184161"/>
                    <a:pt x="3795720" y="190831"/>
                  </a:cubicBezTo>
                  <a:cubicBezTo>
                    <a:pt x="3828051" y="202743"/>
                    <a:pt x="3863571" y="209915"/>
                    <a:pt x="3891136" y="230588"/>
                  </a:cubicBezTo>
                  <a:cubicBezTo>
                    <a:pt x="3912340" y="246491"/>
                    <a:pt x="3930386" y="267855"/>
                    <a:pt x="3954747" y="278296"/>
                  </a:cubicBezTo>
                  <a:cubicBezTo>
                    <a:pt x="3973300" y="286247"/>
                    <a:pt x="3992352" y="293123"/>
                    <a:pt x="4010406" y="302150"/>
                  </a:cubicBezTo>
                  <a:cubicBezTo>
                    <a:pt x="4018953" y="306424"/>
                    <a:pt x="4025713" y="313778"/>
                    <a:pt x="4034260" y="318052"/>
                  </a:cubicBezTo>
                  <a:cubicBezTo>
                    <a:pt x="4047026" y="324435"/>
                    <a:pt x="4060973" y="328158"/>
                    <a:pt x="4074016" y="333955"/>
                  </a:cubicBezTo>
                  <a:cubicBezTo>
                    <a:pt x="4084847" y="338769"/>
                    <a:pt x="4094880" y="345298"/>
                    <a:pt x="4105821" y="349857"/>
                  </a:cubicBezTo>
                  <a:cubicBezTo>
                    <a:pt x="4126725" y="358567"/>
                    <a:pt x="4148871" y="364221"/>
                    <a:pt x="4169432" y="373711"/>
                  </a:cubicBezTo>
                  <a:cubicBezTo>
                    <a:pt x="4188489" y="382506"/>
                    <a:pt x="4219037" y="406881"/>
                    <a:pt x="4240994" y="413468"/>
                  </a:cubicBezTo>
                  <a:cubicBezTo>
                    <a:pt x="4256436" y="418101"/>
                    <a:pt x="4272892" y="418257"/>
                    <a:pt x="4288701" y="421419"/>
                  </a:cubicBezTo>
                  <a:cubicBezTo>
                    <a:pt x="4299417" y="423562"/>
                    <a:pt x="4309755" y="427416"/>
                    <a:pt x="4320507" y="429371"/>
                  </a:cubicBezTo>
                  <a:cubicBezTo>
                    <a:pt x="4338946" y="432724"/>
                    <a:pt x="4357680" y="434241"/>
                    <a:pt x="4376166" y="437322"/>
                  </a:cubicBezTo>
                  <a:cubicBezTo>
                    <a:pt x="4389497" y="439544"/>
                    <a:pt x="4402425" y="444581"/>
                    <a:pt x="4415922" y="445273"/>
                  </a:cubicBezTo>
                  <a:cubicBezTo>
                    <a:pt x="4505958" y="449890"/>
                    <a:pt x="4596152" y="450574"/>
                    <a:pt x="4686267" y="453224"/>
                  </a:cubicBezTo>
                  <a:cubicBezTo>
                    <a:pt x="4725144" y="452081"/>
                    <a:pt x="4943160" y="452001"/>
                    <a:pt x="5036124" y="437322"/>
                  </a:cubicBezTo>
                  <a:cubicBezTo>
                    <a:pt x="5042280" y="436350"/>
                    <a:pt x="5118000" y="419608"/>
                    <a:pt x="5139491" y="413468"/>
                  </a:cubicBezTo>
                  <a:cubicBezTo>
                    <a:pt x="5147550" y="411166"/>
                    <a:pt x="5155178" y="407402"/>
                    <a:pt x="5163345" y="405517"/>
                  </a:cubicBezTo>
                  <a:cubicBezTo>
                    <a:pt x="5189682" y="399439"/>
                    <a:pt x="5242858" y="389614"/>
                    <a:pt x="5242858" y="389614"/>
                  </a:cubicBezTo>
                  <a:cubicBezTo>
                    <a:pt x="5253460" y="384313"/>
                    <a:pt x="5263164" y="376586"/>
                    <a:pt x="5274663" y="373711"/>
                  </a:cubicBezTo>
                  <a:cubicBezTo>
                    <a:pt x="5295394" y="368528"/>
                    <a:pt x="5317154" y="369009"/>
                    <a:pt x="5338274" y="365760"/>
                  </a:cubicBezTo>
                  <a:cubicBezTo>
                    <a:pt x="5351631" y="363705"/>
                    <a:pt x="5364778" y="360459"/>
                    <a:pt x="5378030" y="357809"/>
                  </a:cubicBezTo>
                  <a:cubicBezTo>
                    <a:pt x="5420437" y="360459"/>
                    <a:pt x="5463151" y="360019"/>
                    <a:pt x="5505251" y="365760"/>
                  </a:cubicBezTo>
                  <a:cubicBezTo>
                    <a:pt x="5521860" y="368025"/>
                    <a:pt x="5536229" y="380617"/>
                    <a:pt x="5552959" y="381663"/>
                  </a:cubicBezTo>
                  <a:cubicBezTo>
                    <a:pt x="5579544" y="383324"/>
                    <a:pt x="5605968" y="376362"/>
                    <a:pt x="5632472" y="373711"/>
                  </a:cubicBezTo>
                  <a:cubicBezTo>
                    <a:pt x="5657794" y="335726"/>
                    <a:pt x="5638809" y="356830"/>
                    <a:pt x="5688131" y="326004"/>
                  </a:cubicBezTo>
                  <a:cubicBezTo>
                    <a:pt x="5696235" y="320939"/>
                    <a:pt x="5703201" y="313865"/>
                    <a:pt x="5711985" y="310101"/>
                  </a:cubicBezTo>
                  <a:cubicBezTo>
                    <a:pt x="5728141" y="303177"/>
                    <a:pt x="5779173" y="296663"/>
                    <a:pt x="5791498" y="294198"/>
                  </a:cubicBezTo>
                  <a:cubicBezTo>
                    <a:pt x="5802214" y="292055"/>
                    <a:pt x="5812551" y="288202"/>
                    <a:pt x="5823303" y="286247"/>
                  </a:cubicBezTo>
                  <a:cubicBezTo>
                    <a:pt x="5841742" y="282895"/>
                    <a:pt x="5860439" y="281146"/>
                    <a:pt x="5878962" y="278296"/>
                  </a:cubicBezTo>
                  <a:cubicBezTo>
                    <a:pt x="5894897" y="275844"/>
                    <a:pt x="5910689" y="272475"/>
                    <a:pt x="5926670" y="270344"/>
                  </a:cubicBezTo>
                  <a:cubicBezTo>
                    <a:pt x="5950460" y="267172"/>
                    <a:pt x="5974472" y="265787"/>
                    <a:pt x="5998232" y="262393"/>
                  </a:cubicBezTo>
                  <a:cubicBezTo>
                    <a:pt x="6029290" y="257956"/>
                    <a:pt x="6056344" y="250279"/>
                    <a:pt x="6085696" y="238539"/>
                  </a:cubicBezTo>
                  <a:cubicBezTo>
                    <a:pt x="6097842" y="233681"/>
                    <a:pt x="6132696" y="218838"/>
                    <a:pt x="6149307" y="214685"/>
                  </a:cubicBezTo>
                  <a:cubicBezTo>
                    <a:pt x="6162418" y="211407"/>
                    <a:pt x="6175811" y="209384"/>
                    <a:pt x="6189063" y="206734"/>
                  </a:cubicBezTo>
                  <a:cubicBezTo>
                    <a:pt x="6215122" y="189361"/>
                    <a:pt x="6203361" y="190831"/>
                    <a:pt x="6220868" y="190831"/>
                  </a:cubicBezTo>
                  <a:lnTo>
                    <a:pt x="6220868" y="3991555"/>
                  </a:lnTo>
                  <a:lnTo>
                    <a:pt x="6069794" y="3975652"/>
                  </a:lnTo>
                  <a:cubicBezTo>
                    <a:pt x="6058244" y="3972987"/>
                    <a:pt x="6048820" y="3964564"/>
                    <a:pt x="6037988" y="3959750"/>
                  </a:cubicBezTo>
                  <a:cubicBezTo>
                    <a:pt x="6024945" y="3953953"/>
                    <a:pt x="6011226" y="3949753"/>
                    <a:pt x="5998232" y="3943847"/>
                  </a:cubicBezTo>
                  <a:cubicBezTo>
                    <a:pt x="5982046" y="3936490"/>
                    <a:pt x="5967119" y="3926375"/>
                    <a:pt x="5950524" y="3919993"/>
                  </a:cubicBezTo>
                  <a:cubicBezTo>
                    <a:pt x="5932515" y="3913066"/>
                    <a:pt x="5913347" y="3909636"/>
                    <a:pt x="5894865" y="3904091"/>
                  </a:cubicBezTo>
                  <a:cubicBezTo>
                    <a:pt x="5886837" y="3901683"/>
                    <a:pt x="5878859" y="3899082"/>
                    <a:pt x="5871011" y="3896139"/>
                  </a:cubicBezTo>
                  <a:cubicBezTo>
                    <a:pt x="5821583" y="3877604"/>
                    <a:pt x="5823525" y="3876372"/>
                    <a:pt x="5767644" y="3848431"/>
                  </a:cubicBezTo>
                  <a:cubicBezTo>
                    <a:pt x="5730841" y="3830029"/>
                    <a:pt x="5720507" y="3821990"/>
                    <a:pt x="5672228" y="3816626"/>
                  </a:cubicBezTo>
                  <a:cubicBezTo>
                    <a:pt x="5601852" y="3808807"/>
                    <a:pt x="5579695" y="3807660"/>
                    <a:pt x="5505251" y="3792772"/>
                  </a:cubicBezTo>
                  <a:cubicBezTo>
                    <a:pt x="5478747" y="3787471"/>
                    <a:pt x="5451380" y="3785418"/>
                    <a:pt x="5425738" y="3776870"/>
                  </a:cubicBezTo>
                  <a:lnTo>
                    <a:pt x="5378030" y="3760967"/>
                  </a:lnTo>
                  <a:cubicBezTo>
                    <a:pt x="5331886" y="3730204"/>
                    <a:pt x="5376768" y="3755170"/>
                    <a:pt x="5298517" y="3737113"/>
                  </a:cubicBezTo>
                  <a:cubicBezTo>
                    <a:pt x="5282183" y="3733344"/>
                    <a:pt x="5266981" y="3725622"/>
                    <a:pt x="5250809" y="3721211"/>
                  </a:cubicBezTo>
                  <a:cubicBezTo>
                    <a:pt x="5192827" y="3705398"/>
                    <a:pt x="5230081" y="3721389"/>
                    <a:pt x="5187199" y="3705308"/>
                  </a:cubicBezTo>
                  <a:cubicBezTo>
                    <a:pt x="5173835" y="3700296"/>
                    <a:pt x="5161398" y="3692396"/>
                    <a:pt x="5147442" y="3689405"/>
                  </a:cubicBezTo>
                  <a:cubicBezTo>
                    <a:pt x="5123974" y="3684376"/>
                    <a:pt x="5099734" y="3684104"/>
                    <a:pt x="5075880" y="3681454"/>
                  </a:cubicBezTo>
                  <a:cubicBezTo>
                    <a:pt x="5028172" y="3684104"/>
                    <a:pt x="4980373" y="3685437"/>
                    <a:pt x="4932757" y="3689405"/>
                  </a:cubicBezTo>
                  <a:cubicBezTo>
                    <a:pt x="4916691" y="3690744"/>
                    <a:pt x="4900018" y="3691369"/>
                    <a:pt x="4885049" y="3697357"/>
                  </a:cubicBezTo>
                  <a:cubicBezTo>
                    <a:pt x="4872745" y="3702279"/>
                    <a:pt x="4864028" y="3713508"/>
                    <a:pt x="4853244" y="3721211"/>
                  </a:cubicBezTo>
                  <a:cubicBezTo>
                    <a:pt x="4826271" y="3740477"/>
                    <a:pt x="4835075" y="3735218"/>
                    <a:pt x="4805536" y="3745064"/>
                  </a:cubicBezTo>
                  <a:cubicBezTo>
                    <a:pt x="4797585" y="3750365"/>
                    <a:pt x="4789786" y="3755902"/>
                    <a:pt x="4781682" y="3760967"/>
                  </a:cubicBezTo>
                  <a:cubicBezTo>
                    <a:pt x="4768577" y="3769158"/>
                    <a:pt x="4753660" y="3774763"/>
                    <a:pt x="4741926" y="3784821"/>
                  </a:cubicBezTo>
                  <a:cubicBezTo>
                    <a:pt x="4734670" y="3791040"/>
                    <a:pt x="4733485" y="3802705"/>
                    <a:pt x="4726023" y="3808675"/>
                  </a:cubicBezTo>
                  <a:cubicBezTo>
                    <a:pt x="4719478" y="3813911"/>
                    <a:pt x="4710415" y="3815127"/>
                    <a:pt x="4702169" y="3816626"/>
                  </a:cubicBezTo>
                  <a:cubicBezTo>
                    <a:pt x="4681145" y="3820448"/>
                    <a:pt x="4659762" y="3821927"/>
                    <a:pt x="4638559" y="3824577"/>
                  </a:cubicBezTo>
                  <a:cubicBezTo>
                    <a:pt x="4556848" y="3857262"/>
                    <a:pt x="4611169" y="3838675"/>
                    <a:pt x="4463630" y="3864334"/>
                  </a:cubicBezTo>
                  <a:cubicBezTo>
                    <a:pt x="4447746" y="3867096"/>
                    <a:pt x="4431660" y="3868788"/>
                    <a:pt x="4415922" y="3872285"/>
                  </a:cubicBezTo>
                  <a:cubicBezTo>
                    <a:pt x="4392068" y="3877586"/>
                    <a:pt x="4368497" y="3884377"/>
                    <a:pt x="4344360" y="3888188"/>
                  </a:cubicBezTo>
                  <a:cubicBezTo>
                    <a:pt x="4318049" y="3892342"/>
                    <a:pt x="4291351" y="3893489"/>
                    <a:pt x="4264847" y="3896139"/>
                  </a:cubicBezTo>
                  <a:lnTo>
                    <a:pt x="3843428" y="3888188"/>
                  </a:lnTo>
                  <a:cubicBezTo>
                    <a:pt x="3822071" y="3887488"/>
                    <a:pt x="3801056" y="3882597"/>
                    <a:pt x="3779818" y="3880237"/>
                  </a:cubicBezTo>
                  <a:cubicBezTo>
                    <a:pt x="3753344" y="3877295"/>
                    <a:pt x="3726708" y="3875805"/>
                    <a:pt x="3700305" y="3872285"/>
                  </a:cubicBezTo>
                  <a:cubicBezTo>
                    <a:pt x="3686909" y="3870499"/>
                    <a:pt x="3673845" y="3866751"/>
                    <a:pt x="3660548" y="3864334"/>
                  </a:cubicBezTo>
                  <a:cubicBezTo>
                    <a:pt x="3644686" y="3861450"/>
                    <a:pt x="3628743" y="3859033"/>
                    <a:pt x="3612840" y="3856383"/>
                  </a:cubicBezTo>
                  <a:cubicBezTo>
                    <a:pt x="3604889" y="3853732"/>
                    <a:pt x="3597169" y="3850249"/>
                    <a:pt x="3588987" y="3848431"/>
                  </a:cubicBezTo>
                  <a:cubicBezTo>
                    <a:pt x="3573249" y="3844934"/>
                    <a:pt x="3556721" y="3845113"/>
                    <a:pt x="3541279" y="3840480"/>
                  </a:cubicBezTo>
                  <a:cubicBezTo>
                    <a:pt x="3529926" y="3837074"/>
                    <a:pt x="3520719" y="3828325"/>
                    <a:pt x="3509474" y="3824577"/>
                  </a:cubicBezTo>
                  <a:cubicBezTo>
                    <a:pt x="3496653" y="3820303"/>
                    <a:pt x="3482969" y="3819276"/>
                    <a:pt x="3469717" y="3816626"/>
                  </a:cubicBezTo>
                  <a:cubicBezTo>
                    <a:pt x="3389062" y="3762856"/>
                    <a:pt x="3425968" y="3775871"/>
                    <a:pt x="3366350" y="3760967"/>
                  </a:cubicBezTo>
                  <a:cubicBezTo>
                    <a:pt x="3339850" y="3747717"/>
                    <a:pt x="3290410" y="3721830"/>
                    <a:pt x="3262983" y="3713259"/>
                  </a:cubicBezTo>
                  <a:cubicBezTo>
                    <a:pt x="3239659" y="3705970"/>
                    <a:pt x="3215231" y="3702852"/>
                    <a:pt x="3191421" y="3697357"/>
                  </a:cubicBezTo>
                  <a:cubicBezTo>
                    <a:pt x="3180773" y="3694900"/>
                    <a:pt x="3170218" y="3692056"/>
                    <a:pt x="3159616" y="3689405"/>
                  </a:cubicBezTo>
                  <a:cubicBezTo>
                    <a:pt x="3151665" y="3684104"/>
                    <a:pt x="3144546" y="3677267"/>
                    <a:pt x="3135762" y="3673503"/>
                  </a:cubicBezTo>
                  <a:cubicBezTo>
                    <a:pt x="3125931" y="3669289"/>
                    <a:pt x="3071283" y="3659017"/>
                    <a:pt x="3064200" y="3657600"/>
                  </a:cubicBezTo>
                  <a:cubicBezTo>
                    <a:pt x="3048298" y="3649649"/>
                    <a:pt x="3033259" y="3639663"/>
                    <a:pt x="3016493" y="3633746"/>
                  </a:cubicBezTo>
                  <a:cubicBezTo>
                    <a:pt x="2945120" y="3608556"/>
                    <a:pt x="2941954" y="3613310"/>
                    <a:pt x="2881320" y="3601941"/>
                  </a:cubicBezTo>
                  <a:cubicBezTo>
                    <a:pt x="2854754" y="3596960"/>
                    <a:pt x="2827449" y="3594585"/>
                    <a:pt x="2801807" y="3586038"/>
                  </a:cubicBezTo>
                  <a:cubicBezTo>
                    <a:pt x="2775048" y="3577118"/>
                    <a:pt x="2770183" y="3574401"/>
                    <a:pt x="2738197" y="3570136"/>
                  </a:cubicBezTo>
                  <a:cubicBezTo>
                    <a:pt x="2711794" y="3566616"/>
                    <a:pt x="2685158" y="3565126"/>
                    <a:pt x="2658684" y="3562184"/>
                  </a:cubicBezTo>
                  <a:cubicBezTo>
                    <a:pt x="2502377" y="3544816"/>
                    <a:pt x="2703554" y="3564094"/>
                    <a:pt x="2507609" y="3546282"/>
                  </a:cubicBezTo>
                  <a:cubicBezTo>
                    <a:pt x="2428096" y="3548932"/>
                    <a:pt x="2348498" y="3549694"/>
                    <a:pt x="2269070" y="3554233"/>
                  </a:cubicBezTo>
                  <a:cubicBezTo>
                    <a:pt x="2255578" y="3555004"/>
                    <a:pt x="2242258" y="3558301"/>
                    <a:pt x="2229314" y="3562184"/>
                  </a:cubicBezTo>
                  <a:cubicBezTo>
                    <a:pt x="2191255" y="3573602"/>
                    <a:pt x="2190064" y="3584287"/>
                    <a:pt x="2149800" y="3586038"/>
                  </a:cubicBezTo>
                  <a:cubicBezTo>
                    <a:pt x="2041203" y="3590760"/>
                    <a:pt x="1932465" y="3591339"/>
                    <a:pt x="1823797" y="3593990"/>
                  </a:cubicBezTo>
                  <a:cubicBezTo>
                    <a:pt x="1799943" y="3599291"/>
                    <a:pt x="1775779" y="3603352"/>
                    <a:pt x="1752235" y="3609892"/>
                  </a:cubicBezTo>
                  <a:cubicBezTo>
                    <a:pt x="1725142" y="3617418"/>
                    <a:pt x="1671090" y="3636239"/>
                    <a:pt x="1640917" y="3649649"/>
                  </a:cubicBezTo>
                  <a:cubicBezTo>
                    <a:pt x="1515449" y="3705412"/>
                    <a:pt x="1687598" y="3630284"/>
                    <a:pt x="1585258" y="3681454"/>
                  </a:cubicBezTo>
                  <a:cubicBezTo>
                    <a:pt x="1577761" y="3685202"/>
                    <a:pt x="1569252" y="3686462"/>
                    <a:pt x="1561404" y="3689405"/>
                  </a:cubicBezTo>
                  <a:cubicBezTo>
                    <a:pt x="1548040" y="3694417"/>
                    <a:pt x="1534690" y="3699511"/>
                    <a:pt x="1521647" y="3705308"/>
                  </a:cubicBezTo>
                  <a:cubicBezTo>
                    <a:pt x="1510816" y="3710122"/>
                    <a:pt x="1500673" y="3716397"/>
                    <a:pt x="1489842" y="3721211"/>
                  </a:cubicBezTo>
                  <a:cubicBezTo>
                    <a:pt x="1476799" y="3727008"/>
                    <a:pt x="1463129" y="3731316"/>
                    <a:pt x="1450086" y="3737113"/>
                  </a:cubicBezTo>
                  <a:cubicBezTo>
                    <a:pt x="1439254" y="3741927"/>
                    <a:pt x="1429112" y="3748202"/>
                    <a:pt x="1418280" y="3753016"/>
                  </a:cubicBezTo>
                  <a:cubicBezTo>
                    <a:pt x="1405237" y="3758813"/>
                    <a:pt x="1392442" y="3765755"/>
                    <a:pt x="1378524" y="3768918"/>
                  </a:cubicBezTo>
                  <a:cubicBezTo>
                    <a:pt x="1333908" y="3779058"/>
                    <a:pt x="1243352" y="3792772"/>
                    <a:pt x="1243352" y="3792772"/>
                  </a:cubicBezTo>
                  <a:cubicBezTo>
                    <a:pt x="1227449" y="3798073"/>
                    <a:pt x="1211700" y="3803858"/>
                    <a:pt x="1195644" y="3808675"/>
                  </a:cubicBezTo>
                  <a:cubicBezTo>
                    <a:pt x="1185177" y="3811815"/>
                    <a:pt x="1174206" y="3813170"/>
                    <a:pt x="1163839" y="3816626"/>
                  </a:cubicBezTo>
                  <a:cubicBezTo>
                    <a:pt x="1150298" y="3821140"/>
                    <a:pt x="1137334" y="3827228"/>
                    <a:pt x="1124082" y="3832529"/>
                  </a:cubicBezTo>
                  <a:cubicBezTo>
                    <a:pt x="1063122" y="3827228"/>
                    <a:pt x="1001777" y="3825280"/>
                    <a:pt x="941202" y="3816626"/>
                  </a:cubicBezTo>
                  <a:cubicBezTo>
                    <a:pt x="909890" y="3812153"/>
                    <a:pt x="901727" y="3798613"/>
                    <a:pt x="877592" y="3784821"/>
                  </a:cubicBezTo>
                  <a:cubicBezTo>
                    <a:pt x="867301" y="3778940"/>
                    <a:pt x="856078" y="3774799"/>
                    <a:pt x="845787" y="3768918"/>
                  </a:cubicBezTo>
                  <a:cubicBezTo>
                    <a:pt x="812322" y="3749795"/>
                    <a:pt x="830168" y="3753129"/>
                    <a:pt x="790127" y="3737113"/>
                  </a:cubicBezTo>
                  <a:cubicBezTo>
                    <a:pt x="765358" y="3727205"/>
                    <a:pt x="736968" y="3719116"/>
                    <a:pt x="710614" y="3713259"/>
                  </a:cubicBezTo>
                  <a:cubicBezTo>
                    <a:pt x="653039" y="3700464"/>
                    <a:pt x="689633" y="3711566"/>
                    <a:pt x="647004" y="3697357"/>
                  </a:cubicBezTo>
                  <a:cubicBezTo>
                    <a:pt x="639053" y="3692056"/>
                    <a:pt x="631827" y="3685459"/>
                    <a:pt x="623150" y="3681454"/>
                  </a:cubicBezTo>
                  <a:cubicBezTo>
                    <a:pt x="597231" y="3669492"/>
                    <a:pt x="543637" y="3649649"/>
                    <a:pt x="543637" y="3649649"/>
                  </a:cubicBezTo>
                  <a:cubicBezTo>
                    <a:pt x="513094" y="3653467"/>
                    <a:pt x="484067" y="3652872"/>
                    <a:pt x="456173" y="3665551"/>
                  </a:cubicBezTo>
                  <a:cubicBezTo>
                    <a:pt x="366479" y="3706321"/>
                    <a:pt x="423079" y="3689728"/>
                    <a:pt x="360757" y="3705308"/>
                  </a:cubicBezTo>
                  <a:lnTo>
                    <a:pt x="90413" y="3697357"/>
                  </a:lnTo>
                  <a:cubicBezTo>
                    <a:pt x="78672" y="3695726"/>
                    <a:pt x="82098" y="3674657"/>
                    <a:pt x="74510" y="3665551"/>
                  </a:cubicBezTo>
                  <a:cubicBezTo>
                    <a:pt x="58236" y="3646022"/>
                    <a:pt x="46957" y="3651774"/>
                    <a:pt x="26802" y="3641697"/>
                  </a:cubicBezTo>
                  <a:cubicBezTo>
                    <a:pt x="18255" y="3637423"/>
                    <a:pt x="8682" y="3633440"/>
                    <a:pt x="2948" y="3625795"/>
                  </a:cubicBezTo>
                  <a:cubicBezTo>
                    <a:pt x="0" y="3660605"/>
                    <a:pt x="10504" y="3009880"/>
                    <a:pt x="9111" y="3279031"/>
                  </a:cubicBezTo>
                  <a:cubicBezTo>
                    <a:pt x="9111" y="3277706"/>
                    <a:pt x="3975" y="3658921"/>
                    <a:pt x="2948" y="3046316"/>
                  </a:cubicBezTo>
                  <a:close/>
                </a:path>
              </a:pathLst>
            </a:cu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64" name="Ellipse 63"/>
            <p:cNvSpPr/>
            <p:nvPr/>
          </p:nvSpPr>
          <p:spPr>
            <a:xfrm>
              <a:off x="1714480" y="3000372"/>
              <a:ext cx="214314" cy="214314"/>
            </a:xfrm>
            <a:prstGeom prst="ellipse">
              <a:avLst/>
            </a:prstGeom>
            <a:ln w="9525"/>
            <a:effectLst>
              <a:innerShdw blurRad="63500" dist="127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65" name="Ellipse 64"/>
            <p:cNvSpPr/>
            <p:nvPr/>
          </p:nvSpPr>
          <p:spPr>
            <a:xfrm>
              <a:off x="1714480" y="3429000"/>
              <a:ext cx="214314" cy="214314"/>
            </a:xfrm>
            <a:prstGeom prst="ellipse">
              <a:avLst/>
            </a:prstGeom>
            <a:ln w="9525"/>
            <a:effectLst>
              <a:innerShdw blurRad="63500" dist="127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66" name="Rechteck 65"/>
            <p:cNvSpPr/>
            <p:nvPr/>
          </p:nvSpPr>
          <p:spPr>
            <a:xfrm>
              <a:off x="2000231" y="3000372"/>
              <a:ext cx="335758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de-DE" dirty="0" smtClean="0">
                  <a:solidFill>
                    <a:schemeClr val="tx2"/>
                  </a:solidFill>
                </a:rPr>
                <a:t>Call </a:t>
              </a:r>
              <a:r>
                <a:rPr lang="de-DE" dirty="0" smtClean="0">
                  <a:solidFill>
                    <a:schemeClr val="tx2"/>
                  </a:solidFill>
                </a:rPr>
                <a:t/>
              </a:r>
              <a:br>
                <a:rPr lang="de-DE" dirty="0" smtClean="0">
                  <a:solidFill>
                    <a:schemeClr val="tx2"/>
                  </a:solidFill>
                </a:rPr>
              </a:br>
              <a:r>
                <a:rPr lang="de-DE" dirty="0" err="1" smtClean="0"/>
                <a:t>idr.ExecuteCommand</a:t>
              </a:r>
              <a:r>
                <a:rPr lang="de-DE" dirty="0" smtClean="0"/>
                <a:t>(</a:t>
              </a:r>
              <a:r>
                <a:rPr lang="de-DE" dirty="0" err="1" smtClean="0"/>
                <a:t>paramOut</a:t>
              </a:r>
              <a:r>
                <a:rPr lang="de-DE" dirty="0" smtClean="0"/>
                <a:t>, …)</a:t>
              </a:r>
              <a:endParaRPr lang="de-DE" dirty="0" smtClean="0"/>
            </a:p>
          </p:txBody>
        </p:sp>
      </p:grpSp>
      <p:sp>
        <p:nvSpPr>
          <p:cNvPr id="67" name="Gefaltete Ecke 66"/>
          <p:cNvSpPr/>
          <p:nvPr/>
        </p:nvSpPr>
        <p:spPr>
          <a:xfrm>
            <a:off x="5143504" y="3571876"/>
            <a:ext cx="928694" cy="1214446"/>
          </a:xfrm>
          <a:prstGeom prst="foldedCorner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8" name="Rechteck 67"/>
          <p:cNvSpPr/>
          <p:nvPr/>
        </p:nvSpPr>
        <p:spPr>
          <a:xfrm>
            <a:off x="5643570" y="3929066"/>
            <a:ext cx="357190" cy="214314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0" name="Nach unten gekrümmter Pfeil 59"/>
          <p:cNvSpPr/>
          <p:nvPr/>
        </p:nvSpPr>
        <p:spPr>
          <a:xfrm>
            <a:off x="5715008" y="3214686"/>
            <a:ext cx="1357322" cy="571504"/>
          </a:xfrm>
          <a:prstGeom prst="curved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grpSp>
        <p:nvGrpSpPr>
          <p:cNvPr id="69" name="Gruppieren 68"/>
          <p:cNvGrpSpPr/>
          <p:nvPr/>
        </p:nvGrpSpPr>
        <p:grpSpPr>
          <a:xfrm>
            <a:off x="4429124" y="1857364"/>
            <a:ext cx="3786214" cy="857256"/>
            <a:chOff x="1571604" y="2857496"/>
            <a:chExt cx="3786214" cy="857256"/>
          </a:xfrm>
        </p:grpSpPr>
        <p:sp>
          <p:nvSpPr>
            <p:cNvPr id="70" name="Freihandform 69"/>
            <p:cNvSpPr/>
            <p:nvPr/>
          </p:nvSpPr>
          <p:spPr>
            <a:xfrm>
              <a:off x="1571604" y="2857496"/>
              <a:ext cx="3786214" cy="857256"/>
            </a:xfrm>
            <a:custGeom>
              <a:avLst/>
              <a:gdLst>
                <a:gd name="connsiteX0" fmla="*/ 3181 w 6221101"/>
                <a:gd name="connsiteY0" fmla="*/ 3617844 h 4192988"/>
                <a:gd name="connsiteX1" fmla="*/ 3181 w 6221101"/>
                <a:gd name="connsiteY1" fmla="*/ 174929 h 4192988"/>
                <a:gd name="connsiteX2" fmla="*/ 74743 w 6221101"/>
                <a:gd name="connsiteY2" fmla="*/ 174929 h 4192988"/>
                <a:gd name="connsiteX3" fmla="*/ 106548 w 6221101"/>
                <a:gd name="connsiteY3" fmla="*/ 190831 h 4192988"/>
                <a:gd name="connsiteX4" fmla="*/ 257623 w 6221101"/>
                <a:gd name="connsiteY4" fmla="*/ 214685 h 4192988"/>
                <a:gd name="connsiteX5" fmla="*/ 376893 w 6221101"/>
                <a:gd name="connsiteY5" fmla="*/ 246491 h 4192988"/>
                <a:gd name="connsiteX6" fmla="*/ 686993 w 6221101"/>
                <a:gd name="connsiteY6" fmla="*/ 238539 h 4192988"/>
                <a:gd name="connsiteX7" fmla="*/ 742653 w 6221101"/>
                <a:gd name="connsiteY7" fmla="*/ 214685 h 4192988"/>
                <a:gd name="connsiteX8" fmla="*/ 774458 w 6221101"/>
                <a:gd name="connsiteY8" fmla="*/ 206734 h 4192988"/>
                <a:gd name="connsiteX9" fmla="*/ 798312 w 6221101"/>
                <a:gd name="connsiteY9" fmla="*/ 190831 h 4192988"/>
                <a:gd name="connsiteX10" fmla="*/ 830117 w 6221101"/>
                <a:gd name="connsiteY10" fmla="*/ 174929 h 4192988"/>
                <a:gd name="connsiteX11" fmla="*/ 861922 w 6221101"/>
                <a:gd name="connsiteY11" fmla="*/ 151075 h 4192988"/>
                <a:gd name="connsiteX12" fmla="*/ 909630 w 6221101"/>
                <a:gd name="connsiteY12" fmla="*/ 143124 h 4192988"/>
                <a:gd name="connsiteX13" fmla="*/ 949387 w 6221101"/>
                <a:gd name="connsiteY13" fmla="*/ 135172 h 4192988"/>
                <a:gd name="connsiteX14" fmla="*/ 1267439 w 6221101"/>
                <a:gd name="connsiteY14" fmla="*/ 143124 h 4192988"/>
                <a:gd name="connsiteX15" fmla="*/ 1307195 w 6221101"/>
                <a:gd name="connsiteY15" fmla="*/ 159026 h 4192988"/>
                <a:gd name="connsiteX16" fmla="*/ 1378757 w 6221101"/>
                <a:gd name="connsiteY16" fmla="*/ 190831 h 4192988"/>
                <a:gd name="connsiteX17" fmla="*/ 1402611 w 6221101"/>
                <a:gd name="connsiteY17" fmla="*/ 198783 h 4192988"/>
                <a:gd name="connsiteX18" fmla="*/ 1887640 w 6221101"/>
                <a:gd name="connsiteY18" fmla="*/ 214685 h 4192988"/>
                <a:gd name="connsiteX19" fmla="*/ 2277254 w 6221101"/>
                <a:gd name="connsiteY19" fmla="*/ 206734 h 4192988"/>
                <a:gd name="connsiteX20" fmla="*/ 2332913 w 6221101"/>
                <a:gd name="connsiteY20" fmla="*/ 190831 h 4192988"/>
                <a:gd name="connsiteX21" fmla="*/ 2404475 w 6221101"/>
                <a:gd name="connsiteY21" fmla="*/ 174929 h 4192988"/>
                <a:gd name="connsiteX22" fmla="*/ 2452183 w 6221101"/>
                <a:gd name="connsiteY22" fmla="*/ 143124 h 4192988"/>
                <a:gd name="connsiteX23" fmla="*/ 2547599 w 6221101"/>
                <a:gd name="connsiteY23" fmla="*/ 127221 h 4192988"/>
                <a:gd name="connsiteX24" fmla="*/ 2627112 w 6221101"/>
                <a:gd name="connsiteY24" fmla="*/ 111318 h 4192988"/>
                <a:gd name="connsiteX25" fmla="*/ 2658917 w 6221101"/>
                <a:gd name="connsiteY25" fmla="*/ 95416 h 4192988"/>
                <a:gd name="connsiteX26" fmla="*/ 2706625 w 6221101"/>
                <a:gd name="connsiteY26" fmla="*/ 55659 h 4192988"/>
                <a:gd name="connsiteX27" fmla="*/ 2722527 w 6221101"/>
                <a:gd name="connsiteY27" fmla="*/ 31805 h 4192988"/>
                <a:gd name="connsiteX28" fmla="*/ 2770235 w 6221101"/>
                <a:gd name="connsiteY28" fmla="*/ 0 h 4192988"/>
                <a:gd name="connsiteX29" fmla="*/ 3135995 w 6221101"/>
                <a:gd name="connsiteY29" fmla="*/ 31805 h 4192988"/>
                <a:gd name="connsiteX30" fmla="*/ 3239362 w 6221101"/>
                <a:gd name="connsiteY30" fmla="*/ 47708 h 4192988"/>
                <a:gd name="connsiteX31" fmla="*/ 3295021 w 6221101"/>
                <a:gd name="connsiteY31" fmla="*/ 63611 h 4192988"/>
                <a:gd name="connsiteX32" fmla="*/ 3350680 w 6221101"/>
                <a:gd name="connsiteY32" fmla="*/ 71562 h 4192988"/>
                <a:gd name="connsiteX33" fmla="*/ 3406340 w 6221101"/>
                <a:gd name="connsiteY33" fmla="*/ 87464 h 4192988"/>
                <a:gd name="connsiteX34" fmla="*/ 3461999 w 6221101"/>
                <a:gd name="connsiteY34" fmla="*/ 95416 h 4192988"/>
                <a:gd name="connsiteX35" fmla="*/ 3581268 w 6221101"/>
                <a:gd name="connsiteY35" fmla="*/ 119270 h 4192988"/>
                <a:gd name="connsiteX36" fmla="*/ 3605122 w 6221101"/>
                <a:gd name="connsiteY36" fmla="*/ 127221 h 4192988"/>
                <a:gd name="connsiteX37" fmla="*/ 3652830 w 6221101"/>
                <a:gd name="connsiteY37" fmla="*/ 151075 h 4192988"/>
                <a:gd name="connsiteX38" fmla="*/ 3700538 w 6221101"/>
                <a:gd name="connsiteY38" fmla="*/ 159026 h 4192988"/>
                <a:gd name="connsiteX39" fmla="*/ 3740294 w 6221101"/>
                <a:gd name="connsiteY39" fmla="*/ 174929 h 4192988"/>
                <a:gd name="connsiteX40" fmla="*/ 3795953 w 6221101"/>
                <a:gd name="connsiteY40" fmla="*/ 190831 h 4192988"/>
                <a:gd name="connsiteX41" fmla="*/ 3891369 w 6221101"/>
                <a:gd name="connsiteY41" fmla="*/ 230588 h 4192988"/>
                <a:gd name="connsiteX42" fmla="*/ 3954980 w 6221101"/>
                <a:gd name="connsiteY42" fmla="*/ 278296 h 4192988"/>
                <a:gd name="connsiteX43" fmla="*/ 4010639 w 6221101"/>
                <a:gd name="connsiteY43" fmla="*/ 302150 h 4192988"/>
                <a:gd name="connsiteX44" fmla="*/ 4034493 w 6221101"/>
                <a:gd name="connsiteY44" fmla="*/ 318052 h 4192988"/>
                <a:gd name="connsiteX45" fmla="*/ 4074249 w 6221101"/>
                <a:gd name="connsiteY45" fmla="*/ 333955 h 4192988"/>
                <a:gd name="connsiteX46" fmla="*/ 4106054 w 6221101"/>
                <a:gd name="connsiteY46" fmla="*/ 349857 h 4192988"/>
                <a:gd name="connsiteX47" fmla="*/ 4169665 w 6221101"/>
                <a:gd name="connsiteY47" fmla="*/ 373711 h 4192988"/>
                <a:gd name="connsiteX48" fmla="*/ 4241227 w 6221101"/>
                <a:gd name="connsiteY48" fmla="*/ 413468 h 4192988"/>
                <a:gd name="connsiteX49" fmla="*/ 4288934 w 6221101"/>
                <a:gd name="connsiteY49" fmla="*/ 421419 h 4192988"/>
                <a:gd name="connsiteX50" fmla="*/ 4320740 w 6221101"/>
                <a:gd name="connsiteY50" fmla="*/ 429371 h 4192988"/>
                <a:gd name="connsiteX51" fmla="*/ 4376399 w 6221101"/>
                <a:gd name="connsiteY51" fmla="*/ 437322 h 4192988"/>
                <a:gd name="connsiteX52" fmla="*/ 4416155 w 6221101"/>
                <a:gd name="connsiteY52" fmla="*/ 445273 h 4192988"/>
                <a:gd name="connsiteX53" fmla="*/ 4686500 w 6221101"/>
                <a:gd name="connsiteY53" fmla="*/ 453224 h 4192988"/>
                <a:gd name="connsiteX54" fmla="*/ 5036357 w 6221101"/>
                <a:gd name="connsiteY54" fmla="*/ 437322 h 4192988"/>
                <a:gd name="connsiteX55" fmla="*/ 5139724 w 6221101"/>
                <a:gd name="connsiteY55" fmla="*/ 413468 h 4192988"/>
                <a:gd name="connsiteX56" fmla="*/ 5163578 w 6221101"/>
                <a:gd name="connsiteY56" fmla="*/ 405517 h 4192988"/>
                <a:gd name="connsiteX57" fmla="*/ 5243091 w 6221101"/>
                <a:gd name="connsiteY57" fmla="*/ 389614 h 4192988"/>
                <a:gd name="connsiteX58" fmla="*/ 5274896 w 6221101"/>
                <a:gd name="connsiteY58" fmla="*/ 373711 h 4192988"/>
                <a:gd name="connsiteX59" fmla="*/ 5338507 w 6221101"/>
                <a:gd name="connsiteY59" fmla="*/ 365760 h 4192988"/>
                <a:gd name="connsiteX60" fmla="*/ 5378263 w 6221101"/>
                <a:gd name="connsiteY60" fmla="*/ 357809 h 4192988"/>
                <a:gd name="connsiteX61" fmla="*/ 5505484 w 6221101"/>
                <a:gd name="connsiteY61" fmla="*/ 365760 h 4192988"/>
                <a:gd name="connsiteX62" fmla="*/ 5553192 w 6221101"/>
                <a:gd name="connsiteY62" fmla="*/ 381663 h 4192988"/>
                <a:gd name="connsiteX63" fmla="*/ 5632705 w 6221101"/>
                <a:gd name="connsiteY63" fmla="*/ 373711 h 4192988"/>
                <a:gd name="connsiteX64" fmla="*/ 5688364 w 6221101"/>
                <a:gd name="connsiteY64" fmla="*/ 326004 h 4192988"/>
                <a:gd name="connsiteX65" fmla="*/ 5712218 w 6221101"/>
                <a:gd name="connsiteY65" fmla="*/ 310101 h 4192988"/>
                <a:gd name="connsiteX66" fmla="*/ 5791731 w 6221101"/>
                <a:gd name="connsiteY66" fmla="*/ 294198 h 4192988"/>
                <a:gd name="connsiteX67" fmla="*/ 5823536 w 6221101"/>
                <a:gd name="connsiteY67" fmla="*/ 286247 h 4192988"/>
                <a:gd name="connsiteX68" fmla="*/ 5879195 w 6221101"/>
                <a:gd name="connsiteY68" fmla="*/ 278296 h 4192988"/>
                <a:gd name="connsiteX69" fmla="*/ 5926903 w 6221101"/>
                <a:gd name="connsiteY69" fmla="*/ 270344 h 4192988"/>
                <a:gd name="connsiteX70" fmla="*/ 5998465 w 6221101"/>
                <a:gd name="connsiteY70" fmla="*/ 262393 h 4192988"/>
                <a:gd name="connsiteX71" fmla="*/ 6085929 w 6221101"/>
                <a:gd name="connsiteY71" fmla="*/ 238539 h 4192988"/>
                <a:gd name="connsiteX72" fmla="*/ 6149540 w 6221101"/>
                <a:gd name="connsiteY72" fmla="*/ 214685 h 4192988"/>
                <a:gd name="connsiteX73" fmla="*/ 6189296 w 6221101"/>
                <a:gd name="connsiteY73" fmla="*/ 206734 h 4192988"/>
                <a:gd name="connsiteX74" fmla="*/ 6221101 w 6221101"/>
                <a:gd name="connsiteY74" fmla="*/ 190831 h 4192988"/>
                <a:gd name="connsiteX75" fmla="*/ 6221101 w 6221101"/>
                <a:gd name="connsiteY75" fmla="*/ 3991555 h 4192988"/>
                <a:gd name="connsiteX76" fmla="*/ 6070027 w 6221101"/>
                <a:gd name="connsiteY76" fmla="*/ 3975652 h 4192988"/>
                <a:gd name="connsiteX77" fmla="*/ 6038221 w 6221101"/>
                <a:gd name="connsiteY77" fmla="*/ 3959750 h 4192988"/>
                <a:gd name="connsiteX78" fmla="*/ 5998465 w 6221101"/>
                <a:gd name="connsiteY78" fmla="*/ 3943847 h 4192988"/>
                <a:gd name="connsiteX79" fmla="*/ 5950757 w 6221101"/>
                <a:gd name="connsiteY79" fmla="*/ 3919993 h 4192988"/>
                <a:gd name="connsiteX80" fmla="*/ 5895098 w 6221101"/>
                <a:gd name="connsiteY80" fmla="*/ 3904091 h 4192988"/>
                <a:gd name="connsiteX81" fmla="*/ 5871244 w 6221101"/>
                <a:gd name="connsiteY81" fmla="*/ 3896139 h 4192988"/>
                <a:gd name="connsiteX82" fmla="*/ 5767877 w 6221101"/>
                <a:gd name="connsiteY82" fmla="*/ 3848431 h 4192988"/>
                <a:gd name="connsiteX83" fmla="*/ 5672461 w 6221101"/>
                <a:gd name="connsiteY83" fmla="*/ 3816626 h 4192988"/>
                <a:gd name="connsiteX84" fmla="*/ 5505484 w 6221101"/>
                <a:gd name="connsiteY84" fmla="*/ 3792772 h 4192988"/>
                <a:gd name="connsiteX85" fmla="*/ 5425971 w 6221101"/>
                <a:gd name="connsiteY85" fmla="*/ 3776870 h 4192988"/>
                <a:gd name="connsiteX86" fmla="*/ 5378263 w 6221101"/>
                <a:gd name="connsiteY86" fmla="*/ 3760967 h 4192988"/>
                <a:gd name="connsiteX87" fmla="*/ 5298750 w 6221101"/>
                <a:gd name="connsiteY87" fmla="*/ 3737113 h 4192988"/>
                <a:gd name="connsiteX88" fmla="*/ 5251042 w 6221101"/>
                <a:gd name="connsiteY88" fmla="*/ 3721211 h 4192988"/>
                <a:gd name="connsiteX89" fmla="*/ 5187432 w 6221101"/>
                <a:gd name="connsiteY89" fmla="*/ 3705308 h 4192988"/>
                <a:gd name="connsiteX90" fmla="*/ 5147675 w 6221101"/>
                <a:gd name="connsiteY90" fmla="*/ 3689405 h 4192988"/>
                <a:gd name="connsiteX91" fmla="*/ 5076113 w 6221101"/>
                <a:gd name="connsiteY91" fmla="*/ 3681454 h 4192988"/>
                <a:gd name="connsiteX92" fmla="*/ 4932990 w 6221101"/>
                <a:gd name="connsiteY92" fmla="*/ 3689405 h 4192988"/>
                <a:gd name="connsiteX93" fmla="*/ 4885282 w 6221101"/>
                <a:gd name="connsiteY93" fmla="*/ 3697357 h 4192988"/>
                <a:gd name="connsiteX94" fmla="*/ 4853477 w 6221101"/>
                <a:gd name="connsiteY94" fmla="*/ 3721211 h 4192988"/>
                <a:gd name="connsiteX95" fmla="*/ 4805769 w 6221101"/>
                <a:gd name="connsiteY95" fmla="*/ 3745064 h 4192988"/>
                <a:gd name="connsiteX96" fmla="*/ 4781915 w 6221101"/>
                <a:gd name="connsiteY96" fmla="*/ 3760967 h 4192988"/>
                <a:gd name="connsiteX97" fmla="*/ 4742159 w 6221101"/>
                <a:gd name="connsiteY97" fmla="*/ 3784821 h 4192988"/>
                <a:gd name="connsiteX98" fmla="*/ 4726256 w 6221101"/>
                <a:gd name="connsiteY98" fmla="*/ 3808675 h 4192988"/>
                <a:gd name="connsiteX99" fmla="*/ 4702402 w 6221101"/>
                <a:gd name="connsiteY99" fmla="*/ 3816626 h 4192988"/>
                <a:gd name="connsiteX100" fmla="*/ 4638792 w 6221101"/>
                <a:gd name="connsiteY100" fmla="*/ 3824577 h 4192988"/>
                <a:gd name="connsiteX101" fmla="*/ 4463863 w 6221101"/>
                <a:gd name="connsiteY101" fmla="*/ 3864334 h 4192988"/>
                <a:gd name="connsiteX102" fmla="*/ 4416155 w 6221101"/>
                <a:gd name="connsiteY102" fmla="*/ 3872285 h 4192988"/>
                <a:gd name="connsiteX103" fmla="*/ 4344593 w 6221101"/>
                <a:gd name="connsiteY103" fmla="*/ 3888188 h 4192988"/>
                <a:gd name="connsiteX104" fmla="*/ 4265080 w 6221101"/>
                <a:gd name="connsiteY104" fmla="*/ 3896139 h 4192988"/>
                <a:gd name="connsiteX105" fmla="*/ 3843661 w 6221101"/>
                <a:gd name="connsiteY105" fmla="*/ 3888188 h 4192988"/>
                <a:gd name="connsiteX106" fmla="*/ 3780051 w 6221101"/>
                <a:gd name="connsiteY106" fmla="*/ 3880237 h 4192988"/>
                <a:gd name="connsiteX107" fmla="*/ 3700538 w 6221101"/>
                <a:gd name="connsiteY107" fmla="*/ 3872285 h 4192988"/>
                <a:gd name="connsiteX108" fmla="*/ 3660781 w 6221101"/>
                <a:gd name="connsiteY108" fmla="*/ 3864334 h 4192988"/>
                <a:gd name="connsiteX109" fmla="*/ 3613073 w 6221101"/>
                <a:gd name="connsiteY109" fmla="*/ 3856383 h 4192988"/>
                <a:gd name="connsiteX110" fmla="*/ 3589220 w 6221101"/>
                <a:gd name="connsiteY110" fmla="*/ 3848431 h 4192988"/>
                <a:gd name="connsiteX111" fmla="*/ 3541512 w 6221101"/>
                <a:gd name="connsiteY111" fmla="*/ 3840480 h 4192988"/>
                <a:gd name="connsiteX112" fmla="*/ 3509707 w 6221101"/>
                <a:gd name="connsiteY112" fmla="*/ 3824577 h 4192988"/>
                <a:gd name="connsiteX113" fmla="*/ 3469950 w 6221101"/>
                <a:gd name="connsiteY113" fmla="*/ 3816626 h 4192988"/>
                <a:gd name="connsiteX114" fmla="*/ 3366583 w 6221101"/>
                <a:gd name="connsiteY114" fmla="*/ 3760967 h 4192988"/>
                <a:gd name="connsiteX115" fmla="*/ 3263216 w 6221101"/>
                <a:gd name="connsiteY115" fmla="*/ 3713259 h 4192988"/>
                <a:gd name="connsiteX116" fmla="*/ 3191654 w 6221101"/>
                <a:gd name="connsiteY116" fmla="*/ 3697357 h 4192988"/>
                <a:gd name="connsiteX117" fmla="*/ 3159849 w 6221101"/>
                <a:gd name="connsiteY117" fmla="*/ 3689405 h 4192988"/>
                <a:gd name="connsiteX118" fmla="*/ 3135995 w 6221101"/>
                <a:gd name="connsiteY118" fmla="*/ 3673503 h 4192988"/>
                <a:gd name="connsiteX119" fmla="*/ 3064433 w 6221101"/>
                <a:gd name="connsiteY119" fmla="*/ 3657600 h 4192988"/>
                <a:gd name="connsiteX120" fmla="*/ 3016726 w 6221101"/>
                <a:gd name="connsiteY120" fmla="*/ 3633746 h 4192988"/>
                <a:gd name="connsiteX121" fmla="*/ 2881553 w 6221101"/>
                <a:gd name="connsiteY121" fmla="*/ 3601941 h 4192988"/>
                <a:gd name="connsiteX122" fmla="*/ 2802040 w 6221101"/>
                <a:gd name="connsiteY122" fmla="*/ 3586038 h 4192988"/>
                <a:gd name="connsiteX123" fmla="*/ 2738430 w 6221101"/>
                <a:gd name="connsiteY123" fmla="*/ 3570136 h 4192988"/>
                <a:gd name="connsiteX124" fmla="*/ 2658917 w 6221101"/>
                <a:gd name="connsiteY124" fmla="*/ 3562184 h 4192988"/>
                <a:gd name="connsiteX125" fmla="*/ 2507842 w 6221101"/>
                <a:gd name="connsiteY125" fmla="*/ 3546282 h 4192988"/>
                <a:gd name="connsiteX126" fmla="*/ 2269303 w 6221101"/>
                <a:gd name="connsiteY126" fmla="*/ 3554233 h 4192988"/>
                <a:gd name="connsiteX127" fmla="*/ 2229547 w 6221101"/>
                <a:gd name="connsiteY127" fmla="*/ 3562184 h 4192988"/>
                <a:gd name="connsiteX128" fmla="*/ 2150033 w 6221101"/>
                <a:gd name="connsiteY128" fmla="*/ 3586038 h 4192988"/>
                <a:gd name="connsiteX129" fmla="*/ 1824030 w 6221101"/>
                <a:gd name="connsiteY129" fmla="*/ 3593990 h 4192988"/>
                <a:gd name="connsiteX130" fmla="*/ 1752468 w 6221101"/>
                <a:gd name="connsiteY130" fmla="*/ 3609892 h 4192988"/>
                <a:gd name="connsiteX131" fmla="*/ 1641150 w 6221101"/>
                <a:gd name="connsiteY131" fmla="*/ 3649649 h 4192988"/>
                <a:gd name="connsiteX132" fmla="*/ 1585491 w 6221101"/>
                <a:gd name="connsiteY132" fmla="*/ 3681454 h 4192988"/>
                <a:gd name="connsiteX133" fmla="*/ 1561637 w 6221101"/>
                <a:gd name="connsiteY133" fmla="*/ 3689405 h 4192988"/>
                <a:gd name="connsiteX134" fmla="*/ 1521880 w 6221101"/>
                <a:gd name="connsiteY134" fmla="*/ 3705308 h 4192988"/>
                <a:gd name="connsiteX135" fmla="*/ 1490075 w 6221101"/>
                <a:gd name="connsiteY135" fmla="*/ 3721211 h 4192988"/>
                <a:gd name="connsiteX136" fmla="*/ 1450319 w 6221101"/>
                <a:gd name="connsiteY136" fmla="*/ 3737113 h 4192988"/>
                <a:gd name="connsiteX137" fmla="*/ 1418513 w 6221101"/>
                <a:gd name="connsiteY137" fmla="*/ 3753016 h 4192988"/>
                <a:gd name="connsiteX138" fmla="*/ 1378757 w 6221101"/>
                <a:gd name="connsiteY138" fmla="*/ 3768918 h 4192988"/>
                <a:gd name="connsiteX139" fmla="*/ 1243585 w 6221101"/>
                <a:gd name="connsiteY139" fmla="*/ 3792772 h 4192988"/>
                <a:gd name="connsiteX140" fmla="*/ 1195877 w 6221101"/>
                <a:gd name="connsiteY140" fmla="*/ 3808675 h 4192988"/>
                <a:gd name="connsiteX141" fmla="*/ 1164072 w 6221101"/>
                <a:gd name="connsiteY141" fmla="*/ 3816626 h 4192988"/>
                <a:gd name="connsiteX142" fmla="*/ 1124315 w 6221101"/>
                <a:gd name="connsiteY142" fmla="*/ 3832529 h 4192988"/>
                <a:gd name="connsiteX143" fmla="*/ 941435 w 6221101"/>
                <a:gd name="connsiteY143" fmla="*/ 3816626 h 4192988"/>
                <a:gd name="connsiteX144" fmla="*/ 877825 w 6221101"/>
                <a:gd name="connsiteY144" fmla="*/ 3784821 h 4192988"/>
                <a:gd name="connsiteX145" fmla="*/ 846020 w 6221101"/>
                <a:gd name="connsiteY145" fmla="*/ 3768918 h 4192988"/>
                <a:gd name="connsiteX146" fmla="*/ 790360 w 6221101"/>
                <a:gd name="connsiteY146" fmla="*/ 3737113 h 4192988"/>
                <a:gd name="connsiteX147" fmla="*/ 710847 w 6221101"/>
                <a:gd name="connsiteY147" fmla="*/ 3713259 h 4192988"/>
                <a:gd name="connsiteX148" fmla="*/ 647237 w 6221101"/>
                <a:gd name="connsiteY148" fmla="*/ 3697357 h 4192988"/>
                <a:gd name="connsiteX149" fmla="*/ 623383 w 6221101"/>
                <a:gd name="connsiteY149" fmla="*/ 3681454 h 4192988"/>
                <a:gd name="connsiteX150" fmla="*/ 543870 w 6221101"/>
                <a:gd name="connsiteY150" fmla="*/ 3649649 h 4192988"/>
                <a:gd name="connsiteX151" fmla="*/ 456406 w 6221101"/>
                <a:gd name="connsiteY151" fmla="*/ 3665551 h 4192988"/>
                <a:gd name="connsiteX152" fmla="*/ 360990 w 6221101"/>
                <a:gd name="connsiteY152" fmla="*/ 3705308 h 4192988"/>
                <a:gd name="connsiteX153" fmla="*/ 90646 w 6221101"/>
                <a:gd name="connsiteY153" fmla="*/ 3697357 h 4192988"/>
                <a:gd name="connsiteX154" fmla="*/ 74743 w 6221101"/>
                <a:gd name="connsiteY154" fmla="*/ 3665551 h 4192988"/>
                <a:gd name="connsiteX155" fmla="*/ 27035 w 6221101"/>
                <a:gd name="connsiteY155" fmla="*/ 3641697 h 4192988"/>
                <a:gd name="connsiteX156" fmla="*/ 3181 w 6221101"/>
                <a:gd name="connsiteY156" fmla="*/ 3625795 h 4192988"/>
                <a:gd name="connsiteX157" fmla="*/ 3181 w 6221101"/>
                <a:gd name="connsiteY157" fmla="*/ 3617844 h 4192988"/>
                <a:gd name="connsiteX0" fmla="*/ 2948 w 6220868"/>
                <a:gd name="connsiteY0" fmla="*/ 3617844 h 4230449"/>
                <a:gd name="connsiteX1" fmla="*/ 2948 w 6220868"/>
                <a:gd name="connsiteY1" fmla="*/ 174929 h 4230449"/>
                <a:gd name="connsiteX2" fmla="*/ 74510 w 6220868"/>
                <a:gd name="connsiteY2" fmla="*/ 174929 h 4230449"/>
                <a:gd name="connsiteX3" fmla="*/ 106315 w 6220868"/>
                <a:gd name="connsiteY3" fmla="*/ 190831 h 4230449"/>
                <a:gd name="connsiteX4" fmla="*/ 257390 w 6220868"/>
                <a:gd name="connsiteY4" fmla="*/ 214685 h 4230449"/>
                <a:gd name="connsiteX5" fmla="*/ 376660 w 6220868"/>
                <a:gd name="connsiteY5" fmla="*/ 246491 h 4230449"/>
                <a:gd name="connsiteX6" fmla="*/ 686760 w 6220868"/>
                <a:gd name="connsiteY6" fmla="*/ 238539 h 4230449"/>
                <a:gd name="connsiteX7" fmla="*/ 742420 w 6220868"/>
                <a:gd name="connsiteY7" fmla="*/ 214685 h 4230449"/>
                <a:gd name="connsiteX8" fmla="*/ 774225 w 6220868"/>
                <a:gd name="connsiteY8" fmla="*/ 206734 h 4230449"/>
                <a:gd name="connsiteX9" fmla="*/ 798079 w 6220868"/>
                <a:gd name="connsiteY9" fmla="*/ 190831 h 4230449"/>
                <a:gd name="connsiteX10" fmla="*/ 829884 w 6220868"/>
                <a:gd name="connsiteY10" fmla="*/ 174929 h 4230449"/>
                <a:gd name="connsiteX11" fmla="*/ 861689 w 6220868"/>
                <a:gd name="connsiteY11" fmla="*/ 151075 h 4230449"/>
                <a:gd name="connsiteX12" fmla="*/ 909397 w 6220868"/>
                <a:gd name="connsiteY12" fmla="*/ 143124 h 4230449"/>
                <a:gd name="connsiteX13" fmla="*/ 949154 w 6220868"/>
                <a:gd name="connsiteY13" fmla="*/ 135172 h 4230449"/>
                <a:gd name="connsiteX14" fmla="*/ 1267206 w 6220868"/>
                <a:gd name="connsiteY14" fmla="*/ 143124 h 4230449"/>
                <a:gd name="connsiteX15" fmla="*/ 1306962 w 6220868"/>
                <a:gd name="connsiteY15" fmla="*/ 159026 h 4230449"/>
                <a:gd name="connsiteX16" fmla="*/ 1378524 w 6220868"/>
                <a:gd name="connsiteY16" fmla="*/ 190831 h 4230449"/>
                <a:gd name="connsiteX17" fmla="*/ 1402378 w 6220868"/>
                <a:gd name="connsiteY17" fmla="*/ 198783 h 4230449"/>
                <a:gd name="connsiteX18" fmla="*/ 1887407 w 6220868"/>
                <a:gd name="connsiteY18" fmla="*/ 214685 h 4230449"/>
                <a:gd name="connsiteX19" fmla="*/ 2277021 w 6220868"/>
                <a:gd name="connsiteY19" fmla="*/ 206734 h 4230449"/>
                <a:gd name="connsiteX20" fmla="*/ 2332680 w 6220868"/>
                <a:gd name="connsiteY20" fmla="*/ 190831 h 4230449"/>
                <a:gd name="connsiteX21" fmla="*/ 2404242 w 6220868"/>
                <a:gd name="connsiteY21" fmla="*/ 174929 h 4230449"/>
                <a:gd name="connsiteX22" fmla="*/ 2451950 w 6220868"/>
                <a:gd name="connsiteY22" fmla="*/ 143124 h 4230449"/>
                <a:gd name="connsiteX23" fmla="*/ 2547366 w 6220868"/>
                <a:gd name="connsiteY23" fmla="*/ 127221 h 4230449"/>
                <a:gd name="connsiteX24" fmla="*/ 2626879 w 6220868"/>
                <a:gd name="connsiteY24" fmla="*/ 111318 h 4230449"/>
                <a:gd name="connsiteX25" fmla="*/ 2658684 w 6220868"/>
                <a:gd name="connsiteY25" fmla="*/ 95416 h 4230449"/>
                <a:gd name="connsiteX26" fmla="*/ 2706392 w 6220868"/>
                <a:gd name="connsiteY26" fmla="*/ 55659 h 4230449"/>
                <a:gd name="connsiteX27" fmla="*/ 2722294 w 6220868"/>
                <a:gd name="connsiteY27" fmla="*/ 31805 h 4230449"/>
                <a:gd name="connsiteX28" fmla="*/ 2770002 w 6220868"/>
                <a:gd name="connsiteY28" fmla="*/ 0 h 4230449"/>
                <a:gd name="connsiteX29" fmla="*/ 3135762 w 6220868"/>
                <a:gd name="connsiteY29" fmla="*/ 31805 h 4230449"/>
                <a:gd name="connsiteX30" fmla="*/ 3239129 w 6220868"/>
                <a:gd name="connsiteY30" fmla="*/ 47708 h 4230449"/>
                <a:gd name="connsiteX31" fmla="*/ 3294788 w 6220868"/>
                <a:gd name="connsiteY31" fmla="*/ 63611 h 4230449"/>
                <a:gd name="connsiteX32" fmla="*/ 3350447 w 6220868"/>
                <a:gd name="connsiteY32" fmla="*/ 71562 h 4230449"/>
                <a:gd name="connsiteX33" fmla="*/ 3406107 w 6220868"/>
                <a:gd name="connsiteY33" fmla="*/ 87464 h 4230449"/>
                <a:gd name="connsiteX34" fmla="*/ 3461766 w 6220868"/>
                <a:gd name="connsiteY34" fmla="*/ 95416 h 4230449"/>
                <a:gd name="connsiteX35" fmla="*/ 3581035 w 6220868"/>
                <a:gd name="connsiteY35" fmla="*/ 119270 h 4230449"/>
                <a:gd name="connsiteX36" fmla="*/ 3604889 w 6220868"/>
                <a:gd name="connsiteY36" fmla="*/ 127221 h 4230449"/>
                <a:gd name="connsiteX37" fmla="*/ 3652597 w 6220868"/>
                <a:gd name="connsiteY37" fmla="*/ 151075 h 4230449"/>
                <a:gd name="connsiteX38" fmla="*/ 3700305 w 6220868"/>
                <a:gd name="connsiteY38" fmla="*/ 159026 h 4230449"/>
                <a:gd name="connsiteX39" fmla="*/ 3740061 w 6220868"/>
                <a:gd name="connsiteY39" fmla="*/ 174929 h 4230449"/>
                <a:gd name="connsiteX40" fmla="*/ 3795720 w 6220868"/>
                <a:gd name="connsiteY40" fmla="*/ 190831 h 4230449"/>
                <a:gd name="connsiteX41" fmla="*/ 3891136 w 6220868"/>
                <a:gd name="connsiteY41" fmla="*/ 230588 h 4230449"/>
                <a:gd name="connsiteX42" fmla="*/ 3954747 w 6220868"/>
                <a:gd name="connsiteY42" fmla="*/ 278296 h 4230449"/>
                <a:gd name="connsiteX43" fmla="*/ 4010406 w 6220868"/>
                <a:gd name="connsiteY43" fmla="*/ 302150 h 4230449"/>
                <a:gd name="connsiteX44" fmla="*/ 4034260 w 6220868"/>
                <a:gd name="connsiteY44" fmla="*/ 318052 h 4230449"/>
                <a:gd name="connsiteX45" fmla="*/ 4074016 w 6220868"/>
                <a:gd name="connsiteY45" fmla="*/ 333955 h 4230449"/>
                <a:gd name="connsiteX46" fmla="*/ 4105821 w 6220868"/>
                <a:gd name="connsiteY46" fmla="*/ 349857 h 4230449"/>
                <a:gd name="connsiteX47" fmla="*/ 4169432 w 6220868"/>
                <a:gd name="connsiteY47" fmla="*/ 373711 h 4230449"/>
                <a:gd name="connsiteX48" fmla="*/ 4240994 w 6220868"/>
                <a:gd name="connsiteY48" fmla="*/ 413468 h 4230449"/>
                <a:gd name="connsiteX49" fmla="*/ 4288701 w 6220868"/>
                <a:gd name="connsiteY49" fmla="*/ 421419 h 4230449"/>
                <a:gd name="connsiteX50" fmla="*/ 4320507 w 6220868"/>
                <a:gd name="connsiteY50" fmla="*/ 429371 h 4230449"/>
                <a:gd name="connsiteX51" fmla="*/ 4376166 w 6220868"/>
                <a:gd name="connsiteY51" fmla="*/ 437322 h 4230449"/>
                <a:gd name="connsiteX52" fmla="*/ 4415922 w 6220868"/>
                <a:gd name="connsiteY52" fmla="*/ 445273 h 4230449"/>
                <a:gd name="connsiteX53" fmla="*/ 4686267 w 6220868"/>
                <a:gd name="connsiteY53" fmla="*/ 453224 h 4230449"/>
                <a:gd name="connsiteX54" fmla="*/ 5036124 w 6220868"/>
                <a:gd name="connsiteY54" fmla="*/ 437322 h 4230449"/>
                <a:gd name="connsiteX55" fmla="*/ 5139491 w 6220868"/>
                <a:gd name="connsiteY55" fmla="*/ 413468 h 4230449"/>
                <a:gd name="connsiteX56" fmla="*/ 5163345 w 6220868"/>
                <a:gd name="connsiteY56" fmla="*/ 405517 h 4230449"/>
                <a:gd name="connsiteX57" fmla="*/ 5242858 w 6220868"/>
                <a:gd name="connsiteY57" fmla="*/ 389614 h 4230449"/>
                <a:gd name="connsiteX58" fmla="*/ 5274663 w 6220868"/>
                <a:gd name="connsiteY58" fmla="*/ 373711 h 4230449"/>
                <a:gd name="connsiteX59" fmla="*/ 5338274 w 6220868"/>
                <a:gd name="connsiteY59" fmla="*/ 365760 h 4230449"/>
                <a:gd name="connsiteX60" fmla="*/ 5378030 w 6220868"/>
                <a:gd name="connsiteY60" fmla="*/ 357809 h 4230449"/>
                <a:gd name="connsiteX61" fmla="*/ 5505251 w 6220868"/>
                <a:gd name="connsiteY61" fmla="*/ 365760 h 4230449"/>
                <a:gd name="connsiteX62" fmla="*/ 5552959 w 6220868"/>
                <a:gd name="connsiteY62" fmla="*/ 381663 h 4230449"/>
                <a:gd name="connsiteX63" fmla="*/ 5632472 w 6220868"/>
                <a:gd name="connsiteY63" fmla="*/ 373711 h 4230449"/>
                <a:gd name="connsiteX64" fmla="*/ 5688131 w 6220868"/>
                <a:gd name="connsiteY64" fmla="*/ 326004 h 4230449"/>
                <a:gd name="connsiteX65" fmla="*/ 5711985 w 6220868"/>
                <a:gd name="connsiteY65" fmla="*/ 310101 h 4230449"/>
                <a:gd name="connsiteX66" fmla="*/ 5791498 w 6220868"/>
                <a:gd name="connsiteY66" fmla="*/ 294198 h 4230449"/>
                <a:gd name="connsiteX67" fmla="*/ 5823303 w 6220868"/>
                <a:gd name="connsiteY67" fmla="*/ 286247 h 4230449"/>
                <a:gd name="connsiteX68" fmla="*/ 5878962 w 6220868"/>
                <a:gd name="connsiteY68" fmla="*/ 278296 h 4230449"/>
                <a:gd name="connsiteX69" fmla="*/ 5926670 w 6220868"/>
                <a:gd name="connsiteY69" fmla="*/ 270344 h 4230449"/>
                <a:gd name="connsiteX70" fmla="*/ 5998232 w 6220868"/>
                <a:gd name="connsiteY70" fmla="*/ 262393 h 4230449"/>
                <a:gd name="connsiteX71" fmla="*/ 6085696 w 6220868"/>
                <a:gd name="connsiteY71" fmla="*/ 238539 h 4230449"/>
                <a:gd name="connsiteX72" fmla="*/ 6149307 w 6220868"/>
                <a:gd name="connsiteY72" fmla="*/ 214685 h 4230449"/>
                <a:gd name="connsiteX73" fmla="*/ 6189063 w 6220868"/>
                <a:gd name="connsiteY73" fmla="*/ 206734 h 4230449"/>
                <a:gd name="connsiteX74" fmla="*/ 6220868 w 6220868"/>
                <a:gd name="connsiteY74" fmla="*/ 190831 h 4230449"/>
                <a:gd name="connsiteX75" fmla="*/ 6220868 w 6220868"/>
                <a:gd name="connsiteY75" fmla="*/ 3991555 h 4230449"/>
                <a:gd name="connsiteX76" fmla="*/ 6069794 w 6220868"/>
                <a:gd name="connsiteY76" fmla="*/ 3975652 h 4230449"/>
                <a:gd name="connsiteX77" fmla="*/ 6037988 w 6220868"/>
                <a:gd name="connsiteY77" fmla="*/ 3959750 h 4230449"/>
                <a:gd name="connsiteX78" fmla="*/ 5998232 w 6220868"/>
                <a:gd name="connsiteY78" fmla="*/ 3943847 h 4230449"/>
                <a:gd name="connsiteX79" fmla="*/ 5950524 w 6220868"/>
                <a:gd name="connsiteY79" fmla="*/ 3919993 h 4230449"/>
                <a:gd name="connsiteX80" fmla="*/ 5894865 w 6220868"/>
                <a:gd name="connsiteY80" fmla="*/ 3904091 h 4230449"/>
                <a:gd name="connsiteX81" fmla="*/ 5871011 w 6220868"/>
                <a:gd name="connsiteY81" fmla="*/ 3896139 h 4230449"/>
                <a:gd name="connsiteX82" fmla="*/ 5767644 w 6220868"/>
                <a:gd name="connsiteY82" fmla="*/ 3848431 h 4230449"/>
                <a:gd name="connsiteX83" fmla="*/ 5672228 w 6220868"/>
                <a:gd name="connsiteY83" fmla="*/ 3816626 h 4230449"/>
                <a:gd name="connsiteX84" fmla="*/ 5505251 w 6220868"/>
                <a:gd name="connsiteY84" fmla="*/ 3792772 h 4230449"/>
                <a:gd name="connsiteX85" fmla="*/ 5425738 w 6220868"/>
                <a:gd name="connsiteY85" fmla="*/ 3776870 h 4230449"/>
                <a:gd name="connsiteX86" fmla="*/ 5378030 w 6220868"/>
                <a:gd name="connsiteY86" fmla="*/ 3760967 h 4230449"/>
                <a:gd name="connsiteX87" fmla="*/ 5298517 w 6220868"/>
                <a:gd name="connsiteY87" fmla="*/ 3737113 h 4230449"/>
                <a:gd name="connsiteX88" fmla="*/ 5250809 w 6220868"/>
                <a:gd name="connsiteY88" fmla="*/ 3721211 h 4230449"/>
                <a:gd name="connsiteX89" fmla="*/ 5187199 w 6220868"/>
                <a:gd name="connsiteY89" fmla="*/ 3705308 h 4230449"/>
                <a:gd name="connsiteX90" fmla="*/ 5147442 w 6220868"/>
                <a:gd name="connsiteY90" fmla="*/ 3689405 h 4230449"/>
                <a:gd name="connsiteX91" fmla="*/ 5075880 w 6220868"/>
                <a:gd name="connsiteY91" fmla="*/ 3681454 h 4230449"/>
                <a:gd name="connsiteX92" fmla="*/ 4932757 w 6220868"/>
                <a:gd name="connsiteY92" fmla="*/ 3689405 h 4230449"/>
                <a:gd name="connsiteX93" fmla="*/ 4885049 w 6220868"/>
                <a:gd name="connsiteY93" fmla="*/ 3697357 h 4230449"/>
                <a:gd name="connsiteX94" fmla="*/ 4853244 w 6220868"/>
                <a:gd name="connsiteY94" fmla="*/ 3721211 h 4230449"/>
                <a:gd name="connsiteX95" fmla="*/ 4805536 w 6220868"/>
                <a:gd name="connsiteY95" fmla="*/ 3745064 h 4230449"/>
                <a:gd name="connsiteX96" fmla="*/ 4781682 w 6220868"/>
                <a:gd name="connsiteY96" fmla="*/ 3760967 h 4230449"/>
                <a:gd name="connsiteX97" fmla="*/ 4741926 w 6220868"/>
                <a:gd name="connsiteY97" fmla="*/ 3784821 h 4230449"/>
                <a:gd name="connsiteX98" fmla="*/ 4726023 w 6220868"/>
                <a:gd name="connsiteY98" fmla="*/ 3808675 h 4230449"/>
                <a:gd name="connsiteX99" fmla="*/ 4702169 w 6220868"/>
                <a:gd name="connsiteY99" fmla="*/ 3816626 h 4230449"/>
                <a:gd name="connsiteX100" fmla="*/ 4638559 w 6220868"/>
                <a:gd name="connsiteY100" fmla="*/ 3824577 h 4230449"/>
                <a:gd name="connsiteX101" fmla="*/ 4463630 w 6220868"/>
                <a:gd name="connsiteY101" fmla="*/ 3864334 h 4230449"/>
                <a:gd name="connsiteX102" fmla="*/ 4415922 w 6220868"/>
                <a:gd name="connsiteY102" fmla="*/ 3872285 h 4230449"/>
                <a:gd name="connsiteX103" fmla="*/ 4344360 w 6220868"/>
                <a:gd name="connsiteY103" fmla="*/ 3888188 h 4230449"/>
                <a:gd name="connsiteX104" fmla="*/ 4264847 w 6220868"/>
                <a:gd name="connsiteY104" fmla="*/ 3896139 h 4230449"/>
                <a:gd name="connsiteX105" fmla="*/ 3843428 w 6220868"/>
                <a:gd name="connsiteY105" fmla="*/ 3888188 h 4230449"/>
                <a:gd name="connsiteX106" fmla="*/ 3779818 w 6220868"/>
                <a:gd name="connsiteY106" fmla="*/ 3880237 h 4230449"/>
                <a:gd name="connsiteX107" fmla="*/ 3700305 w 6220868"/>
                <a:gd name="connsiteY107" fmla="*/ 3872285 h 4230449"/>
                <a:gd name="connsiteX108" fmla="*/ 3660548 w 6220868"/>
                <a:gd name="connsiteY108" fmla="*/ 3864334 h 4230449"/>
                <a:gd name="connsiteX109" fmla="*/ 3612840 w 6220868"/>
                <a:gd name="connsiteY109" fmla="*/ 3856383 h 4230449"/>
                <a:gd name="connsiteX110" fmla="*/ 3588987 w 6220868"/>
                <a:gd name="connsiteY110" fmla="*/ 3848431 h 4230449"/>
                <a:gd name="connsiteX111" fmla="*/ 3541279 w 6220868"/>
                <a:gd name="connsiteY111" fmla="*/ 3840480 h 4230449"/>
                <a:gd name="connsiteX112" fmla="*/ 3509474 w 6220868"/>
                <a:gd name="connsiteY112" fmla="*/ 3824577 h 4230449"/>
                <a:gd name="connsiteX113" fmla="*/ 3469717 w 6220868"/>
                <a:gd name="connsiteY113" fmla="*/ 3816626 h 4230449"/>
                <a:gd name="connsiteX114" fmla="*/ 3366350 w 6220868"/>
                <a:gd name="connsiteY114" fmla="*/ 3760967 h 4230449"/>
                <a:gd name="connsiteX115" fmla="*/ 3262983 w 6220868"/>
                <a:gd name="connsiteY115" fmla="*/ 3713259 h 4230449"/>
                <a:gd name="connsiteX116" fmla="*/ 3191421 w 6220868"/>
                <a:gd name="connsiteY116" fmla="*/ 3697357 h 4230449"/>
                <a:gd name="connsiteX117" fmla="*/ 3159616 w 6220868"/>
                <a:gd name="connsiteY117" fmla="*/ 3689405 h 4230449"/>
                <a:gd name="connsiteX118" fmla="*/ 3135762 w 6220868"/>
                <a:gd name="connsiteY118" fmla="*/ 3673503 h 4230449"/>
                <a:gd name="connsiteX119" fmla="*/ 3064200 w 6220868"/>
                <a:gd name="connsiteY119" fmla="*/ 3657600 h 4230449"/>
                <a:gd name="connsiteX120" fmla="*/ 3016493 w 6220868"/>
                <a:gd name="connsiteY120" fmla="*/ 3633746 h 4230449"/>
                <a:gd name="connsiteX121" fmla="*/ 2881320 w 6220868"/>
                <a:gd name="connsiteY121" fmla="*/ 3601941 h 4230449"/>
                <a:gd name="connsiteX122" fmla="*/ 2801807 w 6220868"/>
                <a:gd name="connsiteY122" fmla="*/ 3586038 h 4230449"/>
                <a:gd name="connsiteX123" fmla="*/ 2738197 w 6220868"/>
                <a:gd name="connsiteY123" fmla="*/ 3570136 h 4230449"/>
                <a:gd name="connsiteX124" fmla="*/ 2658684 w 6220868"/>
                <a:gd name="connsiteY124" fmla="*/ 3562184 h 4230449"/>
                <a:gd name="connsiteX125" fmla="*/ 2507609 w 6220868"/>
                <a:gd name="connsiteY125" fmla="*/ 3546282 h 4230449"/>
                <a:gd name="connsiteX126" fmla="*/ 2269070 w 6220868"/>
                <a:gd name="connsiteY126" fmla="*/ 3554233 h 4230449"/>
                <a:gd name="connsiteX127" fmla="*/ 2229314 w 6220868"/>
                <a:gd name="connsiteY127" fmla="*/ 3562184 h 4230449"/>
                <a:gd name="connsiteX128" fmla="*/ 2149800 w 6220868"/>
                <a:gd name="connsiteY128" fmla="*/ 3586038 h 4230449"/>
                <a:gd name="connsiteX129" fmla="*/ 1823797 w 6220868"/>
                <a:gd name="connsiteY129" fmla="*/ 3593990 h 4230449"/>
                <a:gd name="connsiteX130" fmla="*/ 1752235 w 6220868"/>
                <a:gd name="connsiteY130" fmla="*/ 3609892 h 4230449"/>
                <a:gd name="connsiteX131" fmla="*/ 1640917 w 6220868"/>
                <a:gd name="connsiteY131" fmla="*/ 3649649 h 4230449"/>
                <a:gd name="connsiteX132" fmla="*/ 1585258 w 6220868"/>
                <a:gd name="connsiteY132" fmla="*/ 3681454 h 4230449"/>
                <a:gd name="connsiteX133" fmla="*/ 1561404 w 6220868"/>
                <a:gd name="connsiteY133" fmla="*/ 3689405 h 4230449"/>
                <a:gd name="connsiteX134" fmla="*/ 1521647 w 6220868"/>
                <a:gd name="connsiteY134" fmla="*/ 3705308 h 4230449"/>
                <a:gd name="connsiteX135" fmla="*/ 1489842 w 6220868"/>
                <a:gd name="connsiteY135" fmla="*/ 3721211 h 4230449"/>
                <a:gd name="connsiteX136" fmla="*/ 1450086 w 6220868"/>
                <a:gd name="connsiteY136" fmla="*/ 3737113 h 4230449"/>
                <a:gd name="connsiteX137" fmla="*/ 1418280 w 6220868"/>
                <a:gd name="connsiteY137" fmla="*/ 3753016 h 4230449"/>
                <a:gd name="connsiteX138" fmla="*/ 1378524 w 6220868"/>
                <a:gd name="connsiteY138" fmla="*/ 3768918 h 4230449"/>
                <a:gd name="connsiteX139" fmla="*/ 1243352 w 6220868"/>
                <a:gd name="connsiteY139" fmla="*/ 3792772 h 4230449"/>
                <a:gd name="connsiteX140" fmla="*/ 1195644 w 6220868"/>
                <a:gd name="connsiteY140" fmla="*/ 3808675 h 4230449"/>
                <a:gd name="connsiteX141" fmla="*/ 1163839 w 6220868"/>
                <a:gd name="connsiteY141" fmla="*/ 3816626 h 4230449"/>
                <a:gd name="connsiteX142" fmla="*/ 1124082 w 6220868"/>
                <a:gd name="connsiteY142" fmla="*/ 3832529 h 4230449"/>
                <a:gd name="connsiteX143" fmla="*/ 941202 w 6220868"/>
                <a:gd name="connsiteY143" fmla="*/ 3816626 h 4230449"/>
                <a:gd name="connsiteX144" fmla="*/ 877592 w 6220868"/>
                <a:gd name="connsiteY144" fmla="*/ 3784821 h 4230449"/>
                <a:gd name="connsiteX145" fmla="*/ 845787 w 6220868"/>
                <a:gd name="connsiteY145" fmla="*/ 3768918 h 4230449"/>
                <a:gd name="connsiteX146" fmla="*/ 790127 w 6220868"/>
                <a:gd name="connsiteY146" fmla="*/ 3737113 h 4230449"/>
                <a:gd name="connsiteX147" fmla="*/ 710614 w 6220868"/>
                <a:gd name="connsiteY147" fmla="*/ 3713259 h 4230449"/>
                <a:gd name="connsiteX148" fmla="*/ 647004 w 6220868"/>
                <a:gd name="connsiteY148" fmla="*/ 3697357 h 4230449"/>
                <a:gd name="connsiteX149" fmla="*/ 623150 w 6220868"/>
                <a:gd name="connsiteY149" fmla="*/ 3681454 h 4230449"/>
                <a:gd name="connsiteX150" fmla="*/ 543637 w 6220868"/>
                <a:gd name="connsiteY150" fmla="*/ 3649649 h 4230449"/>
                <a:gd name="connsiteX151" fmla="*/ 456173 w 6220868"/>
                <a:gd name="connsiteY151" fmla="*/ 3665551 h 4230449"/>
                <a:gd name="connsiteX152" fmla="*/ 360757 w 6220868"/>
                <a:gd name="connsiteY152" fmla="*/ 3705308 h 4230449"/>
                <a:gd name="connsiteX153" fmla="*/ 90413 w 6220868"/>
                <a:gd name="connsiteY153" fmla="*/ 3697357 h 4230449"/>
                <a:gd name="connsiteX154" fmla="*/ 74510 w 6220868"/>
                <a:gd name="connsiteY154" fmla="*/ 3665551 h 4230449"/>
                <a:gd name="connsiteX155" fmla="*/ 26802 w 6220868"/>
                <a:gd name="connsiteY155" fmla="*/ 3641697 h 4230449"/>
                <a:gd name="connsiteX156" fmla="*/ 2948 w 6220868"/>
                <a:gd name="connsiteY156" fmla="*/ 3625795 h 4230449"/>
                <a:gd name="connsiteX157" fmla="*/ 9111 w 6220868"/>
                <a:gd name="connsiteY157" fmla="*/ 3279031 h 4230449"/>
                <a:gd name="connsiteX158" fmla="*/ 2948 w 6220868"/>
                <a:gd name="connsiteY158" fmla="*/ 3617844 h 4230449"/>
                <a:gd name="connsiteX0" fmla="*/ 2948 w 6220868"/>
                <a:gd name="connsiteY0" fmla="*/ 3617844 h 4230449"/>
                <a:gd name="connsiteX1" fmla="*/ 2948 w 6220868"/>
                <a:gd name="connsiteY1" fmla="*/ 174929 h 4230449"/>
                <a:gd name="connsiteX2" fmla="*/ 74510 w 6220868"/>
                <a:gd name="connsiteY2" fmla="*/ 174929 h 4230449"/>
                <a:gd name="connsiteX3" fmla="*/ 106315 w 6220868"/>
                <a:gd name="connsiteY3" fmla="*/ 190831 h 4230449"/>
                <a:gd name="connsiteX4" fmla="*/ 257390 w 6220868"/>
                <a:gd name="connsiteY4" fmla="*/ 214685 h 4230449"/>
                <a:gd name="connsiteX5" fmla="*/ 376660 w 6220868"/>
                <a:gd name="connsiteY5" fmla="*/ 246491 h 4230449"/>
                <a:gd name="connsiteX6" fmla="*/ 686760 w 6220868"/>
                <a:gd name="connsiteY6" fmla="*/ 238539 h 4230449"/>
                <a:gd name="connsiteX7" fmla="*/ 742420 w 6220868"/>
                <a:gd name="connsiteY7" fmla="*/ 214685 h 4230449"/>
                <a:gd name="connsiteX8" fmla="*/ 774225 w 6220868"/>
                <a:gd name="connsiteY8" fmla="*/ 206734 h 4230449"/>
                <a:gd name="connsiteX9" fmla="*/ 798079 w 6220868"/>
                <a:gd name="connsiteY9" fmla="*/ 190831 h 4230449"/>
                <a:gd name="connsiteX10" fmla="*/ 829884 w 6220868"/>
                <a:gd name="connsiteY10" fmla="*/ 174929 h 4230449"/>
                <a:gd name="connsiteX11" fmla="*/ 861689 w 6220868"/>
                <a:gd name="connsiteY11" fmla="*/ 151075 h 4230449"/>
                <a:gd name="connsiteX12" fmla="*/ 909397 w 6220868"/>
                <a:gd name="connsiteY12" fmla="*/ 143124 h 4230449"/>
                <a:gd name="connsiteX13" fmla="*/ 949154 w 6220868"/>
                <a:gd name="connsiteY13" fmla="*/ 135172 h 4230449"/>
                <a:gd name="connsiteX14" fmla="*/ 1267206 w 6220868"/>
                <a:gd name="connsiteY14" fmla="*/ 143124 h 4230449"/>
                <a:gd name="connsiteX15" fmla="*/ 1306962 w 6220868"/>
                <a:gd name="connsiteY15" fmla="*/ 159026 h 4230449"/>
                <a:gd name="connsiteX16" fmla="*/ 1378524 w 6220868"/>
                <a:gd name="connsiteY16" fmla="*/ 190831 h 4230449"/>
                <a:gd name="connsiteX17" fmla="*/ 1402378 w 6220868"/>
                <a:gd name="connsiteY17" fmla="*/ 198783 h 4230449"/>
                <a:gd name="connsiteX18" fmla="*/ 1887407 w 6220868"/>
                <a:gd name="connsiteY18" fmla="*/ 214685 h 4230449"/>
                <a:gd name="connsiteX19" fmla="*/ 2277021 w 6220868"/>
                <a:gd name="connsiteY19" fmla="*/ 206734 h 4230449"/>
                <a:gd name="connsiteX20" fmla="*/ 2332680 w 6220868"/>
                <a:gd name="connsiteY20" fmla="*/ 190831 h 4230449"/>
                <a:gd name="connsiteX21" fmla="*/ 2404242 w 6220868"/>
                <a:gd name="connsiteY21" fmla="*/ 174929 h 4230449"/>
                <a:gd name="connsiteX22" fmla="*/ 2451950 w 6220868"/>
                <a:gd name="connsiteY22" fmla="*/ 143124 h 4230449"/>
                <a:gd name="connsiteX23" fmla="*/ 2547366 w 6220868"/>
                <a:gd name="connsiteY23" fmla="*/ 127221 h 4230449"/>
                <a:gd name="connsiteX24" fmla="*/ 2626879 w 6220868"/>
                <a:gd name="connsiteY24" fmla="*/ 111318 h 4230449"/>
                <a:gd name="connsiteX25" fmla="*/ 2658684 w 6220868"/>
                <a:gd name="connsiteY25" fmla="*/ 95416 h 4230449"/>
                <a:gd name="connsiteX26" fmla="*/ 2706392 w 6220868"/>
                <a:gd name="connsiteY26" fmla="*/ 55659 h 4230449"/>
                <a:gd name="connsiteX27" fmla="*/ 2722294 w 6220868"/>
                <a:gd name="connsiteY27" fmla="*/ 31805 h 4230449"/>
                <a:gd name="connsiteX28" fmla="*/ 2770002 w 6220868"/>
                <a:gd name="connsiteY28" fmla="*/ 0 h 4230449"/>
                <a:gd name="connsiteX29" fmla="*/ 3135762 w 6220868"/>
                <a:gd name="connsiteY29" fmla="*/ 31805 h 4230449"/>
                <a:gd name="connsiteX30" fmla="*/ 3239129 w 6220868"/>
                <a:gd name="connsiteY30" fmla="*/ 47708 h 4230449"/>
                <a:gd name="connsiteX31" fmla="*/ 3294788 w 6220868"/>
                <a:gd name="connsiteY31" fmla="*/ 63611 h 4230449"/>
                <a:gd name="connsiteX32" fmla="*/ 3350447 w 6220868"/>
                <a:gd name="connsiteY32" fmla="*/ 71562 h 4230449"/>
                <a:gd name="connsiteX33" fmla="*/ 3406107 w 6220868"/>
                <a:gd name="connsiteY33" fmla="*/ 87464 h 4230449"/>
                <a:gd name="connsiteX34" fmla="*/ 3461766 w 6220868"/>
                <a:gd name="connsiteY34" fmla="*/ 95416 h 4230449"/>
                <a:gd name="connsiteX35" fmla="*/ 3581035 w 6220868"/>
                <a:gd name="connsiteY35" fmla="*/ 119270 h 4230449"/>
                <a:gd name="connsiteX36" fmla="*/ 3604889 w 6220868"/>
                <a:gd name="connsiteY36" fmla="*/ 127221 h 4230449"/>
                <a:gd name="connsiteX37" fmla="*/ 3652597 w 6220868"/>
                <a:gd name="connsiteY37" fmla="*/ 151075 h 4230449"/>
                <a:gd name="connsiteX38" fmla="*/ 3700305 w 6220868"/>
                <a:gd name="connsiteY38" fmla="*/ 159026 h 4230449"/>
                <a:gd name="connsiteX39" fmla="*/ 3740061 w 6220868"/>
                <a:gd name="connsiteY39" fmla="*/ 174929 h 4230449"/>
                <a:gd name="connsiteX40" fmla="*/ 3795720 w 6220868"/>
                <a:gd name="connsiteY40" fmla="*/ 190831 h 4230449"/>
                <a:gd name="connsiteX41" fmla="*/ 3891136 w 6220868"/>
                <a:gd name="connsiteY41" fmla="*/ 230588 h 4230449"/>
                <a:gd name="connsiteX42" fmla="*/ 3954747 w 6220868"/>
                <a:gd name="connsiteY42" fmla="*/ 278296 h 4230449"/>
                <a:gd name="connsiteX43" fmla="*/ 4010406 w 6220868"/>
                <a:gd name="connsiteY43" fmla="*/ 302150 h 4230449"/>
                <a:gd name="connsiteX44" fmla="*/ 4034260 w 6220868"/>
                <a:gd name="connsiteY44" fmla="*/ 318052 h 4230449"/>
                <a:gd name="connsiteX45" fmla="*/ 4074016 w 6220868"/>
                <a:gd name="connsiteY45" fmla="*/ 333955 h 4230449"/>
                <a:gd name="connsiteX46" fmla="*/ 4105821 w 6220868"/>
                <a:gd name="connsiteY46" fmla="*/ 349857 h 4230449"/>
                <a:gd name="connsiteX47" fmla="*/ 4169432 w 6220868"/>
                <a:gd name="connsiteY47" fmla="*/ 373711 h 4230449"/>
                <a:gd name="connsiteX48" fmla="*/ 4240994 w 6220868"/>
                <a:gd name="connsiteY48" fmla="*/ 413468 h 4230449"/>
                <a:gd name="connsiteX49" fmla="*/ 4288701 w 6220868"/>
                <a:gd name="connsiteY49" fmla="*/ 421419 h 4230449"/>
                <a:gd name="connsiteX50" fmla="*/ 4320507 w 6220868"/>
                <a:gd name="connsiteY50" fmla="*/ 429371 h 4230449"/>
                <a:gd name="connsiteX51" fmla="*/ 4376166 w 6220868"/>
                <a:gd name="connsiteY51" fmla="*/ 437322 h 4230449"/>
                <a:gd name="connsiteX52" fmla="*/ 4415922 w 6220868"/>
                <a:gd name="connsiteY52" fmla="*/ 445273 h 4230449"/>
                <a:gd name="connsiteX53" fmla="*/ 4686267 w 6220868"/>
                <a:gd name="connsiteY53" fmla="*/ 453224 h 4230449"/>
                <a:gd name="connsiteX54" fmla="*/ 5036124 w 6220868"/>
                <a:gd name="connsiteY54" fmla="*/ 437322 h 4230449"/>
                <a:gd name="connsiteX55" fmla="*/ 5139491 w 6220868"/>
                <a:gd name="connsiteY55" fmla="*/ 413468 h 4230449"/>
                <a:gd name="connsiteX56" fmla="*/ 5163345 w 6220868"/>
                <a:gd name="connsiteY56" fmla="*/ 405517 h 4230449"/>
                <a:gd name="connsiteX57" fmla="*/ 5242858 w 6220868"/>
                <a:gd name="connsiteY57" fmla="*/ 389614 h 4230449"/>
                <a:gd name="connsiteX58" fmla="*/ 5274663 w 6220868"/>
                <a:gd name="connsiteY58" fmla="*/ 373711 h 4230449"/>
                <a:gd name="connsiteX59" fmla="*/ 5338274 w 6220868"/>
                <a:gd name="connsiteY59" fmla="*/ 365760 h 4230449"/>
                <a:gd name="connsiteX60" fmla="*/ 5378030 w 6220868"/>
                <a:gd name="connsiteY60" fmla="*/ 357809 h 4230449"/>
                <a:gd name="connsiteX61" fmla="*/ 5505251 w 6220868"/>
                <a:gd name="connsiteY61" fmla="*/ 365760 h 4230449"/>
                <a:gd name="connsiteX62" fmla="*/ 5552959 w 6220868"/>
                <a:gd name="connsiteY62" fmla="*/ 381663 h 4230449"/>
                <a:gd name="connsiteX63" fmla="*/ 5632472 w 6220868"/>
                <a:gd name="connsiteY63" fmla="*/ 373711 h 4230449"/>
                <a:gd name="connsiteX64" fmla="*/ 5688131 w 6220868"/>
                <a:gd name="connsiteY64" fmla="*/ 326004 h 4230449"/>
                <a:gd name="connsiteX65" fmla="*/ 5711985 w 6220868"/>
                <a:gd name="connsiteY65" fmla="*/ 310101 h 4230449"/>
                <a:gd name="connsiteX66" fmla="*/ 5791498 w 6220868"/>
                <a:gd name="connsiteY66" fmla="*/ 294198 h 4230449"/>
                <a:gd name="connsiteX67" fmla="*/ 5823303 w 6220868"/>
                <a:gd name="connsiteY67" fmla="*/ 286247 h 4230449"/>
                <a:gd name="connsiteX68" fmla="*/ 5878962 w 6220868"/>
                <a:gd name="connsiteY68" fmla="*/ 278296 h 4230449"/>
                <a:gd name="connsiteX69" fmla="*/ 5926670 w 6220868"/>
                <a:gd name="connsiteY69" fmla="*/ 270344 h 4230449"/>
                <a:gd name="connsiteX70" fmla="*/ 5998232 w 6220868"/>
                <a:gd name="connsiteY70" fmla="*/ 262393 h 4230449"/>
                <a:gd name="connsiteX71" fmla="*/ 6085696 w 6220868"/>
                <a:gd name="connsiteY71" fmla="*/ 238539 h 4230449"/>
                <a:gd name="connsiteX72" fmla="*/ 6149307 w 6220868"/>
                <a:gd name="connsiteY72" fmla="*/ 214685 h 4230449"/>
                <a:gd name="connsiteX73" fmla="*/ 6189063 w 6220868"/>
                <a:gd name="connsiteY73" fmla="*/ 206734 h 4230449"/>
                <a:gd name="connsiteX74" fmla="*/ 6220868 w 6220868"/>
                <a:gd name="connsiteY74" fmla="*/ 190831 h 4230449"/>
                <a:gd name="connsiteX75" fmla="*/ 6220868 w 6220868"/>
                <a:gd name="connsiteY75" fmla="*/ 3991555 h 4230449"/>
                <a:gd name="connsiteX76" fmla="*/ 6069794 w 6220868"/>
                <a:gd name="connsiteY76" fmla="*/ 3975652 h 4230449"/>
                <a:gd name="connsiteX77" fmla="*/ 6037988 w 6220868"/>
                <a:gd name="connsiteY77" fmla="*/ 3959750 h 4230449"/>
                <a:gd name="connsiteX78" fmla="*/ 5998232 w 6220868"/>
                <a:gd name="connsiteY78" fmla="*/ 3943847 h 4230449"/>
                <a:gd name="connsiteX79" fmla="*/ 5950524 w 6220868"/>
                <a:gd name="connsiteY79" fmla="*/ 3919993 h 4230449"/>
                <a:gd name="connsiteX80" fmla="*/ 5894865 w 6220868"/>
                <a:gd name="connsiteY80" fmla="*/ 3904091 h 4230449"/>
                <a:gd name="connsiteX81" fmla="*/ 5871011 w 6220868"/>
                <a:gd name="connsiteY81" fmla="*/ 3896139 h 4230449"/>
                <a:gd name="connsiteX82" fmla="*/ 5767644 w 6220868"/>
                <a:gd name="connsiteY82" fmla="*/ 3848431 h 4230449"/>
                <a:gd name="connsiteX83" fmla="*/ 5672228 w 6220868"/>
                <a:gd name="connsiteY83" fmla="*/ 3816626 h 4230449"/>
                <a:gd name="connsiteX84" fmla="*/ 5505251 w 6220868"/>
                <a:gd name="connsiteY84" fmla="*/ 3792772 h 4230449"/>
                <a:gd name="connsiteX85" fmla="*/ 5425738 w 6220868"/>
                <a:gd name="connsiteY85" fmla="*/ 3776870 h 4230449"/>
                <a:gd name="connsiteX86" fmla="*/ 5378030 w 6220868"/>
                <a:gd name="connsiteY86" fmla="*/ 3760967 h 4230449"/>
                <a:gd name="connsiteX87" fmla="*/ 5298517 w 6220868"/>
                <a:gd name="connsiteY87" fmla="*/ 3737113 h 4230449"/>
                <a:gd name="connsiteX88" fmla="*/ 5250809 w 6220868"/>
                <a:gd name="connsiteY88" fmla="*/ 3721211 h 4230449"/>
                <a:gd name="connsiteX89" fmla="*/ 5187199 w 6220868"/>
                <a:gd name="connsiteY89" fmla="*/ 3705308 h 4230449"/>
                <a:gd name="connsiteX90" fmla="*/ 5147442 w 6220868"/>
                <a:gd name="connsiteY90" fmla="*/ 3689405 h 4230449"/>
                <a:gd name="connsiteX91" fmla="*/ 5075880 w 6220868"/>
                <a:gd name="connsiteY91" fmla="*/ 3681454 h 4230449"/>
                <a:gd name="connsiteX92" fmla="*/ 4932757 w 6220868"/>
                <a:gd name="connsiteY92" fmla="*/ 3689405 h 4230449"/>
                <a:gd name="connsiteX93" fmla="*/ 4885049 w 6220868"/>
                <a:gd name="connsiteY93" fmla="*/ 3697357 h 4230449"/>
                <a:gd name="connsiteX94" fmla="*/ 4853244 w 6220868"/>
                <a:gd name="connsiteY94" fmla="*/ 3721211 h 4230449"/>
                <a:gd name="connsiteX95" fmla="*/ 4805536 w 6220868"/>
                <a:gd name="connsiteY95" fmla="*/ 3745064 h 4230449"/>
                <a:gd name="connsiteX96" fmla="*/ 4781682 w 6220868"/>
                <a:gd name="connsiteY96" fmla="*/ 3760967 h 4230449"/>
                <a:gd name="connsiteX97" fmla="*/ 4741926 w 6220868"/>
                <a:gd name="connsiteY97" fmla="*/ 3784821 h 4230449"/>
                <a:gd name="connsiteX98" fmla="*/ 4726023 w 6220868"/>
                <a:gd name="connsiteY98" fmla="*/ 3808675 h 4230449"/>
                <a:gd name="connsiteX99" fmla="*/ 4702169 w 6220868"/>
                <a:gd name="connsiteY99" fmla="*/ 3816626 h 4230449"/>
                <a:gd name="connsiteX100" fmla="*/ 4638559 w 6220868"/>
                <a:gd name="connsiteY100" fmla="*/ 3824577 h 4230449"/>
                <a:gd name="connsiteX101" fmla="*/ 4463630 w 6220868"/>
                <a:gd name="connsiteY101" fmla="*/ 3864334 h 4230449"/>
                <a:gd name="connsiteX102" fmla="*/ 4415922 w 6220868"/>
                <a:gd name="connsiteY102" fmla="*/ 3872285 h 4230449"/>
                <a:gd name="connsiteX103" fmla="*/ 4344360 w 6220868"/>
                <a:gd name="connsiteY103" fmla="*/ 3888188 h 4230449"/>
                <a:gd name="connsiteX104" fmla="*/ 4264847 w 6220868"/>
                <a:gd name="connsiteY104" fmla="*/ 3896139 h 4230449"/>
                <a:gd name="connsiteX105" fmla="*/ 3843428 w 6220868"/>
                <a:gd name="connsiteY105" fmla="*/ 3888188 h 4230449"/>
                <a:gd name="connsiteX106" fmla="*/ 3779818 w 6220868"/>
                <a:gd name="connsiteY106" fmla="*/ 3880237 h 4230449"/>
                <a:gd name="connsiteX107" fmla="*/ 3700305 w 6220868"/>
                <a:gd name="connsiteY107" fmla="*/ 3872285 h 4230449"/>
                <a:gd name="connsiteX108" fmla="*/ 3660548 w 6220868"/>
                <a:gd name="connsiteY108" fmla="*/ 3864334 h 4230449"/>
                <a:gd name="connsiteX109" fmla="*/ 3612840 w 6220868"/>
                <a:gd name="connsiteY109" fmla="*/ 3856383 h 4230449"/>
                <a:gd name="connsiteX110" fmla="*/ 3588987 w 6220868"/>
                <a:gd name="connsiteY110" fmla="*/ 3848431 h 4230449"/>
                <a:gd name="connsiteX111" fmla="*/ 3541279 w 6220868"/>
                <a:gd name="connsiteY111" fmla="*/ 3840480 h 4230449"/>
                <a:gd name="connsiteX112" fmla="*/ 3509474 w 6220868"/>
                <a:gd name="connsiteY112" fmla="*/ 3824577 h 4230449"/>
                <a:gd name="connsiteX113" fmla="*/ 3469717 w 6220868"/>
                <a:gd name="connsiteY113" fmla="*/ 3816626 h 4230449"/>
                <a:gd name="connsiteX114" fmla="*/ 3366350 w 6220868"/>
                <a:gd name="connsiteY114" fmla="*/ 3760967 h 4230449"/>
                <a:gd name="connsiteX115" fmla="*/ 3262983 w 6220868"/>
                <a:gd name="connsiteY115" fmla="*/ 3713259 h 4230449"/>
                <a:gd name="connsiteX116" fmla="*/ 3191421 w 6220868"/>
                <a:gd name="connsiteY116" fmla="*/ 3697357 h 4230449"/>
                <a:gd name="connsiteX117" fmla="*/ 3159616 w 6220868"/>
                <a:gd name="connsiteY117" fmla="*/ 3689405 h 4230449"/>
                <a:gd name="connsiteX118" fmla="*/ 3135762 w 6220868"/>
                <a:gd name="connsiteY118" fmla="*/ 3673503 h 4230449"/>
                <a:gd name="connsiteX119" fmla="*/ 3064200 w 6220868"/>
                <a:gd name="connsiteY119" fmla="*/ 3657600 h 4230449"/>
                <a:gd name="connsiteX120" fmla="*/ 3016493 w 6220868"/>
                <a:gd name="connsiteY120" fmla="*/ 3633746 h 4230449"/>
                <a:gd name="connsiteX121" fmla="*/ 2881320 w 6220868"/>
                <a:gd name="connsiteY121" fmla="*/ 3601941 h 4230449"/>
                <a:gd name="connsiteX122" fmla="*/ 2801807 w 6220868"/>
                <a:gd name="connsiteY122" fmla="*/ 3586038 h 4230449"/>
                <a:gd name="connsiteX123" fmla="*/ 2738197 w 6220868"/>
                <a:gd name="connsiteY123" fmla="*/ 3570136 h 4230449"/>
                <a:gd name="connsiteX124" fmla="*/ 2658684 w 6220868"/>
                <a:gd name="connsiteY124" fmla="*/ 3562184 h 4230449"/>
                <a:gd name="connsiteX125" fmla="*/ 2507609 w 6220868"/>
                <a:gd name="connsiteY125" fmla="*/ 3546282 h 4230449"/>
                <a:gd name="connsiteX126" fmla="*/ 2269070 w 6220868"/>
                <a:gd name="connsiteY126" fmla="*/ 3554233 h 4230449"/>
                <a:gd name="connsiteX127" fmla="*/ 2229314 w 6220868"/>
                <a:gd name="connsiteY127" fmla="*/ 3562184 h 4230449"/>
                <a:gd name="connsiteX128" fmla="*/ 2149800 w 6220868"/>
                <a:gd name="connsiteY128" fmla="*/ 3586038 h 4230449"/>
                <a:gd name="connsiteX129" fmla="*/ 1823797 w 6220868"/>
                <a:gd name="connsiteY129" fmla="*/ 3593990 h 4230449"/>
                <a:gd name="connsiteX130" fmla="*/ 1752235 w 6220868"/>
                <a:gd name="connsiteY130" fmla="*/ 3609892 h 4230449"/>
                <a:gd name="connsiteX131" fmla="*/ 1640917 w 6220868"/>
                <a:gd name="connsiteY131" fmla="*/ 3649649 h 4230449"/>
                <a:gd name="connsiteX132" fmla="*/ 1585258 w 6220868"/>
                <a:gd name="connsiteY132" fmla="*/ 3681454 h 4230449"/>
                <a:gd name="connsiteX133" fmla="*/ 1561404 w 6220868"/>
                <a:gd name="connsiteY133" fmla="*/ 3689405 h 4230449"/>
                <a:gd name="connsiteX134" fmla="*/ 1521647 w 6220868"/>
                <a:gd name="connsiteY134" fmla="*/ 3705308 h 4230449"/>
                <a:gd name="connsiteX135" fmla="*/ 1489842 w 6220868"/>
                <a:gd name="connsiteY135" fmla="*/ 3721211 h 4230449"/>
                <a:gd name="connsiteX136" fmla="*/ 1450086 w 6220868"/>
                <a:gd name="connsiteY136" fmla="*/ 3737113 h 4230449"/>
                <a:gd name="connsiteX137" fmla="*/ 1418280 w 6220868"/>
                <a:gd name="connsiteY137" fmla="*/ 3753016 h 4230449"/>
                <a:gd name="connsiteX138" fmla="*/ 1378524 w 6220868"/>
                <a:gd name="connsiteY138" fmla="*/ 3768918 h 4230449"/>
                <a:gd name="connsiteX139" fmla="*/ 1243352 w 6220868"/>
                <a:gd name="connsiteY139" fmla="*/ 3792772 h 4230449"/>
                <a:gd name="connsiteX140" fmla="*/ 1195644 w 6220868"/>
                <a:gd name="connsiteY140" fmla="*/ 3808675 h 4230449"/>
                <a:gd name="connsiteX141" fmla="*/ 1163839 w 6220868"/>
                <a:gd name="connsiteY141" fmla="*/ 3816626 h 4230449"/>
                <a:gd name="connsiteX142" fmla="*/ 1124082 w 6220868"/>
                <a:gd name="connsiteY142" fmla="*/ 3832529 h 4230449"/>
                <a:gd name="connsiteX143" fmla="*/ 941202 w 6220868"/>
                <a:gd name="connsiteY143" fmla="*/ 3816626 h 4230449"/>
                <a:gd name="connsiteX144" fmla="*/ 877592 w 6220868"/>
                <a:gd name="connsiteY144" fmla="*/ 3784821 h 4230449"/>
                <a:gd name="connsiteX145" fmla="*/ 845787 w 6220868"/>
                <a:gd name="connsiteY145" fmla="*/ 3768918 h 4230449"/>
                <a:gd name="connsiteX146" fmla="*/ 790127 w 6220868"/>
                <a:gd name="connsiteY146" fmla="*/ 3737113 h 4230449"/>
                <a:gd name="connsiteX147" fmla="*/ 710614 w 6220868"/>
                <a:gd name="connsiteY147" fmla="*/ 3713259 h 4230449"/>
                <a:gd name="connsiteX148" fmla="*/ 647004 w 6220868"/>
                <a:gd name="connsiteY148" fmla="*/ 3697357 h 4230449"/>
                <a:gd name="connsiteX149" fmla="*/ 623150 w 6220868"/>
                <a:gd name="connsiteY149" fmla="*/ 3681454 h 4230449"/>
                <a:gd name="connsiteX150" fmla="*/ 543637 w 6220868"/>
                <a:gd name="connsiteY150" fmla="*/ 3649649 h 4230449"/>
                <a:gd name="connsiteX151" fmla="*/ 456173 w 6220868"/>
                <a:gd name="connsiteY151" fmla="*/ 3665551 h 4230449"/>
                <a:gd name="connsiteX152" fmla="*/ 360757 w 6220868"/>
                <a:gd name="connsiteY152" fmla="*/ 3705308 h 4230449"/>
                <a:gd name="connsiteX153" fmla="*/ 90413 w 6220868"/>
                <a:gd name="connsiteY153" fmla="*/ 3697357 h 4230449"/>
                <a:gd name="connsiteX154" fmla="*/ 74510 w 6220868"/>
                <a:gd name="connsiteY154" fmla="*/ 3665551 h 4230449"/>
                <a:gd name="connsiteX155" fmla="*/ 26802 w 6220868"/>
                <a:gd name="connsiteY155" fmla="*/ 3641697 h 4230449"/>
                <a:gd name="connsiteX156" fmla="*/ 2948 w 6220868"/>
                <a:gd name="connsiteY156" fmla="*/ 3625795 h 4230449"/>
                <a:gd name="connsiteX157" fmla="*/ 9111 w 6220868"/>
                <a:gd name="connsiteY157" fmla="*/ 3279031 h 4230449"/>
                <a:gd name="connsiteX158" fmla="*/ 2948 w 6220868"/>
                <a:gd name="connsiteY158" fmla="*/ 3617844 h 4230449"/>
                <a:gd name="connsiteX0" fmla="*/ 2948 w 6220868"/>
                <a:gd name="connsiteY0" fmla="*/ 3046316 h 3991555"/>
                <a:gd name="connsiteX1" fmla="*/ 2948 w 6220868"/>
                <a:gd name="connsiteY1" fmla="*/ 174929 h 3991555"/>
                <a:gd name="connsiteX2" fmla="*/ 74510 w 6220868"/>
                <a:gd name="connsiteY2" fmla="*/ 174929 h 3991555"/>
                <a:gd name="connsiteX3" fmla="*/ 106315 w 6220868"/>
                <a:gd name="connsiteY3" fmla="*/ 190831 h 3991555"/>
                <a:gd name="connsiteX4" fmla="*/ 257390 w 6220868"/>
                <a:gd name="connsiteY4" fmla="*/ 214685 h 3991555"/>
                <a:gd name="connsiteX5" fmla="*/ 376660 w 6220868"/>
                <a:gd name="connsiteY5" fmla="*/ 246491 h 3991555"/>
                <a:gd name="connsiteX6" fmla="*/ 686760 w 6220868"/>
                <a:gd name="connsiteY6" fmla="*/ 238539 h 3991555"/>
                <a:gd name="connsiteX7" fmla="*/ 742420 w 6220868"/>
                <a:gd name="connsiteY7" fmla="*/ 214685 h 3991555"/>
                <a:gd name="connsiteX8" fmla="*/ 774225 w 6220868"/>
                <a:gd name="connsiteY8" fmla="*/ 206734 h 3991555"/>
                <a:gd name="connsiteX9" fmla="*/ 798079 w 6220868"/>
                <a:gd name="connsiteY9" fmla="*/ 190831 h 3991555"/>
                <a:gd name="connsiteX10" fmla="*/ 829884 w 6220868"/>
                <a:gd name="connsiteY10" fmla="*/ 174929 h 3991555"/>
                <a:gd name="connsiteX11" fmla="*/ 861689 w 6220868"/>
                <a:gd name="connsiteY11" fmla="*/ 151075 h 3991555"/>
                <a:gd name="connsiteX12" fmla="*/ 909397 w 6220868"/>
                <a:gd name="connsiteY12" fmla="*/ 143124 h 3991555"/>
                <a:gd name="connsiteX13" fmla="*/ 949154 w 6220868"/>
                <a:gd name="connsiteY13" fmla="*/ 135172 h 3991555"/>
                <a:gd name="connsiteX14" fmla="*/ 1267206 w 6220868"/>
                <a:gd name="connsiteY14" fmla="*/ 143124 h 3991555"/>
                <a:gd name="connsiteX15" fmla="*/ 1306962 w 6220868"/>
                <a:gd name="connsiteY15" fmla="*/ 159026 h 3991555"/>
                <a:gd name="connsiteX16" fmla="*/ 1378524 w 6220868"/>
                <a:gd name="connsiteY16" fmla="*/ 190831 h 3991555"/>
                <a:gd name="connsiteX17" fmla="*/ 1402378 w 6220868"/>
                <a:gd name="connsiteY17" fmla="*/ 198783 h 3991555"/>
                <a:gd name="connsiteX18" fmla="*/ 1887407 w 6220868"/>
                <a:gd name="connsiteY18" fmla="*/ 214685 h 3991555"/>
                <a:gd name="connsiteX19" fmla="*/ 2277021 w 6220868"/>
                <a:gd name="connsiteY19" fmla="*/ 206734 h 3991555"/>
                <a:gd name="connsiteX20" fmla="*/ 2332680 w 6220868"/>
                <a:gd name="connsiteY20" fmla="*/ 190831 h 3991555"/>
                <a:gd name="connsiteX21" fmla="*/ 2404242 w 6220868"/>
                <a:gd name="connsiteY21" fmla="*/ 174929 h 3991555"/>
                <a:gd name="connsiteX22" fmla="*/ 2451950 w 6220868"/>
                <a:gd name="connsiteY22" fmla="*/ 143124 h 3991555"/>
                <a:gd name="connsiteX23" fmla="*/ 2547366 w 6220868"/>
                <a:gd name="connsiteY23" fmla="*/ 127221 h 3991555"/>
                <a:gd name="connsiteX24" fmla="*/ 2626879 w 6220868"/>
                <a:gd name="connsiteY24" fmla="*/ 111318 h 3991555"/>
                <a:gd name="connsiteX25" fmla="*/ 2658684 w 6220868"/>
                <a:gd name="connsiteY25" fmla="*/ 95416 h 3991555"/>
                <a:gd name="connsiteX26" fmla="*/ 2706392 w 6220868"/>
                <a:gd name="connsiteY26" fmla="*/ 55659 h 3991555"/>
                <a:gd name="connsiteX27" fmla="*/ 2722294 w 6220868"/>
                <a:gd name="connsiteY27" fmla="*/ 31805 h 3991555"/>
                <a:gd name="connsiteX28" fmla="*/ 2770002 w 6220868"/>
                <a:gd name="connsiteY28" fmla="*/ 0 h 3991555"/>
                <a:gd name="connsiteX29" fmla="*/ 3135762 w 6220868"/>
                <a:gd name="connsiteY29" fmla="*/ 31805 h 3991555"/>
                <a:gd name="connsiteX30" fmla="*/ 3239129 w 6220868"/>
                <a:gd name="connsiteY30" fmla="*/ 47708 h 3991555"/>
                <a:gd name="connsiteX31" fmla="*/ 3294788 w 6220868"/>
                <a:gd name="connsiteY31" fmla="*/ 63611 h 3991555"/>
                <a:gd name="connsiteX32" fmla="*/ 3350447 w 6220868"/>
                <a:gd name="connsiteY32" fmla="*/ 71562 h 3991555"/>
                <a:gd name="connsiteX33" fmla="*/ 3406107 w 6220868"/>
                <a:gd name="connsiteY33" fmla="*/ 87464 h 3991555"/>
                <a:gd name="connsiteX34" fmla="*/ 3461766 w 6220868"/>
                <a:gd name="connsiteY34" fmla="*/ 95416 h 3991555"/>
                <a:gd name="connsiteX35" fmla="*/ 3581035 w 6220868"/>
                <a:gd name="connsiteY35" fmla="*/ 119270 h 3991555"/>
                <a:gd name="connsiteX36" fmla="*/ 3604889 w 6220868"/>
                <a:gd name="connsiteY36" fmla="*/ 127221 h 3991555"/>
                <a:gd name="connsiteX37" fmla="*/ 3652597 w 6220868"/>
                <a:gd name="connsiteY37" fmla="*/ 151075 h 3991555"/>
                <a:gd name="connsiteX38" fmla="*/ 3700305 w 6220868"/>
                <a:gd name="connsiteY38" fmla="*/ 159026 h 3991555"/>
                <a:gd name="connsiteX39" fmla="*/ 3740061 w 6220868"/>
                <a:gd name="connsiteY39" fmla="*/ 174929 h 3991555"/>
                <a:gd name="connsiteX40" fmla="*/ 3795720 w 6220868"/>
                <a:gd name="connsiteY40" fmla="*/ 190831 h 3991555"/>
                <a:gd name="connsiteX41" fmla="*/ 3891136 w 6220868"/>
                <a:gd name="connsiteY41" fmla="*/ 230588 h 3991555"/>
                <a:gd name="connsiteX42" fmla="*/ 3954747 w 6220868"/>
                <a:gd name="connsiteY42" fmla="*/ 278296 h 3991555"/>
                <a:gd name="connsiteX43" fmla="*/ 4010406 w 6220868"/>
                <a:gd name="connsiteY43" fmla="*/ 302150 h 3991555"/>
                <a:gd name="connsiteX44" fmla="*/ 4034260 w 6220868"/>
                <a:gd name="connsiteY44" fmla="*/ 318052 h 3991555"/>
                <a:gd name="connsiteX45" fmla="*/ 4074016 w 6220868"/>
                <a:gd name="connsiteY45" fmla="*/ 333955 h 3991555"/>
                <a:gd name="connsiteX46" fmla="*/ 4105821 w 6220868"/>
                <a:gd name="connsiteY46" fmla="*/ 349857 h 3991555"/>
                <a:gd name="connsiteX47" fmla="*/ 4169432 w 6220868"/>
                <a:gd name="connsiteY47" fmla="*/ 373711 h 3991555"/>
                <a:gd name="connsiteX48" fmla="*/ 4240994 w 6220868"/>
                <a:gd name="connsiteY48" fmla="*/ 413468 h 3991555"/>
                <a:gd name="connsiteX49" fmla="*/ 4288701 w 6220868"/>
                <a:gd name="connsiteY49" fmla="*/ 421419 h 3991555"/>
                <a:gd name="connsiteX50" fmla="*/ 4320507 w 6220868"/>
                <a:gd name="connsiteY50" fmla="*/ 429371 h 3991555"/>
                <a:gd name="connsiteX51" fmla="*/ 4376166 w 6220868"/>
                <a:gd name="connsiteY51" fmla="*/ 437322 h 3991555"/>
                <a:gd name="connsiteX52" fmla="*/ 4415922 w 6220868"/>
                <a:gd name="connsiteY52" fmla="*/ 445273 h 3991555"/>
                <a:gd name="connsiteX53" fmla="*/ 4686267 w 6220868"/>
                <a:gd name="connsiteY53" fmla="*/ 453224 h 3991555"/>
                <a:gd name="connsiteX54" fmla="*/ 5036124 w 6220868"/>
                <a:gd name="connsiteY54" fmla="*/ 437322 h 3991555"/>
                <a:gd name="connsiteX55" fmla="*/ 5139491 w 6220868"/>
                <a:gd name="connsiteY55" fmla="*/ 413468 h 3991555"/>
                <a:gd name="connsiteX56" fmla="*/ 5163345 w 6220868"/>
                <a:gd name="connsiteY56" fmla="*/ 405517 h 3991555"/>
                <a:gd name="connsiteX57" fmla="*/ 5242858 w 6220868"/>
                <a:gd name="connsiteY57" fmla="*/ 389614 h 3991555"/>
                <a:gd name="connsiteX58" fmla="*/ 5274663 w 6220868"/>
                <a:gd name="connsiteY58" fmla="*/ 373711 h 3991555"/>
                <a:gd name="connsiteX59" fmla="*/ 5338274 w 6220868"/>
                <a:gd name="connsiteY59" fmla="*/ 365760 h 3991555"/>
                <a:gd name="connsiteX60" fmla="*/ 5378030 w 6220868"/>
                <a:gd name="connsiteY60" fmla="*/ 357809 h 3991555"/>
                <a:gd name="connsiteX61" fmla="*/ 5505251 w 6220868"/>
                <a:gd name="connsiteY61" fmla="*/ 365760 h 3991555"/>
                <a:gd name="connsiteX62" fmla="*/ 5552959 w 6220868"/>
                <a:gd name="connsiteY62" fmla="*/ 381663 h 3991555"/>
                <a:gd name="connsiteX63" fmla="*/ 5632472 w 6220868"/>
                <a:gd name="connsiteY63" fmla="*/ 373711 h 3991555"/>
                <a:gd name="connsiteX64" fmla="*/ 5688131 w 6220868"/>
                <a:gd name="connsiteY64" fmla="*/ 326004 h 3991555"/>
                <a:gd name="connsiteX65" fmla="*/ 5711985 w 6220868"/>
                <a:gd name="connsiteY65" fmla="*/ 310101 h 3991555"/>
                <a:gd name="connsiteX66" fmla="*/ 5791498 w 6220868"/>
                <a:gd name="connsiteY66" fmla="*/ 294198 h 3991555"/>
                <a:gd name="connsiteX67" fmla="*/ 5823303 w 6220868"/>
                <a:gd name="connsiteY67" fmla="*/ 286247 h 3991555"/>
                <a:gd name="connsiteX68" fmla="*/ 5878962 w 6220868"/>
                <a:gd name="connsiteY68" fmla="*/ 278296 h 3991555"/>
                <a:gd name="connsiteX69" fmla="*/ 5926670 w 6220868"/>
                <a:gd name="connsiteY69" fmla="*/ 270344 h 3991555"/>
                <a:gd name="connsiteX70" fmla="*/ 5998232 w 6220868"/>
                <a:gd name="connsiteY70" fmla="*/ 262393 h 3991555"/>
                <a:gd name="connsiteX71" fmla="*/ 6085696 w 6220868"/>
                <a:gd name="connsiteY71" fmla="*/ 238539 h 3991555"/>
                <a:gd name="connsiteX72" fmla="*/ 6149307 w 6220868"/>
                <a:gd name="connsiteY72" fmla="*/ 214685 h 3991555"/>
                <a:gd name="connsiteX73" fmla="*/ 6189063 w 6220868"/>
                <a:gd name="connsiteY73" fmla="*/ 206734 h 3991555"/>
                <a:gd name="connsiteX74" fmla="*/ 6220868 w 6220868"/>
                <a:gd name="connsiteY74" fmla="*/ 190831 h 3991555"/>
                <a:gd name="connsiteX75" fmla="*/ 6220868 w 6220868"/>
                <a:gd name="connsiteY75" fmla="*/ 3991555 h 3991555"/>
                <a:gd name="connsiteX76" fmla="*/ 6069794 w 6220868"/>
                <a:gd name="connsiteY76" fmla="*/ 3975652 h 3991555"/>
                <a:gd name="connsiteX77" fmla="*/ 6037988 w 6220868"/>
                <a:gd name="connsiteY77" fmla="*/ 3959750 h 3991555"/>
                <a:gd name="connsiteX78" fmla="*/ 5998232 w 6220868"/>
                <a:gd name="connsiteY78" fmla="*/ 3943847 h 3991555"/>
                <a:gd name="connsiteX79" fmla="*/ 5950524 w 6220868"/>
                <a:gd name="connsiteY79" fmla="*/ 3919993 h 3991555"/>
                <a:gd name="connsiteX80" fmla="*/ 5894865 w 6220868"/>
                <a:gd name="connsiteY80" fmla="*/ 3904091 h 3991555"/>
                <a:gd name="connsiteX81" fmla="*/ 5871011 w 6220868"/>
                <a:gd name="connsiteY81" fmla="*/ 3896139 h 3991555"/>
                <a:gd name="connsiteX82" fmla="*/ 5767644 w 6220868"/>
                <a:gd name="connsiteY82" fmla="*/ 3848431 h 3991555"/>
                <a:gd name="connsiteX83" fmla="*/ 5672228 w 6220868"/>
                <a:gd name="connsiteY83" fmla="*/ 3816626 h 3991555"/>
                <a:gd name="connsiteX84" fmla="*/ 5505251 w 6220868"/>
                <a:gd name="connsiteY84" fmla="*/ 3792772 h 3991555"/>
                <a:gd name="connsiteX85" fmla="*/ 5425738 w 6220868"/>
                <a:gd name="connsiteY85" fmla="*/ 3776870 h 3991555"/>
                <a:gd name="connsiteX86" fmla="*/ 5378030 w 6220868"/>
                <a:gd name="connsiteY86" fmla="*/ 3760967 h 3991555"/>
                <a:gd name="connsiteX87" fmla="*/ 5298517 w 6220868"/>
                <a:gd name="connsiteY87" fmla="*/ 3737113 h 3991555"/>
                <a:gd name="connsiteX88" fmla="*/ 5250809 w 6220868"/>
                <a:gd name="connsiteY88" fmla="*/ 3721211 h 3991555"/>
                <a:gd name="connsiteX89" fmla="*/ 5187199 w 6220868"/>
                <a:gd name="connsiteY89" fmla="*/ 3705308 h 3991555"/>
                <a:gd name="connsiteX90" fmla="*/ 5147442 w 6220868"/>
                <a:gd name="connsiteY90" fmla="*/ 3689405 h 3991555"/>
                <a:gd name="connsiteX91" fmla="*/ 5075880 w 6220868"/>
                <a:gd name="connsiteY91" fmla="*/ 3681454 h 3991555"/>
                <a:gd name="connsiteX92" fmla="*/ 4932757 w 6220868"/>
                <a:gd name="connsiteY92" fmla="*/ 3689405 h 3991555"/>
                <a:gd name="connsiteX93" fmla="*/ 4885049 w 6220868"/>
                <a:gd name="connsiteY93" fmla="*/ 3697357 h 3991555"/>
                <a:gd name="connsiteX94" fmla="*/ 4853244 w 6220868"/>
                <a:gd name="connsiteY94" fmla="*/ 3721211 h 3991555"/>
                <a:gd name="connsiteX95" fmla="*/ 4805536 w 6220868"/>
                <a:gd name="connsiteY95" fmla="*/ 3745064 h 3991555"/>
                <a:gd name="connsiteX96" fmla="*/ 4781682 w 6220868"/>
                <a:gd name="connsiteY96" fmla="*/ 3760967 h 3991555"/>
                <a:gd name="connsiteX97" fmla="*/ 4741926 w 6220868"/>
                <a:gd name="connsiteY97" fmla="*/ 3784821 h 3991555"/>
                <a:gd name="connsiteX98" fmla="*/ 4726023 w 6220868"/>
                <a:gd name="connsiteY98" fmla="*/ 3808675 h 3991555"/>
                <a:gd name="connsiteX99" fmla="*/ 4702169 w 6220868"/>
                <a:gd name="connsiteY99" fmla="*/ 3816626 h 3991555"/>
                <a:gd name="connsiteX100" fmla="*/ 4638559 w 6220868"/>
                <a:gd name="connsiteY100" fmla="*/ 3824577 h 3991555"/>
                <a:gd name="connsiteX101" fmla="*/ 4463630 w 6220868"/>
                <a:gd name="connsiteY101" fmla="*/ 3864334 h 3991555"/>
                <a:gd name="connsiteX102" fmla="*/ 4415922 w 6220868"/>
                <a:gd name="connsiteY102" fmla="*/ 3872285 h 3991555"/>
                <a:gd name="connsiteX103" fmla="*/ 4344360 w 6220868"/>
                <a:gd name="connsiteY103" fmla="*/ 3888188 h 3991555"/>
                <a:gd name="connsiteX104" fmla="*/ 4264847 w 6220868"/>
                <a:gd name="connsiteY104" fmla="*/ 3896139 h 3991555"/>
                <a:gd name="connsiteX105" fmla="*/ 3843428 w 6220868"/>
                <a:gd name="connsiteY105" fmla="*/ 3888188 h 3991555"/>
                <a:gd name="connsiteX106" fmla="*/ 3779818 w 6220868"/>
                <a:gd name="connsiteY106" fmla="*/ 3880237 h 3991555"/>
                <a:gd name="connsiteX107" fmla="*/ 3700305 w 6220868"/>
                <a:gd name="connsiteY107" fmla="*/ 3872285 h 3991555"/>
                <a:gd name="connsiteX108" fmla="*/ 3660548 w 6220868"/>
                <a:gd name="connsiteY108" fmla="*/ 3864334 h 3991555"/>
                <a:gd name="connsiteX109" fmla="*/ 3612840 w 6220868"/>
                <a:gd name="connsiteY109" fmla="*/ 3856383 h 3991555"/>
                <a:gd name="connsiteX110" fmla="*/ 3588987 w 6220868"/>
                <a:gd name="connsiteY110" fmla="*/ 3848431 h 3991555"/>
                <a:gd name="connsiteX111" fmla="*/ 3541279 w 6220868"/>
                <a:gd name="connsiteY111" fmla="*/ 3840480 h 3991555"/>
                <a:gd name="connsiteX112" fmla="*/ 3509474 w 6220868"/>
                <a:gd name="connsiteY112" fmla="*/ 3824577 h 3991555"/>
                <a:gd name="connsiteX113" fmla="*/ 3469717 w 6220868"/>
                <a:gd name="connsiteY113" fmla="*/ 3816626 h 3991555"/>
                <a:gd name="connsiteX114" fmla="*/ 3366350 w 6220868"/>
                <a:gd name="connsiteY114" fmla="*/ 3760967 h 3991555"/>
                <a:gd name="connsiteX115" fmla="*/ 3262983 w 6220868"/>
                <a:gd name="connsiteY115" fmla="*/ 3713259 h 3991555"/>
                <a:gd name="connsiteX116" fmla="*/ 3191421 w 6220868"/>
                <a:gd name="connsiteY116" fmla="*/ 3697357 h 3991555"/>
                <a:gd name="connsiteX117" fmla="*/ 3159616 w 6220868"/>
                <a:gd name="connsiteY117" fmla="*/ 3689405 h 3991555"/>
                <a:gd name="connsiteX118" fmla="*/ 3135762 w 6220868"/>
                <a:gd name="connsiteY118" fmla="*/ 3673503 h 3991555"/>
                <a:gd name="connsiteX119" fmla="*/ 3064200 w 6220868"/>
                <a:gd name="connsiteY119" fmla="*/ 3657600 h 3991555"/>
                <a:gd name="connsiteX120" fmla="*/ 3016493 w 6220868"/>
                <a:gd name="connsiteY120" fmla="*/ 3633746 h 3991555"/>
                <a:gd name="connsiteX121" fmla="*/ 2881320 w 6220868"/>
                <a:gd name="connsiteY121" fmla="*/ 3601941 h 3991555"/>
                <a:gd name="connsiteX122" fmla="*/ 2801807 w 6220868"/>
                <a:gd name="connsiteY122" fmla="*/ 3586038 h 3991555"/>
                <a:gd name="connsiteX123" fmla="*/ 2738197 w 6220868"/>
                <a:gd name="connsiteY123" fmla="*/ 3570136 h 3991555"/>
                <a:gd name="connsiteX124" fmla="*/ 2658684 w 6220868"/>
                <a:gd name="connsiteY124" fmla="*/ 3562184 h 3991555"/>
                <a:gd name="connsiteX125" fmla="*/ 2507609 w 6220868"/>
                <a:gd name="connsiteY125" fmla="*/ 3546282 h 3991555"/>
                <a:gd name="connsiteX126" fmla="*/ 2269070 w 6220868"/>
                <a:gd name="connsiteY126" fmla="*/ 3554233 h 3991555"/>
                <a:gd name="connsiteX127" fmla="*/ 2229314 w 6220868"/>
                <a:gd name="connsiteY127" fmla="*/ 3562184 h 3991555"/>
                <a:gd name="connsiteX128" fmla="*/ 2149800 w 6220868"/>
                <a:gd name="connsiteY128" fmla="*/ 3586038 h 3991555"/>
                <a:gd name="connsiteX129" fmla="*/ 1823797 w 6220868"/>
                <a:gd name="connsiteY129" fmla="*/ 3593990 h 3991555"/>
                <a:gd name="connsiteX130" fmla="*/ 1752235 w 6220868"/>
                <a:gd name="connsiteY130" fmla="*/ 3609892 h 3991555"/>
                <a:gd name="connsiteX131" fmla="*/ 1640917 w 6220868"/>
                <a:gd name="connsiteY131" fmla="*/ 3649649 h 3991555"/>
                <a:gd name="connsiteX132" fmla="*/ 1585258 w 6220868"/>
                <a:gd name="connsiteY132" fmla="*/ 3681454 h 3991555"/>
                <a:gd name="connsiteX133" fmla="*/ 1561404 w 6220868"/>
                <a:gd name="connsiteY133" fmla="*/ 3689405 h 3991555"/>
                <a:gd name="connsiteX134" fmla="*/ 1521647 w 6220868"/>
                <a:gd name="connsiteY134" fmla="*/ 3705308 h 3991555"/>
                <a:gd name="connsiteX135" fmla="*/ 1489842 w 6220868"/>
                <a:gd name="connsiteY135" fmla="*/ 3721211 h 3991555"/>
                <a:gd name="connsiteX136" fmla="*/ 1450086 w 6220868"/>
                <a:gd name="connsiteY136" fmla="*/ 3737113 h 3991555"/>
                <a:gd name="connsiteX137" fmla="*/ 1418280 w 6220868"/>
                <a:gd name="connsiteY137" fmla="*/ 3753016 h 3991555"/>
                <a:gd name="connsiteX138" fmla="*/ 1378524 w 6220868"/>
                <a:gd name="connsiteY138" fmla="*/ 3768918 h 3991555"/>
                <a:gd name="connsiteX139" fmla="*/ 1243352 w 6220868"/>
                <a:gd name="connsiteY139" fmla="*/ 3792772 h 3991555"/>
                <a:gd name="connsiteX140" fmla="*/ 1195644 w 6220868"/>
                <a:gd name="connsiteY140" fmla="*/ 3808675 h 3991555"/>
                <a:gd name="connsiteX141" fmla="*/ 1163839 w 6220868"/>
                <a:gd name="connsiteY141" fmla="*/ 3816626 h 3991555"/>
                <a:gd name="connsiteX142" fmla="*/ 1124082 w 6220868"/>
                <a:gd name="connsiteY142" fmla="*/ 3832529 h 3991555"/>
                <a:gd name="connsiteX143" fmla="*/ 941202 w 6220868"/>
                <a:gd name="connsiteY143" fmla="*/ 3816626 h 3991555"/>
                <a:gd name="connsiteX144" fmla="*/ 877592 w 6220868"/>
                <a:gd name="connsiteY144" fmla="*/ 3784821 h 3991555"/>
                <a:gd name="connsiteX145" fmla="*/ 845787 w 6220868"/>
                <a:gd name="connsiteY145" fmla="*/ 3768918 h 3991555"/>
                <a:gd name="connsiteX146" fmla="*/ 790127 w 6220868"/>
                <a:gd name="connsiteY146" fmla="*/ 3737113 h 3991555"/>
                <a:gd name="connsiteX147" fmla="*/ 710614 w 6220868"/>
                <a:gd name="connsiteY147" fmla="*/ 3713259 h 3991555"/>
                <a:gd name="connsiteX148" fmla="*/ 647004 w 6220868"/>
                <a:gd name="connsiteY148" fmla="*/ 3697357 h 3991555"/>
                <a:gd name="connsiteX149" fmla="*/ 623150 w 6220868"/>
                <a:gd name="connsiteY149" fmla="*/ 3681454 h 3991555"/>
                <a:gd name="connsiteX150" fmla="*/ 543637 w 6220868"/>
                <a:gd name="connsiteY150" fmla="*/ 3649649 h 3991555"/>
                <a:gd name="connsiteX151" fmla="*/ 456173 w 6220868"/>
                <a:gd name="connsiteY151" fmla="*/ 3665551 h 3991555"/>
                <a:gd name="connsiteX152" fmla="*/ 360757 w 6220868"/>
                <a:gd name="connsiteY152" fmla="*/ 3705308 h 3991555"/>
                <a:gd name="connsiteX153" fmla="*/ 90413 w 6220868"/>
                <a:gd name="connsiteY153" fmla="*/ 3697357 h 3991555"/>
                <a:gd name="connsiteX154" fmla="*/ 74510 w 6220868"/>
                <a:gd name="connsiteY154" fmla="*/ 3665551 h 3991555"/>
                <a:gd name="connsiteX155" fmla="*/ 26802 w 6220868"/>
                <a:gd name="connsiteY155" fmla="*/ 3641697 h 3991555"/>
                <a:gd name="connsiteX156" fmla="*/ 2948 w 6220868"/>
                <a:gd name="connsiteY156" fmla="*/ 3625795 h 3991555"/>
                <a:gd name="connsiteX157" fmla="*/ 9111 w 6220868"/>
                <a:gd name="connsiteY157" fmla="*/ 3279031 h 3991555"/>
                <a:gd name="connsiteX158" fmla="*/ 2948 w 6220868"/>
                <a:gd name="connsiteY158" fmla="*/ 3046316 h 39915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</a:cxnLst>
              <a:rect l="l" t="t" r="r" b="b"/>
              <a:pathLst>
                <a:path w="6220868" h="3991555">
                  <a:moveTo>
                    <a:pt x="2948" y="3046316"/>
                  </a:moveTo>
                  <a:lnTo>
                    <a:pt x="2948" y="174929"/>
                  </a:lnTo>
                  <a:cubicBezTo>
                    <a:pt x="38538" y="166031"/>
                    <a:pt x="35573" y="161950"/>
                    <a:pt x="74510" y="174929"/>
                  </a:cubicBezTo>
                  <a:cubicBezTo>
                    <a:pt x="85755" y="178677"/>
                    <a:pt x="94766" y="188166"/>
                    <a:pt x="106315" y="190831"/>
                  </a:cubicBezTo>
                  <a:cubicBezTo>
                    <a:pt x="303865" y="236420"/>
                    <a:pt x="42711" y="155053"/>
                    <a:pt x="257390" y="214685"/>
                  </a:cubicBezTo>
                  <a:cubicBezTo>
                    <a:pt x="397040" y="253476"/>
                    <a:pt x="250173" y="228420"/>
                    <a:pt x="376660" y="246491"/>
                  </a:cubicBezTo>
                  <a:cubicBezTo>
                    <a:pt x="480027" y="243840"/>
                    <a:pt x="583476" y="243457"/>
                    <a:pt x="686760" y="238539"/>
                  </a:cubicBezTo>
                  <a:cubicBezTo>
                    <a:pt x="701840" y="237821"/>
                    <a:pt x="731430" y="218806"/>
                    <a:pt x="742420" y="214685"/>
                  </a:cubicBezTo>
                  <a:cubicBezTo>
                    <a:pt x="752652" y="210848"/>
                    <a:pt x="763623" y="209384"/>
                    <a:pt x="774225" y="206734"/>
                  </a:cubicBezTo>
                  <a:cubicBezTo>
                    <a:pt x="782176" y="201433"/>
                    <a:pt x="789782" y="195572"/>
                    <a:pt x="798079" y="190831"/>
                  </a:cubicBezTo>
                  <a:cubicBezTo>
                    <a:pt x="808370" y="184950"/>
                    <a:pt x="819833" y="181211"/>
                    <a:pt x="829884" y="174929"/>
                  </a:cubicBezTo>
                  <a:cubicBezTo>
                    <a:pt x="841122" y="167905"/>
                    <a:pt x="849385" y="155997"/>
                    <a:pt x="861689" y="151075"/>
                  </a:cubicBezTo>
                  <a:cubicBezTo>
                    <a:pt x="876658" y="145087"/>
                    <a:pt x="893535" y="146008"/>
                    <a:pt x="909397" y="143124"/>
                  </a:cubicBezTo>
                  <a:cubicBezTo>
                    <a:pt x="922694" y="140706"/>
                    <a:pt x="935902" y="137823"/>
                    <a:pt x="949154" y="135172"/>
                  </a:cubicBezTo>
                  <a:cubicBezTo>
                    <a:pt x="1055171" y="137823"/>
                    <a:pt x="1161390" y="136070"/>
                    <a:pt x="1267206" y="143124"/>
                  </a:cubicBezTo>
                  <a:cubicBezTo>
                    <a:pt x="1281447" y="144073"/>
                    <a:pt x="1293919" y="153229"/>
                    <a:pt x="1306962" y="159026"/>
                  </a:cubicBezTo>
                  <a:cubicBezTo>
                    <a:pt x="1372033" y="187947"/>
                    <a:pt x="1303076" y="162538"/>
                    <a:pt x="1378524" y="190831"/>
                  </a:cubicBezTo>
                  <a:cubicBezTo>
                    <a:pt x="1386372" y="193774"/>
                    <a:pt x="1394081" y="197598"/>
                    <a:pt x="1402378" y="198783"/>
                  </a:cubicBezTo>
                  <a:cubicBezTo>
                    <a:pt x="1529039" y="216878"/>
                    <a:pt x="1880777" y="214552"/>
                    <a:pt x="1887407" y="214685"/>
                  </a:cubicBezTo>
                  <a:lnTo>
                    <a:pt x="2277021" y="206734"/>
                  </a:lnTo>
                  <a:cubicBezTo>
                    <a:pt x="2291351" y="206193"/>
                    <a:pt x="2318099" y="194997"/>
                    <a:pt x="2332680" y="190831"/>
                  </a:cubicBezTo>
                  <a:cubicBezTo>
                    <a:pt x="2358872" y="183347"/>
                    <a:pt x="2376926" y="180392"/>
                    <a:pt x="2404242" y="174929"/>
                  </a:cubicBezTo>
                  <a:cubicBezTo>
                    <a:pt x="2420145" y="164327"/>
                    <a:pt x="2433030" y="145827"/>
                    <a:pt x="2451950" y="143124"/>
                  </a:cubicBezTo>
                  <a:cubicBezTo>
                    <a:pt x="2558626" y="127883"/>
                    <a:pt x="2462090" y="142725"/>
                    <a:pt x="2547366" y="127221"/>
                  </a:cubicBezTo>
                  <a:cubicBezTo>
                    <a:pt x="2565158" y="123986"/>
                    <a:pt x="2607018" y="118766"/>
                    <a:pt x="2626879" y="111318"/>
                  </a:cubicBezTo>
                  <a:cubicBezTo>
                    <a:pt x="2637977" y="107156"/>
                    <a:pt x="2648393" y="101297"/>
                    <a:pt x="2658684" y="95416"/>
                  </a:cubicBezTo>
                  <a:cubicBezTo>
                    <a:pt x="2678584" y="84045"/>
                    <a:pt x="2691443" y="73598"/>
                    <a:pt x="2706392" y="55659"/>
                  </a:cubicBezTo>
                  <a:cubicBezTo>
                    <a:pt x="2712510" y="48318"/>
                    <a:pt x="2715102" y="38098"/>
                    <a:pt x="2722294" y="31805"/>
                  </a:cubicBezTo>
                  <a:cubicBezTo>
                    <a:pt x="2736678" y="19219"/>
                    <a:pt x="2770002" y="0"/>
                    <a:pt x="2770002" y="0"/>
                  </a:cubicBezTo>
                  <a:cubicBezTo>
                    <a:pt x="3061821" y="18239"/>
                    <a:pt x="2940333" y="3886"/>
                    <a:pt x="3135762" y="31805"/>
                  </a:cubicBezTo>
                  <a:cubicBezTo>
                    <a:pt x="3153501" y="34339"/>
                    <a:pt x="3219284" y="43298"/>
                    <a:pt x="3239129" y="47708"/>
                  </a:cubicBezTo>
                  <a:cubicBezTo>
                    <a:pt x="3315769" y="64738"/>
                    <a:pt x="3199545" y="46294"/>
                    <a:pt x="3294788" y="63611"/>
                  </a:cubicBezTo>
                  <a:cubicBezTo>
                    <a:pt x="3313227" y="66964"/>
                    <a:pt x="3332122" y="67635"/>
                    <a:pt x="3350447" y="71562"/>
                  </a:cubicBezTo>
                  <a:cubicBezTo>
                    <a:pt x="3369314" y="75605"/>
                    <a:pt x="3387240" y="83421"/>
                    <a:pt x="3406107" y="87464"/>
                  </a:cubicBezTo>
                  <a:cubicBezTo>
                    <a:pt x="3424432" y="91391"/>
                    <a:pt x="3443441" y="91489"/>
                    <a:pt x="3461766" y="95416"/>
                  </a:cubicBezTo>
                  <a:cubicBezTo>
                    <a:pt x="3598933" y="124809"/>
                    <a:pt x="3430768" y="100485"/>
                    <a:pt x="3581035" y="119270"/>
                  </a:cubicBezTo>
                  <a:cubicBezTo>
                    <a:pt x="3588986" y="121920"/>
                    <a:pt x="3597230" y="123817"/>
                    <a:pt x="3604889" y="127221"/>
                  </a:cubicBezTo>
                  <a:cubicBezTo>
                    <a:pt x="3621136" y="134442"/>
                    <a:pt x="3635730" y="145453"/>
                    <a:pt x="3652597" y="151075"/>
                  </a:cubicBezTo>
                  <a:cubicBezTo>
                    <a:pt x="3667892" y="156173"/>
                    <a:pt x="3684402" y="156376"/>
                    <a:pt x="3700305" y="159026"/>
                  </a:cubicBezTo>
                  <a:cubicBezTo>
                    <a:pt x="3713557" y="164327"/>
                    <a:pt x="3726521" y="170416"/>
                    <a:pt x="3740061" y="174929"/>
                  </a:cubicBezTo>
                  <a:cubicBezTo>
                    <a:pt x="3758366" y="181031"/>
                    <a:pt x="3777614" y="184161"/>
                    <a:pt x="3795720" y="190831"/>
                  </a:cubicBezTo>
                  <a:cubicBezTo>
                    <a:pt x="3828051" y="202743"/>
                    <a:pt x="3863571" y="209915"/>
                    <a:pt x="3891136" y="230588"/>
                  </a:cubicBezTo>
                  <a:cubicBezTo>
                    <a:pt x="3912340" y="246491"/>
                    <a:pt x="3930386" y="267855"/>
                    <a:pt x="3954747" y="278296"/>
                  </a:cubicBezTo>
                  <a:cubicBezTo>
                    <a:pt x="3973300" y="286247"/>
                    <a:pt x="3992352" y="293123"/>
                    <a:pt x="4010406" y="302150"/>
                  </a:cubicBezTo>
                  <a:cubicBezTo>
                    <a:pt x="4018953" y="306424"/>
                    <a:pt x="4025713" y="313778"/>
                    <a:pt x="4034260" y="318052"/>
                  </a:cubicBezTo>
                  <a:cubicBezTo>
                    <a:pt x="4047026" y="324435"/>
                    <a:pt x="4060973" y="328158"/>
                    <a:pt x="4074016" y="333955"/>
                  </a:cubicBezTo>
                  <a:cubicBezTo>
                    <a:pt x="4084847" y="338769"/>
                    <a:pt x="4094880" y="345298"/>
                    <a:pt x="4105821" y="349857"/>
                  </a:cubicBezTo>
                  <a:cubicBezTo>
                    <a:pt x="4126725" y="358567"/>
                    <a:pt x="4148871" y="364221"/>
                    <a:pt x="4169432" y="373711"/>
                  </a:cubicBezTo>
                  <a:cubicBezTo>
                    <a:pt x="4188489" y="382506"/>
                    <a:pt x="4219037" y="406881"/>
                    <a:pt x="4240994" y="413468"/>
                  </a:cubicBezTo>
                  <a:cubicBezTo>
                    <a:pt x="4256436" y="418101"/>
                    <a:pt x="4272892" y="418257"/>
                    <a:pt x="4288701" y="421419"/>
                  </a:cubicBezTo>
                  <a:cubicBezTo>
                    <a:pt x="4299417" y="423562"/>
                    <a:pt x="4309755" y="427416"/>
                    <a:pt x="4320507" y="429371"/>
                  </a:cubicBezTo>
                  <a:cubicBezTo>
                    <a:pt x="4338946" y="432724"/>
                    <a:pt x="4357680" y="434241"/>
                    <a:pt x="4376166" y="437322"/>
                  </a:cubicBezTo>
                  <a:cubicBezTo>
                    <a:pt x="4389497" y="439544"/>
                    <a:pt x="4402425" y="444581"/>
                    <a:pt x="4415922" y="445273"/>
                  </a:cubicBezTo>
                  <a:cubicBezTo>
                    <a:pt x="4505958" y="449890"/>
                    <a:pt x="4596152" y="450574"/>
                    <a:pt x="4686267" y="453224"/>
                  </a:cubicBezTo>
                  <a:cubicBezTo>
                    <a:pt x="4725144" y="452081"/>
                    <a:pt x="4943160" y="452001"/>
                    <a:pt x="5036124" y="437322"/>
                  </a:cubicBezTo>
                  <a:cubicBezTo>
                    <a:pt x="5042280" y="436350"/>
                    <a:pt x="5118000" y="419608"/>
                    <a:pt x="5139491" y="413468"/>
                  </a:cubicBezTo>
                  <a:cubicBezTo>
                    <a:pt x="5147550" y="411166"/>
                    <a:pt x="5155178" y="407402"/>
                    <a:pt x="5163345" y="405517"/>
                  </a:cubicBezTo>
                  <a:cubicBezTo>
                    <a:pt x="5189682" y="399439"/>
                    <a:pt x="5242858" y="389614"/>
                    <a:pt x="5242858" y="389614"/>
                  </a:cubicBezTo>
                  <a:cubicBezTo>
                    <a:pt x="5253460" y="384313"/>
                    <a:pt x="5263164" y="376586"/>
                    <a:pt x="5274663" y="373711"/>
                  </a:cubicBezTo>
                  <a:cubicBezTo>
                    <a:pt x="5295394" y="368528"/>
                    <a:pt x="5317154" y="369009"/>
                    <a:pt x="5338274" y="365760"/>
                  </a:cubicBezTo>
                  <a:cubicBezTo>
                    <a:pt x="5351631" y="363705"/>
                    <a:pt x="5364778" y="360459"/>
                    <a:pt x="5378030" y="357809"/>
                  </a:cubicBezTo>
                  <a:cubicBezTo>
                    <a:pt x="5420437" y="360459"/>
                    <a:pt x="5463151" y="360019"/>
                    <a:pt x="5505251" y="365760"/>
                  </a:cubicBezTo>
                  <a:cubicBezTo>
                    <a:pt x="5521860" y="368025"/>
                    <a:pt x="5536229" y="380617"/>
                    <a:pt x="5552959" y="381663"/>
                  </a:cubicBezTo>
                  <a:cubicBezTo>
                    <a:pt x="5579544" y="383324"/>
                    <a:pt x="5605968" y="376362"/>
                    <a:pt x="5632472" y="373711"/>
                  </a:cubicBezTo>
                  <a:cubicBezTo>
                    <a:pt x="5657794" y="335726"/>
                    <a:pt x="5638809" y="356830"/>
                    <a:pt x="5688131" y="326004"/>
                  </a:cubicBezTo>
                  <a:cubicBezTo>
                    <a:pt x="5696235" y="320939"/>
                    <a:pt x="5703201" y="313865"/>
                    <a:pt x="5711985" y="310101"/>
                  </a:cubicBezTo>
                  <a:cubicBezTo>
                    <a:pt x="5728141" y="303177"/>
                    <a:pt x="5779173" y="296663"/>
                    <a:pt x="5791498" y="294198"/>
                  </a:cubicBezTo>
                  <a:cubicBezTo>
                    <a:pt x="5802214" y="292055"/>
                    <a:pt x="5812551" y="288202"/>
                    <a:pt x="5823303" y="286247"/>
                  </a:cubicBezTo>
                  <a:cubicBezTo>
                    <a:pt x="5841742" y="282895"/>
                    <a:pt x="5860439" y="281146"/>
                    <a:pt x="5878962" y="278296"/>
                  </a:cubicBezTo>
                  <a:cubicBezTo>
                    <a:pt x="5894897" y="275844"/>
                    <a:pt x="5910689" y="272475"/>
                    <a:pt x="5926670" y="270344"/>
                  </a:cubicBezTo>
                  <a:cubicBezTo>
                    <a:pt x="5950460" y="267172"/>
                    <a:pt x="5974472" y="265787"/>
                    <a:pt x="5998232" y="262393"/>
                  </a:cubicBezTo>
                  <a:cubicBezTo>
                    <a:pt x="6029290" y="257956"/>
                    <a:pt x="6056344" y="250279"/>
                    <a:pt x="6085696" y="238539"/>
                  </a:cubicBezTo>
                  <a:cubicBezTo>
                    <a:pt x="6097842" y="233681"/>
                    <a:pt x="6132696" y="218838"/>
                    <a:pt x="6149307" y="214685"/>
                  </a:cubicBezTo>
                  <a:cubicBezTo>
                    <a:pt x="6162418" y="211407"/>
                    <a:pt x="6175811" y="209384"/>
                    <a:pt x="6189063" y="206734"/>
                  </a:cubicBezTo>
                  <a:cubicBezTo>
                    <a:pt x="6215122" y="189361"/>
                    <a:pt x="6203361" y="190831"/>
                    <a:pt x="6220868" y="190831"/>
                  </a:cubicBezTo>
                  <a:lnTo>
                    <a:pt x="6220868" y="3991555"/>
                  </a:lnTo>
                  <a:lnTo>
                    <a:pt x="6069794" y="3975652"/>
                  </a:lnTo>
                  <a:cubicBezTo>
                    <a:pt x="6058244" y="3972987"/>
                    <a:pt x="6048820" y="3964564"/>
                    <a:pt x="6037988" y="3959750"/>
                  </a:cubicBezTo>
                  <a:cubicBezTo>
                    <a:pt x="6024945" y="3953953"/>
                    <a:pt x="6011226" y="3949753"/>
                    <a:pt x="5998232" y="3943847"/>
                  </a:cubicBezTo>
                  <a:cubicBezTo>
                    <a:pt x="5982046" y="3936490"/>
                    <a:pt x="5967119" y="3926375"/>
                    <a:pt x="5950524" y="3919993"/>
                  </a:cubicBezTo>
                  <a:cubicBezTo>
                    <a:pt x="5932515" y="3913066"/>
                    <a:pt x="5913347" y="3909636"/>
                    <a:pt x="5894865" y="3904091"/>
                  </a:cubicBezTo>
                  <a:cubicBezTo>
                    <a:pt x="5886837" y="3901683"/>
                    <a:pt x="5878859" y="3899082"/>
                    <a:pt x="5871011" y="3896139"/>
                  </a:cubicBezTo>
                  <a:cubicBezTo>
                    <a:pt x="5821583" y="3877604"/>
                    <a:pt x="5823525" y="3876372"/>
                    <a:pt x="5767644" y="3848431"/>
                  </a:cubicBezTo>
                  <a:cubicBezTo>
                    <a:pt x="5730841" y="3830029"/>
                    <a:pt x="5720507" y="3821990"/>
                    <a:pt x="5672228" y="3816626"/>
                  </a:cubicBezTo>
                  <a:cubicBezTo>
                    <a:pt x="5601852" y="3808807"/>
                    <a:pt x="5579695" y="3807660"/>
                    <a:pt x="5505251" y="3792772"/>
                  </a:cubicBezTo>
                  <a:cubicBezTo>
                    <a:pt x="5478747" y="3787471"/>
                    <a:pt x="5451380" y="3785418"/>
                    <a:pt x="5425738" y="3776870"/>
                  </a:cubicBezTo>
                  <a:lnTo>
                    <a:pt x="5378030" y="3760967"/>
                  </a:lnTo>
                  <a:cubicBezTo>
                    <a:pt x="5331886" y="3730204"/>
                    <a:pt x="5376768" y="3755170"/>
                    <a:pt x="5298517" y="3737113"/>
                  </a:cubicBezTo>
                  <a:cubicBezTo>
                    <a:pt x="5282183" y="3733344"/>
                    <a:pt x="5266981" y="3725622"/>
                    <a:pt x="5250809" y="3721211"/>
                  </a:cubicBezTo>
                  <a:cubicBezTo>
                    <a:pt x="5192827" y="3705398"/>
                    <a:pt x="5230081" y="3721389"/>
                    <a:pt x="5187199" y="3705308"/>
                  </a:cubicBezTo>
                  <a:cubicBezTo>
                    <a:pt x="5173835" y="3700296"/>
                    <a:pt x="5161398" y="3692396"/>
                    <a:pt x="5147442" y="3689405"/>
                  </a:cubicBezTo>
                  <a:cubicBezTo>
                    <a:pt x="5123974" y="3684376"/>
                    <a:pt x="5099734" y="3684104"/>
                    <a:pt x="5075880" y="3681454"/>
                  </a:cubicBezTo>
                  <a:cubicBezTo>
                    <a:pt x="5028172" y="3684104"/>
                    <a:pt x="4980373" y="3685437"/>
                    <a:pt x="4932757" y="3689405"/>
                  </a:cubicBezTo>
                  <a:cubicBezTo>
                    <a:pt x="4916691" y="3690744"/>
                    <a:pt x="4900018" y="3691369"/>
                    <a:pt x="4885049" y="3697357"/>
                  </a:cubicBezTo>
                  <a:cubicBezTo>
                    <a:pt x="4872745" y="3702279"/>
                    <a:pt x="4864028" y="3713508"/>
                    <a:pt x="4853244" y="3721211"/>
                  </a:cubicBezTo>
                  <a:cubicBezTo>
                    <a:pt x="4826271" y="3740477"/>
                    <a:pt x="4835075" y="3735218"/>
                    <a:pt x="4805536" y="3745064"/>
                  </a:cubicBezTo>
                  <a:cubicBezTo>
                    <a:pt x="4797585" y="3750365"/>
                    <a:pt x="4789786" y="3755902"/>
                    <a:pt x="4781682" y="3760967"/>
                  </a:cubicBezTo>
                  <a:cubicBezTo>
                    <a:pt x="4768577" y="3769158"/>
                    <a:pt x="4753660" y="3774763"/>
                    <a:pt x="4741926" y="3784821"/>
                  </a:cubicBezTo>
                  <a:cubicBezTo>
                    <a:pt x="4734670" y="3791040"/>
                    <a:pt x="4733485" y="3802705"/>
                    <a:pt x="4726023" y="3808675"/>
                  </a:cubicBezTo>
                  <a:cubicBezTo>
                    <a:pt x="4719478" y="3813911"/>
                    <a:pt x="4710415" y="3815127"/>
                    <a:pt x="4702169" y="3816626"/>
                  </a:cubicBezTo>
                  <a:cubicBezTo>
                    <a:pt x="4681145" y="3820448"/>
                    <a:pt x="4659762" y="3821927"/>
                    <a:pt x="4638559" y="3824577"/>
                  </a:cubicBezTo>
                  <a:cubicBezTo>
                    <a:pt x="4556848" y="3857262"/>
                    <a:pt x="4611169" y="3838675"/>
                    <a:pt x="4463630" y="3864334"/>
                  </a:cubicBezTo>
                  <a:cubicBezTo>
                    <a:pt x="4447746" y="3867096"/>
                    <a:pt x="4431660" y="3868788"/>
                    <a:pt x="4415922" y="3872285"/>
                  </a:cubicBezTo>
                  <a:cubicBezTo>
                    <a:pt x="4392068" y="3877586"/>
                    <a:pt x="4368497" y="3884377"/>
                    <a:pt x="4344360" y="3888188"/>
                  </a:cubicBezTo>
                  <a:cubicBezTo>
                    <a:pt x="4318049" y="3892342"/>
                    <a:pt x="4291351" y="3893489"/>
                    <a:pt x="4264847" y="3896139"/>
                  </a:cubicBezTo>
                  <a:lnTo>
                    <a:pt x="3843428" y="3888188"/>
                  </a:lnTo>
                  <a:cubicBezTo>
                    <a:pt x="3822071" y="3887488"/>
                    <a:pt x="3801056" y="3882597"/>
                    <a:pt x="3779818" y="3880237"/>
                  </a:cubicBezTo>
                  <a:cubicBezTo>
                    <a:pt x="3753344" y="3877295"/>
                    <a:pt x="3726708" y="3875805"/>
                    <a:pt x="3700305" y="3872285"/>
                  </a:cubicBezTo>
                  <a:cubicBezTo>
                    <a:pt x="3686909" y="3870499"/>
                    <a:pt x="3673845" y="3866751"/>
                    <a:pt x="3660548" y="3864334"/>
                  </a:cubicBezTo>
                  <a:cubicBezTo>
                    <a:pt x="3644686" y="3861450"/>
                    <a:pt x="3628743" y="3859033"/>
                    <a:pt x="3612840" y="3856383"/>
                  </a:cubicBezTo>
                  <a:cubicBezTo>
                    <a:pt x="3604889" y="3853732"/>
                    <a:pt x="3597169" y="3850249"/>
                    <a:pt x="3588987" y="3848431"/>
                  </a:cubicBezTo>
                  <a:cubicBezTo>
                    <a:pt x="3573249" y="3844934"/>
                    <a:pt x="3556721" y="3845113"/>
                    <a:pt x="3541279" y="3840480"/>
                  </a:cubicBezTo>
                  <a:cubicBezTo>
                    <a:pt x="3529926" y="3837074"/>
                    <a:pt x="3520719" y="3828325"/>
                    <a:pt x="3509474" y="3824577"/>
                  </a:cubicBezTo>
                  <a:cubicBezTo>
                    <a:pt x="3496653" y="3820303"/>
                    <a:pt x="3482969" y="3819276"/>
                    <a:pt x="3469717" y="3816626"/>
                  </a:cubicBezTo>
                  <a:cubicBezTo>
                    <a:pt x="3389062" y="3762856"/>
                    <a:pt x="3425968" y="3775871"/>
                    <a:pt x="3366350" y="3760967"/>
                  </a:cubicBezTo>
                  <a:cubicBezTo>
                    <a:pt x="3339850" y="3747717"/>
                    <a:pt x="3290410" y="3721830"/>
                    <a:pt x="3262983" y="3713259"/>
                  </a:cubicBezTo>
                  <a:cubicBezTo>
                    <a:pt x="3239659" y="3705970"/>
                    <a:pt x="3215231" y="3702852"/>
                    <a:pt x="3191421" y="3697357"/>
                  </a:cubicBezTo>
                  <a:cubicBezTo>
                    <a:pt x="3180773" y="3694900"/>
                    <a:pt x="3170218" y="3692056"/>
                    <a:pt x="3159616" y="3689405"/>
                  </a:cubicBezTo>
                  <a:cubicBezTo>
                    <a:pt x="3151665" y="3684104"/>
                    <a:pt x="3144546" y="3677267"/>
                    <a:pt x="3135762" y="3673503"/>
                  </a:cubicBezTo>
                  <a:cubicBezTo>
                    <a:pt x="3125931" y="3669289"/>
                    <a:pt x="3071283" y="3659017"/>
                    <a:pt x="3064200" y="3657600"/>
                  </a:cubicBezTo>
                  <a:cubicBezTo>
                    <a:pt x="3048298" y="3649649"/>
                    <a:pt x="3033259" y="3639663"/>
                    <a:pt x="3016493" y="3633746"/>
                  </a:cubicBezTo>
                  <a:cubicBezTo>
                    <a:pt x="2945120" y="3608556"/>
                    <a:pt x="2941954" y="3613310"/>
                    <a:pt x="2881320" y="3601941"/>
                  </a:cubicBezTo>
                  <a:cubicBezTo>
                    <a:pt x="2854754" y="3596960"/>
                    <a:pt x="2827449" y="3594585"/>
                    <a:pt x="2801807" y="3586038"/>
                  </a:cubicBezTo>
                  <a:cubicBezTo>
                    <a:pt x="2775048" y="3577118"/>
                    <a:pt x="2770183" y="3574401"/>
                    <a:pt x="2738197" y="3570136"/>
                  </a:cubicBezTo>
                  <a:cubicBezTo>
                    <a:pt x="2711794" y="3566616"/>
                    <a:pt x="2685158" y="3565126"/>
                    <a:pt x="2658684" y="3562184"/>
                  </a:cubicBezTo>
                  <a:cubicBezTo>
                    <a:pt x="2502377" y="3544816"/>
                    <a:pt x="2703554" y="3564094"/>
                    <a:pt x="2507609" y="3546282"/>
                  </a:cubicBezTo>
                  <a:cubicBezTo>
                    <a:pt x="2428096" y="3548932"/>
                    <a:pt x="2348498" y="3549694"/>
                    <a:pt x="2269070" y="3554233"/>
                  </a:cubicBezTo>
                  <a:cubicBezTo>
                    <a:pt x="2255578" y="3555004"/>
                    <a:pt x="2242258" y="3558301"/>
                    <a:pt x="2229314" y="3562184"/>
                  </a:cubicBezTo>
                  <a:cubicBezTo>
                    <a:pt x="2191255" y="3573602"/>
                    <a:pt x="2190064" y="3584287"/>
                    <a:pt x="2149800" y="3586038"/>
                  </a:cubicBezTo>
                  <a:cubicBezTo>
                    <a:pt x="2041203" y="3590760"/>
                    <a:pt x="1932465" y="3591339"/>
                    <a:pt x="1823797" y="3593990"/>
                  </a:cubicBezTo>
                  <a:cubicBezTo>
                    <a:pt x="1799943" y="3599291"/>
                    <a:pt x="1775779" y="3603352"/>
                    <a:pt x="1752235" y="3609892"/>
                  </a:cubicBezTo>
                  <a:cubicBezTo>
                    <a:pt x="1725142" y="3617418"/>
                    <a:pt x="1671090" y="3636239"/>
                    <a:pt x="1640917" y="3649649"/>
                  </a:cubicBezTo>
                  <a:cubicBezTo>
                    <a:pt x="1515449" y="3705412"/>
                    <a:pt x="1687598" y="3630284"/>
                    <a:pt x="1585258" y="3681454"/>
                  </a:cubicBezTo>
                  <a:cubicBezTo>
                    <a:pt x="1577761" y="3685202"/>
                    <a:pt x="1569252" y="3686462"/>
                    <a:pt x="1561404" y="3689405"/>
                  </a:cubicBezTo>
                  <a:cubicBezTo>
                    <a:pt x="1548040" y="3694417"/>
                    <a:pt x="1534690" y="3699511"/>
                    <a:pt x="1521647" y="3705308"/>
                  </a:cubicBezTo>
                  <a:cubicBezTo>
                    <a:pt x="1510816" y="3710122"/>
                    <a:pt x="1500673" y="3716397"/>
                    <a:pt x="1489842" y="3721211"/>
                  </a:cubicBezTo>
                  <a:cubicBezTo>
                    <a:pt x="1476799" y="3727008"/>
                    <a:pt x="1463129" y="3731316"/>
                    <a:pt x="1450086" y="3737113"/>
                  </a:cubicBezTo>
                  <a:cubicBezTo>
                    <a:pt x="1439254" y="3741927"/>
                    <a:pt x="1429112" y="3748202"/>
                    <a:pt x="1418280" y="3753016"/>
                  </a:cubicBezTo>
                  <a:cubicBezTo>
                    <a:pt x="1405237" y="3758813"/>
                    <a:pt x="1392442" y="3765755"/>
                    <a:pt x="1378524" y="3768918"/>
                  </a:cubicBezTo>
                  <a:cubicBezTo>
                    <a:pt x="1333908" y="3779058"/>
                    <a:pt x="1243352" y="3792772"/>
                    <a:pt x="1243352" y="3792772"/>
                  </a:cubicBezTo>
                  <a:cubicBezTo>
                    <a:pt x="1227449" y="3798073"/>
                    <a:pt x="1211700" y="3803858"/>
                    <a:pt x="1195644" y="3808675"/>
                  </a:cubicBezTo>
                  <a:cubicBezTo>
                    <a:pt x="1185177" y="3811815"/>
                    <a:pt x="1174206" y="3813170"/>
                    <a:pt x="1163839" y="3816626"/>
                  </a:cubicBezTo>
                  <a:cubicBezTo>
                    <a:pt x="1150298" y="3821140"/>
                    <a:pt x="1137334" y="3827228"/>
                    <a:pt x="1124082" y="3832529"/>
                  </a:cubicBezTo>
                  <a:cubicBezTo>
                    <a:pt x="1063122" y="3827228"/>
                    <a:pt x="1001777" y="3825280"/>
                    <a:pt x="941202" y="3816626"/>
                  </a:cubicBezTo>
                  <a:cubicBezTo>
                    <a:pt x="909890" y="3812153"/>
                    <a:pt x="901727" y="3798613"/>
                    <a:pt x="877592" y="3784821"/>
                  </a:cubicBezTo>
                  <a:cubicBezTo>
                    <a:pt x="867301" y="3778940"/>
                    <a:pt x="856078" y="3774799"/>
                    <a:pt x="845787" y="3768918"/>
                  </a:cubicBezTo>
                  <a:cubicBezTo>
                    <a:pt x="812322" y="3749795"/>
                    <a:pt x="830168" y="3753129"/>
                    <a:pt x="790127" y="3737113"/>
                  </a:cubicBezTo>
                  <a:cubicBezTo>
                    <a:pt x="765358" y="3727205"/>
                    <a:pt x="736968" y="3719116"/>
                    <a:pt x="710614" y="3713259"/>
                  </a:cubicBezTo>
                  <a:cubicBezTo>
                    <a:pt x="653039" y="3700464"/>
                    <a:pt x="689633" y="3711566"/>
                    <a:pt x="647004" y="3697357"/>
                  </a:cubicBezTo>
                  <a:cubicBezTo>
                    <a:pt x="639053" y="3692056"/>
                    <a:pt x="631827" y="3685459"/>
                    <a:pt x="623150" y="3681454"/>
                  </a:cubicBezTo>
                  <a:cubicBezTo>
                    <a:pt x="597231" y="3669492"/>
                    <a:pt x="543637" y="3649649"/>
                    <a:pt x="543637" y="3649649"/>
                  </a:cubicBezTo>
                  <a:cubicBezTo>
                    <a:pt x="513094" y="3653467"/>
                    <a:pt x="484067" y="3652872"/>
                    <a:pt x="456173" y="3665551"/>
                  </a:cubicBezTo>
                  <a:cubicBezTo>
                    <a:pt x="366479" y="3706321"/>
                    <a:pt x="423079" y="3689728"/>
                    <a:pt x="360757" y="3705308"/>
                  </a:cubicBezTo>
                  <a:lnTo>
                    <a:pt x="90413" y="3697357"/>
                  </a:lnTo>
                  <a:cubicBezTo>
                    <a:pt x="78672" y="3695726"/>
                    <a:pt x="82098" y="3674657"/>
                    <a:pt x="74510" y="3665551"/>
                  </a:cubicBezTo>
                  <a:cubicBezTo>
                    <a:pt x="58236" y="3646022"/>
                    <a:pt x="46957" y="3651774"/>
                    <a:pt x="26802" y="3641697"/>
                  </a:cubicBezTo>
                  <a:cubicBezTo>
                    <a:pt x="18255" y="3637423"/>
                    <a:pt x="8682" y="3633440"/>
                    <a:pt x="2948" y="3625795"/>
                  </a:cubicBezTo>
                  <a:cubicBezTo>
                    <a:pt x="0" y="3660605"/>
                    <a:pt x="10504" y="3009880"/>
                    <a:pt x="9111" y="3279031"/>
                  </a:cubicBezTo>
                  <a:cubicBezTo>
                    <a:pt x="9111" y="3277706"/>
                    <a:pt x="3975" y="3658921"/>
                    <a:pt x="2948" y="3046316"/>
                  </a:cubicBezTo>
                  <a:close/>
                </a:path>
              </a:pathLst>
            </a:cu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71" name="Ellipse 70"/>
            <p:cNvSpPr/>
            <p:nvPr/>
          </p:nvSpPr>
          <p:spPr>
            <a:xfrm>
              <a:off x="1714480" y="3000372"/>
              <a:ext cx="214314" cy="214314"/>
            </a:xfrm>
            <a:prstGeom prst="ellipse">
              <a:avLst/>
            </a:prstGeom>
            <a:ln w="9525"/>
            <a:effectLst>
              <a:innerShdw blurRad="63500" dist="127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72" name="Ellipse 71"/>
            <p:cNvSpPr/>
            <p:nvPr/>
          </p:nvSpPr>
          <p:spPr>
            <a:xfrm>
              <a:off x="1714480" y="3429000"/>
              <a:ext cx="214314" cy="214314"/>
            </a:xfrm>
            <a:prstGeom prst="ellipse">
              <a:avLst/>
            </a:prstGeom>
            <a:ln w="9525"/>
            <a:effectLst>
              <a:innerShdw blurRad="63500" dist="127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73" name="Rechteck 72"/>
            <p:cNvSpPr/>
            <p:nvPr/>
          </p:nvSpPr>
          <p:spPr>
            <a:xfrm>
              <a:off x="2071670" y="2857496"/>
              <a:ext cx="292895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de-DE" dirty="0" smtClean="0">
                  <a:solidFill>
                    <a:schemeClr val="tx2"/>
                  </a:solidFill>
                </a:rPr>
                <a:t>…</a:t>
              </a:r>
            </a:p>
            <a:p>
              <a:r>
                <a:rPr lang="de-DE" dirty="0" smtClean="0">
                  <a:solidFill>
                    <a:schemeClr val="tx2"/>
                  </a:solidFill>
                </a:rPr>
                <a:t>Call </a:t>
              </a:r>
              <a:r>
                <a:rPr lang="de-DE" dirty="0" err="1" smtClean="0"/>
                <a:t>idr.ProcessDocument</a:t>
              </a:r>
              <a:r>
                <a:rPr lang="de-DE" dirty="0" smtClean="0"/>
                <a:t>(…)</a:t>
              </a:r>
            </a:p>
          </p:txBody>
        </p:sp>
      </p:grpSp>
      <p:sp>
        <p:nvSpPr>
          <p:cNvPr id="75" name="Textfeld 74"/>
          <p:cNvSpPr txBox="1"/>
          <p:nvPr/>
        </p:nvSpPr>
        <p:spPr>
          <a:xfrm>
            <a:off x="-214346" y="3901393"/>
            <a:ext cx="20716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800" b="1" dirty="0" smtClean="0"/>
              <a:t>Training</a:t>
            </a:r>
            <a:br>
              <a:rPr lang="de-DE" sz="2800" b="1" dirty="0" smtClean="0"/>
            </a:br>
            <a:r>
              <a:rPr lang="de-DE" sz="2800" b="1" dirty="0" smtClean="0"/>
              <a:t> (</a:t>
            </a:r>
            <a:r>
              <a:rPr lang="de-DE" sz="2800" b="1" dirty="0" err="1" smtClean="0"/>
              <a:t>host</a:t>
            </a:r>
            <a:r>
              <a:rPr lang="de-DE" sz="2800" b="1" dirty="0" smtClean="0"/>
              <a:t>)</a:t>
            </a:r>
            <a:endParaRPr lang="de-DE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53" grpId="0" animBg="1"/>
      <p:bldP spid="52" grpId="0" animBg="1"/>
      <p:bldP spid="43" grpId="0" animBg="1"/>
      <p:bldP spid="55" grpId="0"/>
      <p:bldP spid="56" grpId="0" animBg="1"/>
      <p:bldP spid="57" grpId="0" animBg="1"/>
      <p:bldP spid="67" grpId="0" animBg="1"/>
      <p:bldP spid="68" grpId="0" animBg="1"/>
      <p:bldP spid="60" grpId="0" animBg="1"/>
      <p:bldP spid="75" grpId="0"/>
      <p:bldP spid="75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pieren 23"/>
          <p:cNvGrpSpPr/>
          <p:nvPr/>
        </p:nvGrpSpPr>
        <p:grpSpPr>
          <a:xfrm>
            <a:off x="4786314" y="2285992"/>
            <a:ext cx="2428892" cy="3071834"/>
            <a:chOff x="357158" y="1357298"/>
            <a:chExt cx="3640368" cy="4697936"/>
          </a:xfrm>
        </p:grpSpPr>
        <p:grpSp>
          <p:nvGrpSpPr>
            <p:cNvPr id="4" name="Gruppieren 32"/>
            <p:cNvGrpSpPr/>
            <p:nvPr/>
          </p:nvGrpSpPr>
          <p:grpSpPr>
            <a:xfrm>
              <a:off x="1618696" y="3540616"/>
              <a:ext cx="2378830" cy="2514618"/>
              <a:chOff x="1714480" y="3571876"/>
              <a:chExt cx="2378830" cy="2514618"/>
            </a:xfrm>
          </p:grpSpPr>
          <p:sp>
            <p:nvSpPr>
              <p:cNvPr id="35" name=" 3"/>
              <p:cNvSpPr/>
              <p:nvPr/>
            </p:nvSpPr>
            <p:spPr>
              <a:xfrm>
                <a:off x="1928790" y="3871912"/>
                <a:ext cx="1858459" cy="1858459"/>
              </a:xfrm>
              <a:prstGeom prst="gear9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  <p:sp>
            <p:nvSpPr>
              <p:cNvPr id="36" name=" 4"/>
              <p:cNvSpPr/>
              <p:nvPr/>
            </p:nvSpPr>
            <p:spPr>
              <a:xfrm>
                <a:off x="2302422" y="4307248"/>
                <a:ext cx="1111196" cy="955285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6670" tIns="26670" rIns="26670" bIns="26670" numCol="1" spcCol="1270" anchor="ctr" anchorCtr="0">
                <a:noAutofit/>
              </a:bodyPr>
              <a:lstStyle/>
              <a:p>
                <a:pPr lvl="0" algn="ctr" defTabSz="9334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de-DE" sz="500" kern="1200" dirty="0" err="1" smtClean="0"/>
                  <a:t>Analyze</a:t>
                </a:r>
                <a:r>
                  <a:rPr lang="de-DE" sz="500" kern="1200" dirty="0" smtClean="0"/>
                  <a:t> </a:t>
                </a:r>
                <a:r>
                  <a:rPr lang="de-DE" sz="500" kern="1200" dirty="0" err="1" smtClean="0"/>
                  <a:t>kernel</a:t>
                </a:r>
                <a:endParaRPr lang="de-DE" sz="500" kern="1200" dirty="0"/>
              </a:p>
            </p:txBody>
          </p:sp>
          <p:sp>
            <p:nvSpPr>
              <p:cNvPr id="37" name="Gebogener Pfeil 36"/>
              <p:cNvSpPr>
                <a:spLocks noChangeAspect="1"/>
              </p:cNvSpPr>
              <p:nvPr/>
            </p:nvSpPr>
            <p:spPr>
              <a:xfrm>
                <a:off x="1714480" y="3571876"/>
                <a:ext cx="2378830" cy="2514618"/>
              </a:xfrm>
              <a:prstGeom prst="circularArrow">
                <a:avLst>
                  <a:gd name="adj1" fmla="val 4687"/>
                  <a:gd name="adj2" fmla="val 299029"/>
                  <a:gd name="adj3" fmla="val 2481684"/>
                  <a:gd name="adj4" fmla="val 15937663"/>
                  <a:gd name="adj5" fmla="val 5469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</p:grpSp>
        <p:grpSp>
          <p:nvGrpSpPr>
            <p:cNvPr id="5" name="Gruppieren 34"/>
            <p:cNvGrpSpPr/>
            <p:nvPr/>
          </p:nvGrpSpPr>
          <p:grpSpPr>
            <a:xfrm>
              <a:off x="398110" y="2040418"/>
              <a:ext cx="1863528" cy="1863528"/>
              <a:chOff x="493894" y="2071678"/>
              <a:chExt cx="1863528" cy="1863528"/>
            </a:xfrm>
          </p:grpSpPr>
          <p:sp>
            <p:nvSpPr>
              <p:cNvPr id="32" name="Gebogener Pfeil 31"/>
              <p:cNvSpPr>
                <a:spLocks noChangeAspect="1"/>
              </p:cNvSpPr>
              <p:nvPr/>
            </p:nvSpPr>
            <p:spPr>
              <a:xfrm>
                <a:off x="493894" y="2071678"/>
                <a:ext cx="1863528" cy="1863528"/>
              </a:xfrm>
              <a:prstGeom prst="circularArrow">
                <a:avLst>
                  <a:gd name="adj1" fmla="val 5984"/>
                  <a:gd name="adj2" fmla="val 394124"/>
                  <a:gd name="adj3" fmla="val 13313824"/>
                  <a:gd name="adj4" fmla="val 10508221"/>
                  <a:gd name="adj5" fmla="val 6981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  <p:sp>
            <p:nvSpPr>
              <p:cNvPr id="33" name=" 3"/>
              <p:cNvSpPr/>
              <p:nvPr/>
            </p:nvSpPr>
            <p:spPr>
              <a:xfrm rot="20700000">
                <a:off x="785786" y="2357430"/>
                <a:ext cx="1324299" cy="1324299"/>
              </a:xfrm>
              <a:prstGeom prst="gear6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  <p:sp>
            <p:nvSpPr>
              <p:cNvPr id="34" name=" 4"/>
              <p:cNvSpPr/>
              <p:nvPr/>
            </p:nvSpPr>
            <p:spPr>
              <a:xfrm>
                <a:off x="985816" y="2647888"/>
                <a:ext cx="942983" cy="743383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6670" tIns="26670" rIns="26670" bIns="26670" numCol="1" spcCol="1270" anchor="ctr" anchorCtr="0">
                <a:noAutofit/>
              </a:bodyPr>
              <a:lstStyle/>
              <a:p>
                <a:pPr lvl="0" algn="ctr" defTabSz="9334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de-DE" sz="500" kern="1200" dirty="0" smtClean="0"/>
                  <a:t>XClassify</a:t>
                </a:r>
                <a:endParaRPr lang="de-DE" sz="500" kern="1200" dirty="0"/>
              </a:p>
            </p:txBody>
          </p:sp>
        </p:grpSp>
        <p:grpSp>
          <p:nvGrpSpPr>
            <p:cNvPr id="6" name="Gruppieren 33"/>
            <p:cNvGrpSpPr/>
            <p:nvPr/>
          </p:nvGrpSpPr>
          <p:grpSpPr>
            <a:xfrm>
              <a:off x="357158" y="3453031"/>
              <a:ext cx="1885531" cy="1649785"/>
              <a:chOff x="452942" y="3484291"/>
              <a:chExt cx="1885531" cy="1649785"/>
            </a:xfrm>
          </p:grpSpPr>
          <p:sp>
            <p:nvSpPr>
              <p:cNvPr id="29" name=" 3"/>
              <p:cNvSpPr/>
              <p:nvPr/>
            </p:nvSpPr>
            <p:spPr>
              <a:xfrm rot="20700000">
                <a:off x="857230" y="3595824"/>
                <a:ext cx="1324299" cy="1324299"/>
              </a:xfrm>
              <a:prstGeom prst="gear6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  <p:sp>
            <p:nvSpPr>
              <p:cNvPr id="30" name=" 4"/>
              <p:cNvSpPr/>
              <p:nvPr/>
            </p:nvSpPr>
            <p:spPr>
              <a:xfrm>
                <a:off x="1071544" y="3886282"/>
                <a:ext cx="928694" cy="743383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6670" tIns="26670" rIns="26670" bIns="26670" numCol="1" spcCol="1270" anchor="ctr" anchorCtr="0">
                <a:noAutofit/>
              </a:bodyPr>
              <a:lstStyle/>
              <a:p>
                <a:pPr lvl="0" algn="ctr" defTabSz="9334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de-DE" sz="500" kern="1200" dirty="0" err="1" smtClean="0"/>
                  <a:t>XContext</a:t>
                </a:r>
                <a:endParaRPr lang="de-DE" sz="500" kern="1200" dirty="0"/>
              </a:p>
            </p:txBody>
          </p:sp>
          <p:sp>
            <p:nvSpPr>
              <p:cNvPr id="31" name=" 3"/>
              <p:cNvSpPr>
                <a:spLocks noChangeAspect="1"/>
              </p:cNvSpPr>
              <p:nvPr/>
            </p:nvSpPr>
            <p:spPr>
              <a:xfrm rot="17014155">
                <a:off x="570815" y="3366418"/>
                <a:ext cx="1649785" cy="1885531"/>
              </a:xfrm>
              <a:prstGeom prst="leftCircularArrow">
                <a:avLst>
                  <a:gd name="adj1" fmla="val 6452"/>
                  <a:gd name="adj2" fmla="val 429999"/>
                  <a:gd name="adj3" fmla="val 10489124"/>
                  <a:gd name="adj4" fmla="val 14837806"/>
                  <a:gd name="adj5" fmla="val 7527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</p:grpSp>
        <p:grpSp>
          <p:nvGrpSpPr>
            <p:cNvPr id="7" name="Gruppieren 35"/>
            <p:cNvGrpSpPr/>
            <p:nvPr/>
          </p:nvGrpSpPr>
          <p:grpSpPr>
            <a:xfrm>
              <a:off x="1706616" y="1357298"/>
              <a:ext cx="1649785" cy="1885531"/>
              <a:chOff x="1802400" y="1388558"/>
              <a:chExt cx="1649785" cy="1885531"/>
            </a:xfrm>
          </p:grpSpPr>
          <p:sp>
            <p:nvSpPr>
              <p:cNvPr id="26" name=" 3"/>
              <p:cNvSpPr/>
              <p:nvPr/>
            </p:nvSpPr>
            <p:spPr>
              <a:xfrm rot="20700000">
                <a:off x="1813002" y="1741572"/>
                <a:ext cx="1324299" cy="1324299"/>
              </a:xfrm>
              <a:prstGeom prst="gear6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  <p:sp>
            <p:nvSpPr>
              <p:cNvPr id="27" name=" 4"/>
              <p:cNvSpPr/>
              <p:nvPr/>
            </p:nvSpPr>
            <p:spPr>
              <a:xfrm>
                <a:off x="2013032" y="2032030"/>
                <a:ext cx="942983" cy="743383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6670" tIns="26670" rIns="26670" bIns="26670" numCol="1" spcCol="1270" anchor="ctr" anchorCtr="0">
                <a:noAutofit/>
              </a:bodyPr>
              <a:lstStyle/>
              <a:p>
                <a:pPr lvl="0" algn="ctr" defTabSz="9334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de-DE" sz="500" kern="1200" dirty="0" err="1" smtClean="0"/>
                  <a:t>XFinger-print</a:t>
                </a:r>
                <a:endParaRPr lang="de-DE" sz="500" kern="1200" dirty="0"/>
              </a:p>
            </p:txBody>
          </p:sp>
          <p:sp>
            <p:nvSpPr>
              <p:cNvPr id="28" name=" 3"/>
              <p:cNvSpPr>
                <a:spLocks noChangeAspect="1"/>
              </p:cNvSpPr>
              <p:nvPr/>
            </p:nvSpPr>
            <p:spPr>
              <a:xfrm rot="10334647">
                <a:off x="1802400" y="1388558"/>
                <a:ext cx="1649785" cy="1885531"/>
              </a:xfrm>
              <a:prstGeom prst="leftCircularArrow">
                <a:avLst>
                  <a:gd name="adj1" fmla="val 6452"/>
                  <a:gd name="adj2" fmla="val 429999"/>
                  <a:gd name="adj3" fmla="val 10489124"/>
                  <a:gd name="adj4" fmla="val 14837806"/>
                  <a:gd name="adj5" fmla="val 7527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</p:grpSp>
      </p:grpSp>
      <p:sp>
        <p:nvSpPr>
          <p:cNvPr id="42" name="Freihandform 41"/>
          <p:cNvSpPr/>
          <p:nvPr/>
        </p:nvSpPr>
        <p:spPr>
          <a:xfrm>
            <a:off x="2428860" y="1357298"/>
            <a:ext cx="6317142" cy="4857784"/>
          </a:xfrm>
          <a:custGeom>
            <a:avLst/>
            <a:gdLst>
              <a:gd name="connsiteX0" fmla="*/ 4378782 w 4910171"/>
              <a:gd name="connsiteY0" fmla="*/ 424541 h 3615416"/>
              <a:gd name="connsiteX1" fmla="*/ 4302582 w 4910171"/>
              <a:gd name="connsiteY1" fmla="*/ 481691 h 3615416"/>
              <a:gd name="connsiteX2" fmla="*/ 4264482 w 4910171"/>
              <a:gd name="connsiteY2" fmla="*/ 567416 h 3615416"/>
              <a:gd name="connsiteX3" fmla="*/ 4254957 w 4910171"/>
              <a:gd name="connsiteY3" fmla="*/ 634091 h 3615416"/>
              <a:gd name="connsiteX4" fmla="*/ 4274007 w 4910171"/>
              <a:gd name="connsiteY4" fmla="*/ 815066 h 3615416"/>
              <a:gd name="connsiteX5" fmla="*/ 4293057 w 4910171"/>
              <a:gd name="connsiteY5" fmla="*/ 872216 h 3615416"/>
              <a:gd name="connsiteX6" fmla="*/ 4340682 w 4910171"/>
              <a:gd name="connsiteY6" fmla="*/ 929366 h 3615416"/>
              <a:gd name="connsiteX7" fmla="*/ 4369257 w 4910171"/>
              <a:gd name="connsiteY7" fmla="*/ 957941 h 3615416"/>
              <a:gd name="connsiteX8" fmla="*/ 4435932 w 4910171"/>
              <a:gd name="connsiteY8" fmla="*/ 996041 h 3615416"/>
              <a:gd name="connsiteX9" fmla="*/ 4502607 w 4910171"/>
              <a:gd name="connsiteY9" fmla="*/ 1015091 h 3615416"/>
              <a:gd name="connsiteX10" fmla="*/ 4531182 w 4910171"/>
              <a:gd name="connsiteY10" fmla="*/ 1024616 h 3615416"/>
              <a:gd name="connsiteX11" fmla="*/ 4635957 w 4910171"/>
              <a:gd name="connsiteY11" fmla="*/ 1053191 h 3615416"/>
              <a:gd name="connsiteX12" fmla="*/ 4731207 w 4910171"/>
              <a:gd name="connsiteY12" fmla="*/ 1091291 h 3615416"/>
              <a:gd name="connsiteX13" fmla="*/ 4835982 w 4910171"/>
              <a:gd name="connsiteY13" fmla="*/ 1138916 h 3615416"/>
              <a:gd name="connsiteX14" fmla="*/ 4855032 w 4910171"/>
              <a:gd name="connsiteY14" fmla="*/ 1215116 h 3615416"/>
              <a:gd name="connsiteX15" fmla="*/ 4883607 w 4910171"/>
              <a:gd name="connsiteY15" fmla="*/ 1281791 h 3615416"/>
              <a:gd name="connsiteX16" fmla="*/ 4855032 w 4910171"/>
              <a:gd name="connsiteY16" fmla="*/ 1624691 h 3615416"/>
              <a:gd name="connsiteX17" fmla="*/ 4816932 w 4910171"/>
              <a:gd name="connsiteY17" fmla="*/ 1691366 h 3615416"/>
              <a:gd name="connsiteX18" fmla="*/ 4702632 w 4910171"/>
              <a:gd name="connsiteY18" fmla="*/ 1719941 h 3615416"/>
              <a:gd name="connsiteX19" fmla="*/ 4664532 w 4910171"/>
              <a:gd name="connsiteY19" fmla="*/ 1786616 h 3615416"/>
              <a:gd name="connsiteX20" fmla="*/ 4607382 w 4910171"/>
              <a:gd name="connsiteY20" fmla="*/ 1891391 h 3615416"/>
              <a:gd name="connsiteX21" fmla="*/ 4626432 w 4910171"/>
              <a:gd name="connsiteY21" fmla="*/ 2177141 h 3615416"/>
              <a:gd name="connsiteX22" fmla="*/ 4635957 w 4910171"/>
              <a:gd name="connsiteY22" fmla="*/ 2205716 h 3615416"/>
              <a:gd name="connsiteX23" fmla="*/ 4664532 w 4910171"/>
              <a:gd name="connsiteY23" fmla="*/ 2243816 h 3615416"/>
              <a:gd name="connsiteX24" fmla="*/ 4693107 w 4910171"/>
              <a:gd name="connsiteY24" fmla="*/ 2329541 h 3615416"/>
              <a:gd name="connsiteX25" fmla="*/ 4683582 w 4910171"/>
              <a:gd name="connsiteY25" fmla="*/ 2472416 h 3615416"/>
              <a:gd name="connsiteX26" fmla="*/ 4664532 w 4910171"/>
              <a:gd name="connsiteY26" fmla="*/ 2548616 h 3615416"/>
              <a:gd name="connsiteX27" fmla="*/ 4655007 w 4910171"/>
              <a:gd name="connsiteY27" fmla="*/ 2586716 h 3615416"/>
              <a:gd name="connsiteX28" fmla="*/ 4626432 w 4910171"/>
              <a:gd name="connsiteY28" fmla="*/ 2634341 h 3615416"/>
              <a:gd name="connsiteX29" fmla="*/ 4607382 w 4910171"/>
              <a:gd name="connsiteY29" fmla="*/ 2672441 h 3615416"/>
              <a:gd name="connsiteX30" fmla="*/ 4569282 w 4910171"/>
              <a:gd name="connsiteY30" fmla="*/ 2729591 h 3615416"/>
              <a:gd name="connsiteX31" fmla="*/ 4512132 w 4910171"/>
              <a:gd name="connsiteY31" fmla="*/ 2796266 h 3615416"/>
              <a:gd name="connsiteX32" fmla="*/ 4454982 w 4910171"/>
              <a:gd name="connsiteY32" fmla="*/ 2786741 h 3615416"/>
              <a:gd name="connsiteX33" fmla="*/ 4416882 w 4910171"/>
              <a:gd name="connsiteY33" fmla="*/ 2710541 h 3615416"/>
              <a:gd name="connsiteX34" fmla="*/ 4397832 w 4910171"/>
              <a:gd name="connsiteY34" fmla="*/ 2681966 h 3615416"/>
              <a:gd name="connsiteX35" fmla="*/ 4350207 w 4910171"/>
              <a:gd name="connsiteY35" fmla="*/ 2605766 h 3615416"/>
              <a:gd name="connsiteX36" fmla="*/ 4331157 w 4910171"/>
              <a:gd name="connsiteY36" fmla="*/ 2577191 h 3615416"/>
              <a:gd name="connsiteX37" fmla="*/ 4264482 w 4910171"/>
              <a:gd name="connsiteY37" fmla="*/ 2548616 h 3615416"/>
              <a:gd name="connsiteX38" fmla="*/ 4226382 w 4910171"/>
              <a:gd name="connsiteY38" fmla="*/ 2567666 h 3615416"/>
              <a:gd name="connsiteX39" fmla="*/ 4188282 w 4910171"/>
              <a:gd name="connsiteY39" fmla="*/ 2615291 h 3615416"/>
              <a:gd name="connsiteX40" fmla="*/ 4159707 w 4910171"/>
              <a:gd name="connsiteY40" fmla="*/ 2643866 h 3615416"/>
              <a:gd name="connsiteX41" fmla="*/ 4121607 w 4910171"/>
              <a:gd name="connsiteY41" fmla="*/ 2701016 h 3615416"/>
              <a:gd name="connsiteX42" fmla="*/ 4112082 w 4910171"/>
              <a:gd name="connsiteY42" fmla="*/ 2739116 h 3615416"/>
              <a:gd name="connsiteX43" fmla="*/ 4102557 w 4910171"/>
              <a:gd name="connsiteY43" fmla="*/ 2796266 h 3615416"/>
              <a:gd name="connsiteX44" fmla="*/ 4093032 w 4910171"/>
              <a:gd name="connsiteY44" fmla="*/ 2824841 h 3615416"/>
              <a:gd name="connsiteX45" fmla="*/ 4083507 w 4910171"/>
              <a:gd name="connsiteY45" fmla="*/ 2872466 h 3615416"/>
              <a:gd name="connsiteX46" fmla="*/ 4026357 w 4910171"/>
              <a:gd name="connsiteY46" fmla="*/ 2948666 h 3615416"/>
              <a:gd name="connsiteX47" fmla="*/ 4007307 w 4910171"/>
              <a:gd name="connsiteY47" fmla="*/ 3015341 h 3615416"/>
              <a:gd name="connsiteX48" fmla="*/ 3988257 w 4910171"/>
              <a:gd name="connsiteY48" fmla="*/ 3053441 h 3615416"/>
              <a:gd name="connsiteX49" fmla="*/ 3959682 w 4910171"/>
              <a:gd name="connsiteY49" fmla="*/ 3120116 h 3615416"/>
              <a:gd name="connsiteX50" fmla="*/ 3873957 w 4910171"/>
              <a:gd name="connsiteY50" fmla="*/ 3224891 h 3615416"/>
              <a:gd name="connsiteX51" fmla="*/ 3835857 w 4910171"/>
              <a:gd name="connsiteY51" fmla="*/ 3272516 h 3615416"/>
              <a:gd name="connsiteX52" fmla="*/ 3740607 w 4910171"/>
              <a:gd name="connsiteY52" fmla="*/ 3339191 h 3615416"/>
              <a:gd name="connsiteX53" fmla="*/ 3702507 w 4910171"/>
              <a:gd name="connsiteY53" fmla="*/ 3358241 h 3615416"/>
              <a:gd name="connsiteX54" fmla="*/ 3673932 w 4910171"/>
              <a:gd name="connsiteY54" fmla="*/ 3386816 h 3615416"/>
              <a:gd name="connsiteX55" fmla="*/ 3626307 w 4910171"/>
              <a:gd name="connsiteY55" fmla="*/ 3415391 h 3615416"/>
              <a:gd name="connsiteX56" fmla="*/ 3588207 w 4910171"/>
              <a:gd name="connsiteY56" fmla="*/ 3443966 h 3615416"/>
              <a:gd name="connsiteX57" fmla="*/ 3502482 w 4910171"/>
              <a:gd name="connsiteY57" fmla="*/ 3491591 h 3615416"/>
              <a:gd name="connsiteX58" fmla="*/ 3464382 w 4910171"/>
              <a:gd name="connsiteY58" fmla="*/ 3501116 h 3615416"/>
              <a:gd name="connsiteX59" fmla="*/ 3435807 w 4910171"/>
              <a:gd name="connsiteY59" fmla="*/ 3510641 h 3615416"/>
              <a:gd name="connsiteX60" fmla="*/ 3369132 w 4910171"/>
              <a:gd name="connsiteY60" fmla="*/ 3472541 h 3615416"/>
              <a:gd name="connsiteX61" fmla="*/ 3321507 w 4910171"/>
              <a:gd name="connsiteY61" fmla="*/ 3463016 h 3615416"/>
              <a:gd name="connsiteX62" fmla="*/ 2788107 w 4910171"/>
              <a:gd name="connsiteY62" fmla="*/ 3472541 h 3615416"/>
              <a:gd name="connsiteX63" fmla="*/ 2578557 w 4910171"/>
              <a:gd name="connsiteY63" fmla="*/ 3520166 h 3615416"/>
              <a:gd name="connsiteX64" fmla="*/ 2521407 w 4910171"/>
              <a:gd name="connsiteY64" fmla="*/ 3548741 h 3615416"/>
              <a:gd name="connsiteX65" fmla="*/ 2502357 w 4910171"/>
              <a:gd name="connsiteY65" fmla="*/ 3577316 h 3615416"/>
              <a:gd name="connsiteX66" fmla="*/ 2464257 w 4910171"/>
              <a:gd name="connsiteY66" fmla="*/ 3586841 h 3615416"/>
              <a:gd name="connsiteX67" fmla="*/ 2273757 w 4910171"/>
              <a:gd name="connsiteY67" fmla="*/ 3615416 h 3615416"/>
              <a:gd name="connsiteX68" fmla="*/ 2159457 w 4910171"/>
              <a:gd name="connsiteY68" fmla="*/ 3596366 h 3615416"/>
              <a:gd name="connsiteX69" fmla="*/ 2102307 w 4910171"/>
              <a:gd name="connsiteY69" fmla="*/ 3548741 h 3615416"/>
              <a:gd name="connsiteX70" fmla="*/ 2083257 w 4910171"/>
              <a:gd name="connsiteY70" fmla="*/ 3510641 h 3615416"/>
              <a:gd name="connsiteX71" fmla="*/ 2102307 w 4910171"/>
              <a:gd name="connsiteY71" fmla="*/ 3320141 h 3615416"/>
              <a:gd name="connsiteX72" fmla="*/ 2121357 w 4910171"/>
              <a:gd name="connsiteY72" fmla="*/ 3282041 h 3615416"/>
              <a:gd name="connsiteX73" fmla="*/ 2149932 w 4910171"/>
              <a:gd name="connsiteY73" fmla="*/ 3243941 h 3615416"/>
              <a:gd name="connsiteX74" fmla="*/ 2207082 w 4910171"/>
              <a:gd name="connsiteY74" fmla="*/ 3158216 h 3615416"/>
              <a:gd name="connsiteX75" fmla="*/ 2216607 w 4910171"/>
              <a:gd name="connsiteY75" fmla="*/ 3129641 h 3615416"/>
              <a:gd name="connsiteX76" fmla="*/ 2254707 w 4910171"/>
              <a:gd name="connsiteY76" fmla="*/ 3101066 h 3615416"/>
              <a:gd name="connsiteX77" fmla="*/ 2273757 w 4910171"/>
              <a:gd name="connsiteY77" fmla="*/ 3072491 h 3615416"/>
              <a:gd name="connsiteX78" fmla="*/ 2283282 w 4910171"/>
              <a:gd name="connsiteY78" fmla="*/ 3034391 h 3615416"/>
              <a:gd name="connsiteX79" fmla="*/ 2235657 w 4910171"/>
              <a:gd name="connsiteY79" fmla="*/ 2929616 h 3615416"/>
              <a:gd name="connsiteX80" fmla="*/ 2207082 w 4910171"/>
              <a:gd name="connsiteY80" fmla="*/ 2901041 h 3615416"/>
              <a:gd name="connsiteX81" fmla="*/ 2149932 w 4910171"/>
              <a:gd name="connsiteY81" fmla="*/ 2862941 h 3615416"/>
              <a:gd name="connsiteX82" fmla="*/ 2092782 w 4910171"/>
              <a:gd name="connsiteY82" fmla="*/ 2843891 h 3615416"/>
              <a:gd name="connsiteX83" fmla="*/ 2035632 w 4910171"/>
              <a:gd name="connsiteY83" fmla="*/ 2786741 h 3615416"/>
              <a:gd name="connsiteX84" fmla="*/ 1997532 w 4910171"/>
              <a:gd name="connsiteY84" fmla="*/ 2777216 h 3615416"/>
              <a:gd name="connsiteX85" fmla="*/ 1949907 w 4910171"/>
              <a:gd name="connsiteY85" fmla="*/ 2758166 h 3615416"/>
              <a:gd name="connsiteX86" fmla="*/ 1873707 w 4910171"/>
              <a:gd name="connsiteY86" fmla="*/ 2748641 h 3615416"/>
              <a:gd name="connsiteX87" fmla="*/ 1835607 w 4910171"/>
              <a:gd name="connsiteY87" fmla="*/ 2739116 h 3615416"/>
              <a:gd name="connsiteX88" fmla="*/ 1759407 w 4910171"/>
              <a:gd name="connsiteY88" fmla="*/ 2729591 h 3615416"/>
              <a:gd name="connsiteX89" fmla="*/ 1587957 w 4910171"/>
              <a:gd name="connsiteY89" fmla="*/ 2748641 h 3615416"/>
              <a:gd name="connsiteX90" fmla="*/ 1502232 w 4910171"/>
              <a:gd name="connsiteY90" fmla="*/ 2796266 h 3615416"/>
              <a:gd name="connsiteX91" fmla="*/ 1464132 w 4910171"/>
              <a:gd name="connsiteY91" fmla="*/ 2815316 h 3615416"/>
              <a:gd name="connsiteX92" fmla="*/ 1416507 w 4910171"/>
              <a:gd name="connsiteY92" fmla="*/ 2843891 h 3615416"/>
              <a:gd name="connsiteX93" fmla="*/ 1387932 w 4910171"/>
              <a:gd name="connsiteY93" fmla="*/ 2853416 h 3615416"/>
              <a:gd name="connsiteX94" fmla="*/ 1340307 w 4910171"/>
              <a:gd name="connsiteY94" fmla="*/ 2872466 h 3615416"/>
              <a:gd name="connsiteX95" fmla="*/ 1302207 w 4910171"/>
              <a:gd name="connsiteY95" fmla="*/ 2891516 h 3615416"/>
              <a:gd name="connsiteX96" fmla="*/ 1264107 w 4910171"/>
              <a:gd name="connsiteY96" fmla="*/ 2901041 h 3615416"/>
              <a:gd name="connsiteX97" fmla="*/ 1216482 w 4910171"/>
              <a:gd name="connsiteY97" fmla="*/ 2920091 h 3615416"/>
              <a:gd name="connsiteX98" fmla="*/ 1140282 w 4910171"/>
              <a:gd name="connsiteY98" fmla="*/ 2910566 h 3615416"/>
              <a:gd name="connsiteX99" fmla="*/ 1102182 w 4910171"/>
              <a:gd name="connsiteY99" fmla="*/ 2881991 h 3615416"/>
              <a:gd name="connsiteX100" fmla="*/ 978357 w 4910171"/>
              <a:gd name="connsiteY100" fmla="*/ 2796266 h 3615416"/>
              <a:gd name="connsiteX101" fmla="*/ 940257 w 4910171"/>
              <a:gd name="connsiteY101" fmla="*/ 2767691 h 3615416"/>
              <a:gd name="connsiteX102" fmla="*/ 864057 w 4910171"/>
              <a:gd name="connsiteY102" fmla="*/ 2710541 h 3615416"/>
              <a:gd name="connsiteX103" fmla="*/ 749757 w 4910171"/>
              <a:gd name="connsiteY103" fmla="*/ 2624816 h 3615416"/>
              <a:gd name="connsiteX104" fmla="*/ 673557 w 4910171"/>
              <a:gd name="connsiteY104" fmla="*/ 2481941 h 3615416"/>
              <a:gd name="connsiteX105" fmla="*/ 616407 w 4910171"/>
              <a:gd name="connsiteY105" fmla="*/ 2405741 h 3615416"/>
              <a:gd name="connsiteX106" fmla="*/ 597357 w 4910171"/>
              <a:gd name="connsiteY106" fmla="*/ 2377166 h 3615416"/>
              <a:gd name="connsiteX107" fmla="*/ 530682 w 4910171"/>
              <a:gd name="connsiteY107" fmla="*/ 2291441 h 3615416"/>
              <a:gd name="connsiteX108" fmla="*/ 521157 w 4910171"/>
              <a:gd name="connsiteY108" fmla="*/ 2262866 h 3615416"/>
              <a:gd name="connsiteX109" fmla="*/ 540207 w 4910171"/>
              <a:gd name="connsiteY109" fmla="*/ 2158091 h 3615416"/>
              <a:gd name="connsiteX110" fmla="*/ 559257 w 4910171"/>
              <a:gd name="connsiteY110" fmla="*/ 2129516 h 3615416"/>
              <a:gd name="connsiteX111" fmla="*/ 587832 w 4910171"/>
              <a:gd name="connsiteY111" fmla="*/ 2081891 h 3615416"/>
              <a:gd name="connsiteX112" fmla="*/ 616407 w 4910171"/>
              <a:gd name="connsiteY112" fmla="*/ 2015216 h 3615416"/>
              <a:gd name="connsiteX113" fmla="*/ 635457 w 4910171"/>
              <a:gd name="connsiteY113" fmla="*/ 1948541 h 3615416"/>
              <a:gd name="connsiteX114" fmla="*/ 664032 w 4910171"/>
              <a:gd name="connsiteY114" fmla="*/ 1881866 h 3615416"/>
              <a:gd name="connsiteX115" fmla="*/ 702132 w 4910171"/>
              <a:gd name="connsiteY115" fmla="*/ 1824716 h 3615416"/>
              <a:gd name="connsiteX116" fmla="*/ 730707 w 4910171"/>
              <a:gd name="connsiteY116" fmla="*/ 1786616 h 3615416"/>
              <a:gd name="connsiteX117" fmla="*/ 749757 w 4910171"/>
              <a:gd name="connsiteY117" fmla="*/ 1748516 h 3615416"/>
              <a:gd name="connsiteX118" fmla="*/ 730707 w 4910171"/>
              <a:gd name="connsiteY118" fmla="*/ 1719941 h 3615416"/>
              <a:gd name="connsiteX119" fmla="*/ 702132 w 4910171"/>
              <a:gd name="connsiteY119" fmla="*/ 1710416 h 3615416"/>
              <a:gd name="connsiteX120" fmla="*/ 635457 w 4910171"/>
              <a:gd name="connsiteY120" fmla="*/ 1681841 h 3615416"/>
              <a:gd name="connsiteX121" fmla="*/ 483057 w 4910171"/>
              <a:gd name="connsiteY121" fmla="*/ 1643741 h 3615416"/>
              <a:gd name="connsiteX122" fmla="*/ 359232 w 4910171"/>
              <a:gd name="connsiteY122" fmla="*/ 1615166 h 3615416"/>
              <a:gd name="connsiteX123" fmla="*/ 235407 w 4910171"/>
              <a:gd name="connsiteY123" fmla="*/ 1577066 h 3615416"/>
              <a:gd name="connsiteX124" fmla="*/ 73482 w 4910171"/>
              <a:gd name="connsiteY124" fmla="*/ 1519916 h 3615416"/>
              <a:gd name="connsiteX125" fmla="*/ 35382 w 4910171"/>
              <a:gd name="connsiteY125" fmla="*/ 1500866 h 3615416"/>
              <a:gd name="connsiteX126" fmla="*/ 6807 w 4910171"/>
              <a:gd name="connsiteY126" fmla="*/ 1396091 h 3615416"/>
              <a:gd name="connsiteX127" fmla="*/ 25857 w 4910171"/>
              <a:gd name="connsiteY127" fmla="*/ 1196066 h 3615416"/>
              <a:gd name="connsiteX128" fmla="*/ 54432 w 4910171"/>
              <a:gd name="connsiteY128" fmla="*/ 1148441 h 3615416"/>
              <a:gd name="connsiteX129" fmla="*/ 83007 w 4910171"/>
              <a:gd name="connsiteY129" fmla="*/ 1110341 h 3615416"/>
              <a:gd name="connsiteX130" fmla="*/ 111582 w 4910171"/>
              <a:gd name="connsiteY130" fmla="*/ 1091291 h 3615416"/>
              <a:gd name="connsiteX131" fmla="*/ 130632 w 4910171"/>
              <a:gd name="connsiteY131" fmla="*/ 1062716 h 3615416"/>
              <a:gd name="connsiteX132" fmla="*/ 340182 w 4910171"/>
              <a:gd name="connsiteY132" fmla="*/ 1062716 h 3615416"/>
              <a:gd name="connsiteX133" fmla="*/ 444957 w 4910171"/>
              <a:gd name="connsiteY133" fmla="*/ 1138916 h 3615416"/>
              <a:gd name="connsiteX134" fmla="*/ 530682 w 4910171"/>
              <a:gd name="connsiteY134" fmla="*/ 1196066 h 3615416"/>
              <a:gd name="connsiteX135" fmla="*/ 711657 w 4910171"/>
              <a:gd name="connsiteY135" fmla="*/ 1167491 h 3615416"/>
              <a:gd name="connsiteX136" fmla="*/ 778332 w 4910171"/>
              <a:gd name="connsiteY136" fmla="*/ 1138916 h 3615416"/>
              <a:gd name="connsiteX137" fmla="*/ 797382 w 4910171"/>
              <a:gd name="connsiteY137" fmla="*/ 1110341 h 3615416"/>
              <a:gd name="connsiteX138" fmla="*/ 825957 w 4910171"/>
              <a:gd name="connsiteY138" fmla="*/ 1081766 h 3615416"/>
              <a:gd name="connsiteX139" fmla="*/ 873582 w 4910171"/>
              <a:gd name="connsiteY139" fmla="*/ 1015091 h 3615416"/>
              <a:gd name="connsiteX140" fmla="*/ 911682 w 4910171"/>
              <a:gd name="connsiteY140" fmla="*/ 938891 h 3615416"/>
              <a:gd name="connsiteX141" fmla="*/ 930732 w 4910171"/>
              <a:gd name="connsiteY141" fmla="*/ 910316 h 3615416"/>
              <a:gd name="connsiteX142" fmla="*/ 959307 w 4910171"/>
              <a:gd name="connsiteY142" fmla="*/ 872216 h 3615416"/>
              <a:gd name="connsiteX143" fmla="*/ 978357 w 4910171"/>
              <a:gd name="connsiteY143" fmla="*/ 834116 h 3615416"/>
              <a:gd name="connsiteX144" fmla="*/ 1016457 w 4910171"/>
              <a:gd name="connsiteY144" fmla="*/ 776966 h 3615416"/>
              <a:gd name="connsiteX145" fmla="*/ 1035507 w 4910171"/>
              <a:gd name="connsiteY145" fmla="*/ 748391 h 3615416"/>
              <a:gd name="connsiteX146" fmla="*/ 1064082 w 4910171"/>
              <a:gd name="connsiteY146" fmla="*/ 710291 h 3615416"/>
              <a:gd name="connsiteX147" fmla="*/ 1102182 w 4910171"/>
              <a:gd name="connsiteY147" fmla="*/ 653141 h 3615416"/>
              <a:gd name="connsiteX148" fmla="*/ 1140282 w 4910171"/>
              <a:gd name="connsiteY148" fmla="*/ 634091 h 3615416"/>
              <a:gd name="connsiteX149" fmla="*/ 1226007 w 4910171"/>
              <a:gd name="connsiteY149" fmla="*/ 595991 h 3615416"/>
              <a:gd name="connsiteX150" fmla="*/ 1321257 w 4910171"/>
              <a:gd name="connsiteY150" fmla="*/ 548366 h 3615416"/>
              <a:gd name="connsiteX151" fmla="*/ 1397457 w 4910171"/>
              <a:gd name="connsiteY151" fmla="*/ 500741 h 3615416"/>
              <a:gd name="connsiteX152" fmla="*/ 1445082 w 4910171"/>
              <a:gd name="connsiteY152" fmla="*/ 491216 h 3615416"/>
              <a:gd name="connsiteX153" fmla="*/ 1483182 w 4910171"/>
              <a:gd name="connsiteY153" fmla="*/ 472166 h 3615416"/>
              <a:gd name="connsiteX154" fmla="*/ 1559382 w 4910171"/>
              <a:gd name="connsiteY154" fmla="*/ 462641 h 3615416"/>
              <a:gd name="connsiteX155" fmla="*/ 1607007 w 4910171"/>
              <a:gd name="connsiteY155" fmla="*/ 453116 h 3615416"/>
              <a:gd name="connsiteX156" fmla="*/ 1692732 w 4910171"/>
              <a:gd name="connsiteY156" fmla="*/ 472166 h 3615416"/>
              <a:gd name="connsiteX157" fmla="*/ 1721307 w 4910171"/>
              <a:gd name="connsiteY157" fmla="*/ 481691 h 3615416"/>
              <a:gd name="connsiteX158" fmla="*/ 1778457 w 4910171"/>
              <a:gd name="connsiteY158" fmla="*/ 557891 h 3615416"/>
              <a:gd name="connsiteX159" fmla="*/ 1845132 w 4910171"/>
              <a:gd name="connsiteY159" fmla="*/ 634091 h 3615416"/>
              <a:gd name="connsiteX160" fmla="*/ 1930857 w 4910171"/>
              <a:gd name="connsiteY160" fmla="*/ 672191 h 3615416"/>
              <a:gd name="connsiteX161" fmla="*/ 2016582 w 4910171"/>
              <a:gd name="connsiteY161" fmla="*/ 700766 h 3615416"/>
              <a:gd name="connsiteX162" fmla="*/ 2083257 w 4910171"/>
              <a:gd name="connsiteY162" fmla="*/ 672191 h 3615416"/>
              <a:gd name="connsiteX163" fmla="*/ 2197557 w 4910171"/>
              <a:gd name="connsiteY163" fmla="*/ 576941 h 3615416"/>
              <a:gd name="connsiteX164" fmla="*/ 2235657 w 4910171"/>
              <a:gd name="connsiteY164" fmla="*/ 519791 h 3615416"/>
              <a:gd name="connsiteX165" fmla="*/ 2254707 w 4910171"/>
              <a:gd name="connsiteY165" fmla="*/ 491216 h 3615416"/>
              <a:gd name="connsiteX166" fmla="*/ 2283282 w 4910171"/>
              <a:gd name="connsiteY166" fmla="*/ 310241 h 3615416"/>
              <a:gd name="connsiteX167" fmla="*/ 2340432 w 4910171"/>
              <a:gd name="connsiteY167" fmla="*/ 262616 h 3615416"/>
              <a:gd name="connsiteX168" fmla="*/ 2435682 w 4910171"/>
              <a:gd name="connsiteY168" fmla="*/ 234041 h 3615416"/>
              <a:gd name="connsiteX169" fmla="*/ 2559507 w 4910171"/>
              <a:gd name="connsiteY169" fmla="*/ 195941 h 3615416"/>
              <a:gd name="connsiteX170" fmla="*/ 2740482 w 4910171"/>
              <a:gd name="connsiteY170" fmla="*/ 176891 h 3615416"/>
              <a:gd name="connsiteX171" fmla="*/ 2835732 w 4910171"/>
              <a:gd name="connsiteY171" fmla="*/ 167366 h 3615416"/>
              <a:gd name="connsiteX172" fmla="*/ 3311982 w 4910171"/>
              <a:gd name="connsiteY172" fmla="*/ 186416 h 3615416"/>
              <a:gd name="connsiteX173" fmla="*/ 3340557 w 4910171"/>
              <a:gd name="connsiteY173" fmla="*/ 195941 h 3615416"/>
              <a:gd name="connsiteX174" fmla="*/ 3378657 w 4910171"/>
              <a:gd name="connsiteY174" fmla="*/ 176891 h 3615416"/>
              <a:gd name="connsiteX175" fmla="*/ 3645357 w 4910171"/>
              <a:gd name="connsiteY175" fmla="*/ 129266 h 3615416"/>
              <a:gd name="connsiteX176" fmla="*/ 3807282 w 4910171"/>
              <a:gd name="connsiteY176" fmla="*/ 110216 h 3615416"/>
              <a:gd name="connsiteX177" fmla="*/ 3959682 w 4910171"/>
              <a:gd name="connsiteY177" fmla="*/ 100691 h 3615416"/>
              <a:gd name="connsiteX178" fmla="*/ 4188282 w 4910171"/>
              <a:gd name="connsiteY178" fmla="*/ 81641 h 3615416"/>
              <a:gd name="connsiteX179" fmla="*/ 4254957 w 4910171"/>
              <a:gd name="connsiteY179" fmla="*/ 72116 h 3615416"/>
              <a:gd name="connsiteX180" fmla="*/ 4283532 w 4910171"/>
              <a:gd name="connsiteY180" fmla="*/ 43541 h 3615416"/>
              <a:gd name="connsiteX181" fmla="*/ 4569282 w 4910171"/>
              <a:gd name="connsiteY181" fmla="*/ 43541 h 3615416"/>
              <a:gd name="connsiteX182" fmla="*/ 4597857 w 4910171"/>
              <a:gd name="connsiteY182" fmla="*/ 62591 h 3615416"/>
              <a:gd name="connsiteX183" fmla="*/ 4645482 w 4910171"/>
              <a:gd name="connsiteY183" fmla="*/ 81641 h 3615416"/>
              <a:gd name="connsiteX184" fmla="*/ 4683582 w 4910171"/>
              <a:gd name="connsiteY184" fmla="*/ 214991 h 3615416"/>
              <a:gd name="connsiteX185" fmla="*/ 4702632 w 4910171"/>
              <a:gd name="connsiteY185" fmla="*/ 262616 h 3615416"/>
              <a:gd name="connsiteX186" fmla="*/ 4597857 w 4910171"/>
              <a:gd name="connsiteY186" fmla="*/ 300716 h 3615416"/>
              <a:gd name="connsiteX187" fmla="*/ 4540707 w 4910171"/>
              <a:gd name="connsiteY187" fmla="*/ 357866 h 3615416"/>
              <a:gd name="connsiteX188" fmla="*/ 4512132 w 4910171"/>
              <a:gd name="connsiteY188" fmla="*/ 376916 h 3615416"/>
              <a:gd name="connsiteX189" fmla="*/ 4445457 w 4910171"/>
              <a:gd name="connsiteY189" fmla="*/ 395966 h 3615416"/>
              <a:gd name="connsiteX190" fmla="*/ 4416882 w 4910171"/>
              <a:gd name="connsiteY190" fmla="*/ 405491 h 3615416"/>
              <a:gd name="connsiteX191" fmla="*/ 4378782 w 4910171"/>
              <a:gd name="connsiteY191" fmla="*/ 424541 h 36154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</a:cxnLst>
            <a:rect l="l" t="t" r="r" b="b"/>
            <a:pathLst>
              <a:path w="4910171" h="3615416">
                <a:moveTo>
                  <a:pt x="4378782" y="424541"/>
                </a:moveTo>
                <a:cubicBezTo>
                  <a:pt x="4359732" y="437241"/>
                  <a:pt x="4318420" y="463590"/>
                  <a:pt x="4302582" y="481691"/>
                </a:cubicBezTo>
                <a:cubicBezTo>
                  <a:pt x="4292746" y="492932"/>
                  <a:pt x="4268502" y="557366"/>
                  <a:pt x="4264482" y="567416"/>
                </a:cubicBezTo>
                <a:cubicBezTo>
                  <a:pt x="4261307" y="589641"/>
                  <a:pt x="4254957" y="611640"/>
                  <a:pt x="4254957" y="634091"/>
                </a:cubicBezTo>
                <a:cubicBezTo>
                  <a:pt x="4254957" y="704083"/>
                  <a:pt x="4255757" y="754232"/>
                  <a:pt x="4274007" y="815066"/>
                </a:cubicBezTo>
                <a:cubicBezTo>
                  <a:pt x="4279777" y="834300"/>
                  <a:pt x="4280202" y="856790"/>
                  <a:pt x="4293057" y="872216"/>
                </a:cubicBezTo>
                <a:cubicBezTo>
                  <a:pt x="4308932" y="891266"/>
                  <a:pt x="4324207" y="910832"/>
                  <a:pt x="4340682" y="929366"/>
                </a:cubicBezTo>
                <a:cubicBezTo>
                  <a:pt x="4349631" y="939434"/>
                  <a:pt x="4358222" y="950216"/>
                  <a:pt x="4369257" y="957941"/>
                </a:cubicBezTo>
                <a:cubicBezTo>
                  <a:pt x="4390227" y="972620"/>
                  <a:pt x="4412404" y="985958"/>
                  <a:pt x="4435932" y="996041"/>
                </a:cubicBezTo>
                <a:cubicBezTo>
                  <a:pt x="4457177" y="1005146"/>
                  <a:pt x="4480467" y="1008449"/>
                  <a:pt x="4502607" y="1015091"/>
                </a:cubicBezTo>
                <a:cubicBezTo>
                  <a:pt x="4512224" y="1017976"/>
                  <a:pt x="4521528" y="1021858"/>
                  <a:pt x="4531182" y="1024616"/>
                </a:cubicBezTo>
                <a:cubicBezTo>
                  <a:pt x="4565990" y="1034561"/>
                  <a:pt x="4601614" y="1041743"/>
                  <a:pt x="4635957" y="1053191"/>
                </a:cubicBezTo>
                <a:cubicBezTo>
                  <a:pt x="4668398" y="1064005"/>
                  <a:pt x="4699958" y="1077403"/>
                  <a:pt x="4731207" y="1091291"/>
                </a:cubicBezTo>
                <a:cubicBezTo>
                  <a:pt x="4858977" y="1148078"/>
                  <a:pt x="4765408" y="1115391"/>
                  <a:pt x="4835982" y="1138916"/>
                </a:cubicBezTo>
                <a:cubicBezTo>
                  <a:pt x="4842332" y="1164316"/>
                  <a:pt x="4843323" y="1191698"/>
                  <a:pt x="4855032" y="1215116"/>
                </a:cubicBezTo>
                <a:cubicBezTo>
                  <a:pt x="4878572" y="1262196"/>
                  <a:pt x="4869592" y="1239746"/>
                  <a:pt x="4883607" y="1281791"/>
                </a:cubicBezTo>
                <a:cubicBezTo>
                  <a:pt x="4876317" y="1507796"/>
                  <a:pt x="4910171" y="1500627"/>
                  <a:pt x="4855032" y="1624691"/>
                </a:cubicBezTo>
                <a:cubicBezTo>
                  <a:pt x="4850844" y="1634113"/>
                  <a:pt x="4827748" y="1682352"/>
                  <a:pt x="4816932" y="1691366"/>
                </a:cubicBezTo>
                <a:cubicBezTo>
                  <a:pt x="4784640" y="1718276"/>
                  <a:pt x="4741175" y="1715123"/>
                  <a:pt x="4702632" y="1719941"/>
                </a:cubicBezTo>
                <a:cubicBezTo>
                  <a:pt x="4636734" y="1818789"/>
                  <a:pt x="4737041" y="1665768"/>
                  <a:pt x="4664532" y="1786616"/>
                </a:cubicBezTo>
                <a:cubicBezTo>
                  <a:pt x="4607431" y="1881784"/>
                  <a:pt x="4642042" y="1804741"/>
                  <a:pt x="4607382" y="1891391"/>
                </a:cubicBezTo>
                <a:cubicBezTo>
                  <a:pt x="4610538" y="1960817"/>
                  <a:pt x="4610991" y="2092218"/>
                  <a:pt x="4626432" y="2177141"/>
                </a:cubicBezTo>
                <a:cubicBezTo>
                  <a:pt x="4628228" y="2187019"/>
                  <a:pt x="4630976" y="2196999"/>
                  <a:pt x="4635957" y="2205716"/>
                </a:cubicBezTo>
                <a:cubicBezTo>
                  <a:pt x="4643833" y="2219499"/>
                  <a:pt x="4655007" y="2231116"/>
                  <a:pt x="4664532" y="2243816"/>
                </a:cubicBezTo>
                <a:cubicBezTo>
                  <a:pt x="4674057" y="2272391"/>
                  <a:pt x="4695111" y="2299487"/>
                  <a:pt x="4693107" y="2329541"/>
                </a:cubicBezTo>
                <a:cubicBezTo>
                  <a:pt x="4689932" y="2377166"/>
                  <a:pt x="4689755" y="2425086"/>
                  <a:pt x="4683582" y="2472416"/>
                </a:cubicBezTo>
                <a:cubicBezTo>
                  <a:pt x="4680196" y="2498378"/>
                  <a:pt x="4670882" y="2523216"/>
                  <a:pt x="4664532" y="2548616"/>
                </a:cubicBezTo>
                <a:cubicBezTo>
                  <a:pt x="4661357" y="2561316"/>
                  <a:pt x="4661742" y="2575491"/>
                  <a:pt x="4655007" y="2586716"/>
                </a:cubicBezTo>
                <a:cubicBezTo>
                  <a:pt x="4645482" y="2602591"/>
                  <a:pt x="4635423" y="2618157"/>
                  <a:pt x="4626432" y="2634341"/>
                </a:cubicBezTo>
                <a:cubicBezTo>
                  <a:pt x="4619536" y="2646753"/>
                  <a:pt x="4614687" y="2660265"/>
                  <a:pt x="4607382" y="2672441"/>
                </a:cubicBezTo>
                <a:cubicBezTo>
                  <a:pt x="4595602" y="2692074"/>
                  <a:pt x="4579521" y="2709113"/>
                  <a:pt x="4569282" y="2729591"/>
                </a:cubicBezTo>
                <a:cubicBezTo>
                  <a:pt x="4543132" y="2781890"/>
                  <a:pt x="4561591" y="2759172"/>
                  <a:pt x="4512132" y="2796266"/>
                </a:cubicBezTo>
                <a:cubicBezTo>
                  <a:pt x="4493082" y="2793091"/>
                  <a:pt x="4472256" y="2795378"/>
                  <a:pt x="4454982" y="2786741"/>
                </a:cubicBezTo>
                <a:cubicBezTo>
                  <a:pt x="4440270" y="2779385"/>
                  <a:pt x="4419539" y="2715854"/>
                  <a:pt x="4416882" y="2710541"/>
                </a:cubicBezTo>
                <a:cubicBezTo>
                  <a:pt x="4411762" y="2700302"/>
                  <a:pt x="4403512" y="2691905"/>
                  <a:pt x="4397832" y="2681966"/>
                </a:cubicBezTo>
                <a:cubicBezTo>
                  <a:pt x="4346685" y="2592458"/>
                  <a:pt x="4415250" y="2696826"/>
                  <a:pt x="4350207" y="2605766"/>
                </a:cubicBezTo>
                <a:cubicBezTo>
                  <a:pt x="4343553" y="2596451"/>
                  <a:pt x="4339951" y="2584520"/>
                  <a:pt x="4331157" y="2577191"/>
                </a:cubicBezTo>
                <a:cubicBezTo>
                  <a:pt x="4315464" y="2564113"/>
                  <a:pt x="4284334" y="2555233"/>
                  <a:pt x="4264482" y="2548616"/>
                </a:cubicBezTo>
                <a:cubicBezTo>
                  <a:pt x="4251782" y="2554966"/>
                  <a:pt x="4237068" y="2558316"/>
                  <a:pt x="4226382" y="2567666"/>
                </a:cubicBezTo>
                <a:cubicBezTo>
                  <a:pt x="4211082" y="2581053"/>
                  <a:pt x="4201669" y="2599991"/>
                  <a:pt x="4188282" y="2615291"/>
                </a:cubicBezTo>
                <a:cubicBezTo>
                  <a:pt x="4179412" y="2625428"/>
                  <a:pt x="4167977" y="2633233"/>
                  <a:pt x="4159707" y="2643866"/>
                </a:cubicBezTo>
                <a:cubicBezTo>
                  <a:pt x="4145651" y="2661938"/>
                  <a:pt x="4121607" y="2701016"/>
                  <a:pt x="4121607" y="2701016"/>
                </a:cubicBezTo>
                <a:cubicBezTo>
                  <a:pt x="4118432" y="2713716"/>
                  <a:pt x="4114649" y="2726279"/>
                  <a:pt x="4112082" y="2739116"/>
                </a:cubicBezTo>
                <a:cubicBezTo>
                  <a:pt x="4108294" y="2758054"/>
                  <a:pt x="4106747" y="2777413"/>
                  <a:pt x="4102557" y="2796266"/>
                </a:cubicBezTo>
                <a:cubicBezTo>
                  <a:pt x="4100379" y="2806067"/>
                  <a:pt x="4095467" y="2815101"/>
                  <a:pt x="4093032" y="2824841"/>
                </a:cubicBezTo>
                <a:cubicBezTo>
                  <a:pt x="4089105" y="2840547"/>
                  <a:pt x="4089520" y="2857435"/>
                  <a:pt x="4083507" y="2872466"/>
                </a:cubicBezTo>
                <a:cubicBezTo>
                  <a:pt x="4067727" y="2911917"/>
                  <a:pt x="4053671" y="2921352"/>
                  <a:pt x="4026357" y="2948666"/>
                </a:cubicBezTo>
                <a:cubicBezTo>
                  <a:pt x="4021524" y="2968000"/>
                  <a:pt x="4015506" y="2996210"/>
                  <a:pt x="4007307" y="3015341"/>
                </a:cubicBezTo>
                <a:cubicBezTo>
                  <a:pt x="4001714" y="3028392"/>
                  <a:pt x="3993850" y="3040390"/>
                  <a:pt x="3988257" y="3053441"/>
                </a:cubicBezTo>
                <a:cubicBezTo>
                  <a:pt x="3971342" y="3092910"/>
                  <a:pt x="3987324" y="3076679"/>
                  <a:pt x="3959682" y="3120116"/>
                </a:cubicBezTo>
                <a:cubicBezTo>
                  <a:pt x="3899468" y="3214737"/>
                  <a:pt x="3932783" y="3158712"/>
                  <a:pt x="3873957" y="3224891"/>
                </a:cubicBezTo>
                <a:cubicBezTo>
                  <a:pt x="3860451" y="3240086"/>
                  <a:pt x="3850232" y="3258141"/>
                  <a:pt x="3835857" y="3272516"/>
                </a:cubicBezTo>
                <a:cubicBezTo>
                  <a:pt x="3808856" y="3299517"/>
                  <a:pt x="3773719" y="3320796"/>
                  <a:pt x="3740607" y="3339191"/>
                </a:cubicBezTo>
                <a:cubicBezTo>
                  <a:pt x="3728195" y="3346087"/>
                  <a:pt x="3714061" y="3349988"/>
                  <a:pt x="3702507" y="3358241"/>
                </a:cubicBezTo>
                <a:cubicBezTo>
                  <a:pt x="3691546" y="3366071"/>
                  <a:pt x="3684708" y="3378734"/>
                  <a:pt x="3673932" y="3386816"/>
                </a:cubicBezTo>
                <a:cubicBezTo>
                  <a:pt x="3659121" y="3397924"/>
                  <a:pt x="3641711" y="3405122"/>
                  <a:pt x="3626307" y="3415391"/>
                </a:cubicBezTo>
                <a:cubicBezTo>
                  <a:pt x="3613098" y="3424197"/>
                  <a:pt x="3601416" y="3435160"/>
                  <a:pt x="3588207" y="3443966"/>
                </a:cubicBezTo>
                <a:cubicBezTo>
                  <a:pt x="3572618" y="3454359"/>
                  <a:pt x="3523232" y="3483810"/>
                  <a:pt x="3502482" y="3491591"/>
                </a:cubicBezTo>
                <a:cubicBezTo>
                  <a:pt x="3490225" y="3496188"/>
                  <a:pt x="3476969" y="3497520"/>
                  <a:pt x="3464382" y="3501116"/>
                </a:cubicBezTo>
                <a:cubicBezTo>
                  <a:pt x="3454728" y="3503874"/>
                  <a:pt x="3445332" y="3507466"/>
                  <a:pt x="3435807" y="3510641"/>
                </a:cubicBezTo>
                <a:cubicBezTo>
                  <a:pt x="3413582" y="3497941"/>
                  <a:pt x="3392761" y="3482386"/>
                  <a:pt x="3369132" y="3472541"/>
                </a:cubicBezTo>
                <a:cubicBezTo>
                  <a:pt x="3354188" y="3466314"/>
                  <a:pt x="3337696" y="3463016"/>
                  <a:pt x="3321507" y="3463016"/>
                </a:cubicBezTo>
                <a:cubicBezTo>
                  <a:pt x="3143679" y="3463016"/>
                  <a:pt x="2965907" y="3469366"/>
                  <a:pt x="2788107" y="3472541"/>
                </a:cubicBezTo>
                <a:cubicBezTo>
                  <a:pt x="2626431" y="3484089"/>
                  <a:pt x="2694616" y="3462137"/>
                  <a:pt x="2578557" y="3520166"/>
                </a:cubicBezTo>
                <a:lnTo>
                  <a:pt x="2521407" y="3548741"/>
                </a:lnTo>
                <a:cubicBezTo>
                  <a:pt x="2515057" y="3558266"/>
                  <a:pt x="2511882" y="3570966"/>
                  <a:pt x="2502357" y="3577316"/>
                </a:cubicBezTo>
                <a:cubicBezTo>
                  <a:pt x="2491465" y="3584578"/>
                  <a:pt x="2477013" y="3583897"/>
                  <a:pt x="2464257" y="3586841"/>
                </a:cubicBezTo>
                <a:cubicBezTo>
                  <a:pt x="2351629" y="3612832"/>
                  <a:pt x="2398901" y="3604039"/>
                  <a:pt x="2273757" y="3615416"/>
                </a:cubicBezTo>
                <a:cubicBezTo>
                  <a:pt x="2235657" y="3609066"/>
                  <a:pt x="2196778" y="3606318"/>
                  <a:pt x="2159457" y="3596366"/>
                </a:cubicBezTo>
                <a:cubicBezTo>
                  <a:pt x="2144714" y="3592434"/>
                  <a:pt x="2109512" y="3558829"/>
                  <a:pt x="2102307" y="3548741"/>
                </a:cubicBezTo>
                <a:cubicBezTo>
                  <a:pt x="2094054" y="3537187"/>
                  <a:pt x="2089607" y="3523341"/>
                  <a:pt x="2083257" y="3510641"/>
                </a:cubicBezTo>
                <a:cubicBezTo>
                  <a:pt x="2085095" y="3481229"/>
                  <a:pt x="2082624" y="3372629"/>
                  <a:pt x="2102307" y="3320141"/>
                </a:cubicBezTo>
                <a:cubicBezTo>
                  <a:pt x="2107293" y="3306846"/>
                  <a:pt x="2113832" y="3294082"/>
                  <a:pt x="2121357" y="3282041"/>
                </a:cubicBezTo>
                <a:cubicBezTo>
                  <a:pt x="2129771" y="3268579"/>
                  <a:pt x="2140407" y="3256641"/>
                  <a:pt x="2149932" y="3243941"/>
                </a:cubicBezTo>
                <a:cubicBezTo>
                  <a:pt x="2174002" y="3171731"/>
                  <a:pt x="2152918" y="3198839"/>
                  <a:pt x="2207082" y="3158216"/>
                </a:cubicBezTo>
                <a:cubicBezTo>
                  <a:pt x="2210257" y="3148691"/>
                  <a:pt x="2210179" y="3137354"/>
                  <a:pt x="2216607" y="3129641"/>
                </a:cubicBezTo>
                <a:cubicBezTo>
                  <a:pt x="2226770" y="3117445"/>
                  <a:pt x="2243482" y="3112291"/>
                  <a:pt x="2254707" y="3101066"/>
                </a:cubicBezTo>
                <a:cubicBezTo>
                  <a:pt x="2262802" y="3092971"/>
                  <a:pt x="2267407" y="3082016"/>
                  <a:pt x="2273757" y="3072491"/>
                </a:cubicBezTo>
                <a:cubicBezTo>
                  <a:pt x="2276932" y="3059791"/>
                  <a:pt x="2284467" y="3047428"/>
                  <a:pt x="2283282" y="3034391"/>
                </a:cubicBezTo>
                <a:cubicBezTo>
                  <a:pt x="2278774" y="2984806"/>
                  <a:pt x="2265118" y="2963987"/>
                  <a:pt x="2235657" y="2929616"/>
                </a:cubicBezTo>
                <a:cubicBezTo>
                  <a:pt x="2226891" y="2919389"/>
                  <a:pt x="2217715" y="2909311"/>
                  <a:pt x="2207082" y="2901041"/>
                </a:cubicBezTo>
                <a:cubicBezTo>
                  <a:pt x="2189010" y="2886985"/>
                  <a:pt x="2170410" y="2873180"/>
                  <a:pt x="2149932" y="2862941"/>
                </a:cubicBezTo>
                <a:cubicBezTo>
                  <a:pt x="2131971" y="2853961"/>
                  <a:pt x="2092782" y="2843891"/>
                  <a:pt x="2092782" y="2843891"/>
                </a:cubicBezTo>
                <a:cubicBezTo>
                  <a:pt x="2073732" y="2824841"/>
                  <a:pt x="2061768" y="2793275"/>
                  <a:pt x="2035632" y="2786741"/>
                </a:cubicBezTo>
                <a:cubicBezTo>
                  <a:pt x="2022932" y="2783566"/>
                  <a:pt x="2009951" y="2781356"/>
                  <a:pt x="1997532" y="2777216"/>
                </a:cubicBezTo>
                <a:cubicBezTo>
                  <a:pt x="1981312" y="2771809"/>
                  <a:pt x="1966567" y="2762011"/>
                  <a:pt x="1949907" y="2758166"/>
                </a:cubicBezTo>
                <a:cubicBezTo>
                  <a:pt x="1924965" y="2752410"/>
                  <a:pt x="1898956" y="2752849"/>
                  <a:pt x="1873707" y="2748641"/>
                </a:cubicBezTo>
                <a:cubicBezTo>
                  <a:pt x="1860794" y="2746489"/>
                  <a:pt x="1848520" y="2741268"/>
                  <a:pt x="1835607" y="2739116"/>
                </a:cubicBezTo>
                <a:cubicBezTo>
                  <a:pt x="1810358" y="2734908"/>
                  <a:pt x="1784807" y="2732766"/>
                  <a:pt x="1759407" y="2729591"/>
                </a:cubicBezTo>
                <a:cubicBezTo>
                  <a:pt x="1702257" y="2735941"/>
                  <a:pt x="1644881" y="2740509"/>
                  <a:pt x="1587957" y="2748641"/>
                </a:cubicBezTo>
                <a:cubicBezTo>
                  <a:pt x="1551081" y="2753909"/>
                  <a:pt x="1537136" y="2778814"/>
                  <a:pt x="1502232" y="2796266"/>
                </a:cubicBezTo>
                <a:cubicBezTo>
                  <a:pt x="1489532" y="2802616"/>
                  <a:pt x="1476544" y="2808420"/>
                  <a:pt x="1464132" y="2815316"/>
                </a:cubicBezTo>
                <a:cubicBezTo>
                  <a:pt x="1447948" y="2824307"/>
                  <a:pt x="1433066" y="2835612"/>
                  <a:pt x="1416507" y="2843891"/>
                </a:cubicBezTo>
                <a:cubicBezTo>
                  <a:pt x="1407527" y="2848381"/>
                  <a:pt x="1397333" y="2849891"/>
                  <a:pt x="1387932" y="2853416"/>
                </a:cubicBezTo>
                <a:cubicBezTo>
                  <a:pt x="1371923" y="2859419"/>
                  <a:pt x="1355931" y="2865522"/>
                  <a:pt x="1340307" y="2872466"/>
                </a:cubicBezTo>
                <a:cubicBezTo>
                  <a:pt x="1327332" y="2878233"/>
                  <a:pt x="1315502" y="2886530"/>
                  <a:pt x="1302207" y="2891516"/>
                </a:cubicBezTo>
                <a:cubicBezTo>
                  <a:pt x="1289950" y="2896113"/>
                  <a:pt x="1276526" y="2896901"/>
                  <a:pt x="1264107" y="2901041"/>
                </a:cubicBezTo>
                <a:cubicBezTo>
                  <a:pt x="1247887" y="2906448"/>
                  <a:pt x="1232357" y="2913741"/>
                  <a:pt x="1216482" y="2920091"/>
                </a:cubicBezTo>
                <a:cubicBezTo>
                  <a:pt x="1191082" y="2916916"/>
                  <a:pt x="1164566" y="2918661"/>
                  <a:pt x="1140282" y="2910566"/>
                </a:cubicBezTo>
                <a:cubicBezTo>
                  <a:pt x="1125222" y="2905546"/>
                  <a:pt x="1115151" y="2891146"/>
                  <a:pt x="1102182" y="2881991"/>
                </a:cubicBezTo>
                <a:cubicBezTo>
                  <a:pt x="1061169" y="2853041"/>
                  <a:pt x="1019370" y="2825216"/>
                  <a:pt x="978357" y="2796266"/>
                </a:cubicBezTo>
                <a:cubicBezTo>
                  <a:pt x="965388" y="2787111"/>
                  <a:pt x="952957" y="2777216"/>
                  <a:pt x="940257" y="2767691"/>
                </a:cubicBezTo>
                <a:lnTo>
                  <a:pt x="864057" y="2710541"/>
                </a:lnTo>
                <a:cubicBezTo>
                  <a:pt x="757062" y="2632078"/>
                  <a:pt x="836407" y="2694136"/>
                  <a:pt x="749757" y="2624816"/>
                </a:cubicBezTo>
                <a:cubicBezTo>
                  <a:pt x="719249" y="2563801"/>
                  <a:pt x="707700" y="2528887"/>
                  <a:pt x="673557" y="2481941"/>
                </a:cubicBezTo>
                <a:cubicBezTo>
                  <a:pt x="654883" y="2456264"/>
                  <a:pt x="634019" y="2432159"/>
                  <a:pt x="616407" y="2405741"/>
                </a:cubicBezTo>
                <a:cubicBezTo>
                  <a:pt x="610057" y="2396216"/>
                  <a:pt x="604226" y="2386324"/>
                  <a:pt x="597357" y="2377166"/>
                </a:cubicBezTo>
                <a:cubicBezTo>
                  <a:pt x="575637" y="2348206"/>
                  <a:pt x="530682" y="2291441"/>
                  <a:pt x="530682" y="2291441"/>
                </a:cubicBezTo>
                <a:cubicBezTo>
                  <a:pt x="527507" y="2281916"/>
                  <a:pt x="520442" y="2272881"/>
                  <a:pt x="521157" y="2262866"/>
                </a:cubicBezTo>
                <a:cubicBezTo>
                  <a:pt x="523686" y="2227459"/>
                  <a:pt x="530455" y="2192223"/>
                  <a:pt x="540207" y="2158091"/>
                </a:cubicBezTo>
                <a:cubicBezTo>
                  <a:pt x="543352" y="2147084"/>
                  <a:pt x="553190" y="2139224"/>
                  <a:pt x="559257" y="2129516"/>
                </a:cubicBezTo>
                <a:cubicBezTo>
                  <a:pt x="569069" y="2113817"/>
                  <a:pt x="578307" y="2097766"/>
                  <a:pt x="587832" y="2081891"/>
                </a:cubicBezTo>
                <a:cubicBezTo>
                  <a:pt x="620192" y="1952450"/>
                  <a:pt x="572554" y="2124847"/>
                  <a:pt x="616407" y="2015216"/>
                </a:cubicBezTo>
                <a:cubicBezTo>
                  <a:pt x="624991" y="1993755"/>
                  <a:pt x="628815" y="1970681"/>
                  <a:pt x="635457" y="1948541"/>
                </a:cubicBezTo>
                <a:cubicBezTo>
                  <a:pt x="643340" y="1922264"/>
                  <a:pt x="649164" y="1906646"/>
                  <a:pt x="664032" y="1881866"/>
                </a:cubicBezTo>
                <a:cubicBezTo>
                  <a:pt x="675812" y="1862233"/>
                  <a:pt x="688395" y="1843032"/>
                  <a:pt x="702132" y="1824716"/>
                </a:cubicBezTo>
                <a:cubicBezTo>
                  <a:pt x="711657" y="1812016"/>
                  <a:pt x="722293" y="1800078"/>
                  <a:pt x="730707" y="1786616"/>
                </a:cubicBezTo>
                <a:cubicBezTo>
                  <a:pt x="738232" y="1774575"/>
                  <a:pt x="743407" y="1761216"/>
                  <a:pt x="749757" y="1748516"/>
                </a:cubicBezTo>
                <a:cubicBezTo>
                  <a:pt x="743407" y="1738991"/>
                  <a:pt x="739646" y="1727092"/>
                  <a:pt x="730707" y="1719941"/>
                </a:cubicBezTo>
                <a:cubicBezTo>
                  <a:pt x="722867" y="1713669"/>
                  <a:pt x="711454" y="1714145"/>
                  <a:pt x="702132" y="1710416"/>
                </a:cubicBezTo>
                <a:cubicBezTo>
                  <a:pt x="679681" y="1701436"/>
                  <a:pt x="658228" y="1689974"/>
                  <a:pt x="635457" y="1681841"/>
                </a:cubicBezTo>
                <a:cubicBezTo>
                  <a:pt x="573490" y="1659710"/>
                  <a:pt x="549740" y="1661523"/>
                  <a:pt x="483057" y="1643741"/>
                </a:cubicBezTo>
                <a:cubicBezTo>
                  <a:pt x="362367" y="1611557"/>
                  <a:pt x="493013" y="1634278"/>
                  <a:pt x="359232" y="1615166"/>
                </a:cubicBezTo>
                <a:cubicBezTo>
                  <a:pt x="280637" y="1575869"/>
                  <a:pt x="364500" y="1613950"/>
                  <a:pt x="235407" y="1577066"/>
                </a:cubicBezTo>
                <a:cubicBezTo>
                  <a:pt x="199889" y="1566918"/>
                  <a:pt x="117950" y="1539679"/>
                  <a:pt x="73482" y="1519916"/>
                </a:cubicBezTo>
                <a:cubicBezTo>
                  <a:pt x="60507" y="1514149"/>
                  <a:pt x="48082" y="1507216"/>
                  <a:pt x="35382" y="1500866"/>
                </a:cubicBezTo>
                <a:cubicBezTo>
                  <a:pt x="7028" y="1458335"/>
                  <a:pt x="6807" y="1467233"/>
                  <a:pt x="6807" y="1396091"/>
                </a:cubicBezTo>
                <a:cubicBezTo>
                  <a:pt x="6807" y="1392268"/>
                  <a:pt x="0" y="1247780"/>
                  <a:pt x="25857" y="1196066"/>
                </a:cubicBezTo>
                <a:cubicBezTo>
                  <a:pt x="34136" y="1179507"/>
                  <a:pt x="44163" y="1163845"/>
                  <a:pt x="54432" y="1148441"/>
                </a:cubicBezTo>
                <a:cubicBezTo>
                  <a:pt x="63238" y="1135232"/>
                  <a:pt x="71782" y="1121566"/>
                  <a:pt x="83007" y="1110341"/>
                </a:cubicBezTo>
                <a:cubicBezTo>
                  <a:pt x="91102" y="1102246"/>
                  <a:pt x="102057" y="1097641"/>
                  <a:pt x="111582" y="1091291"/>
                </a:cubicBezTo>
                <a:cubicBezTo>
                  <a:pt x="117932" y="1081766"/>
                  <a:pt x="121838" y="1070045"/>
                  <a:pt x="130632" y="1062716"/>
                </a:cubicBezTo>
                <a:cubicBezTo>
                  <a:pt x="188564" y="1014439"/>
                  <a:pt x="282587" y="1056317"/>
                  <a:pt x="340182" y="1062716"/>
                </a:cubicBezTo>
                <a:cubicBezTo>
                  <a:pt x="460491" y="1158963"/>
                  <a:pt x="309170" y="1040162"/>
                  <a:pt x="444957" y="1138916"/>
                </a:cubicBezTo>
                <a:cubicBezTo>
                  <a:pt x="522458" y="1195280"/>
                  <a:pt x="461276" y="1161363"/>
                  <a:pt x="530682" y="1196066"/>
                </a:cubicBezTo>
                <a:cubicBezTo>
                  <a:pt x="600935" y="1189041"/>
                  <a:pt x="644436" y="1188498"/>
                  <a:pt x="711657" y="1167491"/>
                </a:cubicBezTo>
                <a:cubicBezTo>
                  <a:pt x="734736" y="1160279"/>
                  <a:pt x="756107" y="1148441"/>
                  <a:pt x="778332" y="1138916"/>
                </a:cubicBezTo>
                <a:cubicBezTo>
                  <a:pt x="784682" y="1129391"/>
                  <a:pt x="790053" y="1119135"/>
                  <a:pt x="797382" y="1110341"/>
                </a:cubicBezTo>
                <a:cubicBezTo>
                  <a:pt x="806006" y="1099993"/>
                  <a:pt x="817191" y="1091993"/>
                  <a:pt x="825957" y="1081766"/>
                </a:cubicBezTo>
                <a:cubicBezTo>
                  <a:pt x="833225" y="1073287"/>
                  <a:pt x="866044" y="1028911"/>
                  <a:pt x="873582" y="1015091"/>
                </a:cubicBezTo>
                <a:cubicBezTo>
                  <a:pt x="887180" y="990160"/>
                  <a:pt x="895930" y="962520"/>
                  <a:pt x="911682" y="938891"/>
                </a:cubicBezTo>
                <a:cubicBezTo>
                  <a:pt x="918032" y="929366"/>
                  <a:pt x="924078" y="919631"/>
                  <a:pt x="930732" y="910316"/>
                </a:cubicBezTo>
                <a:cubicBezTo>
                  <a:pt x="939959" y="897398"/>
                  <a:pt x="950893" y="885678"/>
                  <a:pt x="959307" y="872216"/>
                </a:cubicBezTo>
                <a:cubicBezTo>
                  <a:pt x="966832" y="860175"/>
                  <a:pt x="971052" y="846292"/>
                  <a:pt x="978357" y="834116"/>
                </a:cubicBezTo>
                <a:cubicBezTo>
                  <a:pt x="990137" y="814483"/>
                  <a:pt x="1003757" y="796016"/>
                  <a:pt x="1016457" y="776966"/>
                </a:cubicBezTo>
                <a:cubicBezTo>
                  <a:pt x="1022807" y="767441"/>
                  <a:pt x="1028638" y="757549"/>
                  <a:pt x="1035507" y="748391"/>
                </a:cubicBezTo>
                <a:cubicBezTo>
                  <a:pt x="1045032" y="735691"/>
                  <a:pt x="1054978" y="723296"/>
                  <a:pt x="1064082" y="710291"/>
                </a:cubicBezTo>
                <a:cubicBezTo>
                  <a:pt x="1077212" y="691534"/>
                  <a:pt x="1081704" y="663380"/>
                  <a:pt x="1102182" y="653141"/>
                </a:cubicBezTo>
                <a:cubicBezTo>
                  <a:pt x="1114882" y="646791"/>
                  <a:pt x="1127307" y="639858"/>
                  <a:pt x="1140282" y="634091"/>
                </a:cubicBezTo>
                <a:cubicBezTo>
                  <a:pt x="1177133" y="617713"/>
                  <a:pt x="1192510" y="616089"/>
                  <a:pt x="1226007" y="595991"/>
                </a:cubicBezTo>
                <a:cubicBezTo>
                  <a:pt x="1307010" y="547389"/>
                  <a:pt x="1253535" y="565297"/>
                  <a:pt x="1321257" y="548366"/>
                </a:cubicBezTo>
                <a:cubicBezTo>
                  <a:pt x="1347327" y="528813"/>
                  <a:pt x="1366078" y="511201"/>
                  <a:pt x="1397457" y="500741"/>
                </a:cubicBezTo>
                <a:cubicBezTo>
                  <a:pt x="1412816" y="495621"/>
                  <a:pt x="1429207" y="494391"/>
                  <a:pt x="1445082" y="491216"/>
                </a:cubicBezTo>
                <a:cubicBezTo>
                  <a:pt x="1457782" y="484866"/>
                  <a:pt x="1469407" y="475610"/>
                  <a:pt x="1483182" y="472166"/>
                </a:cubicBezTo>
                <a:cubicBezTo>
                  <a:pt x="1508015" y="465958"/>
                  <a:pt x="1534082" y="466533"/>
                  <a:pt x="1559382" y="462641"/>
                </a:cubicBezTo>
                <a:cubicBezTo>
                  <a:pt x="1575383" y="460179"/>
                  <a:pt x="1591132" y="456291"/>
                  <a:pt x="1607007" y="453116"/>
                </a:cubicBezTo>
                <a:cubicBezTo>
                  <a:pt x="1635582" y="459466"/>
                  <a:pt x="1664334" y="465066"/>
                  <a:pt x="1692732" y="472166"/>
                </a:cubicBezTo>
                <a:cubicBezTo>
                  <a:pt x="1702472" y="474601"/>
                  <a:pt x="1714207" y="474591"/>
                  <a:pt x="1721307" y="481691"/>
                </a:cubicBezTo>
                <a:cubicBezTo>
                  <a:pt x="1743758" y="504142"/>
                  <a:pt x="1759407" y="532491"/>
                  <a:pt x="1778457" y="557891"/>
                </a:cubicBezTo>
                <a:cubicBezTo>
                  <a:pt x="1800369" y="587107"/>
                  <a:pt x="1815537" y="611073"/>
                  <a:pt x="1845132" y="634091"/>
                </a:cubicBezTo>
                <a:cubicBezTo>
                  <a:pt x="1895307" y="673116"/>
                  <a:pt x="1880931" y="655549"/>
                  <a:pt x="1930857" y="672191"/>
                </a:cubicBezTo>
                <a:cubicBezTo>
                  <a:pt x="2038460" y="708059"/>
                  <a:pt x="1925279" y="677940"/>
                  <a:pt x="2016582" y="700766"/>
                </a:cubicBezTo>
                <a:cubicBezTo>
                  <a:pt x="2038807" y="691241"/>
                  <a:pt x="2061967" y="683655"/>
                  <a:pt x="2083257" y="672191"/>
                </a:cubicBezTo>
                <a:cubicBezTo>
                  <a:pt x="2128560" y="647797"/>
                  <a:pt x="2164534" y="616568"/>
                  <a:pt x="2197557" y="576941"/>
                </a:cubicBezTo>
                <a:cubicBezTo>
                  <a:pt x="2212214" y="559352"/>
                  <a:pt x="2222957" y="538841"/>
                  <a:pt x="2235657" y="519791"/>
                </a:cubicBezTo>
                <a:lnTo>
                  <a:pt x="2254707" y="491216"/>
                </a:lnTo>
                <a:cubicBezTo>
                  <a:pt x="2259186" y="424036"/>
                  <a:pt x="2244668" y="364300"/>
                  <a:pt x="2283282" y="310241"/>
                </a:cubicBezTo>
                <a:cubicBezTo>
                  <a:pt x="2293715" y="295635"/>
                  <a:pt x="2322946" y="270388"/>
                  <a:pt x="2340432" y="262616"/>
                </a:cubicBezTo>
                <a:cubicBezTo>
                  <a:pt x="2387060" y="241892"/>
                  <a:pt x="2393057" y="246829"/>
                  <a:pt x="2435682" y="234041"/>
                </a:cubicBezTo>
                <a:cubicBezTo>
                  <a:pt x="2483265" y="219766"/>
                  <a:pt x="2509778" y="206597"/>
                  <a:pt x="2559507" y="195941"/>
                </a:cubicBezTo>
                <a:cubicBezTo>
                  <a:pt x="2608445" y="185454"/>
                  <a:pt x="2698467" y="180711"/>
                  <a:pt x="2740482" y="176891"/>
                </a:cubicBezTo>
                <a:lnTo>
                  <a:pt x="2835732" y="167366"/>
                </a:lnTo>
                <a:lnTo>
                  <a:pt x="3311982" y="186416"/>
                </a:lnTo>
                <a:cubicBezTo>
                  <a:pt x="3322006" y="186983"/>
                  <a:pt x="3330618" y="197361"/>
                  <a:pt x="3340557" y="195941"/>
                </a:cubicBezTo>
                <a:cubicBezTo>
                  <a:pt x="3354613" y="193933"/>
                  <a:pt x="3364882" y="180335"/>
                  <a:pt x="3378657" y="176891"/>
                </a:cubicBezTo>
                <a:cubicBezTo>
                  <a:pt x="3397214" y="172252"/>
                  <a:pt x="3608470" y="133606"/>
                  <a:pt x="3645357" y="129266"/>
                </a:cubicBezTo>
                <a:cubicBezTo>
                  <a:pt x="3699332" y="122916"/>
                  <a:pt x="3753158" y="115136"/>
                  <a:pt x="3807282" y="110216"/>
                </a:cubicBezTo>
                <a:cubicBezTo>
                  <a:pt x="3857972" y="105608"/>
                  <a:pt x="3908896" y="104077"/>
                  <a:pt x="3959682" y="100691"/>
                </a:cubicBezTo>
                <a:cubicBezTo>
                  <a:pt x="4041946" y="95207"/>
                  <a:pt x="4108058" y="91079"/>
                  <a:pt x="4188282" y="81641"/>
                </a:cubicBezTo>
                <a:cubicBezTo>
                  <a:pt x="4210579" y="79018"/>
                  <a:pt x="4232732" y="75291"/>
                  <a:pt x="4254957" y="72116"/>
                </a:cubicBezTo>
                <a:cubicBezTo>
                  <a:pt x="4264482" y="62591"/>
                  <a:pt x="4271484" y="49565"/>
                  <a:pt x="4283532" y="43541"/>
                </a:cubicBezTo>
                <a:cubicBezTo>
                  <a:pt x="4370615" y="0"/>
                  <a:pt x="4485970" y="36297"/>
                  <a:pt x="4569282" y="43541"/>
                </a:cubicBezTo>
                <a:cubicBezTo>
                  <a:pt x="4578807" y="49891"/>
                  <a:pt x="4587618" y="57471"/>
                  <a:pt x="4597857" y="62591"/>
                </a:cubicBezTo>
                <a:cubicBezTo>
                  <a:pt x="4613150" y="70237"/>
                  <a:pt x="4635426" y="67813"/>
                  <a:pt x="4645482" y="81641"/>
                </a:cubicBezTo>
                <a:cubicBezTo>
                  <a:pt x="4675653" y="123126"/>
                  <a:pt x="4670044" y="169864"/>
                  <a:pt x="4683582" y="214991"/>
                </a:cubicBezTo>
                <a:cubicBezTo>
                  <a:pt x="4688495" y="231368"/>
                  <a:pt x="4696282" y="246741"/>
                  <a:pt x="4702632" y="262616"/>
                </a:cubicBezTo>
                <a:cubicBezTo>
                  <a:pt x="4654330" y="335068"/>
                  <a:pt x="4728371" y="239809"/>
                  <a:pt x="4597857" y="300716"/>
                </a:cubicBezTo>
                <a:cubicBezTo>
                  <a:pt x="4573444" y="312109"/>
                  <a:pt x="4563123" y="342922"/>
                  <a:pt x="4540707" y="357866"/>
                </a:cubicBezTo>
                <a:cubicBezTo>
                  <a:pt x="4531182" y="364216"/>
                  <a:pt x="4522371" y="371796"/>
                  <a:pt x="4512132" y="376916"/>
                </a:cubicBezTo>
                <a:cubicBezTo>
                  <a:pt x="4496907" y="384529"/>
                  <a:pt x="4459699" y="391897"/>
                  <a:pt x="4445457" y="395966"/>
                </a:cubicBezTo>
                <a:cubicBezTo>
                  <a:pt x="4435803" y="398724"/>
                  <a:pt x="4426536" y="402733"/>
                  <a:pt x="4416882" y="405491"/>
                </a:cubicBezTo>
                <a:cubicBezTo>
                  <a:pt x="4372303" y="418228"/>
                  <a:pt x="4397832" y="411841"/>
                  <a:pt x="4378782" y="424541"/>
                </a:cubicBezTo>
                <a:close/>
              </a:path>
            </a:pathLst>
          </a:custGeom>
          <a:gradFill>
            <a:gsLst>
              <a:gs pos="0">
                <a:schemeClr val="accent1">
                  <a:tint val="66000"/>
                  <a:satMod val="160000"/>
                  <a:alpha val="97000"/>
                </a:schemeClr>
              </a:gs>
              <a:gs pos="50000">
                <a:schemeClr val="accent1">
                  <a:tint val="44500"/>
                  <a:satMod val="160000"/>
                  <a:alpha val="57000"/>
                </a:schemeClr>
              </a:gs>
              <a:gs pos="100000">
                <a:schemeClr val="accent1">
                  <a:tint val="23500"/>
                  <a:satMod val="160000"/>
                  <a:alpha val="45000"/>
                </a:schemeClr>
              </a:gs>
            </a:gsLst>
            <a:lin ang="5400000" scaled="0"/>
          </a:gradFill>
          <a:effectLst>
            <a:softEdge rad="317500"/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 sz="2800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IDR </a:t>
            </a:r>
            <a:r>
              <a:rPr lang="de-DE" dirty="0" err="1" smtClean="0"/>
              <a:t>Toolkit</a:t>
            </a:r>
            <a:r>
              <a:rPr lang="de-DE" dirty="0" smtClean="0"/>
              <a:t> </a:t>
            </a:r>
            <a:r>
              <a:rPr lang="de-DE" dirty="0" err="1" smtClean="0"/>
              <a:t>control</a:t>
            </a:r>
            <a:r>
              <a:rPr lang="de-DE" dirty="0" smtClean="0"/>
              <a:t> </a:t>
            </a:r>
            <a:r>
              <a:rPr lang="de-DE" dirty="0" err="1" smtClean="0"/>
              <a:t>data</a:t>
            </a:r>
            <a:endParaRPr lang="de-DE" b="1" dirty="0"/>
          </a:p>
        </p:txBody>
      </p:sp>
      <p:sp>
        <p:nvSpPr>
          <p:cNvPr id="44" name="Flussdiagramm: Magnetplattenspeicher 43"/>
          <p:cNvSpPr/>
          <p:nvPr/>
        </p:nvSpPr>
        <p:spPr>
          <a:xfrm>
            <a:off x="4786314" y="1785926"/>
            <a:ext cx="928694" cy="1143008"/>
          </a:xfrm>
          <a:prstGeom prst="flowChartMagneticDisk">
            <a:avLst/>
          </a:prstGeom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1000" dirty="0" smtClean="0"/>
              <a:t>IOIIOIII</a:t>
            </a:r>
            <a:endParaRPr lang="de-DE" sz="1000" dirty="0"/>
          </a:p>
        </p:txBody>
      </p:sp>
      <p:sp>
        <p:nvSpPr>
          <p:cNvPr id="55" name="Textfeld 54"/>
          <p:cNvSpPr txBox="1"/>
          <p:nvPr/>
        </p:nvSpPr>
        <p:spPr>
          <a:xfrm>
            <a:off x="6000760" y="2143116"/>
            <a:ext cx="2857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b="1" dirty="0" smtClean="0"/>
              <a:t>Training </a:t>
            </a:r>
            <a:r>
              <a:rPr lang="de-DE" sz="2800" b="1" dirty="0" err="1" smtClean="0"/>
              <a:t>data</a:t>
            </a:r>
            <a:endParaRPr lang="de-DE" sz="2800" b="1" dirty="0"/>
          </a:p>
        </p:txBody>
      </p:sp>
      <p:sp>
        <p:nvSpPr>
          <p:cNvPr id="45" name="Flussdiagramm: Magnetplattenspeicher 44"/>
          <p:cNvSpPr/>
          <p:nvPr/>
        </p:nvSpPr>
        <p:spPr>
          <a:xfrm>
            <a:off x="4786314" y="4500570"/>
            <a:ext cx="928694" cy="1143008"/>
          </a:xfrm>
          <a:prstGeom prst="flowChartMagneticDisk">
            <a:avLst/>
          </a:prstGeom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1000" dirty="0" smtClean="0"/>
              <a:t>IOIIOIII</a:t>
            </a:r>
            <a:endParaRPr lang="de-DE" sz="1000" dirty="0"/>
          </a:p>
        </p:txBody>
      </p:sp>
      <p:sp>
        <p:nvSpPr>
          <p:cNvPr id="46" name="Textfeld 45"/>
          <p:cNvSpPr txBox="1"/>
          <p:nvPr/>
        </p:nvSpPr>
        <p:spPr>
          <a:xfrm>
            <a:off x="6000760" y="4857760"/>
            <a:ext cx="2857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b="1" dirty="0" err="1" smtClean="0"/>
              <a:t>Configuration</a:t>
            </a:r>
            <a:endParaRPr lang="de-DE" sz="2800" b="1" dirty="0"/>
          </a:p>
        </p:txBody>
      </p:sp>
      <p:sp>
        <p:nvSpPr>
          <p:cNvPr id="47" name="Flussdiagramm: Magnetplattenspeicher 46"/>
          <p:cNvSpPr/>
          <p:nvPr/>
        </p:nvSpPr>
        <p:spPr>
          <a:xfrm>
            <a:off x="4786314" y="3143248"/>
            <a:ext cx="928694" cy="1143008"/>
          </a:xfrm>
          <a:prstGeom prst="flowChartMagneticDisk">
            <a:avLst/>
          </a:prstGeom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1000" dirty="0" smtClean="0"/>
              <a:t>IOIIOIII</a:t>
            </a:r>
            <a:endParaRPr lang="de-DE" sz="1000" dirty="0"/>
          </a:p>
        </p:txBody>
      </p:sp>
      <p:sp>
        <p:nvSpPr>
          <p:cNvPr id="48" name="Textfeld 47"/>
          <p:cNvSpPr txBox="1"/>
          <p:nvPr/>
        </p:nvSpPr>
        <p:spPr>
          <a:xfrm>
            <a:off x="6000760" y="3286124"/>
            <a:ext cx="32147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b="1" dirty="0" smtClean="0"/>
              <a:t>(</a:t>
            </a:r>
            <a:r>
              <a:rPr lang="de-DE" sz="2800" b="1" dirty="0" err="1" smtClean="0"/>
              <a:t>Unsharp</a:t>
            </a:r>
            <a:r>
              <a:rPr lang="de-DE" sz="2800" b="1" dirty="0" smtClean="0"/>
              <a:t>) </a:t>
            </a:r>
            <a:br>
              <a:rPr lang="de-DE" sz="2800" b="1" dirty="0" smtClean="0"/>
            </a:br>
            <a:r>
              <a:rPr lang="de-DE" sz="2800" b="1" dirty="0" smtClean="0"/>
              <a:t>Master </a:t>
            </a:r>
            <a:r>
              <a:rPr lang="de-DE" sz="2800" b="1" dirty="0" err="1" smtClean="0"/>
              <a:t>data</a:t>
            </a:r>
            <a:endParaRPr lang="de-DE" sz="2800" b="1" dirty="0"/>
          </a:p>
        </p:txBody>
      </p:sp>
      <p:grpSp>
        <p:nvGrpSpPr>
          <p:cNvPr id="49" name="Gruppieren 48"/>
          <p:cNvGrpSpPr/>
          <p:nvPr/>
        </p:nvGrpSpPr>
        <p:grpSpPr>
          <a:xfrm>
            <a:off x="714348" y="3286124"/>
            <a:ext cx="3786214" cy="857256"/>
            <a:chOff x="1571604" y="2857496"/>
            <a:chExt cx="3786214" cy="857256"/>
          </a:xfrm>
        </p:grpSpPr>
        <p:sp>
          <p:nvSpPr>
            <p:cNvPr id="50" name="Freihandform 49"/>
            <p:cNvSpPr/>
            <p:nvPr/>
          </p:nvSpPr>
          <p:spPr>
            <a:xfrm>
              <a:off x="1571604" y="2857496"/>
              <a:ext cx="3786214" cy="857256"/>
            </a:xfrm>
            <a:custGeom>
              <a:avLst/>
              <a:gdLst>
                <a:gd name="connsiteX0" fmla="*/ 3181 w 6221101"/>
                <a:gd name="connsiteY0" fmla="*/ 3617844 h 4192988"/>
                <a:gd name="connsiteX1" fmla="*/ 3181 w 6221101"/>
                <a:gd name="connsiteY1" fmla="*/ 174929 h 4192988"/>
                <a:gd name="connsiteX2" fmla="*/ 74743 w 6221101"/>
                <a:gd name="connsiteY2" fmla="*/ 174929 h 4192988"/>
                <a:gd name="connsiteX3" fmla="*/ 106548 w 6221101"/>
                <a:gd name="connsiteY3" fmla="*/ 190831 h 4192988"/>
                <a:gd name="connsiteX4" fmla="*/ 257623 w 6221101"/>
                <a:gd name="connsiteY4" fmla="*/ 214685 h 4192988"/>
                <a:gd name="connsiteX5" fmla="*/ 376893 w 6221101"/>
                <a:gd name="connsiteY5" fmla="*/ 246491 h 4192988"/>
                <a:gd name="connsiteX6" fmla="*/ 686993 w 6221101"/>
                <a:gd name="connsiteY6" fmla="*/ 238539 h 4192988"/>
                <a:gd name="connsiteX7" fmla="*/ 742653 w 6221101"/>
                <a:gd name="connsiteY7" fmla="*/ 214685 h 4192988"/>
                <a:gd name="connsiteX8" fmla="*/ 774458 w 6221101"/>
                <a:gd name="connsiteY8" fmla="*/ 206734 h 4192988"/>
                <a:gd name="connsiteX9" fmla="*/ 798312 w 6221101"/>
                <a:gd name="connsiteY9" fmla="*/ 190831 h 4192988"/>
                <a:gd name="connsiteX10" fmla="*/ 830117 w 6221101"/>
                <a:gd name="connsiteY10" fmla="*/ 174929 h 4192988"/>
                <a:gd name="connsiteX11" fmla="*/ 861922 w 6221101"/>
                <a:gd name="connsiteY11" fmla="*/ 151075 h 4192988"/>
                <a:gd name="connsiteX12" fmla="*/ 909630 w 6221101"/>
                <a:gd name="connsiteY12" fmla="*/ 143124 h 4192988"/>
                <a:gd name="connsiteX13" fmla="*/ 949387 w 6221101"/>
                <a:gd name="connsiteY13" fmla="*/ 135172 h 4192988"/>
                <a:gd name="connsiteX14" fmla="*/ 1267439 w 6221101"/>
                <a:gd name="connsiteY14" fmla="*/ 143124 h 4192988"/>
                <a:gd name="connsiteX15" fmla="*/ 1307195 w 6221101"/>
                <a:gd name="connsiteY15" fmla="*/ 159026 h 4192988"/>
                <a:gd name="connsiteX16" fmla="*/ 1378757 w 6221101"/>
                <a:gd name="connsiteY16" fmla="*/ 190831 h 4192988"/>
                <a:gd name="connsiteX17" fmla="*/ 1402611 w 6221101"/>
                <a:gd name="connsiteY17" fmla="*/ 198783 h 4192988"/>
                <a:gd name="connsiteX18" fmla="*/ 1887640 w 6221101"/>
                <a:gd name="connsiteY18" fmla="*/ 214685 h 4192988"/>
                <a:gd name="connsiteX19" fmla="*/ 2277254 w 6221101"/>
                <a:gd name="connsiteY19" fmla="*/ 206734 h 4192988"/>
                <a:gd name="connsiteX20" fmla="*/ 2332913 w 6221101"/>
                <a:gd name="connsiteY20" fmla="*/ 190831 h 4192988"/>
                <a:gd name="connsiteX21" fmla="*/ 2404475 w 6221101"/>
                <a:gd name="connsiteY21" fmla="*/ 174929 h 4192988"/>
                <a:gd name="connsiteX22" fmla="*/ 2452183 w 6221101"/>
                <a:gd name="connsiteY22" fmla="*/ 143124 h 4192988"/>
                <a:gd name="connsiteX23" fmla="*/ 2547599 w 6221101"/>
                <a:gd name="connsiteY23" fmla="*/ 127221 h 4192988"/>
                <a:gd name="connsiteX24" fmla="*/ 2627112 w 6221101"/>
                <a:gd name="connsiteY24" fmla="*/ 111318 h 4192988"/>
                <a:gd name="connsiteX25" fmla="*/ 2658917 w 6221101"/>
                <a:gd name="connsiteY25" fmla="*/ 95416 h 4192988"/>
                <a:gd name="connsiteX26" fmla="*/ 2706625 w 6221101"/>
                <a:gd name="connsiteY26" fmla="*/ 55659 h 4192988"/>
                <a:gd name="connsiteX27" fmla="*/ 2722527 w 6221101"/>
                <a:gd name="connsiteY27" fmla="*/ 31805 h 4192988"/>
                <a:gd name="connsiteX28" fmla="*/ 2770235 w 6221101"/>
                <a:gd name="connsiteY28" fmla="*/ 0 h 4192988"/>
                <a:gd name="connsiteX29" fmla="*/ 3135995 w 6221101"/>
                <a:gd name="connsiteY29" fmla="*/ 31805 h 4192988"/>
                <a:gd name="connsiteX30" fmla="*/ 3239362 w 6221101"/>
                <a:gd name="connsiteY30" fmla="*/ 47708 h 4192988"/>
                <a:gd name="connsiteX31" fmla="*/ 3295021 w 6221101"/>
                <a:gd name="connsiteY31" fmla="*/ 63611 h 4192988"/>
                <a:gd name="connsiteX32" fmla="*/ 3350680 w 6221101"/>
                <a:gd name="connsiteY32" fmla="*/ 71562 h 4192988"/>
                <a:gd name="connsiteX33" fmla="*/ 3406340 w 6221101"/>
                <a:gd name="connsiteY33" fmla="*/ 87464 h 4192988"/>
                <a:gd name="connsiteX34" fmla="*/ 3461999 w 6221101"/>
                <a:gd name="connsiteY34" fmla="*/ 95416 h 4192988"/>
                <a:gd name="connsiteX35" fmla="*/ 3581268 w 6221101"/>
                <a:gd name="connsiteY35" fmla="*/ 119270 h 4192988"/>
                <a:gd name="connsiteX36" fmla="*/ 3605122 w 6221101"/>
                <a:gd name="connsiteY36" fmla="*/ 127221 h 4192988"/>
                <a:gd name="connsiteX37" fmla="*/ 3652830 w 6221101"/>
                <a:gd name="connsiteY37" fmla="*/ 151075 h 4192988"/>
                <a:gd name="connsiteX38" fmla="*/ 3700538 w 6221101"/>
                <a:gd name="connsiteY38" fmla="*/ 159026 h 4192988"/>
                <a:gd name="connsiteX39" fmla="*/ 3740294 w 6221101"/>
                <a:gd name="connsiteY39" fmla="*/ 174929 h 4192988"/>
                <a:gd name="connsiteX40" fmla="*/ 3795953 w 6221101"/>
                <a:gd name="connsiteY40" fmla="*/ 190831 h 4192988"/>
                <a:gd name="connsiteX41" fmla="*/ 3891369 w 6221101"/>
                <a:gd name="connsiteY41" fmla="*/ 230588 h 4192988"/>
                <a:gd name="connsiteX42" fmla="*/ 3954980 w 6221101"/>
                <a:gd name="connsiteY42" fmla="*/ 278296 h 4192988"/>
                <a:gd name="connsiteX43" fmla="*/ 4010639 w 6221101"/>
                <a:gd name="connsiteY43" fmla="*/ 302150 h 4192988"/>
                <a:gd name="connsiteX44" fmla="*/ 4034493 w 6221101"/>
                <a:gd name="connsiteY44" fmla="*/ 318052 h 4192988"/>
                <a:gd name="connsiteX45" fmla="*/ 4074249 w 6221101"/>
                <a:gd name="connsiteY45" fmla="*/ 333955 h 4192988"/>
                <a:gd name="connsiteX46" fmla="*/ 4106054 w 6221101"/>
                <a:gd name="connsiteY46" fmla="*/ 349857 h 4192988"/>
                <a:gd name="connsiteX47" fmla="*/ 4169665 w 6221101"/>
                <a:gd name="connsiteY47" fmla="*/ 373711 h 4192988"/>
                <a:gd name="connsiteX48" fmla="*/ 4241227 w 6221101"/>
                <a:gd name="connsiteY48" fmla="*/ 413468 h 4192988"/>
                <a:gd name="connsiteX49" fmla="*/ 4288934 w 6221101"/>
                <a:gd name="connsiteY49" fmla="*/ 421419 h 4192988"/>
                <a:gd name="connsiteX50" fmla="*/ 4320740 w 6221101"/>
                <a:gd name="connsiteY50" fmla="*/ 429371 h 4192988"/>
                <a:gd name="connsiteX51" fmla="*/ 4376399 w 6221101"/>
                <a:gd name="connsiteY51" fmla="*/ 437322 h 4192988"/>
                <a:gd name="connsiteX52" fmla="*/ 4416155 w 6221101"/>
                <a:gd name="connsiteY52" fmla="*/ 445273 h 4192988"/>
                <a:gd name="connsiteX53" fmla="*/ 4686500 w 6221101"/>
                <a:gd name="connsiteY53" fmla="*/ 453224 h 4192988"/>
                <a:gd name="connsiteX54" fmla="*/ 5036357 w 6221101"/>
                <a:gd name="connsiteY54" fmla="*/ 437322 h 4192988"/>
                <a:gd name="connsiteX55" fmla="*/ 5139724 w 6221101"/>
                <a:gd name="connsiteY55" fmla="*/ 413468 h 4192988"/>
                <a:gd name="connsiteX56" fmla="*/ 5163578 w 6221101"/>
                <a:gd name="connsiteY56" fmla="*/ 405517 h 4192988"/>
                <a:gd name="connsiteX57" fmla="*/ 5243091 w 6221101"/>
                <a:gd name="connsiteY57" fmla="*/ 389614 h 4192988"/>
                <a:gd name="connsiteX58" fmla="*/ 5274896 w 6221101"/>
                <a:gd name="connsiteY58" fmla="*/ 373711 h 4192988"/>
                <a:gd name="connsiteX59" fmla="*/ 5338507 w 6221101"/>
                <a:gd name="connsiteY59" fmla="*/ 365760 h 4192988"/>
                <a:gd name="connsiteX60" fmla="*/ 5378263 w 6221101"/>
                <a:gd name="connsiteY60" fmla="*/ 357809 h 4192988"/>
                <a:gd name="connsiteX61" fmla="*/ 5505484 w 6221101"/>
                <a:gd name="connsiteY61" fmla="*/ 365760 h 4192988"/>
                <a:gd name="connsiteX62" fmla="*/ 5553192 w 6221101"/>
                <a:gd name="connsiteY62" fmla="*/ 381663 h 4192988"/>
                <a:gd name="connsiteX63" fmla="*/ 5632705 w 6221101"/>
                <a:gd name="connsiteY63" fmla="*/ 373711 h 4192988"/>
                <a:gd name="connsiteX64" fmla="*/ 5688364 w 6221101"/>
                <a:gd name="connsiteY64" fmla="*/ 326004 h 4192988"/>
                <a:gd name="connsiteX65" fmla="*/ 5712218 w 6221101"/>
                <a:gd name="connsiteY65" fmla="*/ 310101 h 4192988"/>
                <a:gd name="connsiteX66" fmla="*/ 5791731 w 6221101"/>
                <a:gd name="connsiteY66" fmla="*/ 294198 h 4192988"/>
                <a:gd name="connsiteX67" fmla="*/ 5823536 w 6221101"/>
                <a:gd name="connsiteY67" fmla="*/ 286247 h 4192988"/>
                <a:gd name="connsiteX68" fmla="*/ 5879195 w 6221101"/>
                <a:gd name="connsiteY68" fmla="*/ 278296 h 4192988"/>
                <a:gd name="connsiteX69" fmla="*/ 5926903 w 6221101"/>
                <a:gd name="connsiteY69" fmla="*/ 270344 h 4192988"/>
                <a:gd name="connsiteX70" fmla="*/ 5998465 w 6221101"/>
                <a:gd name="connsiteY70" fmla="*/ 262393 h 4192988"/>
                <a:gd name="connsiteX71" fmla="*/ 6085929 w 6221101"/>
                <a:gd name="connsiteY71" fmla="*/ 238539 h 4192988"/>
                <a:gd name="connsiteX72" fmla="*/ 6149540 w 6221101"/>
                <a:gd name="connsiteY72" fmla="*/ 214685 h 4192988"/>
                <a:gd name="connsiteX73" fmla="*/ 6189296 w 6221101"/>
                <a:gd name="connsiteY73" fmla="*/ 206734 h 4192988"/>
                <a:gd name="connsiteX74" fmla="*/ 6221101 w 6221101"/>
                <a:gd name="connsiteY74" fmla="*/ 190831 h 4192988"/>
                <a:gd name="connsiteX75" fmla="*/ 6221101 w 6221101"/>
                <a:gd name="connsiteY75" fmla="*/ 3991555 h 4192988"/>
                <a:gd name="connsiteX76" fmla="*/ 6070027 w 6221101"/>
                <a:gd name="connsiteY76" fmla="*/ 3975652 h 4192988"/>
                <a:gd name="connsiteX77" fmla="*/ 6038221 w 6221101"/>
                <a:gd name="connsiteY77" fmla="*/ 3959750 h 4192988"/>
                <a:gd name="connsiteX78" fmla="*/ 5998465 w 6221101"/>
                <a:gd name="connsiteY78" fmla="*/ 3943847 h 4192988"/>
                <a:gd name="connsiteX79" fmla="*/ 5950757 w 6221101"/>
                <a:gd name="connsiteY79" fmla="*/ 3919993 h 4192988"/>
                <a:gd name="connsiteX80" fmla="*/ 5895098 w 6221101"/>
                <a:gd name="connsiteY80" fmla="*/ 3904091 h 4192988"/>
                <a:gd name="connsiteX81" fmla="*/ 5871244 w 6221101"/>
                <a:gd name="connsiteY81" fmla="*/ 3896139 h 4192988"/>
                <a:gd name="connsiteX82" fmla="*/ 5767877 w 6221101"/>
                <a:gd name="connsiteY82" fmla="*/ 3848431 h 4192988"/>
                <a:gd name="connsiteX83" fmla="*/ 5672461 w 6221101"/>
                <a:gd name="connsiteY83" fmla="*/ 3816626 h 4192988"/>
                <a:gd name="connsiteX84" fmla="*/ 5505484 w 6221101"/>
                <a:gd name="connsiteY84" fmla="*/ 3792772 h 4192988"/>
                <a:gd name="connsiteX85" fmla="*/ 5425971 w 6221101"/>
                <a:gd name="connsiteY85" fmla="*/ 3776870 h 4192988"/>
                <a:gd name="connsiteX86" fmla="*/ 5378263 w 6221101"/>
                <a:gd name="connsiteY86" fmla="*/ 3760967 h 4192988"/>
                <a:gd name="connsiteX87" fmla="*/ 5298750 w 6221101"/>
                <a:gd name="connsiteY87" fmla="*/ 3737113 h 4192988"/>
                <a:gd name="connsiteX88" fmla="*/ 5251042 w 6221101"/>
                <a:gd name="connsiteY88" fmla="*/ 3721211 h 4192988"/>
                <a:gd name="connsiteX89" fmla="*/ 5187432 w 6221101"/>
                <a:gd name="connsiteY89" fmla="*/ 3705308 h 4192988"/>
                <a:gd name="connsiteX90" fmla="*/ 5147675 w 6221101"/>
                <a:gd name="connsiteY90" fmla="*/ 3689405 h 4192988"/>
                <a:gd name="connsiteX91" fmla="*/ 5076113 w 6221101"/>
                <a:gd name="connsiteY91" fmla="*/ 3681454 h 4192988"/>
                <a:gd name="connsiteX92" fmla="*/ 4932990 w 6221101"/>
                <a:gd name="connsiteY92" fmla="*/ 3689405 h 4192988"/>
                <a:gd name="connsiteX93" fmla="*/ 4885282 w 6221101"/>
                <a:gd name="connsiteY93" fmla="*/ 3697357 h 4192988"/>
                <a:gd name="connsiteX94" fmla="*/ 4853477 w 6221101"/>
                <a:gd name="connsiteY94" fmla="*/ 3721211 h 4192988"/>
                <a:gd name="connsiteX95" fmla="*/ 4805769 w 6221101"/>
                <a:gd name="connsiteY95" fmla="*/ 3745064 h 4192988"/>
                <a:gd name="connsiteX96" fmla="*/ 4781915 w 6221101"/>
                <a:gd name="connsiteY96" fmla="*/ 3760967 h 4192988"/>
                <a:gd name="connsiteX97" fmla="*/ 4742159 w 6221101"/>
                <a:gd name="connsiteY97" fmla="*/ 3784821 h 4192988"/>
                <a:gd name="connsiteX98" fmla="*/ 4726256 w 6221101"/>
                <a:gd name="connsiteY98" fmla="*/ 3808675 h 4192988"/>
                <a:gd name="connsiteX99" fmla="*/ 4702402 w 6221101"/>
                <a:gd name="connsiteY99" fmla="*/ 3816626 h 4192988"/>
                <a:gd name="connsiteX100" fmla="*/ 4638792 w 6221101"/>
                <a:gd name="connsiteY100" fmla="*/ 3824577 h 4192988"/>
                <a:gd name="connsiteX101" fmla="*/ 4463863 w 6221101"/>
                <a:gd name="connsiteY101" fmla="*/ 3864334 h 4192988"/>
                <a:gd name="connsiteX102" fmla="*/ 4416155 w 6221101"/>
                <a:gd name="connsiteY102" fmla="*/ 3872285 h 4192988"/>
                <a:gd name="connsiteX103" fmla="*/ 4344593 w 6221101"/>
                <a:gd name="connsiteY103" fmla="*/ 3888188 h 4192988"/>
                <a:gd name="connsiteX104" fmla="*/ 4265080 w 6221101"/>
                <a:gd name="connsiteY104" fmla="*/ 3896139 h 4192988"/>
                <a:gd name="connsiteX105" fmla="*/ 3843661 w 6221101"/>
                <a:gd name="connsiteY105" fmla="*/ 3888188 h 4192988"/>
                <a:gd name="connsiteX106" fmla="*/ 3780051 w 6221101"/>
                <a:gd name="connsiteY106" fmla="*/ 3880237 h 4192988"/>
                <a:gd name="connsiteX107" fmla="*/ 3700538 w 6221101"/>
                <a:gd name="connsiteY107" fmla="*/ 3872285 h 4192988"/>
                <a:gd name="connsiteX108" fmla="*/ 3660781 w 6221101"/>
                <a:gd name="connsiteY108" fmla="*/ 3864334 h 4192988"/>
                <a:gd name="connsiteX109" fmla="*/ 3613073 w 6221101"/>
                <a:gd name="connsiteY109" fmla="*/ 3856383 h 4192988"/>
                <a:gd name="connsiteX110" fmla="*/ 3589220 w 6221101"/>
                <a:gd name="connsiteY110" fmla="*/ 3848431 h 4192988"/>
                <a:gd name="connsiteX111" fmla="*/ 3541512 w 6221101"/>
                <a:gd name="connsiteY111" fmla="*/ 3840480 h 4192988"/>
                <a:gd name="connsiteX112" fmla="*/ 3509707 w 6221101"/>
                <a:gd name="connsiteY112" fmla="*/ 3824577 h 4192988"/>
                <a:gd name="connsiteX113" fmla="*/ 3469950 w 6221101"/>
                <a:gd name="connsiteY113" fmla="*/ 3816626 h 4192988"/>
                <a:gd name="connsiteX114" fmla="*/ 3366583 w 6221101"/>
                <a:gd name="connsiteY114" fmla="*/ 3760967 h 4192988"/>
                <a:gd name="connsiteX115" fmla="*/ 3263216 w 6221101"/>
                <a:gd name="connsiteY115" fmla="*/ 3713259 h 4192988"/>
                <a:gd name="connsiteX116" fmla="*/ 3191654 w 6221101"/>
                <a:gd name="connsiteY116" fmla="*/ 3697357 h 4192988"/>
                <a:gd name="connsiteX117" fmla="*/ 3159849 w 6221101"/>
                <a:gd name="connsiteY117" fmla="*/ 3689405 h 4192988"/>
                <a:gd name="connsiteX118" fmla="*/ 3135995 w 6221101"/>
                <a:gd name="connsiteY118" fmla="*/ 3673503 h 4192988"/>
                <a:gd name="connsiteX119" fmla="*/ 3064433 w 6221101"/>
                <a:gd name="connsiteY119" fmla="*/ 3657600 h 4192988"/>
                <a:gd name="connsiteX120" fmla="*/ 3016726 w 6221101"/>
                <a:gd name="connsiteY120" fmla="*/ 3633746 h 4192988"/>
                <a:gd name="connsiteX121" fmla="*/ 2881553 w 6221101"/>
                <a:gd name="connsiteY121" fmla="*/ 3601941 h 4192988"/>
                <a:gd name="connsiteX122" fmla="*/ 2802040 w 6221101"/>
                <a:gd name="connsiteY122" fmla="*/ 3586038 h 4192988"/>
                <a:gd name="connsiteX123" fmla="*/ 2738430 w 6221101"/>
                <a:gd name="connsiteY123" fmla="*/ 3570136 h 4192988"/>
                <a:gd name="connsiteX124" fmla="*/ 2658917 w 6221101"/>
                <a:gd name="connsiteY124" fmla="*/ 3562184 h 4192988"/>
                <a:gd name="connsiteX125" fmla="*/ 2507842 w 6221101"/>
                <a:gd name="connsiteY125" fmla="*/ 3546282 h 4192988"/>
                <a:gd name="connsiteX126" fmla="*/ 2269303 w 6221101"/>
                <a:gd name="connsiteY126" fmla="*/ 3554233 h 4192988"/>
                <a:gd name="connsiteX127" fmla="*/ 2229547 w 6221101"/>
                <a:gd name="connsiteY127" fmla="*/ 3562184 h 4192988"/>
                <a:gd name="connsiteX128" fmla="*/ 2150033 w 6221101"/>
                <a:gd name="connsiteY128" fmla="*/ 3586038 h 4192988"/>
                <a:gd name="connsiteX129" fmla="*/ 1824030 w 6221101"/>
                <a:gd name="connsiteY129" fmla="*/ 3593990 h 4192988"/>
                <a:gd name="connsiteX130" fmla="*/ 1752468 w 6221101"/>
                <a:gd name="connsiteY130" fmla="*/ 3609892 h 4192988"/>
                <a:gd name="connsiteX131" fmla="*/ 1641150 w 6221101"/>
                <a:gd name="connsiteY131" fmla="*/ 3649649 h 4192988"/>
                <a:gd name="connsiteX132" fmla="*/ 1585491 w 6221101"/>
                <a:gd name="connsiteY132" fmla="*/ 3681454 h 4192988"/>
                <a:gd name="connsiteX133" fmla="*/ 1561637 w 6221101"/>
                <a:gd name="connsiteY133" fmla="*/ 3689405 h 4192988"/>
                <a:gd name="connsiteX134" fmla="*/ 1521880 w 6221101"/>
                <a:gd name="connsiteY134" fmla="*/ 3705308 h 4192988"/>
                <a:gd name="connsiteX135" fmla="*/ 1490075 w 6221101"/>
                <a:gd name="connsiteY135" fmla="*/ 3721211 h 4192988"/>
                <a:gd name="connsiteX136" fmla="*/ 1450319 w 6221101"/>
                <a:gd name="connsiteY136" fmla="*/ 3737113 h 4192988"/>
                <a:gd name="connsiteX137" fmla="*/ 1418513 w 6221101"/>
                <a:gd name="connsiteY137" fmla="*/ 3753016 h 4192988"/>
                <a:gd name="connsiteX138" fmla="*/ 1378757 w 6221101"/>
                <a:gd name="connsiteY138" fmla="*/ 3768918 h 4192988"/>
                <a:gd name="connsiteX139" fmla="*/ 1243585 w 6221101"/>
                <a:gd name="connsiteY139" fmla="*/ 3792772 h 4192988"/>
                <a:gd name="connsiteX140" fmla="*/ 1195877 w 6221101"/>
                <a:gd name="connsiteY140" fmla="*/ 3808675 h 4192988"/>
                <a:gd name="connsiteX141" fmla="*/ 1164072 w 6221101"/>
                <a:gd name="connsiteY141" fmla="*/ 3816626 h 4192988"/>
                <a:gd name="connsiteX142" fmla="*/ 1124315 w 6221101"/>
                <a:gd name="connsiteY142" fmla="*/ 3832529 h 4192988"/>
                <a:gd name="connsiteX143" fmla="*/ 941435 w 6221101"/>
                <a:gd name="connsiteY143" fmla="*/ 3816626 h 4192988"/>
                <a:gd name="connsiteX144" fmla="*/ 877825 w 6221101"/>
                <a:gd name="connsiteY144" fmla="*/ 3784821 h 4192988"/>
                <a:gd name="connsiteX145" fmla="*/ 846020 w 6221101"/>
                <a:gd name="connsiteY145" fmla="*/ 3768918 h 4192988"/>
                <a:gd name="connsiteX146" fmla="*/ 790360 w 6221101"/>
                <a:gd name="connsiteY146" fmla="*/ 3737113 h 4192988"/>
                <a:gd name="connsiteX147" fmla="*/ 710847 w 6221101"/>
                <a:gd name="connsiteY147" fmla="*/ 3713259 h 4192988"/>
                <a:gd name="connsiteX148" fmla="*/ 647237 w 6221101"/>
                <a:gd name="connsiteY148" fmla="*/ 3697357 h 4192988"/>
                <a:gd name="connsiteX149" fmla="*/ 623383 w 6221101"/>
                <a:gd name="connsiteY149" fmla="*/ 3681454 h 4192988"/>
                <a:gd name="connsiteX150" fmla="*/ 543870 w 6221101"/>
                <a:gd name="connsiteY150" fmla="*/ 3649649 h 4192988"/>
                <a:gd name="connsiteX151" fmla="*/ 456406 w 6221101"/>
                <a:gd name="connsiteY151" fmla="*/ 3665551 h 4192988"/>
                <a:gd name="connsiteX152" fmla="*/ 360990 w 6221101"/>
                <a:gd name="connsiteY152" fmla="*/ 3705308 h 4192988"/>
                <a:gd name="connsiteX153" fmla="*/ 90646 w 6221101"/>
                <a:gd name="connsiteY153" fmla="*/ 3697357 h 4192988"/>
                <a:gd name="connsiteX154" fmla="*/ 74743 w 6221101"/>
                <a:gd name="connsiteY154" fmla="*/ 3665551 h 4192988"/>
                <a:gd name="connsiteX155" fmla="*/ 27035 w 6221101"/>
                <a:gd name="connsiteY155" fmla="*/ 3641697 h 4192988"/>
                <a:gd name="connsiteX156" fmla="*/ 3181 w 6221101"/>
                <a:gd name="connsiteY156" fmla="*/ 3625795 h 4192988"/>
                <a:gd name="connsiteX157" fmla="*/ 3181 w 6221101"/>
                <a:gd name="connsiteY157" fmla="*/ 3617844 h 4192988"/>
                <a:gd name="connsiteX0" fmla="*/ 2948 w 6220868"/>
                <a:gd name="connsiteY0" fmla="*/ 3617844 h 4230449"/>
                <a:gd name="connsiteX1" fmla="*/ 2948 w 6220868"/>
                <a:gd name="connsiteY1" fmla="*/ 174929 h 4230449"/>
                <a:gd name="connsiteX2" fmla="*/ 74510 w 6220868"/>
                <a:gd name="connsiteY2" fmla="*/ 174929 h 4230449"/>
                <a:gd name="connsiteX3" fmla="*/ 106315 w 6220868"/>
                <a:gd name="connsiteY3" fmla="*/ 190831 h 4230449"/>
                <a:gd name="connsiteX4" fmla="*/ 257390 w 6220868"/>
                <a:gd name="connsiteY4" fmla="*/ 214685 h 4230449"/>
                <a:gd name="connsiteX5" fmla="*/ 376660 w 6220868"/>
                <a:gd name="connsiteY5" fmla="*/ 246491 h 4230449"/>
                <a:gd name="connsiteX6" fmla="*/ 686760 w 6220868"/>
                <a:gd name="connsiteY6" fmla="*/ 238539 h 4230449"/>
                <a:gd name="connsiteX7" fmla="*/ 742420 w 6220868"/>
                <a:gd name="connsiteY7" fmla="*/ 214685 h 4230449"/>
                <a:gd name="connsiteX8" fmla="*/ 774225 w 6220868"/>
                <a:gd name="connsiteY8" fmla="*/ 206734 h 4230449"/>
                <a:gd name="connsiteX9" fmla="*/ 798079 w 6220868"/>
                <a:gd name="connsiteY9" fmla="*/ 190831 h 4230449"/>
                <a:gd name="connsiteX10" fmla="*/ 829884 w 6220868"/>
                <a:gd name="connsiteY10" fmla="*/ 174929 h 4230449"/>
                <a:gd name="connsiteX11" fmla="*/ 861689 w 6220868"/>
                <a:gd name="connsiteY11" fmla="*/ 151075 h 4230449"/>
                <a:gd name="connsiteX12" fmla="*/ 909397 w 6220868"/>
                <a:gd name="connsiteY12" fmla="*/ 143124 h 4230449"/>
                <a:gd name="connsiteX13" fmla="*/ 949154 w 6220868"/>
                <a:gd name="connsiteY13" fmla="*/ 135172 h 4230449"/>
                <a:gd name="connsiteX14" fmla="*/ 1267206 w 6220868"/>
                <a:gd name="connsiteY14" fmla="*/ 143124 h 4230449"/>
                <a:gd name="connsiteX15" fmla="*/ 1306962 w 6220868"/>
                <a:gd name="connsiteY15" fmla="*/ 159026 h 4230449"/>
                <a:gd name="connsiteX16" fmla="*/ 1378524 w 6220868"/>
                <a:gd name="connsiteY16" fmla="*/ 190831 h 4230449"/>
                <a:gd name="connsiteX17" fmla="*/ 1402378 w 6220868"/>
                <a:gd name="connsiteY17" fmla="*/ 198783 h 4230449"/>
                <a:gd name="connsiteX18" fmla="*/ 1887407 w 6220868"/>
                <a:gd name="connsiteY18" fmla="*/ 214685 h 4230449"/>
                <a:gd name="connsiteX19" fmla="*/ 2277021 w 6220868"/>
                <a:gd name="connsiteY19" fmla="*/ 206734 h 4230449"/>
                <a:gd name="connsiteX20" fmla="*/ 2332680 w 6220868"/>
                <a:gd name="connsiteY20" fmla="*/ 190831 h 4230449"/>
                <a:gd name="connsiteX21" fmla="*/ 2404242 w 6220868"/>
                <a:gd name="connsiteY21" fmla="*/ 174929 h 4230449"/>
                <a:gd name="connsiteX22" fmla="*/ 2451950 w 6220868"/>
                <a:gd name="connsiteY22" fmla="*/ 143124 h 4230449"/>
                <a:gd name="connsiteX23" fmla="*/ 2547366 w 6220868"/>
                <a:gd name="connsiteY23" fmla="*/ 127221 h 4230449"/>
                <a:gd name="connsiteX24" fmla="*/ 2626879 w 6220868"/>
                <a:gd name="connsiteY24" fmla="*/ 111318 h 4230449"/>
                <a:gd name="connsiteX25" fmla="*/ 2658684 w 6220868"/>
                <a:gd name="connsiteY25" fmla="*/ 95416 h 4230449"/>
                <a:gd name="connsiteX26" fmla="*/ 2706392 w 6220868"/>
                <a:gd name="connsiteY26" fmla="*/ 55659 h 4230449"/>
                <a:gd name="connsiteX27" fmla="*/ 2722294 w 6220868"/>
                <a:gd name="connsiteY27" fmla="*/ 31805 h 4230449"/>
                <a:gd name="connsiteX28" fmla="*/ 2770002 w 6220868"/>
                <a:gd name="connsiteY28" fmla="*/ 0 h 4230449"/>
                <a:gd name="connsiteX29" fmla="*/ 3135762 w 6220868"/>
                <a:gd name="connsiteY29" fmla="*/ 31805 h 4230449"/>
                <a:gd name="connsiteX30" fmla="*/ 3239129 w 6220868"/>
                <a:gd name="connsiteY30" fmla="*/ 47708 h 4230449"/>
                <a:gd name="connsiteX31" fmla="*/ 3294788 w 6220868"/>
                <a:gd name="connsiteY31" fmla="*/ 63611 h 4230449"/>
                <a:gd name="connsiteX32" fmla="*/ 3350447 w 6220868"/>
                <a:gd name="connsiteY32" fmla="*/ 71562 h 4230449"/>
                <a:gd name="connsiteX33" fmla="*/ 3406107 w 6220868"/>
                <a:gd name="connsiteY33" fmla="*/ 87464 h 4230449"/>
                <a:gd name="connsiteX34" fmla="*/ 3461766 w 6220868"/>
                <a:gd name="connsiteY34" fmla="*/ 95416 h 4230449"/>
                <a:gd name="connsiteX35" fmla="*/ 3581035 w 6220868"/>
                <a:gd name="connsiteY35" fmla="*/ 119270 h 4230449"/>
                <a:gd name="connsiteX36" fmla="*/ 3604889 w 6220868"/>
                <a:gd name="connsiteY36" fmla="*/ 127221 h 4230449"/>
                <a:gd name="connsiteX37" fmla="*/ 3652597 w 6220868"/>
                <a:gd name="connsiteY37" fmla="*/ 151075 h 4230449"/>
                <a:gd name="connsiteX38" fmla="*/ 3700305 w 6220868"/>
                <a:gd name="connsiteY38" fmla="*/ 159026 h 4230449"/>
                <a:gd name="connsiteX39" fmla="*/ 3740061 w 6220868"/>
                <a:gd name="connsiteY39" fmla="*/ 174929 h 4230449"/>
                <a:gd name="connsiteX40" fmla="*/ 3795720 w 6220868"/>
                <a:gd name="connsiteY40" fmla="*/ 190831 h 4230449"/>
                <a:gd name="connsiteX41" fmla="*/ 3891136 w 6220868"/>
                <a:gd name="connsiteY41" fmla="*/ 230588 h 4230449"/>
                <a:gd name="connsiteX42" fmla="*/ 3954747 w 6220868"/>
                <a:gd name="connsiteY42" fmla="*/ 278296 h 4230449"/>
                <a:gd name="connsiteX43" fmla="*/ 4010406 w 6220868"/>
                <a:gd name="connsiteY43" fmla="*/ 302150 h 4230449"/>
                <a:gd name="connsiteX44" fmla="*/ 4034260 w 6220868"/>
                <a:gd name="connsiteY44" fmla="*/ 318052 h 4230449"/>
                <a:gd name="connsiteX45" fmla="*/ 4074016 w 6220868"/>
                <a:gd name="connsiteY45" fmla="*/ 333955 h 4230449"/>
                <a:gd name="connsiteX46" fmla="*/ 4105821 w 6220868"/>
                <a:gd name="connsiteY46" fmla="*/ 349857 h 4230449"/>
                <a:gd name="connsiteX47" fmla="*/ 4169432 w 6220868"/>
                <a:gd name="connsiteY47" fmla="*/ 373711 h 4230449"/>
                <a:gd name="connsiteX48" fmla="*/ 4240994 w 6220868"/>
                <a:gd name="connsiteY48" fmla="*/ 413468 h 4230449"/>
                <a:gd name="connsiteX49" fmla="*/ 4288701 w 6220868"/>
                <a:gd name="connsiteY49" fmla="*/ 421419 h 4230449"/>
                <a:gd name="connsiteX50" fmla="*/ 4320507 w 6220868"/>
                <a:gd name="connsiteY50" fmla="*/ 429371 h 4230449"/>
                <a:gd name="connsiteX51" fmla="*/ 4376166 w 6220868"/>
                <a:gd name="connsiteY51" fmla="*/ 437322 h 4230449"/>
                <a:gd name="connsiteX52" fmla="*/ 4415922 w 6220868"/>
                <a:gd name="connsiteY52" fmla="*/ 445273 h 4230449"/>
                <a:gd name="connsiteX53" fmla="*/ 4686267 w 6220868"/>
                <a:gd name="connsiteY53" fmla="*/ 453224 h 4230449"/>
                <a:gd name="connsiteX54" fmla="*/ 5036124 w 6220868"/>
                <a:gd name="connsiteY54" fmla="*/ 437322 h 4230449"/>
                <a:gd name="connsiteX55" fmla="*/ 5139491 w 6220868"/>
                <a:gd name="connsiteY55" fmla="*/ 413468 h 4230449"/>
                <a:gd name="connsiteX56" fmla="*/ 5163345 w 6220868"/>
                <a:gd name="connsiteY56" fmla="*/ 405517 h 4230449"/>
                <a:gd name="connsiteX57" fmla="*/ 5242858 w 6220868"/>
                <a:gd name="connsiteY57" fmla="*/ 389614 h 4230449"/>
                <a:gd name="connsiteX58" fmla="*/ 5274663 w 6220868"/>
                <a:gd name="connsiteY58" fmla="*/ 373711 h 4230449"/>
                <a:gd name="connsiteX59" fmla="*/ 5338274 w 6220868"/>
                <a:gd name="connsiteY59" fmla="*/ 365760 h 4230449"/>
                <a:gd name="connsiteX60" fmla="*/ 5378030 w 6220868"/>
                <a:gd name="connsiteY60" fmla="*/ 357809 h 4230449"/>
                <a:gd name="connsiteX61" fmla="*/ 5505251 w 6220868"/>
                <a:gd name="connsiteY61" fmla="*/ 365760 h 4230449"/>
                <a:gd name="connsiteX62" fmla="*/ 5552959 w 6220868"/>
                <a:gd name="connsiteY62" fmla="*/ 381663 h 4230449"/>
                <a:gd name="connsiteX63" fmla="*/ 5632472 w 6220868"/>
                <a:gd name="connsiteY63" fmla="*/ 373711 h 4230449"/>
                <a:gd name="connsiteX64" fmla="*/ 5688131 w 6220868"/>
                <a:gd name="connsiteY64" fmla="*/ 326004 h 4230449"/>
                <a:gd name="connsiteX65" fmla="*/ 5711985 w 6220868"/>
                <a:gd name="connsiteY65" fmla="*/ 310101 h 4230449"/>
                <a:gd name="connsiteX66" fmla="*/ 5791498 w 6220868"/>
                <a:gd name="connsiteY66" fmla="*/ 294198 h 4230449"/>
                <a:gd name="connsiteX67" fmla="*/ 5823303 w 6220868"/>
                <a:gd name="connsiteY67" fmla="*/ 286247 h 4230449"/>
                <a:gd name="connsiteX68" fmla="*/ 5878962 w 6220868"/>
                <a:gd name="connsiteY68" fmla="*/ 278296 h 4230449"/>
                <a:gd name="connsiteX69" fmla="*/ 5926670 w 6220868"/>
                <a:gd name="connsiteY69" fmla="*/ 270344 h 4230449"/>
                <a:gd name="connsiteX70" fmla="*/ 5998232 w 6220868"/>
                <a:gd name="connsiteY70" fmla="*/ 262393 h 4230449"/>
                <a:gd name="connsiteX71" fmla="*/ 6085696 w 6220868"/>
                <a:gd name="connsiteY71" fmla="*/ 238539 h 4230449"/>
                <a:gd name="connsiteX72" fmla="*/ 6149307 w 6220868"/>
                <a:gd name="connsiteY72" fmla="*/ 214685 h 4230449"/>
                <a:gd name="connsiteX73" fmla="*/ 6189063 w 6220868"/>
                <a:gd name="connsiteY73" fmla="*/ 206734 h 4230449"/>
                <a:gd name="connsiteX74" fmla="*/ 6220868 w 6220868"/>
                <a:gd name="connsiteY74" fmla="*/ 190831 h 4230449"/>
                <a:gd name="connsiteX75" fmla="*/ 6220868 w 6220868"/>
                <a:gd name="connsiteY75" fmla="*/ 3991555 h 4230449"/>
                <a:gd name="connsiteX76" fmla="*/ 6069794 w 6220868"/>
                <a:gd name="connsiteY76" fmla="*/ 3975652 h 4230449"/>
                <a:gd name="connsiteX77" fmla="*/ 6037988 w 6220868"/>
                <a:gd name="connsiteY77" fmla="*/ 3959750 h 4230449"/>
                <a:gd name="connsiteX78" fmla="*/ 5998232 w 6220868"/>
                <a:gd name="connsiteY78" fmla="*/ 3943847 h 4230449"/>
                <a:gd name="connsiteX79" fmla="*/ 5950524 w 6220868"/>
                <a:gd name="connsiteY79" fmla="*/ 3919993 h 4230449"/>
                <a:gd name="connsiteX80" fmla="*/ 5894865 w 6220868"/>
                <a:gd name="connsiteY80" fmla="*/ 3904091 h 4230449"/>
                <a:gd name="connsiteX81" fmla="*/ 5871011 w 6220868"/>
                <a:gd name="connsiteY81" fmla="*/ 3896139 h 4230449"/>
                <a:gd name="connsiteX82" fmla="*/ 5767644 w 6220868"/>
                <a:gd name="connsiteY82" fmla="*/ 3848431 h 4230449"/>
                <a:gd name="connsiteX83" fmla="*/ 5672228 w 6220868"/>
                <a:gd name="connsiteY83" fmla="*/ 3816626 h 4230449"/>
                <a:gd name="connsiteX84" fmla="*/ 5505251 w 6220868"/>
                <a:gd name="connsiteY84" fmla="*/ 3792772 h 4230449"/>
                <a:gd name="connsiteX85" fmla="*/ 5425738 w 6220868"/>
                <a:gd name="connsiteY85" fmla="*/ 3776870 h 4230449"/>
                <a:gd name="connsiteX86" fmla="*/ 5378030 w 6220868"/>
                <a:gd name="connsiteY86" fmla="*/ 3760967 h 4230449"/>
                <a:gd name="connsiteX87" fmla="*/ 5298517 w 6220868"/>
                <a:gd name="connsiteY87" fmla="*/ 3737113 h 4230449"/>
                <a:gd name="connsiteX88" fmla="*/ 5250809 w 6220868"/>
                <a:gd name="connsiteY88" fmla="*/ 3721211 h 4230449"/>
                <a:gd name="connsiteX89" fmla="*/ 5187199 w 6220868"/>
                <a:gd name="connsiteY89" fmla="*/ 3705308 h 4230449"/>
                <a:gd name="connsiteX90" fmla="*/ 5147442 w 6220868"/>
                <a:gd name="connsiteY90" fmla="*/ 3689405 h 4230449"/>
                <a:gd name="connsiteX91" fmla="*/ 5075880 w 6220868"/>
                <a:gd name="connsiteY91" fmla="*/ 3681454 h 4230449"/>
                <a:gd name="connsiteX92" fmla="*/ 4932757 w 6220868"/>
                <a:gd name="connsiteY92" fmla="*/ 3689405 h 4230449"/>
                <a:gd name="connsiteX93" fmla="*/ 4885049 w 6220868"/>
                <a:gd name="connsiteY93" fmla="*/ 3697357 h 4230449"/>
                <a:gd name="connsiteX94" fmla="*/ 4853244 w 6220868"/>
                <a:gd name="connsiteY94" fmla="*/ 3721211 h 4230449"/>
                <a:gd name="connsiteX95" fmla="*/ 4805536 w 6220868"/>
                <a:gd name="connsiteY95" fmla="*/ 3745064 h 4230449"/>
                <a:gd name="connsiteX96" fmla="*/ 4781682 w 6220868"/>
                <a:gd name="connsiteY96" fmla="*/ 3760967 h 4230449"/>
                <a:gd name="connsiteX97" fmla="*/ 4741926 w 6220868"/>
                <a:gd name="connsiteY97" fmla="*/ 3784821 h 4230449"/>
                <a:gd name="connsiteX98" fmla="*/ 4726023 w 6220868"/>
                <a:gd name="connsiteY98" fmla="*/ 3808675 h 4230449"/>
                <a:gd name="connsiteX99" fmla="*/ 4702169 w 6220868"/>
                <a:gd name="connsiteY99" fmla="*/ 3816626 h 4230449"/>
                <a:gd name="connsiteX100" fmla="*/ 4638559 w 6220868"/>
                <a:gd name="connsiteY100" fmla="*/ 3824577 h 4230449"/>
                <a:gd name="connsiteX101" fmla="*/ 4463630 w 6220868"/>
                <a:gd name="connsiteY101" fmla="*/ 3864334 h 4230449"/>
                <a:gd name="connsiteX102" fmla="*/ 4415922 w 6220868"/>
                <a:gd name="connsiteY102" fmla="*/ 3872285 h 4230449"/>
                <a:gd name="connsiteX103" fmla="*/ 4344360 w 6220868"/>
                <a:gd name="connsiteY103" fmla="*/ 3888188 h 4230449"/>
                <a:gd name="connsiteX104" fmla="*/ 4264847 w 6220868"/>
                <a:gd name="connsiteY104" fmla="*/ 3896139 h 4230449"/>
                <a:gd name="connsiteX105" fmla="*/ 3843428 w 6220868"/>
                <a:gd name="connsiteY105" fmla="*/ 3888188 h 4230449"/>
                <a:gd name="connsiteX106" fmla="*/ 3779818 w 6220868"/>
                <a:gd name="connsiteY106" fmla="*/ 3880237 h 4230449"/>
                <a:gd name="connsiteX107" fmla="*/ 3700305 w 6220868"/>
                <a:gd name="connsiteY107" fmla="*/ 3872285 h 4230449"/>
                <a:gd name="connsiteX108" fmla="*/ 3660548 w 6220868"/>
                <a:gd name="connsiteY108" fmla="*/ 3864334 h 4230449"/>
                <a:gd name="connsiteX109" fmla="*/ 3612840 w 6220868"/>
                <a:gd name="connsiteY109" fmla="*/ 3856383 h 4230449"/>
                <a:gd name="connsiteX110" fmla="*/ 3588987 w 6220868"/>
                <a:gd name="connsiteY110" fmla="*/ 3848431 h 4230449"/>
                <a:gd name="connsiteX111" fmla="*/ 3541279 w 6220868"/>
                <a:gd name="connsiteY111" fmla="*/ 3840480 h 4230449"/>
                <a:gd name="connsiteX112" fmla="*/ 3509474 w 6220868"/>
                <a:gd name="connsiteY112" fmla="*/ 3824577 h 4230449"/>
                <a:gd name="connsiteX113" fmla="*/ 3469717 w 6220868"/>
                <a:gd name="connsiteY113" fmla="*/ 3816626 h 4230449"/>
                <a:gd name="connsiteX114" fmla="*/ 3366350 w 6220868"/>
                <a:gd name="connsiteY114" fmla="*/ 3760967 h 4230449"/>
                <a:gd name="connsiteX115" fmla="*/ 3262983 w 6220868"/>
                <a:gd name="connsiteY115" fmla="*/ 3713259 h 4230449"/>
                <a:gd name="connsiteX116" fmla="*/ 3191421 w 6220868"/>
                <a:gd name="connsiteY116" fmla="*/ 3697357 h 4230449"/>
                <a:gd name="connsiteX117" fmla="*/ 3159616 w 6220868"/>
                <a:gd name="connsiteY117" fmla="*/ 3689405 h 4230449"/>
                <a:gd name="connsiteX118" fmla="*/ 3135762 w 6220868"/>
                <a:gd name="connsiteY118" fmla="*/ 3673503 h 4230449"/>
                <a:gd name="connsiteX119" fmla="*/ 3064200 w 6220868"/>
                <a:gd name="connsiteY119" fmla="*/ 3657600 h 4230449"/>
                <a:gd name="connsiteX120" fmla="*/ 3016493 w 6220868"/>
                <a:gd name="connsiteY120" fmla="*/ 3633746 h 4230449"/>
                <a:gd name="connsiteX121" fmla="*/ 2881320 w 6220868"/>
                <a:gd name="connsiteY121" fmla="*/ 3601941 h 4230449"/>
                <a:gd name="connsiteX122" fmla="*/ 2801807 w 6220868"/>
                <a:gd name="connsiteY122" fmla="*/ 3586038 h 4230449"/>
                <a:gd name="connsiteX123" fmla="*/ 2738197 w 6220868"/>
                <a:gd name="connsiteY123" fmla="*/ 3570136 h 4230449"/>
                <a:gd name="connsiteX124" fmla="*/ 2658684 w 6220868"/>
                <a:gd name="connsiteY124" fmla="*/ 3562184 h 4230449"/>
                <a:gd name="connsiteX125" fmla="*/ 2507609 w 6220868"/>
                <a:gd name="connsiteY125" fmla="*/ 3546282 h 4230449"/>
                <a:gd name="connsiteX126" fmla="*/ 2269070 w 6220868"/>
                <a:gd name="connsiteY126" fmla="*/ 3554233 h 4230449"/>
                <a:gd name="connsiteX127" fmla="*/ 2229314 w 6220868"/>
                <a:gd name="connsiteY127" fmla="*/ 3562184 h 4230449"/>
                <a:gd name="connsiteX128" fmla="*/ 2149800 w 6220868"/>
                <a:gd name="connsiteY128" fmla="*/ 3586038 h 4230449"/>
                <a:gd name="connsiteX129" fmla="*/ 1823797 w 6220868"/>
                <a:gd name="connsiteY129" fmla="*/ 3593990 h 4230449"/>
                <a:gd name="connsiteX130" fmla="*/ 1752235 w 6220868"/>
                <a:gd name="connsiteY130" fmla="*/ 3609892 h 4230449"/>
                <a:gd name="connsiteX131" fmla="*/ 1640917 w 6220868"/>
                <a:gd name="connsiteY131" fmla="*/ 3649649 h 4230449"/>
                <a:gd name="connsiteX132" fmla="*/ 1585258 w 6220868"/>
                <a:gd name="connsiteY132" fmla="*/ 3681454 h 4230449"/>
                <a:gd name="connsiteX133" fmla="*/ 1561404 w 6220868"/>
                <a:gd name="connsiteY133" fmla="*/ 3689405 h 4230449"/>
                <a:gd name="connsiteX134" fmla="*/ 1521647 w 6220868"/>
                <a:gd name="connsiteY134" fmla="*/ 3705308 h 4230449"/>
                <a:gd name="connsiteX135" fmla="*/ 1489842 w 6220868"/>
                <a:gd name="connsiteY135" fmla="*/ 3721211 h 4230449"/>
                <a:gd name="connsiteX136" fmla="*/ 1450086 w 6220868"/>
                <a:gd name="connsiteY136" fmla="*/ 3737113 h 4230449"/>
                <a:gd name="connsiteX137" fmla="*/ 1418280 w 6220868"/>
                <a:gd name="connsiteY137" fmla="*/ 3753016 h 4230449"/>
                <a:gd name="connsiteX138" fmla="*/ 1378524 w 6220868"/>
                <a:gd name="connsiteY138" fmla="*/ 3768918 h 4230449"/>
                <a:gd name="connsiteX139" fmla="*/ 1243352 w 6220868"/>
                <a:gd name="connsiteY139" fmla="*/ 3792772 h 4230449"/>
                <a:gd name="connsiteX140" fmla="*/ 1195644 w 6220868"/>
                <a:gd name="connsiteY140" fmla="*/ 3808675 h 4230449"/>
                <a:gd name="connsiteX141" fmla="*/ 1163839 w 6220868"/>
                <a:gd name="connsiteY141" fmla="*/ 3816626 h 4230449"/>
                <a:gd name="connsiteX142" fmla="*/ 1124082 w 6220868"/>
                <a:gd name="connsiteY142" fmla="*/ 3832529 h 4230449"/>
                <a:gd name="connsiteX143" fmla="*/ 941202 w 6220868"/>
                <a:gd name="connsiteY143" fmla="*/ 3816626 h 4230449"/>
                <a:gd name="connsiteX144" fmla="*/ 877592 w 6220868"/>
                <a:gd name="connsiteY144" fmla="*/ 3784821 h 4230449"/>
                <a:gd name="connsiteX145" fmla="*/ 845787 w 6220868"/>
                <a:gd name="connsiteY145" fmla="*/ 3768918 h 4230449"/>
                <a:gd name="connsiteX146" fmla="*/ 790127 w 6220868"/>
                <a:gd name="connsiteY146" fmla="*/ 3737113 h 4230449"/>
                <a:gd name="connsiteX147" fmla="*/ 710614 w 6220868"/>
                <a:gd name="connsiteY147" fmla="*/ 3713259 h 4230449"/>
                <a:gd name="connsiteX148" fmla="*/ 647004 w 6220868"/>
                <a:gd name="connsiteY148" fmla="*/ 3697357 h 4230449"/>
                <a:gd name="connsiteX149" fmla="*/ 623150 w 6220868"/>
                <a:gd name="connsiteY149" fmla="*/ 3681454 h 4230449"/>
                <a:gd name="connsiteX150" fmla="*/ 543637 w 6220868"/>
                <a:gd name="connsiteY150" fmla="*/ 3649649 h 4230449"/>
                <a:gd name="connsiteX151" fmla="*/ 456173 w 6220868"/>
                <a:gd name="connsiteY151" fmla="*/ 3665551 h 4230449"/>
                <a:gd name="connsiteX152" fmla="*/ 360757 w 6220868"/>
                <a:gd name="connsiteY152" fmla="*/ 3705308 h 4230449"/>
                <a:gd name="connsiteX153" fmla="*/ 90413 w 6220868"/>
                <a:gd name="connsiteY153" fmla="*/ 3697357 h 4230449"/>
                <a:gd name="connsiteX154" fmla="*/ 74510 w 6220868"/>
                <a:gd name="connsiteY154" fmla="*/ 3665551 h 4230449"/>
                <a:gd name="connsiteX155" fmla="*/ 26802 w 6220868"/>
                <a:gd name="connsiteY155" fmla="*/ 3641697 h 4230449"/>
                <a:gd name="connsiteX156" fmla="*/ 2948 w 6220868"/>
                <a:gd name="connsiteY156" fmla="*/ 3625795 h 4230449"/>
                <a:gd name="connsiteX157" fmla="*/ 9111 w 6220868"/>
                <a:gd name="connsiteY157" fmla="*/ 3279031 h 4230449"/>
                <a:gd name="connsiteX158" fmla="*/ 2948 w 6220868"/>
                <a:gd name="connsiteY158" fmla="*/ 3617844 h 4230449"/>
                <a:gd name="connsiteX0" fmla="*/ 2948 w 6220868"/>
                <a:gd name="connsiteY0" fmla="*/ 3617844 h 4230449"/>
                <a:gd name="connsiteX1" fmla="*/ 2948 w 6220868"/>
                <a:gd name="connsiteY1" fmla="*/ 174929 h 4230449"/>
                <a:gd name="connsiteX2" fmla="*/ 74510 w 6220868"/>
                <a:gd name="connsiteY2" fmla="*/ 174929 h 4230449"/>
                <a:gd name="connsiteX3" fmla="*/ 106315 w 6220868"/>
                <a:gd name="connsiteY3" fmla="*/ 190831 h 4230449"/>
                <a:gd name="connsiteX4" fmla="*/ 257390 w 6220868"/>
                <a:gd name="connsiteY4" fmla="*/ 214685 h 4230449"/>
                <a:gd name="connsiteX5" fmla="*/ 376660 w 6220868"/>
                <a:gd name="connsiteY5" fmla="*/ 246491 h 4230449"/>
                <a:gd name="connsiteX6" fmla="*/ 686760 w 6220868"/>
                <a:gd name="connsiteY6" fmla="*/ 238539 h 4230449"/>
                <a:gd name="connsiteX7" fmla="*/ 742420 w 6220868"/>
                <a:gd name="connsiteY7" fmla="*/ 214685 h 4230449"/>
                <a:gd name="connsiteX8" fmla="*/ 774225 w 6220868"/>
                <a:gd name="connsiteY8" fmla="*/ 206734 h 4230449"/>
                <a:gd name="connsiteX9" fmla="*/ 798079 w 6220868"/>
                <a:gd name="connsiteY9" fmla="*/ 190831 h 4230449"/>
                <a:gd name="connsiteX10" fmla="*/ 829884 w 6220868"/>
                <a:gd name="connsiteY10" fmla="*/ 174929 h 4230449"/>
                <a:gd name="connsiteX11" fmla="*/ 861689 w 6220868"/>
                <a:gd name="connsiteY11" fmla="*/ 151075 h 4230449"/>
                <a:gd name="connsiteX12" fmla="*/ 909397 w 6220868"/>
                <a:gd name="connsiteY12" fmla="*/ 143124 h 4230449"/>
                <a:gd name="connsiteX13" fmla="*/ 949154 w 6220868"/>
                <a:gd name="connsiteY13" fmla="*/ 135172 h 4230449"/>
                <a:gd name="connsiteX14" fmla="*/ 1267206 w 6220868"/>
                <a:gd name="connsiteY14" fmla="*/ 143124 h 4230449"/>
                <a:gd name="connsiteX15" fmla="*/ 1306962 w 6220868"/>
                <a:gd name="connsiteY15" fmla="*/ 159026 h 4230449"/>
                <a:gd name="connsiteX16" fmla="*/ 1378524 w 6220868"/>
                <a:gd name="connsiteY16" fmla="*/ 190831 h 4230449"/>
                <a:gd name="connsiteX17" fmla="*/ 1402378 w 6220868"/>
                <a:gd name="connsiteY17" fmla="*/ 198783 h 4230449"/>
                <a:gd name="connsiteX18" fmla="*/ 1887407 w 6220868"/>
                <a:gd name="connsiteY18" fmla="*/ 214685 h 4230449"/>
                <a:gd name="connsiteX19" fmla="*/ 2277021 w 6220868"/>
                <a:gd name="connsiteY19" fmla="*/ 206734 h 4230449"/>
                <a:gd name="connsiteX20" fmla="*/ 2332680 w 6220868"/>
                <a:gd name="connsiteY20" fmla="*/ 190831 h 4230449"/>
                <a:gd name="connsiteX21" fmla="*/ 2404242 w 6220868"/>
                <a:gd name="connsiteY21" fmla="*/ 174929 h 4230449"/>
                <a:gd name="connsiteX22" fmla="*/ 2451950 w 6220868"/>
                <a:gd name="connsiteY22" fmla="*/ 143124 h 4230449"/>
                <a:gd name="connsiteX23" fmla="*/ 2547366 w 6220868"/>
                <a:gd name="connsiteY23" fmla="*/ 127221 h 4230449"/>
                <a:gd name="connsiteX24" fmla="*/ 2626879 w 6220868"/>
                <a:gd name="connsiteY24" fmla="*/ 111318 h 4230449"/>
                <a:gd name="connsiteX25" fmla="*/ 2658684 w 6220868"/>
                <a:gd name="connsiteY25" fmla="*/ 95416 h 4230449"/>
                <a:gd name="connsiteX26" fmla="*/ 2706392 w 6220868"/>
                <a:gd name="connsiteY26" fmla="*/ 55659 h 4230449"/>
                <a:gd name="connsiteX27" fmla="*/ 2722294 w 6220868"/>
                <a:gd name="connsiteY27" fmla="*/ 31805 h 4230449"/>
                <a:gd name="connsiteX28" fmla="*/ 2770002 w 6220868"/>
                <a:gd name="connsiteY28" fmla="*/ 0 h 4230449"/>
                <a:gd name="connsiteX29" fmla="*/ 3135762 w 6220868"/>
                <a:gd name="connsiteY29" fmla="*/ 31805 h 4230449"/>
                <a:gd name="connsiteX30" fmla="*/ 3239129 w 6220868"/>
                <a:gd name="connsiteY30" fmla="*/ 47708 h 4230449"/>
                <a:gd name="connsiteX31" fmla="*/ 3294788 w 6220868"/>
                <a:gd name="connsiteY31" fmla="*/ 63611 h 4230449"/>
                <a:gd name="connsiteX32" fmla="*/ 3350447 w 6220868"/>
                <a:gd name="connsiteY32" fmla="*/ 71562 h 4230449"/>
                <a:gd name="connsiteX33" fmla="*/ 3406107 w 6220868"/>
                <a:gd name="connsiteY33" fmla="*/ 87464 h 4230449"/>
                <a:gd name="connsiteX34" fmla="*/ 3461766 w 6220868"/>
                <a:gd name="connsiteY34" fmla="*/ 95416 h 4230449"/>
                <a:gd name="connsiteX35" fmla="*/ 3581035 w 6220868"/>
                <a:gd name="connsiteY35" fmla="*/ 119270 h 4230449"/>
                <a:gd name="connsiteX36" fmla="*/ 3604889 w 6220868"/>
                <a:gd name="connsiteY36" fmla="*/ 127221 h 4230449"/>
                <a:gd name="connsiteX37" fmla="*/ 3652597 w 6220868"/>
                <a:gd name="connsiteY37" fmla="*/ 151075 h 4230449"/>
                <a:gd name="connsiteX38" fmla="*/ 3700305 w 6220868"/>
                <a:gd name="connsiteY38" fmla="*/ 159026 h 4230449"/>
                <a:gd name="connsiteX39" fmla="*/ 3740061 w 6220868"/>
                <a:gd name="connsiteY39" fmla="*/ 174929 h 4230449"/>
                <a:gd name="connsiteX40" fmla="*/ 3795720 w 6220868"/>
                <a:gd name="connsiteY40" fmla="*/ 190831 h 4230449"/>
                <a:gd name="connsiteX41" fmla="*/ 3891136 w 6220868"/>
                <a:gd name="connsiteY41" fmla="*/ 230588 h 4230449"/>
                <a:gd name="connsiteX42" fmla="*/ 3954747 w 6220868"/>
                <a:gd name="connsiteY42" fmla="*/ 278296 h 4230449"/>
                <a:gd name="connsiteX43" fmla="*/ 4010406 w 6220868"/>
                <a:gd name="connsiteY43" fmla="*/ 302150 h 4230449"/>
                <a:gd name="connsiteX44" fmla="*/ 4034260 w 6220868"/>
                <a:gd name="connsiteY44" fmla="*/ 318052 h 4230449"/>
                <a:gd name="connsiteX45" fmla="*/ 4074016 w 6220868"/>
                <a:gd name="connsiteY45" fmla="*/ 333955 h 4230449"/>
                <a:gd name="connsiteX46" fmla="*/ 4105821 w 6220868"/>
                <a:gd name="connsiteY46" fmla="*/ 349857 h 4230449"/>
                <a:gd name="connsiteX47" fmla="*/ 4169432 w 6220868"/>
                <a:gd name="connsiteY47" fmla="*/ 373711 h 4230449"/>
                <a:gd name="connsiteX48" fmla="*/ 4240994 w 6220868"/>
                <a:gd name="connsiteY48" fmla="*/ 413468 h 4230449"/>
                <a:gd name="connsiteX49" fmla="*/ 4288701 w 6220868"/>
                <a:gd name="connsiteY49" fmla="*/ 421419 h 4230449"/>
                <a:gd name="connsiteX50" fmla="*/ 4320507 w 6220868"/>
                <a:gd name="connsiteY50" fmla="*/ 429371 h 4230449"/>
                <a:gd name="connsiteX51" fmla="*/ 4376166 w 6220868"/>
                <a:gd name="connsiteY51" fmla="*/ 437322 h 4230449"/>
                <a:gd name="connsiteX52" fmla="*/ 4415922 w 6220868"/>
                <a:gd name="connsiteY52" fmla="*/ 445273 h 4230449"/>
                <a:gd name="connsiteX53" fmla="*/ 4686267 w 6220868"/>
                <a:gd name="connsiteY53" fmla="*/ 453224 h 4230449"/>
                <a:gd name="connsiteX54" fmla="*/ 5036124 w 6220868"/>
                <a:gd name="connsiteY54" fmla="*/ 437322 h 4230449"/>
                <a:gd name="connsiteX55" fmla="*/ 5139491 w 6220868"/>
                <a:gd name="connsiteY55" fmla="*/ 413468 h 4230449"/>
                <a:gd name="connsiteX56" fmla="*/ 5163345 w 6220868"/>
                <a:gd name="connsiteY56" fmla="*/ 405517 h 4230449"/>
                <a:gd name="connsiteX57" fmla="*/ 5242858 w 6220868"/>
                <a:gd name="connsiteY57" fmla="*/ 389614 h 4230449"/>
                <a:gd name="connsiteX58" fmla="*/ 5274663 w 6220868"/>
                <a:gd name="connsiteY58" fmla="*/ 373711 h 4230449"/>
                <a:gd name="connsiteX59" fmla="*/ 5338274 w 6220868"/>
                <a:gd name="connsiteY59" fmla="*/ 365760 h 4230449"/>
                <a:gd name="connsiteX60" fmla="*/ 5378030 w 6220868"/>
                <a:gd name="connsiteY60" fmla="*/ 357809 h 4230449"/>
                <a:gd name="connsiteX61" fmla="*/ 5505251 w 6220868"/>
                <a:gd name="connsiteY61" fmla="*/ 365760 h 4230449"/>
                <a:gd name="connsiteX62" fmla="*/ 5552959 w 6220868"/>
                <a:gd name="connsiteY62" fmla="*/ 381663 h 4230449"/>
                <a:gd name="connsiteX63" fmla="*/ 5632472 w 6220868"/>
                <a:gd name="connsiteY63" fmla="*/ 373711 h 4230449"/>
                <a:gd name="connsiteX64" fmla="*/ 5688131 w 6220868"/>
                <a:gd name="connsiteY64" fmla="*/ 326004 h 4230449"/>
                <a:gd name="connsiteX65" fmla="*/ 5711985 w 6220868"/>
                <a:gd name="connsiteY65" fmla="*/ 310101 h 4230449"/>
                <a:gd name="connsiteX66" fmla="*/ 5791498 w 6220868"/>
                <a:gd name="connsiteY66" fmla="*/ 294198 h 4230449"/>
                <a:gd name="connsiteX67" fmla="*/ 5823303 w 6220868"/>
                <a:gd name="connsiteY67" fmla="*/ 286247 h 4230449"/>
                <a:gd name="connsiteX68" fmla="*/ 5878962 w 6220868"/>
                <a:gd name="connsiteY68" fmla="*/ 278296 h 4230449"/>
                <a:gd name="connsiteX69" fmla="*/ 5926670 w 6220868"/>
                <a:gd name="connsiteY69" fmla="*/ 270344 h 4230449"/>
                <a:gd name="connsiteX70" fmla="*/ 5998232 w 6220868"/>
                <a:gd name="connsiteY70" fmla="*/ 262393 h 4230449"/>
                <a:gd name="connsiteX71" fmla="*/ 6085696 w 6220868"/>
                <a:gd name="connsiteY71" fmla="*/ 238539 h 4230449"/>
                <a:gd name="connsiteX72" fmla="*/ 6149307 w 6220868"/>
                <a:gd name="connsiteY72" fmla="*/ 214685 h 4230449"/>
                <a:gd name="connsiteX73" fmla="*/ 6189063 w 6220868"/>
                <a:gd name="connsiteY73" fmla="*/ 206734 h 4230449"/>
                <a:gd name="connsiteX74" fmla="*/ 6220868 w 6220868"/>
                <a:gd name="connsiteY74" fmla="*/ 190831 h 4230449"/>
                <a:gd name="connsiteX75" fmla="*/ 6220868 w 6220868"/>
                <a:gd name="connsiteY75" fmla="*/ 3991555 h 4230449"/>
                <a:gd name="connsiteX76" fmla="*/ 6069794 w 6220868"/>
                <a:gd name="connsiteY76" fmla="*/ 3975652 h 4230449"/>
                <a:gd name="connsiteX77" fmla="*/ 6037988 w 6220868"/>
                <a:gd name="connsiteY77" fmla="*/ 3959750 h 4230449"/>
                <a:gd name="connsiteX78" fmla="*/ 5998232 w 6220868"/>
                <a:gd name="connsiteY78" fmla="*/ 3943847 h 4230449"/>
                <a:gd name="connsiteX79" fmla="*/ 5950524 w 6220868"/>
                <a:gd name="connsiteY79" fmla="*/ 3919993 h 4230449"/>
                <a:gd name="connsiteX80" fmla="*/ 5894865 w 6220868"/>
                <a:gd name="connsiteY80" fmla="*/ 3904091 h 4230449"/>
                <a:gd name="connsiteX81" fmla="*/ 5871011 w 6220868"/>
                <a:gd name="connsiteY81" fmla="*/ 3896139 h 4230449"/>
                <a:gd name="connsiteX82" fmla="*/ 5767644 w 6220868"/>
                <a:gd name="connsiteY82" fmla="*/ 3848431 h 4230449"/>
                <a:gd name="connsiteX83" fmla="*/ 5672228 w 6220868"/>
                <a:gd name="connsiteY83" fmla="*/ 3816626 h 4230449"/>
                <a:gd name="connsiteX84" fmla="*/ 5505251 w 6220868"/>
                <a:gd name="connsiteY84" fmla="*/ 3792772 h 4230449"/>
                <a:gd name="connsiteX85" fmla="*/ 5425738 w 6220868"/>
                <a:gd name="connsiteY85" fmla="*/ 3776870 h 4230449"/>
                <a:gd name="connsiteX86" fmla="*/ 5378030 w 6220868"/>
                <a:gd name="connsiteY86" fmla="*/ 3760967 h 4230449"/>
                <a:gd name="connsiteX87" fmla="*/ 5298517 w 6220868"/>
                <a:gd name="connsiteY87" fmla="*/ 3737113 h 4230449"/>
                <a:gd name="connsiteX88" fmla="*/ 5250809 w 6220868"/>
                <a:gd name="connsiteY88" fmla="*/ 3721211 h 4230449"/>
                <a:gd name="connsiteX89" fmla="*/ 5187199 w 6220868"/>
                <a:gd name="connsiteY89" fmla="*/ 3705308 h 4230449"/>
                <a:gd name="connsiteX90" fmla="*/ 5147442 w 6220868"/>
                <a:gd name="connsiteY90" fmla="*/ 3689405 h 4230449"/>
                <a:gd name="connsiteX91" fmla="*/ 5075880 w 6220868"/>
                <a:gd name="connsiteY91" fmla="*/ 3681454 h 4230449"/>
                <a:gd name="connsiteX92" fmla="*/ 4932757 w 6220868"/>
                <a:gd name="connsiteY92" fmla="*/ 3689405 h 4230449"/>
                <a:gd name="connsiteX93" fmla="*/ 4885049 w 6220868"/>
                <a:gd name="connsiteY93" fmla="*/ 3697357 h 4230449"/>
                <a:gd name="connsiteX94" fmla="*/ 4853244 w 6220868"/>
                <a:gd name="connsiteY94" fmla="*/ 3721211 h 4230449"/>
                <a:gd name="connsiteX95" fmla="*/ 4805536 w 6220868"/>
                <a:gd name="connsiteY95" fmla="*/ 3745064 h 4230449"/>
                <a:gd name="connsiteX96" fmla="*/ 4781682 w 6220868"/>
                <a:gd name="connsiteY96" fmla="*/ 3760967 h 4230449"/>
                <a:gd name="connsiteX97" fmla="*/ 4741926 w 6220868"/>
                <a:gd name="connsiteY97" fmla="*/ 3784821 h 4230449"/>
                <a:gd name="connsiteX98" fmla="*/ 4726023 w 6220868"/>
                <a:gd name="connsiteY98" fmla="*/ 3808675 h 4230449"/>
                <a:gd name="connsiteX99" fmla="*/ 4702169 w 6220868"/>
                <a:gd name="connsiteY99" fmla="*/ 3816626 h 4230449"/>
                <a:gd name="connsiteX100" fmla="*/ 4638559 w 6220868"/>
                <a:gd name="connsiteY100" fmla="*/ 3824577 h 4230449"/>
                <a:gd name="connsiteX101" fmla="*/ 4463630 w 6220868"/>
                <a:gd name="connsiteY101" fmla="*/ 3864334 h 4230449"/>
                <a:gd name="connsiteX102" fmla="*/ 4415922 w 6220868"/>
                <a:gd name="connsiteY102" fmla="*/ 3872285 h 4230449"/>
                <a:gd name="connsiteX103" fmla="*/ 4344360 w 6220868"/>
                <a:gd name="connsiteY103" fmla="*/ 3888188 h 4230449"/>
                <a:gd name="connsiteX104" fmla="*/ 4264847 w 6220868"/>
                <a:gd name="connsiteY104" fmla="*/ 3896139 h 4230449"/>
                <a:gd name="connsiteX105" fmla="*/ 3843428 w 6220868"/>
                <a:gd name="connsiteY105" fmla="*/ 3888188 h 4230449"/>
                <a:gd name="connsiteX106" fmla="*/ 3779818 w 6220868"/>
                <a:gd name="connsiteY106" fmla="*/ 3880237 h 4230449"/>
                <a:gd name="connsiteX107" fmla="*/ 3700305 w 6220868"/>
                <a:gd name="connsiteY107" fmla="*/ 3872285 h 4230449"/>
                <a:gd name="connsiteX108" fmla="*/ 3660548 w 6220868"/>
                <a:gd name="connsiteY108" fmla="*/ 3864334 h 4230449"/>
                <a:gd name="connsiteX109" fmla="*/ 3612840 w 6220868"/>
                <a:gd name="connsiteY109" fmla="*/ 3856383 h 4230449"/>
                <a:gd name="connsiteX110" fmla="*/ 3588987 w 6220868"/>
                <a:gd name="connsiteY110" fmla="*/ 3848431 h 4230449"/>
                <a:gd name="connsiteX111" fmla="*/ 3541279 w 6220868"/>
                <a:gd name="connsiteY111" fmla="*/ 3840480 h 4230449"/>
                <a:gd name="connsiteX112" fmla="*/ 3509474 w 6220868"/>
                <a:gd name="connsiteY112" fmla="*/ 3824577 h 4230449"/>
                <a:gd name="connsiteX113" fmla="*/ 3469717 w 6220868"/>
                <a:gd name="connsiteY113" fmla="*/ 3816626 h 4230449"/>
                <a:gd name="connsiteX114" fmla="*/ 3366350 w 6220868"/>
                <a:gd name="connsiteY114" fmla="*/ 3760967 h 4230449"/>
                <a:gd name="connsiteX115" fmla="*/ 3262983 w 6220868"/>
                <a:gd name="connsiteY115" fmla="*/ 3713259 h 4230449"/>
                <a:gd name="connsiteX116" fmla="*/ 3191421 w 6220868"/>
                <a:gd name="connsiteY116" fmla="*/ 3697357 h 4230449"/>
                <a:gd name="connsiteX117" fmla="*/ 3159616 w 6220868"/>
                <a:gd name="connsiteY117" fmla="*/ 3689405 h 4230449"/>
                <a:gd name="connsiteX118" fmla="*/ 3135762 w 6220868"/>
                <a:gd name="connsiteY118" fmla="*/ 3673503 h 4230449"/>
                <a:gd name="connsiteX119" fmla="*/ 3064200 w 6220868"/>
                <a:gd name="connsiteY119" fmla="*/ 3657600 h 4230449"/>
                <a:gd name="connsiteX120" fmla="*/ 3016493 w 6220868"/>
                <a:gd name="connsiteY120" fmla="*/ 3633746 h 4230449"/>
                <a:gd name="connsiteX121" fmla="*/ 2881320 w 6220868"/>
                <a:gd name="connsiteY121" fmla="*/ 3601941 h 4230449"/>
                <a:gd name="connsiteX122" fmla="*/ 2801807 w 6220868"/>
                <a:gd name="connsiteY122" fmla="*/ 3586038 h 4230449"/>
                <a:gd name="connsiteX123" fmla="*/ 2738197 w 6220868"/>
                <a:gd name="connsiteY123" fmla="*/ 3570136 h 4230449"/>
                <a:gd name="connsiteX124" fmla="*/ 2658684 w 6220868"/>
                <a:gd name="connsiteY124" fmla="*/ 3562184 h 4230449"/>
                <a:gd name="connsiteX125" fmla="*/ 2507609 w 6220868"/>
                <a:gd name="connsiteY125" fmla="*/ 3546282 h 4230449"/>
                <a:gd name="connsiteX126" fmla="*/ 2269070 w 6220868"/>
                <a:gd name="connsiteY126" fmla="*/ 3554233 h 4230449"/>
                <a:gd name="connsiteX127" fmla="*/ 2229314 w 6220868"/>
                <a:gd name="connsiteY127" fmla="*/ 3562184 h 4230449"/>
                <a:gd name="connsiteX128" fmla="*/ 2149800 w 6220868"/>
                <a:gd name="connsiteY128" fmla="*/ 3586038 h 4230449"/>
                <a:gd name="connsiteX129" fmla="*/ 1823797 w 6220868"/>
                <a:gd name="connsiteY129" fmla="*/ 3593990 h 4230449"/>
                <a:gd name="connsiteX130" fmla="*/ 1752235 w 6220868"/>
                <a:gd name="connsiteY130" fmla="*/ 3609892 h 4230449"/>
                <a:gd name="connsiteX131" fmla="*/ 1640917 w 6220868"/>
                <a:gd name="connsiteY131" fmla="*/ 3649649 h 4230449"/>
                <a:gd name="connsiteX132" fmla="*/ 1585258 w 6220868"/>
                <a:gd name="connsiteY132" fmla="*/ 3681454 h 4230449"/>
                <a:gd name="connsiteX133" fmla="*/ 1561404 w 6220868"/>
                <a:gd name="connsiteY133" fmla="*/ 3689405 h 4230449"/>
                <a:gd name="connsiteX134" fmla="*/ 1521647 w 6220868"/>
                <a:gd name="connsiteY134" fmla="*/ 3705308 h 4230449"/>
                <a:gd name="connsiteX135" fmla="*/ 1489842 w 6220868"/>
                <a:gd name="connsiteY135" fmla="*/ 3721211 h 4230449"/>
                <a:gd name="connsiteX136" fmla="*/ 1450086 w 6220868"/>
                <a:gd name="connsiteY136" fmla="*/ 3737113 h 4230449"/>
                <a:gd name="connsiteX137" fmla="*/ 1418280 w 6220868"/>
                <a:gd name="connsiteY137" fmla="*/ 3753016 h 4230449"/>
                <a:gd name="connsiteX138" fmla="*/ 1378524 w 6220868"/>
                <a:gd name="connsiteY138" fmla="*/ 3768918 h 4230449"/>
                <a:gd name="connsiteX139" fmla="*/ 1243352 w 6220868"/>
                <a:gd name="connsiteY139" fmla="*/ 3792772 h 4230449"/>
                <a:gd name="connsiteX140" fmla="*/ 1195644 w 6220868"/>
                <a:gd name="connsiteY140" fmla="*/ 3808675 h 4230449"/>
                <a:gd name="connsiteX141" fmla="*/ 1163839 w 6220868"/>
                <a:gd name="connsiteY141" fmla="*/ 3816626 h 4230449"/>
                <a:gd name="connsiteX142" fmla="*/ 1124082 w 6220868"/>
                <a:gd name="connsiteY142" fmla="*/ 3832529 h 4230449"/>
                <a:gd name="connsiteX143" fmla="*/ 941202 w 6220868"/>
                <a:gd name="connsiteY143" fmla="*/ 3816626 h 4230449"/>
                <a:gd name="connsiteX144" fmla="*/ 877592 w 6220868"/>
                <a:gd name="connsiteY144" fmla="*/ 3784821 h 4230449"/>
                <a:gd name="connsiteX145" fmla="*/ 845787 w 6220868"/>
                <a:gd name="connsiteY145" fmla="*/ 3768918 h 4230449"/>
                <a:gd name="connsiteX146" fmla="*/ 790127 w 6220868"/>
                <a:gd name="connsiteY146" fmla="*/ 3737113 h 4230449"/>
                <a:gd name="connsiteX147" fmla="*/ 710614 w 6220868"/>
                <a:gd name="connsiteY147" fmla="*/ 3713259 h 4230449"/>
                <a:gd name="connsiteX148" fmla="*/ 647004 w 6220868"/>
                <a:gd name="connsiteY148" fmla="*/ 3697357 h 4230449"/>
                <a:gd name="connsiteX149" fmla="*/ 623150 w 6220868"/>
                <a:gd name="connsiteY149" fmla="*/ 3681454 h 4230449"/>
                <a:gd name="connsiteX150" fmla="*/ 543637 w 6220868"/>
                <a:gd name="connsiteY150" fmla="*/ 3649649 h 4230449"/>
                <a:gd name="connsiteX151" fmla="*/ 456173 w 6220868"/>
                <a:gd name="connsiteY151" fmla="*/ 3665551 h 4230449"/>
                <a:gd name="connsiteX152" fmla="*/ 360757 w 6220868"/>
                <a:gd name="connsiteY152" fmla="*/ 3705308 h 4230449"/>
                <a:gd name="connsiteX153" fmla="*/ 90413 w 6220868"/>
                <a:gd name="connsiteY153" fmla="*/ 3697357 h 4230449"/>
                <a:gd name="connsiteX154" fmla="*/ 74510 w 6220868"/>
                <a:gd name="connsiteY154" fmla="*/ 3665551 h 4230449"/>
                <a:gd name="connsiteX155" fmla="*/ 26802 w 6220868"/>
                <a:gd name="connsiteY155" fmla="*/ 3641697 h 4230449"/>
                <a:gd name="connsiteX156" fmla="*/ 2948 w 6220868"/>
                <a:gd name="connsiteY156" fmla="*/ 3625795 h 4230449"/>
                <a:gd name="connsiteX157" fmla="*/ 9111 w 6220868"/>
                <a:gd name="connsiteY157" fmla="*/ 3279031 h 4230449"/>
                <a:gd name="connsiteX158" fmla="*/ 2948 w 6220868"/>
                <a:gd name="connsiteY158" fmla="*/ 3617844 h 4230449"/>
                <a:gd name="connsiteX0" fmla="*/ 2948 w 6220868"/>
                <a:gd name="connsiteY0" fmla="*/ 3046316 h 3991555"/>
                <a:gd name="connsiteX1" fmla="*/ 2948 w 6220868"/>
                <a:gd name="connsiteY1" fmla="*/ 174929 h 3991555"/>
                <a:gd name="connsiteX2" fmla="*/ 74510 w 6220868"/>
                <a:gd name="connsiteY2" fmla="*/ 174929 h 3991555"/>
                <a:gd name="connsiteX3" fmla="*/ 106315 w 6220868"/>
                <a:gd name="connsiteY3" fmla="*/ 190831 h 3991555"/>
                <a:gd name="connsiteX4" fmla="*/ 257390 w 6220868"/>
                <a:gd name="connsiteY4" fmla="*/ 214685 h 3991555"/>
                <a:gd name="connsiteX5" fmla="*/ 376660 w 6220868"/>
                <a:gd name="connsiteY5" fmla="*/ 246491 h 3991555"/>
                <a:gd name="connsiteX6" fmla="*/ 686760 w 6220868"/>
                <a:gd name="connsiteY6" fmla="*/ 238539 h 3991555"/>
                <a:gd name="connsiteX7" fmla="*/ 742420 w 6220868"/>
                <a:gd name="connsiteY7" fmla="*/ 214685 h 3991555"/>
                <a:gd name="connsiteX8" fmla="*/ 774225 w 6220868"/>
                <a:gd name="connsiteY8" fmla="*/ 206734 h 3991555"/>
                <a:gd name="connsiteX9" fmla="*/ 798079 w 6220868"/>
                <a:gd name="connsiteY9" fmla="*/ 190831 h 3991555"/>
                <a:gd name="connsiteX10" fmla="*/ 829884 w 6220868"/>
                <a:gd name="connsiteY10" fmla="*/ 174929 h 3991555"/>
                <a:gd name="connsiteX11" fmla="*/ 861689 w 6220868"/>
                <a:gd name="connsiteY11" fmla="*/ 151075 h 3991555"/>
                <a:gd name="connsiteX12" fmla="*/ 909397 w 6220868"/>
                <a:gd name="connsiteY12" fmla="*/ 143124 h 3991555"/>
                <a:gd name="connsiteX13" fmla="*/ 949154 w 6220868"/>
                <a:gd name="connsiteY13" fmla="*/ 135172 h 3991555"/>
                <a:gd name="connsiteX14" fmla="*/ 1267206 w 6220868"/>
                <a:gd name="connsiteY14" fmla="*/ 143124 h 3991555"/>
                <a:gd name="connsiteX15" fmla="*/ 1306962 w 6220868"/>
                <a:gd name="connsiteY15" fmla="*/ 159026 h 3991555"/>
                <a:gd name="connsiteX16" fmla="*/ 1378524 w 6220868"/>
                <a:gd name="connsiteY16" fmla="*/ 190831 h 3991555"/>
                <a:gd name="connsiteX17" fmla="*/ 1402378 w 6220868"/>
                <a:gd name="connsiteY17" fmla="*/ 198783 h 3991555"/>
                <a:gd name="connsiteX18" fmla="*/ 1887407 w 6220868"/>
                <a:gd name="connsiteY18" fmla="*/ 214685 h 3991555"/>
                <a:gd name="connsiteX19" fmla="*/ 2277021 w 6220868"/>
                <a:gd name="connsiteY19" fmla="*/ 206734 h 3991555"/>
                <a:gd name="connsiteX20" fmla="*/ 2332680 w 6220868"/>
                <a:gd name="connsiteY20" fmla="*/ 190831 h 3991555"/>
                <a:gd name="connsiteX21" fmla="*/ 2404242 w 6220868"/>
                <a:gd name="connsiteY21" fmla="*/ 174929 h 3991555"/>
                <a:gd name="connsiteX22" fmla="*/ 2451950 w 6220868"/>
                <a:gd name="connsiteY22" fmla="*/ 143124 h 3991555"/>
                <a:gd name="connsiteX23" fmla="*/ 2547366 w 6220868"/>
                <a:gd name="connsiteY23" fmla="*/ 127221 h 3991555"/>
                <a:gd name="connsiteX24" fmla="*/ 2626879 w 6220868"/>
                <a:gd name="connsiteY24" fmla="*/ 111318 h 3991555"/>
                <a:gd name="connsiteX25" fmla="*/ 2658684 w 6220868"/>
                <a:gd name="connsiteY25" fmla="*/ 95416 h 3991555"/>
                <a:gd name="connsiteX26" fmla="*/ 2706392 w 6220868"/>
                <a:gd name="connsiteY26" fmla="*/ 55659 h 3991555"/>
                <a:gd name="connsiteX27" fmla="*/ 2722294 w 6220868"/>
                <a:gd name="connsiteY27" fmla="*/ 31805 h 3991555"/>
                <a:gd name="connsiteX28" fmla="*/ 2770002 w 6220868"/>
                <a:gd name="connsiteY28" fmla="*/ 0 h 3991555"/>
                <a:gd name="connsiteX29" fmla="*/ 3135762 w 6220868"/>
                <a:gd name="connsiteY29" fmla="*/ 31805 h 3991555"/>
                <a:gd name="connsiteX30" fmla="*/ 3239129 w 6220868"/>
                <a:gd name="connsiteY30" fmla="*/ 47708 h 3991555"/>
                <a:gd name="connsiteX31" fmla="*/ 3294788 w 6220868"/>
                <a:gd name="connsiteY31" fmla="*/ 63611 h 3991555"/>
                <a:gd name="connsiteX32" fmla="*/ 3350447 w 6220868"/>
                <a:gd name="connsiteY32" fmla="*/ 71562 h 3991555"/>
                <a:gd name="connsiteX33" fmla="*/ 3406107 w 6220868"/>
                <a:gd name="connsiteY33" fmla="*/ 87464 h 3991555"/>
                <a:gd name="connsiteX34" fmla="*/ 3461766 w 6220868"/>
                <a:gd name="connsiteY34" fmla="*/ 95416 h 3991555"/>
                <a:gd name="connsiteX35" fmla="*/ 3581035 w 6220868"/>
                <a:gd name="connsiteY35" fmla="*/ 119270 h 3991555"/>
                <a:gd name="connsiteX36" fmla="*/ 3604889 w 6220868"/>
                <a:gd name="connsiteY36" fmla="*/ 127221 h 3991555"/>
                <a:gd name="connsiteX37" fmla="*/ 3652597 w 6220868"/>
                <a:gd name="connsiteY37" fmla="*/ 151075 h 3991555"/>
                <a:gd name="connsiteX38" fmla="*/ 3700305 w 6220868"/>
                <a:gd name="connsiteY38" fmla="*/ 159026 h 3991555"/>
                <a:gd name="connsiteX39" fmla="*/ 3740061 w 6220868"/>
                <a:gd name="connsiteY39" fmla="*/ 174929 h 3991555"/>
                <a:gd name="connsiteX40" fmla="*/ 3795720 w 6220868"/>
                <a:gd name="connsiteY40" fmla="*/ 190831 h 3991555"/>
                <a:gd name="connsiteX41" fmla="*/ 3891136 w 6220868"/>
                <a:gd name="connsiteY41" fmla="*/ 230588 h 3991555"/>
                <a:gd name="connsiteX42" fmla="*/ 3954747 w 6220868"/>
                <a:gd name="connsiteY42" fmla="*/ 278296 h 3991555"/>
                <a:gd name="connsiteX43" fmla="*/ 4010406 w 6220868"/>
                <a:gd name="connsiteY43" fmla="*/ 302150 h 3991555"/>
                <a:gd name="connsiteX44" fmla="*/ 4034260 w 6220868"/>
                <a:gd name="connsiteY44" fmla="*/ 318052 h 3991555"/>
                <a:gd name="connsiteX45" fmla="*/ 4074016 w 6220868"/>
                <a:gd name="connsiteY45" fmla="*/ 333955 h 3991555"/>
                <a:gd name="connsiteX46" fmla="*/ 4105821 w 6220868"/>
                <a:gd name="connsiteY46" fmla="*/ 349857 h 3991555"/>
                <a:gd name="connsiteX47" fmla="*/ 4169432 w 6220868"/>
                <a:gd name="connsiteY47" fmla="*/ 373711 h 3991555"/>
                <a:gd name="connsiteX48" fmla="*/ 4240994 w 6220868"/>
                <a:gd name="connsiteY48" fmla="*/ 413468 h 3991555"/>
                <a:gd name="connsiteX49" fmla="*/ 4288701 w 6220868"/>
                <a:gd name="connsiteY49" fmla="*/ 421419 h 3991555"/>
                <a:gd name="connsiteX50" fmla="*/ 4320507 w 6220868"/>
                <a:gd name="connsiteY50" fmla="*/ 429371 h 3991555"/>
                <a:gd name="connsiteX51" fmla="*/ 4376166 w 6220868"/>
                <a:gd name="connsiteY51" fmla="*/ 437322 h 3991555"/>
                <a:gd name="connsiteX52" fmla="*/ 4415922 w 6220868"/>
                <a:gd name="connsiteY52" fmla="*/ 445273 h 3991555"/>
                <a:gd name="connsiteX53" fmla="*/ 4686267 w 6220868"/>
                <a:gd name="connsiteY53" fmla="*/ 453224 h 3991555"/>
                <a:gd name="connsiteX54" fmla="*/ 5036124 w 6220868"/>
                <a:gd name="connsiteY54" fmla="*/ 437322 h 3991555"/>
                <a:gd name="connsiteX55" fmla="*/ 5139491 w 6220868"/>
                <a:gd name="connsiteY55" fmla="*/ 413468 h 3991555"/>
                <a:gd name="connsiteX56" fmla="*/ 5163345 w 6220868"/>
                <a:gd name="connsiteY56" fmla="*/ 405517 h 3991555"/>
                <a:gd name="connsiteX57" fmla="*/ 5242858 w 6220868"/>
                <a:gd name="connsiteY57" fmla="*/ 389614 h 3991555"/>
                <a:gd name="connsiteX58" fmla="*/ 5274663 w 6220868"/>
                <a:gd name="connsiteY58" fmla="*/ 373711 h 3991555"/>
                <a:gd name="connsiteX59" fmla="*/ 5338274 w 6220868"/>
                <a:gd name="connsiteY59" fmla="*/ 365760 h 3991555"/>
                <a:gd name="connsiteX60" fmla="*/ 5378030 w 6220868"/>
                <a:gd name="connsiteY60" fmla="*/ 357809 h 3991555"/>
                <a:gd name="connsiteX61" fmla="*/ 5505251 w 6220868"/>
                <a:gd name="connsiteY61" fmla="*/ 365760 h 3991555"/>
                <a:gd name="connsiteX62" fmla="*/ 5552959 w 6220868"/>
                <a:gd name="connsiteY62" fmla="*/ 381663 h 3991555"/>
                <a:gd name="connsiteX63" fmla="*/ 5632472 w 6220868"/>
                <a:gd name="connsiteY63" fmla="*/ 373711 h 3991555"/>
                <a:gd name="connsiteX64" fmla="*/ 5688131 w 6220868"/>
                <a:gd name="connsiteY64" fmla="*/ 326004 h 3991555"/>
                <a:gd name="connsiteX65" fmla="*/ 5711985 w 6220868"/>
                <a:gd name="connsiteY65" fmla="*/ 310101 h 3991555"/>
                <a:gd name="connsiteX66" fmla="*/ 5791498 w 6220868"/>
                <a:gd name="connsiteY66" fmla="*/ 294198 h 3991555"/>
                <a:gd name="connsiteX67" fmla="*/ 5823303 w 6220868"/>
                <a:gd name="connsiteY67" fmla="*/ 286247 h 3991555"/>
                <a:gd name="connsiteX68" fmla="*/ 5878962 w 6220868"/>
                <a:gd name="connsiteY68" fmla="*/ 278296 h 3991555"/>
                <a:gd name="connsiteX69" fmla="*/ 5926670 w 6220868"/>
                <a:gd name="connsiteY69" fmla="*/ 270344 h 3991555"/>
                <a:gd name="connsiteX70" fmla="*/ 5998232 w 6220868"/>
                <a:gd name="connsiteY70" fmla="*/ 262393 h 3991555"/>
                <a:gd name="connsiteX71" fmla="*/ 6085696 w 6220868"/>
                <a:gd name="connsiteY71" fmla="*/ 238539 h 3991555"/>
                <a:gd name="connsiteX72" fmla="*/ 6149307 w 6220868"/>
                <a:gd name="connsiteY72" fmla="*/ 214685 h 3991555"/>
                <a:gd name="connsiteX73" fmla="*/ 6189063 w 6220868"/>
                <a:gd name="connsiteY73" fmla="*/ 206734 h 3991555"/>
                <a:gd name="connsiteX74" fmla="*/ 6220868 w 6220868"/>
                <a:gd name="connsiteY74" fmla="*/ 190831 h 3991555"/>
                <a:gd name="connsiteX75" fmla="*/ 6220868 w 6220868"/>
                <a:gd name="connsiteY75" fmla="*/ 3991555 h 3991555"/>
                <a:gd name="connsiteX76" fmla="*/ 6069794 w 6220868"/>
                <a:gd name="connsiteY76" fmla="*/ 3975652 h 3991555"/>
                <a:gd name="connsiteX77" fmla="*/ 6037988 w 6220868"/>
                <a:gd name="connsiteY77" fmla="*/ 3959750 h 3991555"/>
                <a:gd name="connsiteX78" fmla="*/ 5998232 w 6220868"/>
                <a:gd name="connsiteY78" fmla="*/ 3943847 h 3991555"/>
                <a:gd name="connsiteX79" fmla="*/ 5950524 w 6220868"/>
                <a:gd name="connsiteY79" fmla="*/ 3919993 h 3991555"/>
                <a:gd name="connsiteX80" fmla="*/ 5894865 w 6220868"/>
                <a:gd name="connsiteY80" fmla="*/ 3904091 h 3991555"/>
                <a:gd name="connsiteX81" fmla="*/ 5871011 w 6220868"/>
                <a:gd name="connsiteY81" fmla="*/ 3896139 h 3991555"/>
                <a:gd name="connsiteX82" fmla="*/ 5767644 w 6220868"/>
                <a:gd name="connsiteY82" fmla="*/ 3848431 h 3991555"/>
                <a:gd name="connsiteX83" fmla="*/ 5672228 w 6220868"/>
                <a:gd name="connsiteY83" fmla="*/ 3816626 h 3991555"/>
                <a:gd name="connsiteX84" fmla="*/ 5505251 w 6220868"/>
                <a:gd name="connsiteY84" fmla="*/ 3792772 h 3991555"/>
                <a:gd name="connsiteX85" fmla="*/ 5425738 w 6220868"/>
                <a:gd name="connsiteY85" fmla="*/ 3776870 h 3991555"/>
                <a:gd name="connsiteX86" fmla="*/ 5378030 w 6220868"/>
                <a:gd name="connsiteY86" fmla="*/ 3760967 h 3991555"/>
                <a:gd name="connsiteX87" fmla="*/ 5298517 w 6220868"/>
                <a:gd name="connsiteY87" fmla="*/ 3737113 h 3991555"/>
                <a:gd name="connsiteX88" fmla="*/ 5250809 w 6220868"/>
                <a:gd name="connsiteY88" fmla="*/ 3721211 h 3991555"/>
                <a:gd name="connsiteX89" fmla="*/ 5187199 w 6220868"/>
                <a:gd name="connsiteY89" fmla="*/ 3705308 h 3991555"/>
                <a:gd name="connsiteX90" fmla="*/ 5147442 w 6220868"/>
                <a:gd name="connsiteY90" fmla="*/ 3689405 h 3991555"/>
                <a:gd name="connsiteX91" fmla="*/ 5075880 w 6220868"/>
                <a:gd name="connsiteY91" fmla="*/ 3681454 h 3991555"/>
                <a:gd name="connsiteX92" fmla="*/ 4932757 w 6220868"/>
                <a:gd name="connsiteY92" fmla="*/ 3689405 h 3991555"/>
                <a:gd name="connsiteX93" fmla="*/ 4885049 w 6220868"/>
                <a:gd name="connsiteY93" fmla="*/ 3697357 h 3991555"/>
                <a:gd name="connsiteX94" fmla="*/ 4853244 w 6220868"/>
                <a:gd name="connsiteY94" fmla="*/ 3721211 h 3991555"/>
                <a:gd name="connsiteX95" fmla="*/ 4805536 w 6220868"/>
                <a:gd name="connsiteY95" fmla="*/ 3745064 h 3991555"/>
                <a:gd name="connsiteX96" fmla="*/ 4781682 w 6220868"/>
                <a:gd name="connsiteY96" fmla="*/ 3760967 h 3991555"/>
                <a:gd name="connsiteX97" fmla="*/ 4741926 w 6220868"/>
                <a:gd name="connsiteY97" fmla="*/ 3784821 h 3991555"/>
                <a:gd name="connsiteX98" fmla="*/ 4726023 w 6220868"/>
                <a:gd name="connsiteY98" fmla="*/ 3808675 h 3991555"/>
                <a:gd name="connsiteX99" fmla="*/ 4702169 w 6220868"/>
                <a:gd name="connsiteY99" fmla="*/ 3816626 h 3991555"/>
                <a:gd name="connsiteX100" fmla="*/ 4638559 w 6220868"/>
                <a:gd name="connsiteY100" fmla="*/ 3824577 h 3991555"/>
                <a:gd name="connsiteX101" fmla="*/ 4463630 w 6220868"/>
                <a:gd name="connsiteY101" fmla="*/ 3864334 h 3991555"/>
                <a:gd name="connsiteX102" fmla="*/ 4415922 w 6220868"/>
                <a:gd name="connsiteY102" fmla="*/ 3872285 h 3991555"/>
                <a:gd name="connsiteX103" fmla="*/ 4344360 w 6220868"/>
                <a:gd name="connsiteY103" fmla="*/ 3888188 h 3991555"/>
                <a:gd name="connsiteX104" fmla="*/ 4264847 w 6220868"/>
                <a:gd name="connsiteY104" fmla="*/ 3896139 h 3991555"/>
                <a:gd name="connsiteX105" fmla="*/ 3843428 w 6220868"/>
                <a:gd name="connsiteY105" fmla="*/ 3888188 h 3991555"/>
                <a:gd name="connsiteX106" fmla="*/ 3779818 w 6220868"/>
                <a:gd name="connsiteY106" fmla="*/ 3880237 h 3991555"/>
                <a:gd name="connsiteX107" fmla="*/ 3700305 w 6220868"/>
                <a:gd name="connsiteY107" fmla="*/ 3872285 h 3991555"/>
                <a:gd name="connsiteX108" fmla="*/ 3660548 w 6220868"/>
                <a:gd name="connsiteY108" fmla="*/ 3864334 h 3991555"/>
                <a:gd name="connsiteX109" fmla="*/ 3612840 w 6220868"/>
                <a:gd name="connsiteY109" fmla="*/ 3856383 h 3991555"/>
                <a:gd name="connsiteX110" fmla="*/ 3588987 w 6220868"/>
                <a:gd name="connsiteY110" fmla="*/ 3848431 h 3991555"/>
                <a:gd name="connsiteX111" fmla="*/ 3541279 w 6220868"/>
                <a:gd name="connsiteY111" fmla="*/ 3840480 h 3991555"/>
                <a:gd name="connsiteX112" fmla="*/ 3509474 w 6220868"/>
                <a:gd name="connsiteY112" fmla="*/ 3824577 h 3991555"/>
                <a:gd name="connsiteX113" fmla="*/ 3469717 w 6220868"/>
                <a:gd name="connsiteY113" fmla="*/ 3816626 h 3991555"/>
                <a:gd name="connsiteX114" fmla="*/ 3366350 w 6220868"/>
                <a:gd name="connsiteY114" fmla="*/ 3760967 h 3991555"/>
                <a:gd name="connsiteX115" fmla="*/ 3262983 w 6220868"/>
                <a:gd name="connsiteY115" fmla="*/ 3713259 h 3991555"/>
                <a:gd name="connsiteX116" fmla="*/ 3191421 w 6220868"/>
                <a:gd name="connsiteY116" fmla="*/ 3697357 h 3991555"/>
                <a:gd name="connsiteX117" fmla="*/ 3159616 w 6220868"/>
                <a:gd name="connsiteY117" fmla="*/ 3689405 h 3991555"/>
                <a:gd name="connsiteX118" fmla="*/ 3135762 w 6220868"/>
                <a:gd name="connsiteY118" fmla="*/ 3673503 h 3991555"/>
                <a:gd name="connsiteX119" fmla="*/ 3064200 w 6220868"/>
                <a:gd name="connsiteY119" fmla="*/ 3657600 h 3991555"/>
                <a:gd name="connsiteX120" fmla="*/ 3016493 w 6220868"/>
                <a:gd name="connsiteY120" fmla="*/ 3633746 h 3991555"/>
                <a:gd name="connsiteX121" fmla="*/ 2881320 w 6220868"/>
                <a:gd name="connsiteY121" fmla="*/ 3601941 h 3991555"/>
                <a:gd name="connsiteX122" fmla="*/ 2801807 w 6220868"/>
                <a:gd name="connsiteY122" fmla="*/ 3586038 h 3991555"/>
                <a:gd name="connsiteX123" fmla="*/ 2738197 w 6220868"/>
                <a:gd name="connsiteY123" fmla="*/ 3570136 h 3991555"/>
                <a:gd name="connsiteX124" fmla="*/ 2658684 w 6220868"/>
                <a:gd name="connsiteY124" fmla="*/ 3562184 h 3991555"/>
                <a:gd name="connsiteX125" fmla="*/ 2507609 w 6220868"/>
                <a:gd name="connsiteY125" fmla="*/ 3546282 h 3991555"/>
                <a:gd name="connsiteX126" fmla="*/ 2269070 w 6220868"/>
                <a:gd name="connsiteY126" fmla="*/ 3554233 h 3991555"/>
                <a:gd name="connsiteX127" fmla="*/ 2229314 w 6220868"/>
                <a:gd name="connsiteY127" fmla="*/ 3562184 h 3991555"/>
                <a:gd name="connsiteX128" fmla="*/ 2149800 w 6220868"/>
                <a:gd name="connsiteY128" fmla="*/ 3586038 h 3991555"/>
                <a:gd name="connsiteX129" fmla="*/ 1823797 w 6220868"/>
                <a:gd name="connsiteY129" fmla="*/ 3593990 h 3991555"/>
                <a:gd name="connsiteX130" fmla="*/ 1752235 w 6220868"/>
                <a:gd name="connsiteY130" fmla="*/ 3609892 h 3991555"/>
                <a:gd name="connsiteX131" fmla="*/ 1640917 w 6220868"/>
                <a:gd name="connsiteY131" fmla="*/ 3649649 h 3991555"/>
                <a:gd name="connsiteX132" fmla="*/ 1585258 w 6220868"/>
                <a:gd name="connsiteY132" fmla="*/ 3681454 h 3991555"/>
                <a:gd name="connsiteX133" fmla="*/ 1561404 w 6220868"/>
                <a:gd name="connsiteY133" fmla="*/ 3689405 h 3991555"/>
                <a:gd name="connsiteX134" fmla="*/ 1521647 w 6220868"/>
                <a:gd name="connsiteY134" fmla="*/ 3705308 h 3991555"/>
                <a:gd name="connsiteX135" fmla="*/ 1489842 w 6220868"/>
                <a:gd name="connsiteY135" fmla="*/ 3721211 h 3991555"/>
                <a:gd name="connsiteX136" fmla="*/ 1450086 w 6220868"/>
                <a:gd name="connsiteY136" fmla="*/ 3737113 h 3991555"/>
                <a:gd name="connsiteX137" fmla="*/ 1418280 w 6220868"/>
                <a:gd name="connsiteY137" fmla="*/ 3753016 h 3991555"/>
                <a:gd name="connsiteX138" fmla="*/ 1378524 w 6220868"/>
                <a:gd name="connsiteY138" fmla="*/ 3768918 h 3991555"/>
                <a:gd name="connsiteX139" fmla="*/ 1243352 w 6220868"/>
                <a:gd name="connsiteY139" fmla="*/ 3792772 h 3991555"/>
                <a:gd name="connsiteX140" fmla="*/ 1195644 w 6220868"/>
                <a:gd name="connsiteY140" fmla="*/ 3808675 h 3991555"/>
                <a:gd name="connsiteX141" fmla="*/ 1163839 w 6220868"/>
                <a:gd name="connsiteY141" fmla="*/ 3816626 h 3991555"/>
                <a:gd name="connsiteX142" fmla="*/ 1124082 w 6220868"/>
                <a:gd name="connsiteY142" fmla="*/ 3832529 h 3991555"/>
                <a:gd name="connsiteX143" fmla="*/ 941202 w 6220868"/>
                <a:gd name="connsiteY143" fmla="*/ 3816626 h 3991555"/>
                <a:gd name="connsiteX144" fmla="*/ 877592 w 6220868"/>
                <a:gd name="connsiteY144" fmla="*/ 3784821 h 3991555"/>
                <a:gd name="connsiteX145" fmla="*/ 845787 w 6220868"/>
                <a:gd name="connsiteY145" fmla="*/ 3768918 h 3991555"/>
                <a:gd name="connsiteX146" fmla="*/ 790127 w 6220868"/>
                <a:gd name="connsiteY146" fmla="*/ 3737113 h 3991555"/>
                <a:gd name="connsiteX147" fmla="*/ 710614 w 6220868"/>
                <a:gd name="connsiteY147" fmla="*/ 3713259 h 3991555"/>
                <a:gd name="connsiteX148" fmla="*/ 647004 w 6220868"/>
                <a:gd name="connsiteY148" fmla="*/ 3697357 h 3991555"/>
                <a:gd name="connsiteX149" fmla="*/ 623150 w 6220868"/>
                <a:gd name="connsiteY149" fmla="*/ 3681454 h 3991555"/>
                <a:gd name="connsiteX150" fmla="*/ 543637 w 6220868"/>
                <a:gd name="connsiteY150" fmla="*/ 3649649 h 3991555"/>
                <a:gd name="connsiteX151" fmla="*/ 456173 w 6220868"/>
                <a:gd name="connsiteY151" fmla="*/ 3665551 h 3991555"/>
                <a:gd name="connsiteX152" fmla="*/ 360757 w 6220868"/>
                <a:gd name="connsiteY152" fmla="*/ 3705308 h 3991555"/>
                <a:gd name="connsiteX153" fmla="*/ 90413 w 6220868"/>
                <a:gd name="connsiteY153" fmla="*/ 3697357 h 3991555"/>
                <a:gd name="connsiteX154" fmla="*/ 74510 w 6220868"/>
                <a:gd name="connsiteY154" fmla="*/ 3665551 h 3991555"/>
                <a:gd name="connsiteX155" fmla="*/ 26802 w 6220868"/>
                <a:gd name="connsiteY155" fmla="*/ 3641697 h 3991555"/>
                <a:gd name="connsiteX156" fmla="*/ 2948 w 6220868"/>
                <a:gd name="connsiteY156" fmla="*/ 3625795 h 3991555"/>
                <a:gd name="connsiteX157" fmla="*/ 9111 w 6220868"/>
                <a:gd name="connsiteY157" fmla="*/ 3279031 h 3991555"/>
                <a:gd name="connsiteX158" fmla="*/ 2948 w 6220868"/>
                <a:gd name="connsiteY158" fmla="*/ 3046316 h 39915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</a:cxnLst>
              <a:rect l="l" t="t" r="r" b="b"/>
              <a:pathLst>
                <a:path w="6220868" h="3991555">
                  <a:moveTo>
                    <a:pt x="2948" y="3046316"/>
                  </a:moveTo>
                  <a:lnTo>
                    <a:pt x="2948" y="174929"/>
                  </a:lnTo>
                  <a:cubicBezTo>
                    <a:pt x="38538" y="166031"/>
                    <a:pt x="35573" y="161950"/>
                    <a:pt x="74510" y="174929"/>
                  </a:cubicBezTo>
                  <a:cubicBezTo>
                    <a:pt x="85755" y="178677"/>
                    <a:pt x="94766" y="188166"/>
                    <a:pt x="106315" y="190831"/>
                  </a:cubicBezTo>
                  <a:cubicBezTo>
                    <a:pt x="303865" y="236420"/>
                    <a:pt x="42711" y="155053"/>
                    <a:pt x="257390" y="214685"/>
                  </a:cubicBezTo>
                  <a:cubicBezTo>
                    <a:pt x="397040" y="253476"/>
                    <a:pt x="250173" y="228420"/>
                    <a:pt x="376660" y="246491"/>
                  </a:cubicBezTo>
                  <a:cubicBezTo>
                    <a:pt x="480027" y="243840"/>
                    <a:pt x="583476" y="243457"/>
                    <a:pt x="686760" y="238539"/>
                  </a:cubicBezTo>
                  <a:cubicBezTo>
                    <a:pt x="701840" y="237821"/>
                    <a:pt x="731430" y="218806"/>
                    <a:pt x="742420" y="214685"/>
                  </a:cubicBezTo>
                  <a:cubicBezTo>
                    <a:pt x="752652" y="210848"/>
                    <a:pt x="763623" y="209384"/>
                    <a:pt x="774225" y="206734"/>
                  </a:cubicBezTo>
                  <a:cubicBezTo>
                    <a:pt x="782176" y="201433"/>
                    <a:pt x="789782" y="195572"/>
                    <a:pt x="798079" y="190831"/>
                  </a:cubicBezTo>
                  <a:cubicBezTo>
                    <a:pt x="808370" y="184950"/>
                    <a:pt x="819833" y="181211"/>
                    <a:pt x="829884" y="174929"/>
                  </a:cubicBezTo>
                  <a:cubicBezTo>
                    <a:pt x="841122" y="167905"/>
                    <a:pt x="849385" y="155997"/>
                    <a:pt x="861689" y="151075"/>
                  </a:cubicBezTo>
                  <a:cubicBezTo>
                    <a:pt x="876658" y="145087"/>
                    <a:pt x="893535" y="146008"/>
                    <a:pt x="909397" y="143124"/>
                  </a:cubicBezTo>
                  <a:cubicBezTo>
                    <a:pt x="922694" y="140706"/>
                    <a:pt x="935902" y="137823"/>
                    <a:pt x="949154" y="135172"/>
                  </a:cubicBezTo>
                  <a:cubicBezTo>
                    <a:pt x="1055171" y="137823"/>
                    <a:pt x="1161390" y="136070"/>
                    <a:pt x="1267206" y="143124"/>
                  </a:cubicBezTo>
                  <a:cubicBezTo>
                    <a:pt x="1281447" y="144073"/>
                    <a:pt x="1293919" y="153229"/>
                    <a:pt x="1306962" y="159026"/>
                  </a:cubicBezTo>
                  <a:cubicBezTo>
                    <a:pt x="1372033" y="187947"/>
                    <a:pt x="1303076" y="162538"/>
                    <a:pt x="1378524" y="190831"/>
                  </a:cubicBezTo>
                  <a:cubicBezTo>
                    <a:pt x="1386372" y="193774"/>
                    <a:pt x="1394081" y="197598"/>
                    <a:pt x="1402378" y="198783"/>
                  </a:cubicBezTo>
                  <a:cubicBezTo>
                    <a:pt x="1529039" y="216878"/>
                    <a:pt x="1880777" y="214552"/>
                    <a:pt x="1887407" y="214685"/>
                  </a:cubicBezTo>
                  <a:lnTo>
                    <a:pt x="2277021" y="206734"/>
                  </a:lnTo>
                  <a:cubicBezTo>
                    <a:pt x="2291351" y="206193"/>
                    <a:pt x="2318099" y="194997"/>
                    <a:pt x="2332680" y="190831"/>
                  </a:cubicBezTo>
                  <a:cubicBezTo>
                    <a:pt x="2358872" y="183347"/>
                    <a:pt x="2376926" y="180392"/>
                    <a:pt x="2404242" y="174929"/>
                  </a:cubicBezTo>
                  <a:cubicBezTo>
                    <a:pt x="2420145" y="164327"/>
                    <a:pt x="2433030" y="145827"/>
                    <a:pt x="2451950" y="143124"/>
                  </a:cubicBezTo>
                  <a:cubicBezTo>
                    <a:pt x="2558626" y="127883"/>
                    <a:pt x="2462090" y="142725"/>
                    <a:pt x="2547366" y="127221"/>
                  </a:cubicBezTo>
                  <a:cubicBezTo>
                    <a:pt x="2565158" y="123986"/>
                    <a:pt x="2607018" y="118766"/>
                    <a:pt x="2626879" y="111318"/>
                  </a:cubicBezTo>
                  <a:cubicBezTo>
                    <a:pt x="2637977" y="107156"/>
                    <a:pt x="2648393" y="101297"/>
                    <a:pt x="2658684" y="95416"/>
                  </a:cubicBezTo>
                  <a:cubicBezTo>
                    <a:pt x="2678584" y="84045"/>
                    <a:pt x="2691443" y="73598"/>
                    <a:pt x="2706392" y="55659"/>
                  </a:cubicBezTo>
                  <a:cubicBezTo>
                    <a:pt x="2712510" y="48318"/>
                    <a:pt x="2715102" y="38098"/>
                    <a:pt x="2722294" y="31805"/>
                  </a:cubicBezTo>
                  <a:cubicBezTo>
                    <a:pt x="2736678" y="19219"/>
                    <a:pt x="2770002" y="0"/>
                    <a:pt x="2770002" y="0"/>
                  </a:cubicBezTo>
                  <a:cubicBezTo>
                    <a:pt x="3061821" y="18239"/>
                    <a:pt x="2940333" y="3886"/>
                    <a:pt x="3135762" y="31805"/>
                  </a:cubicBezTo>
                  <a:cubicBezTo>
                    <a:pt x="3153501" y="34339"/>
                    <a:pt x="3219284" y="43298"/>
                    <a:pt x="3239129" y="47708"/>
                  </a:cubicBezTo>
                  <a:cubicBezTo>
                    <a:pt x="3315769" y="64738"/>
                    <a:pt x="3199545" y="46294"/>
                    <a:pt x="3294788" y="63611"/>
                  </a:cubicBezTo>
                  <a:cubicBezTo>
                    <a:pt x="3313227" y="66964"/>
                    <a:pt x="3332122" y="67635"/>
                    <a:pt x="3350447" y="71562"/>
                  </a:cubicBezTo>
                  <a:cubicBezTo>
                    <a:pt x="3369314" y="75605"/>
                    <a:pt x="3387240" y="83421"/>
                    <a:pt x="3406107" y="87464"/>
                  </a:cubicBezTo>
                  <a:cubicBezTo>
                    <a:pt x="3424432" y="91391"/>
                    <a:pt x="3443441" y="91489"/>
                    <a:pt x="3461766" y="95416"/>
                  </a:cubicBezTo>
                  <a:cubicBezTo>
                    <a:pt x="3598933" y="124809"/>
                    <a:pt x="3430768" y="100485"/>
                    <a:pt x="3581035" y="119270"/>
                  </a:cubicBezTo>
                  <a:cubicBezTo>
                    <a:pt x="3588986" y="121920"/>
                    <a:pt x="3597230" y="123817"/>
                    <a:pt x="3604889" y="127221"/>
                  </a:cubicBezTo>
                  <a:cubicBezTo>
                    <a:pt x="3621136" y="134442"/>
                    <a:pt x="3635730" y="145453"/>
                    <a:pt x="3652597" y="151075"/>
                  </a:cubicBezTo>
                  <a:cubicBezTo>
                    <a:pt x="3667892" y="156173"/>
                    <a:pt x="3684402" y="156376"/>
                    <a:pt x="3700305" y="159026"/>
                  </a:cubicBezTo>
                  <a:cubicBezTo>
                    <a:pt x="3713557" y="164327"/>
                    <a:pt x="3726521" y="170416"/>
                    <a:pt x="3740061" y="174929"/>
                  </a:cubicBezTo>
                  <a:cubicBezTo>
                    <a:pt x="3758366" y="181031"/>
                    <a:pt x="3777614" y="184161"/>
                    <a:pt x="3795720" y="190831"/>
                  </a:cubicBezTo>
                  <a:cubicBezTo>
                    <a:pt x="3828051" y="202743"/>
                    <a:pt x="3863571" y="209915"/>
                    <a:pt x="3891136" y="230588"/>
                  </a:cubicBezTo>
                  <a:cubicBezTo>
                    <a:pt x="3912340" y="246491"/>
                    <a:pt x="3930386" y="267855"/>
                    <a:pt x="3954747" y="278296"/>
                  </a:cubicBezTo>
                  <a:cubicBezTo>
                    <a:pt x="3973300" y="286247"/>
                    <a:pt x="3992352" y="293123"/>
                    <a:pt x="4010406" y="302150"/>
                  </a:cubicBezTo>
                  <a:cubicBezTo>
                    <a:pt x="4018953" y="306424"/>
                    <a:pt x="4025713" y="313778"/>
                    <a:pt x="4034260" y="318052"/>
                  </a:cubicBezTo>
                  <a:cubicBezTo>
                    <a:pt x="4047026" y="324435"/>
                    <a:pt x="4060973" y="328158"/>
                    <a:pt x="4074016" y="333955"/>
                  </a:cubicBezTo>
                  <a:cubicBezTo>
                    <a:pt x="4084847" y="338769"/>
                    <a:pt x="4094880" y="345298"/>
                    <a:pt x="4105821" y="349857"/>
                  </a:cubicBezTo>
                  <a:cubicBezTo>
                    <a:pt x="4126725" y="358567"/>
                    <a:pt x="4148871" y="364221"/>
                    <a:pt x="4169432" y="373711"/>
                  </a:cubicBezTo>
                  <a:cubicBezTo>
                    <a:pt x="4188489" y="382506"/>
                    <a:pt x="4219037" y="406881"/>
                    <a:pt x="4240994" y="413468"/>
                  </a:cubicBezTo>
                  <a:cubicBezTo>
                    <a:pt x="4256436" y="418101"/>
                    <a:pt x="4272892" y="418257"/>
                    <a:pt x="4288701" y="421419"/>
                  </a:cubicBezTo>
                  <a:cubicBezTo>
                    <a:pt x="4299417" y="423562"/>
                    <a:pt x="4309755" y="427416"/>
                    <a:pt x="4320507" y="429371"/>
                  </a:cubicBezTo>
                  <a:cubicBezTo>
                    <a:pt x="4338946" y="432724"/>
                    <a:pt x="4357680" y="434241"/>
                    <a:pt x="4376166" y="437322"/>
                  </a:cubicBezTo>
                  <a:cubicBezTo>
                    <a:pt x="4389497" y="439544"/>
                    <a:pt x="4402425" y="444581"/>
                    <a:pt x="4415922" y="445273"/>
                  </a:cubicBezTo>
                  <a:cubicBezTo>
                    <a:pt x="4505958" y="449890"/>
                    <a:pt x="4596152" y="450574"/>
                    <a:pt x="4686267" y="453224"/>
                  </a:cubicBezTo>
                  <a:cubicBezTo>
                    <a:pt x="4725144" y="452081"/>
                    <a:pt x="4943160" y="452001"/>
                    <a:pt x="5036124" y="437322"/>
                  </a:cubicBezTo>
                  <a:cubicBezTo>
                    <a:pt x="5042280" y="436350"/>
                    <a:pt x="5118000" y="419608"/>
                    <a:pt x="5139491" y="413468"/>
                  </a:cubicBezTo>
                  <a:cubicBezTo>
                    <a:pt x="5147550" y="411166"/>
                    <a:pt x="5155178" y="407402"/>
                    <a:pt x="5163345" y="405517"/>
                  </a:cubicBezTo>
                  <a:cubicBezTo>
                    <a:pt x="5189682" y="399439"/>
                    <a:pt x="5242858" y="389614"/>
                    <a:pt x="5242858" y="389614"/>
                  </a:cubicBezTo>
                  <a:cubicBezTo>
                    <a:pt x="5253460" y="384313"/>
                    <a:pt x="5263164" y="376586"/>
                    <a:pt x="5274663" y="373711"/>
                  </a:cubicBezTo>
                  <a:cubicBezTo>
                    <a:pt x="5295394" y="368528"/>
                    <a:pt x="5317154" y="369009"/>
                    <a:pt x="5338274" y="365760"/>
                  </a:cubicBezTo>
                  <a:cubicBezTo>
                    <a:pt x="5351631" y="363705"/>
                    <a:pt x="5364778" y="360459"/>
                    <a:pt x="5378030" y="357809"/>
                  </a:cubicBezTo>
                  <a:cubicBezTo>
                    <a:pt x="5420437" y="360459"/>
                    <a:pt x="5463151" y="360019"/>
                    <a:pt x="5505251" y="365760"/>
                  </a:cubicBezTo>
                  <a:cubicBezTo>
                    <a:pt x="5521860" y="368025"/>
                    <a:pt x="5536229" y="380617"/>
                    <a:pt x="5552959" y="381663"/>
                  </a:cubicBezTo>
                  <a:cubicBezTo>
                    <a:pt x="5579544" y="383324"/>
                    <a:pt x="5605968" y="376362"/>
                    <a:pt x="5632472" y="373711"/>
                  </a:cubicBezTo>
                  <a:cubicBezTo>
                    <a:pt x="5657794" y="335726"/>
                    <a:pt x="5638809" y="356830"/>
                    <a:pt x="5688131" y="326004"/>
                  </a:cubicBezTo>
                  <a:cubicBezTo>
                    <a:pt x="5696235" y="320939"/>
                    <a:pt x="5703201" y="313865"/>
                    <a:pt x="5711985" y="310101"/>
                  </a:cubicBezTo>
                  <a:cubicBezTo>
                    <a:pt x="5728141" y="303177"/>
                    <a:pt x="5779173" y="296663"/>
                    <a:pt x="5791498" y="294198"/>
                  </a:cubicBezTo>
                  <a:cubicBezTo>
                    <a:pt x="5802214" y="292055"/>
                    <a:pt x="5812551" y="288202"/>
                    <a:pt x="5823303" y="286247"/>
                  </a:cubicBezTo>
                  <a:cubicBezTo>
                    <a:pt x="5841742" y="282895"/>
                    <a:pt x="5860439" y="281146"/>
                    <a:pt x="5878962" y="278296"/>
                  </a:cubicBezTo>
                  <a:cubicBezTo>
                    <a:pt x="5894897" y="275844"/>
                    <a:pt x="5910689" y="272475"/>
                    <a:pt x="5926670" y="270344"/>
                  </a:cubicBezTo>
                  <a:cubicBezTo>
                    <a:pt x="5950460" y="267172"/>
                    <a:pt x="5974472" y="265787"/>
                    <a:pt x="5998232" y="262393"/>
                  </a:cubicBezTo>
                  <a:cubicBezTo>
                    <a:pt x="6029290" y="257956"/>
                    <a:pt x="6056344" y="250279"/>
                    <a:pt x="6085696" y="238539"/>
                  </a:cubicBezTo>
                  <a:cubicBezTo>
                    <a:pt x="6097842" y="233681"/>
                    <a:pt x="6132696" y="218838"/>
                    <a:pt x="6149307" y="214685"/>
                  </a:cubicBezTo>
                  <a:cubicBezTo>
                    <a:pt x="6162418" y="211407"/>
                    <a:pt x="6175811" y="209384"/>
                    <a:pt x="6189063" y="206734"/>
                  </a:cubicBezTo>
                  <a:cubicBezTo>
                    <a:pt x="6215122" y="189361"/>
                    <a:pt x="6203361" y="190831"/>
                    <a:pt x="6220868" y="190831"/>
                  </a:cubicBezTo>
                  <a:lnTo>
                    <a:pt x="6220868" y="3991555"/>
                  </a:lnTo>
                  <a:lnTo>
                    <a:pt x="6069794" y="3975652"/>
                  </a:lnTo>
                  <a:cubicBezTo>
                    <a:pt x="6058244" y="3972987"/>
                    <a:pt x="6048820" y="3964564"/>
                    <a:pt x="6037988" y="3959750"/>
                  </a:cubicBezTo>
                  <a:cubicBezTo>
                    <a:pt x="6024945" y="3953953"/>
                    <a:pt x="6011226" y="3949753"/>
                    <a:pt x="5998232" y="3943847"/>
                  </a:cubicBezTo>
                  <a:cubicBezTo>
                    <a:pt x="5982046" y="3936490"/>
                    <a:pt x="5967119" y="3926375"/>
                    <a:pt x="5950524" y="3919993"/>
                  </a:cubicBezTo>
                  <a:cubicBezTo>
                    <a:pt x="5932515" y="3913066"/>
                    <a:pt x="5913347" y="3909636"/>
                    <a:pt x="5894865" y="3904091"/>
                  </a:cubicBezTo>
                  <a:cubicBezTo>
                    <a:pt x="5886837" y="3901683"/>
                    <a:pt x="5878859" y="3899082"/>
                    <a:pt x="5871011" y="3896139"/>
                  </a:cubicBezTo>
                  <a:cubicBezTo>
                    <a:pt x="5821583" y="3877604"/>
                    <a:pt x="5823525" y="3876372"/>
                    <a:pt x="5767644" y="3848431"/>
                  </a:cubicBezTo>
                  <a:cubicBezTo>
                    <a:pt x="5730841" y="3830029"/>
                    <a:pt x="5720507" y="3821990"/>
                    <a:pt x="5672228" y="3816626"/>
                  </a:cubicBezTo>
                  <a:cubicBezTo>
                    <a:pt x="5601852" y="3808807"/>
                    <a:pt x="5579695" y="3807660"/>
                    <a:pt x="5505251" y="3792772"/>
                  </a:cubicBezTo>
                  <a:cubicBezTo>
                    <a:pt x="5478747" y="3787471"/>
                    <a:pt x="5451380" y="3785418"/>
                    <a:pt x="5425738" y="3776870"/>
                  </a:cubicBezTo>
                  <a:lnTo>
                    <a:pt x="5378030" y="3760967"/>
                  </a:lnTo>
                  <a:cubicBezTo>
                    <a:pt x="5331886" y="3730204"/>
                    <a:pt x="5376768" y="3755170"/>
                    <a:pt x="5298517" y="3737113"/>
                  </a:cubicBezTo>
                  <a:cubicBezTo>
                    <a:pt x="5282183" y="3733344"/>
                    <a:pt x="5266981" y="3725622"/>
                    <a:pt x="5250809" y="3721211"/>
                  </a:cubicBezTo>
                  <a:cubicBezTo>
                    <a:pt x="5192827" y="3705398"/>
                    <a:pt x="5230081" y="3721389"/>
                    <a:pt x="5187199" y="3705308"/>
                  </a:cubicBezTo>
                  <a:cubicBezTo>
                    <a:pt x="5173835" y="3700296"/>
                    <a:pt x="5161398" y="3692396"/>
                    <a:pt x="5147442" y="3689405"/>
                  </a:cubicBezTo>
                  <a:cubicBezTo>
                    <a:pt x="5123974" y="3684376"/>
                    <a:pt x="5099734" y="3684104"/>
                    <a:pt x="5075880" y="3681454"/>
                  </a:cubicBezTo>
                  <a:cubicBezTo>
                    <a:pt x="5028172" y="3684104"/>
                    <a:pt x="4980373" y="3685437"/>
                    <a:pt x="4932757" y="3689405"/>
                  </a:cubicBezTo>
                  <a:cubicBezTo>
                    <a:pt x="4916691" y="3690744"/>
                    <a:pt x="4900018" y="3691369"/>
                    <a:pt x="4885049" y="3697357"/>
                  </a:cubicBezTo>
                  <a:cubicBezTo>
                    <a:pt x="4872745" y="3702279"/>
                    <a:pt x="4864028" y="3713508"/>
                    <a:pt x="4853244" y="3721211"/>
                  </a:cubicBezTo>
                  <a:cubicBezTo>
                    <a:pt x="4826271" y="3740477"/>
                    <a:pt x="4835075" y="3735218"/>
                    <a:pt x="4805536" y="3745064"/>
                  </a:cubicBezTo>
                  <a:cubicBezTo>
                    <a:pt x="4797585" y="3750365"/>
                    <a:pt x="4789786" y="3755902"/>
                    <a:pt x="4781682" y="3760967"/>
                  </a:cubicBezTo>
                  <a:cubicBezTo>
                    <a:pt x="4768577" y="3769158"/>
                    <a:pt x="4753660" y="3774763"/>
                    <a:pt x="4741926" y="3784821"/>
                  </a:cubicBezTo>
                  <a:cubicBezTo>
                    <a:pt x="4734670" y="3791040"/>
                    <a:pt x="4733485" y="3802705"/>
                    <a:pt x="4726023" y="3808675"/>
                  </a:cubicBezTo>
                  <a:cubicBezTo>
                    <a:pt x="4719478" y="3813911"/>
                    <a:pt x="4710415" y="3815127"/>
                    <a:pt x="4702169" y="3816626"/>
                  </a:cubicBezTo>
                  <a:cubicBezTo>
                    <a:pt x="4681145" y="3820448"/>
                    <a:pt x="4659762" y="3821927"/>
                    <a:pt x="4638559" y="3824577"/>
                  </a:cubicBezTo>
                  <a:cubicBezTo>
                    <a:pt x="4556848" y="3857262"/>
                    <a:pt x="4611169" y="3838675"/>
                    <a:pt x="4463630" y="3864334"/>
                  </a:cubicBezTo>
                  <a:cubicBezTo>
                    <a:pt x="4447746" y="3867096"/>
                    <a:pt x="4431660" y="3868788"/>
                    <a:pt x="4415922" y="3872285"/>
                  </a:cubicBezTo>
                  <a:cubicBezTo>
                    <a:pt x="4392068" y="3877586"/>
                    <a:pt x="4368497" y="3884377"/>
                    <a:pt x="4344360" y="3888188"/>
                  </a:cubicBezTo>
                  <a:cubicBezTo>
                    <a:pt x="4318049" y="3892342"/>
                    <a:pt x="4291351" y="3893489"/>
                    <a:pt x="4264847" y="3896139"/>
                  </a:cubicBezTo>
                  <a:lnTo>
                    <a:pt x="3843428" y="3888188"/>
                  </a:lnTo>
                  <a:cubicBezTo>
                    <a:pt x="3822071" y="3887488"/>
                    <a:pt x="3801056" y="3882597"/>
                    <a:pt x="3779818" y="3880237"/>
                  </a:cubicBezTo>
                  <a:cubicBezTo>
                    <a:pt x="3753344" y="3877295"/>
                    <a:pt x="3726708" y="3875805"/>
                    <a:pt x="3700305" y="3872285"/>
                  </a:cubicBezTo>
                  <a:cubicBezTo>
                    <a:pt x="3686909" y="3870499"/>
                    <a:pt x="3673845" y="3866751"/>
                    <a:pt x="3660548" y="3864334"/>
                  </a:cubicBezTo>
                  <a:cubicBezTo>
                    <a:pt x="3644686" y="3861450"/>
                    <a:pt x="3628743" y="3859033"/>
                    <a:pt x="3612840" y="3856383"/>
                  </a:cubicBezTo>
                  <a:cubicBezTo>
                    <a:pt x="3604889" y="3853732"/>
                    <a:pt x="3597169" y="3850249"/>
                    <a:pt x="3588987" y="3848431"/>
                  </a:cubicBezTo>
                  <a:cubicBezTo>
                    <a:pt x="3573249" y="3844934"/>
                    <a:pt x="3556721" y="3845113"/>
                    <a:pt x="3541279" y="3840480"/>
                  </a:cubicBezTo>
                  <a:cubicBezTo>
                    <a:pt x="3529926" y="3837074"/>
                    <a:pt x="3520719" y="3828325"/>
                    <a:pt x="3509474" y="3824577"/>
                  </a:cubicBezTo>
                  <a:cubicBezTo>
                    <a:pt x="3496653" y="3820303"/>
                    <a:pt x="3482969" y="3819276"/>
                    <a:pt x="3469717" y="3816626"/>
                  </a:cubicBezTo>
                  <a:cubicBezTo>
                    <a:pt x="3389062" y="3762856"/>
                    <a:pt x="3425968" y="3775871"/>
                    <a:pt x="3366350" y="3760967"/>
                  </a:cubicBezTo>
                  <a:cubicBezTo>
                    <a:pt x="3339850" y="3747717"/>
                    <a:pt x="3290410" y="3721830"/>
                    <a:pt x="3262983" y="3713259"/>
                  </a:cubicBezTo>
                  <a:cubicBezTo>
                    <a:pt x="3239659" y="3705970"/>
                    <a:pt x="3215231" y="3702852"/>
                    <a:pt x="3191421" y="3697357"/>
                  </a:cubicBezTo>
                  <a:cubicBezTo>
                    <a:pt x="3180773" y="3694900"/>
                    <a:pt x="3170218" y="3692056"/>
                    <a:pt x="3159616" y="3689405"/>
                  </a:cubicBezTo>
                  <a:cubicBezTo>
                    <a:pt x="3151665" y="3684104"/>
                    <a:pt x="3144546" y="3677267"/>
                    <a:pt x="3135762" y="3673503"/>
                  </a:cubicBezTo>
                  <a:cubicBezTo>
                    <a:pt x="3125931" y="3669289"/>
                    <a:pt x="3071283" y="3659017"/>
                    <a:pt x="3064200" y="3657600"/>
                  </a:cubicBezTo>
                  <a:cubicBezTo>
                    <a:pt x="3048298" y="3649649"/>
                    <a:pt x="3033259" y="3639663"/>
                    <a:pt x="3016493" y="3633746"/>
                  </a:cubicBezTo>
                  <a:cubicBezTo>
                    <a:pt x="2945120" y="3608556"/>
                    <a:pt x="2941954" y="3613310"/>
                    <a:pt x="2881320" y="3601941"/>
                  </a:cubicBezTo>
                  <a:cubicBezTo>
                    <a:pt x="2854754" y="3596960"/>
                    <a:pt x="2827449" y="3594585"/>
                    <a:pt x="2801807" y="3586038"/>
                  </a:cubicBezTo>
                  <a:cubicBezTo>
                    <a:pt x="2775048" y="3577118"/>
                    <a:pt x="2770183" y="3574401"/>
                    <a:pt x="2738197" y="3570136"/>
                  </a:cubicBezTo>
                  <a:cubicBezTo>
                    <a:pt x="2711794" y="3566616"/>
                    <a:pt x="2685158" y="3565126"/>
                    <a:pt x="2658684" y="3562184"/>
                  </a:cubicBezTo>
                  <a:cubicBezTo>
                    <a:pt x="2502377" y="3544816"/>
                    <a:pt x="2703554" y="3564094"/>
                    <a:pt x="2507609" y="3546282"/>
                  </a:cubicBezTo>
                  <a:cubicBezTo>
                    <a:pt x="2428096" y="3548932"/>
                    <a:pt x="2348498" y="3549694"/>
                    <a:pt x="2269070" y="3554233"/>
                  </a:cubicBezTo>
                  <a:cubicBezTo>
                    <a:pt x="2255578" y="3555004"/>
                    <a:pt x="2242258" y="3558301"/>
                    <a:pt x="2229314" y="3562184"/>
                  </a:cubicBezTo>
                  <a:cubicBezTo>
                    <a:pt x="2191255" y="3573602"/>
                    <a:pt x="2190064" y="3584287"/>
                    <a:pt x="2149800" y="3586038"/>
                  </a:cubicBezTo>
                  <a:cubicBezTo>
                    <a:pt x="2041203" y="3590760"/>
                    <a:pt x="1932465" y="3591339"/>
                    <a:pt x="1823797" y="3593990"/>
                  </a:cubicBezTo>
                  <a:cubicBezTo>
                    <a:pt x="1799943" y="3599291"/>
                    <a:pt x="1775779" y="3603352"/>
                    <a:pt x="1752235" y="3609892"/>
                  </a:cubicBezTo>
                  <a:cubicBezTo>
                    <a:pt x="1725142" y="3617418"/>
                    <a:pt x="1671090" y="3636239"/>
                    <a:pt x="1640917" y="3649649"/>
                  </a:cubicBezTo>
                  <a:cubicBezTo>
                    <a:pt x="1515449" y="3705412"/>
                    <a:pt x="1687598" y="3630284"/>
                    <a:pt x="1585258" y="3681454"/>
                  </a:cubicBezTo>
                  <a:cubicBezTo>
                    <a:pt x="1577761" y="3685202"/>
                    <a:pt x="1569252" y="3686462"/>
                    <a:pt x="1561404" y="3689405"/>
                  </a:cubicBezTo>
                  <a:cubicBezTo>
                    <a:pt x="1548040" y="3694417"/>
                    <a:pt x="1534690" y="3699511"/>
                    <a:pt x="1521647" y="3705308"/>
                  </a:cubicBezTo>
                  <a:cubicBezTo>
                    <a:pt x="1510816" y="3710122"/>
                    <a:pt x="1500673" y="3716397"/>
                    <a:pt x="1489842" y="3721211"/>
                  </a:cubicBezTo>
                  <a:cubicBezTo>
                    <a:pt x="1476799" y="3727008"/>
                    <a:pt x="1463129" y="3731316"/>
                    <a:pt x="1450086" y="3737113"/>
                  </a:cubicBezTo>
                  <a:cubicBezTo>
                    <a:pt x="1439254" y="3741927"/>
                    <a:pt x="1429112" y="3748202"/>
                    <a:pt x="1418280" y="3753016"/>
                  </a:cubicBezTo>
                  <a:cubicBezTo>
                    <a:pt x="1405237" y="3758813"/>
                    <a:pt x="1392442" y="3765755"/>
                    <a:pt x="1378524" y="3768918"/>
                  </a:cubicBezTo>
                  <a:cubicBezTo>
                    <a:pt x="1333908" y="3779058"/>
                    <a:pt x="1243352" y="3792772"/>
                    <a:pt x="1243352" y="3792772"/>
                  </a:cubicBezTo>
                  <a:cubicBezTo>
                    <a:pt x="1227449" y="3798073"/>
                    <a:pt x="1211700" y="3803858"/>
                    <a:pt x="1195644" y="3808675"/>
                  </a:cubicBezTo>
                  <a:cubicBezTo>
                    <a:pt x="1185177" y="3811815"/>
                    <a:pt x="1174206" y="3813170"/>
                    <a:pt x="1163839" y="3816626"/>
                  </a:cubicBezTo>
                  <a:cubicBezTo>
                    <a:pt x="1150298" y="3821140"/>
                    <a:pt x="1137334" y="3827228"/>
                    <a:pt x="1124082" y="3832529"/>
                  </a:cubicBezTo>
                  <a:cubicBezTo>
                    <a:pt x="1063122" y="3827228"/>
                    <a:pt x="1001777" y="3825280"/>
                    <a:pt x="941202" y="3816626"/>
                  </a:cubicBezTo>
                  <a:cubicBezTo>
                    <a:pt x="909890" y="3812153"/>
                    <a:pt x="901727" y="3798613"/>
                    <a:pt x="877592" y="3784821"/>
                  </a:cubicBezTo>
                  <a:cubicBezTo>
                    <a:pt x="867301" y="3778940"/>
                    <a:pt x="856078" y="3774799"/>
                    <a:pt x="845787" y="3768918"/>
                  </a:cubicBezTo>
                  <a:cubicBezTo>
                    <a:pt x="812322" y="3749795"/>
                    <a:pt x="830168" y="3753129"/>
                    <a:pt x="790127" y="3737113"/>
                  </a:cubicBezTo>
                  <a:cubicBezTo>
                    <a:pt x="765358" y="3727205"/>
                    <a:pt x="736968" y="3719116"/>
                    <a:pt x="710614" y="3713259"/>
                  </a:cubicBezTo>
                  <a:cubicBezTo>
                    <a:pt x="653039" y="3700464"/>
                    <a:pt x="689633" y="3711566"/>
                    <a:pt x="647004" y="3697357"/>
                  </a:cubicBezTo>
                  <a:cubicBezTo>
                    <a:pt x="639053" y="3692056"/>
                    <a:pt x="631827" y="3685459"/>
                    <a:pt x="623150" y="3681454"/>
                  </a:cubicBezTo>
                  <a:cubicBezTo>
                    <a:pt x="597231" y="3669492"/>
                    <a:pt x="543637" y="3649649"/>
                    <a:pt x="543637" y="3649649"/>
                  </a:cubicBezTo>
                  <a:cubicBezTo>
                    <a:pt x="513094" y="3653467"/>
                    <a:pt x="484067" y="3652872"/>
                    <a:pt x="456173" y="3665551"/>
                  </a:cubicBezTo>
                  <a:cubicBezTo>
                    <a:pt x="366479" y="3706321"/>
                    <a:pt x="423079" y="3689728"/>
                    <a:pt x="360757" y="3705308"/>
                  </a:cubicBezTo>
                  <a:lnTo>
                    <a:pt x="90413" y="3697357"/>
                  </a:lnTo>
                  <a:cubicBezTo>
                    <a:pt x="78672" y="3695726"/>
                    <a:pt x="82098" y="3674657"/>
                    <a:pt x="74510" y="3665551"/>
                  </a:cubicBezTo>
                  <a:cubicBezTo>
                    <a:pt x="58236" y="3646022"/>
                    <a:pt x="46957" y="3651774"/>
                    <a:pt x="26802" y="3641697"/>
                  </a:cubicBezTo>
                  <a:cubicBezTo>
                    <a:pt x="18255" y="3637423"/>
                    <a:pt x="8682" y="3633440"/>
                    <a:pt x="2948" y="3625795"/>
                  </a:cubicBezTo>
                  <a:cubicBezTo>
                    <a:pt x="0" y="3660605"/>
                    <a:pt x="10504" y="3009880"/>
                    <a:pt x="9111" y="3279031"/>
                  </a:cubicBezTo>
                  <a:cubicBezTo>
                    <a:pt x="9111" y="3277706"/>
                    <a:pt x="3975" y="3658921"/>
                    <a:pt x="2948" y="3046316"/>
                  </a:cubicBezTo>
                  <a:close/>
                </a:path>
              </a:pathLst>
            </a:cu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58" name="Ellipse 57"/>
            <p:cNvSpPr/>
            <p:nvPr/>
          </p:nvSpPr>
          <p:spPr>
            <a:xfrm>
              <a:off x="1714480" y="3000372"/>
              <a:ext cx="214314" cy="214314"/>
            </a:xfrm>
            <a:prstGeom prst="ellipse">
              <a:avLst/>
            </a:prstGeom>
            <a:ln w="9525"/>
            <a:effectLst>
              <a:innerShdw blurRad="63500" dist="127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59" name="Ellipse 58"/>
            <p:cNvSpPr/>
            <p:nvPr/>
          </p:nvSpPr>
          <p:spPr>
            <a:xfrm>
              <a:off x="1714480" y="3429000"/>
              <a:ext cx="214314" cy="214314"/>
            </a:xfrm>
            <a:prstGeom prst="ellipse">
              <a:avLst/>
            </a:prstGeom>
            <a:ln w="9525"/>
            <a:effectLst>
              <a:innerShdw blurRad="63500" dist="127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61" name="Rechteck 60"/>
            <p:cNvSpPr/>
            <p:nvPr/>
          </p:nvSpPr>
          <p:spPr>
            <a:xfrm>
              <a:off x="2071670" y="2996983"/>
              <a:ext cx="3143272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de-DE" dirty="0" smtClean="0">
                  <a:solidFill>
                    <a:schemeClr val="tx2"/>
                  </a:solidFill>
                </a:rPr>
                <a:t>Call </a:t>
              </a:r>
              <a:r>
                <a:rPr lang="de-DE" dirty="0" err="1" smtClean="0"/>
                <a:t>idr.LoadMasterdata</a:t>
              </a:r>
              <a:r>
                <a:rPr lang="de-DE" dirty="0" smtClean="0"/>
                <a:t>(…)</a:t>
              </a:r>
            </a:p>
            <a:p>
              <a:r>
                <a:rPr lang="de-DE" dirty="0" smtClean="0">
                  <a:solidFill>
                    <a:schemeClr val="tx2"/>
                  </a:solidFill>
                </a:rPr>
                <a:t>Call </a:t>
              </a:r>
              <a:r>
                <a:rPr lang="de-DE" dirty="0" err="1" smtClean="0"/>
                <a:t>idr.CompileMasterdata</a:t>
              </a:r>
              <a:r>
                <a:rPr lang="de-DE" dirty="0" smtClean="0"/>
                <a:t>(…)</a:t>
              </a:r>
            </a:p>
          </p:txBody>
        </p:sp>
      </p:grpSp>
      <p:grpSp>
        <p:nvGrpSpPr>
          <p:cNvPr id="62" name="Gruppieren 61"/>
          <p:cNvGrpSpPr/>
          <p:nvPr/>
        </p:nvGrpSpPr>
        <p:grpSpPr>
          <a:xfrm>
            <a:off x="714348" y="1928802"/>
            <a:ext cx="3786214" cy="857256"/>
            <a:chOff x="1571604" y="2857496"/>
            <a:chExt cx="3786214" cy="857256"/>
          </a:xfrm>
        </p:grpSpPr>
        <p:sp>
          <p:nvSpPr>
            <p:cNvPr id="69" name="Freihandform 68"/>
            <p:cNvSpPr/>
            <p:nvPr/>
          </p:nvSpPr>
          <p:spPr>
            <a:xfrm>
              <a:off x="1571604" y="2857496"/>
              <a:ext cx="3786214" cy="857256"/>
            </a:xfrm>
            <a:custGeom>
              <a:avLst/>
              <a:gdLst>
                <a:gd name="connsiteX0" fmla="*/ 3181 w 6221101"/>
                <a:gd name="connsiteY0" fmla="*/ 3617844 h 4192988"/>
                <a:gd name="connsiteX1" fmla="*/ 3181 w 6221101"/>
                <a:gd name="connsiteY1" fmla="*/ 174929 h 4192988"/>
                <a:gd name="connsiteX2" fmla="*/ 74743 w 6221101"/>
                <a:gd name="connsiteY2" fmla="*/ 174929 h 4192988"/>
                <a:gd name="connsiteX3" fmla="*/ 106548 w 6221101"/>
                <a:gd name="connsiteY3" fmla="*/ 190831 h 4192988"/>
                <a:gd name="connsiteX4" fmla="*/ 257623 w 6221101"/>
                <a:gd name="connsiteY4" fmla="*/ 214685 h 4192988"/>
                <a:gd name="connsiteX5" fmla="*/ 376893 w 6221101"/>
                <a:gd name="connsiteY5" fmla="*/ 246491 h 4192988"/>
                <a:gd name="connsiteX6" fmla="*/ 686993 w 6221101"/>
                <a:gd name="connsiteY6" fmla="*/ 238539 h 4192988"/>
                <a:gd name="connsiteX7" fmla="*/ 742653 w 6221101"/>
                <a:gd name="connsiteY7" fmla="*/ 214685 h 4192988"/>
                <a:gd name="connsiteX8" fmla="*/ 774458 w 6221101"/>
                <a:gd name="connsiteY8" fmla="*/ 206734 h 4192988"/>
                <a:gd name="connsiteX9" fmla="*/ 798312 w 6221101"/>
                <a:gd name="connsiteY9" fmla="*/ 190831 h 4192988"/>
                <a:gd name="connsiteX10" fmla="*/ 830117 w 6221101"/>
                <a:gd name="connsiteY10" fmla="*/ 174929 h 4192988"/>
                <a:gd name="connsiteX11" fmla="*/ 861922 w 6221101"/>
                <a:gd name="connsiteY11" fmla="*/ 151075 h 4192988"/>
                <a:gd name="connsiteX12" fmla="*/ 909630 w 6221101"/>
                <a:gd name="connsiteY12" fmla="*/ 143124 h 4192988"/>
                <a:gd name="connsiteX13" fmla="*/ 949387 w 6221101"/>
                <a:gd name="connsiteY13" fmla="*/ 135172 h 4192988"/>
                <a:gd name="connsiteX14" fmla="*/ 1267439 w 6221101"/>
                <a:gd name="connsiteY14" fmla="*/ 143124 h 4192988"/>
                <a:gd name="connsiteX15" fmla="*/ 1307195 w 6221101"/>
                <a:gd name="connsiteY15" fmla="*/ 159026 h 4192988"/>
                <a:gd name="connsiteX16" fmla="*/ 1378757 w 6221101"/>
                <a:gd name="connsiteY16" fmla="*/ 190831 h 4192988"/>
                <a:gd name="connsiteX17" fmla="*/ 1402611 w 6221101"/>
                <a:gd name="connsiteY17" fmla="*/ 198783 h 4192988"/>
                <a:gd name="connsiteX18" fmla="*/ 1887640 w 6221101"/>
                <a:gd name="connsiteY18" fmla="*/ 214685 h 4192988"/>
                <a:gd name="connsiteX19" fmla="*/ 2277254 w 6221101"/>
                <a:gd name="connsiteY19" fmla="*/ 206734 h 4192988"/>
                <a:gd name="connsiteX20" fmla="*/ 2332913 w 6221101"/>
                <a:gd name="connsiteY20" fmla="*/ 190831 h 4192988"/>
                <a:gd name="connsiteX21" fmla="*/ 2404475 w 6221101"/>
                <a:gd name="connsiteY21" fmla="*/ 174929 h 4192988"/>
                <a:gd name="connsiteX22" fmla="*/ 2452183 w 6221101"/>
                <a:gd name="connsiteY22" fmla="*/ 143124 h 4192988"/>
                <a:gd name="connsiteX23" fmla="*/ 2547599 w 6221101"/>
                <a:gd name="connsiteY23" fmla="*/ 127221 h 4192988"/>
                <a:gd name="connsiteX24" fmla="*/ 2627112 w 6221101"/>
                <a:gd name="connsiteY24" fmla="*/ 111318 h 4192988"/>
                <a:gd name="connsiteX25" fmla="*/ 2658917 w 6221101"/>
                <a:gd name="connsiteY25" fmla="*/ 95416 h 4192988"/>
                <a:gd name="connsiteX26" fmla="*/ 2706625 w 6221101"/>
                <a:gd name="connsiteY26" fmla="*/ 55659 h 4192988"/>
                <a:gd name="connsiteX27" fmla="*/ 2722527 w 6221101"/>
                <a:gd name="connsiteY27" fmla="*/ 31805 h 4192988"/>
                <a:gd name="connsiteX28" fmla="*/ 2770235 w 6221101"/>
                <a:gd name="connsiteY28" fmla="*/ 0 h 4192988"/>
                <a:gd name="connsiteX29" fmla="*/ 3135995 w 6221101"/>
                <a:gd name="connsiteY29" fmla="*/ 31805 h 4192988"/>
                <a:gd name="connsiteX30" fmla="*/ 3239362 w 6221101"/>
                <a:gd name="connsiteY30" fmla="*/ 47708 h 4192988"/>
                <a:gd name="connsiteX31" fmla="*/ 3295021 w 6221101"/>
                <a:gd name="connsiteY31" fmla="*/ 63611 h 4192988"/>
                <a:gd name="connsiteX32" fmla="*/ 3350680 w 6221101"/>
                <a:gd name="connsiteY32" fmla="*/ 71562 h 4192988"/>
                <a:gd name="connsiteX33" fmla="*/ 3406340 w 6221101"/>
                <a:gd name="connsiteY33" fmla="*/ 87464 h 4192988"/>
                <a:gd name="connsiteX34" fmla="*/ 3461999 w 6221101"/>
                <a:gd name="connsiteY34" fmla="*/ 95416 h 4192988"/>
                <a:gd name="connsiteX35" fmla="*/ 3581268 w 6221101"/>
                <a:gd name="connsiteY35" fmla="*/ 119270 h 4192988"/>
                <a:gd name="connsiteX36" fmla="*/ 3605122 w 6221101"/>
                <a:gd name="connsiteY36" fmla="*/ 127221 h 4192988"/>
                <a:gd name="connsiteX37" fmla="*/ 3652830 w 6221101"/>
                <a:gd name="connsiteY37" fmla="*/ 151075 h 4192988"/>
                <a:gd name="connsiteX38" fmla="*/ 3700538 w 6221101"/>
                <a:gd name="connsiteY38" fmla="*/ 159026 h 4192988"/>
                <a:gd name="connsiteX39" fmla="*/ 3740294 w 6221101"/>
                <a:gd name="connsiteY39" fmla="*/ 174929 h 4192988"/>
                <a:gd name="connsiteX40" fmla="*/ 3795953 w 6221101"/>
                <a:gd name="connsiteY40" fmla="*/ 190831 h 4192988"/>
                <a:gd name="connsiteX41" fmla="*/ 3891369 w 6221101"/>
                <a:gd name="connsiteY41" fmla="*/ 230588 h 4192988"/>
                <a:gd name="connsiteX42" fmla="*/ 3954980 w 6221101"/>
                <a:gd name="connsiteY42" fmla="*/ 278296 h 4192988"/>
                <a:gd name="connsiteX43" fmla="*/ 4010639 w 6221101"/>
                <a:gd name="connsiteY43" fmla="*/ 302150 h 4192988"/>
                <a:gd name="connsiteX44" fmla="*/ 4034493 w 6221101"/>
                <a:gd name="connsiteY44" fmla="*/ 318052 h 4192988"/>
                <a:gd name="connsiteX45" fmla="*/ 4074249 w 6221101"/>
                <a:gd name="connsiteY45" fmla="*/ 333955 h 4192988"/>
                <a:gd name="connsiteX46" fmla="*/ 4106054 w 6221101"/>
                <a:gd name="connsiteY46" fmla="*/ 349857 h 4192988"/>
                <a:gd name="connsiteX47" fmla="*/ 4169665 w 6221101"/>
                <a:gd name="connsiteY47" fmla="*/ 373711 h 4192988"/>
                <a:gd name="connsiteX48" fmla="*/ 4241227 w 6221101"/>
                <a:gd name="connsiteY48" fmla="*/ 413468 h 4192988"/>
                <a:gd name="connsiteX49" fmla="*/ 4288934 w 6221101"/>
                <a:gd name="connsiteY49" fmla="*/ 421419 h 4192988"/>
                <a:gd name="connsiteX50" fmla="*/ 4320740 w 6221101"/>
                <a:gd name="connsiteY50" fmla="*/ 429371 h 4192988"/>
                <a:gd name="connsiteX51" fmla="*/ 4376399 w 6221101"/>
                <a:gd name="connsiteY51" fmla="*/ 437322 h 4192988"/>
                <a:gd name="connsiteX52" fmla="*/ 4416155 w 6221101"/>
                <a:gd name="connsiteY52" fmla="*/ 445273 h 4192988"/>
                <a:gd name="connsiteX53" fmla="*/ 4686500 w 6221101"/>
                <a:gd name="connsiteY53" fmla="*/ 453224 h 4192988"/>
                <a:gd name="connsiteX54" fmla="*/ 5036357 w 6221101"/>
                <a:gd name="connsiteY54" fmla="*/ 437322 h 4192988"/>
                <a:gd name="connsiteX55" fmla="*/ 5139724 w 6221101"/>
                <a:gd name="connsiteY55" fmla="*/ 413468 h 4192988"/>
                <a:gd name="connsiteX56" fmla="*/ 5163578 w 6221101"/>
                <a:gd name="connsiteY56" fmla="*/ 405517 h 4192988"/>
                <a:gd name="connsiteX57" fmla="*/ 5243091 w 6221101"/>
                <a:gd name="connsiteY57" fmla="*/ 389614 h 4192988"/>
                <a:gd name="connsiteX58" fmla="*/ 5274896 w 6221101"/>
                <a:gd name="connsiteY58" fmla="*/ 373711 h 4192988"/>
                <a:gd name="connsiteX59" fmla="*/ 5338507 w 6221101"/>
                <a:gd name="connsiteY59" fmla="*/ 365760 h 4192988"/>
                <a:gd name="connsiteX60" fmla="*/ 5378263 w 6221101"/>
                <a:gd name="connsiteY60" fmla="*/ 357809 h 4192988"/>
                <a:gd name="connsiteX61" fmla="*/ 5505484 w 6221101"/>
                <a:gd name="connsiteY61" fmla="*/ 365760 h 4192988"/>
                <a:gd name="connsiteX62" fmla="*/ 5553192 w 6221101"/>
                <a:gd name="connsiteY62" fmla="*/ 381663 h 4192988"/>
                <a:gd name="connsiteX63" fmla="*/ 5632705 w 6221101"/>
                <a:gd name="connsiteY63" fmla="*/ 373711 h 4192988"/>
                <a:gd name="connsiteX64" fmla="*/ 5688364 w 6221101"/>
                <a:gd name="connsiteY64" fmla="*/ 326004 h 4192988"/>
                <a:gd name="connsiteX65" fmla="*/ 5712218 w 6221101"/>
                <a:gd name="connsiteY65" fmla="*/ 310101 h 4192988"/>
                <a:gd name="connsiteX66" fmla="*/ 5791731 w 6221101"/>
                <a:gd name="connsiteY66" fmla="*/ 294198 h 4192988"/>
                <a:gd name="connsiteX67" fmla="*/ 5823536 w 6221101"/>
                <a:gd name="connsiteY67" fmla="*/ 286247 h 4192988"/>
                <a:gd name="connsiteX68" fmla="*/ 5879195 w 6221101"/>
                <a:gd name="connsiteY68" fmla="*/ 278296 h 4192988"/>
                <a:gd name="connsiteX69" fmla="*/ 5926903 w 6221101"/>
                <a:gd name="connsiteY69" fmla="*/ 270344 h 4192988"/>
                <a:gd name="connsiteX70" fmla="*/ 5998465 w 6221101"/>
                <a:gd name="connsiteY70" fmla="*/ 262393 h 4192988"/>
                <a:gd name="connsiteX71" fmla="*/ 6085929 w 6221101"/>
                <a:gd name="connsiteY71" fmla="*/ 238539 h 4192988"/>
                <a:gd name="connsiteX72" fmla="*/ 6149540 w 6221101"/>
                <a:gd name="connsiteY72" fmla="*/ 214685 h 4192988"/>
                <a:gd name="connsiteX73" fmla="*/ 6189296 w 6221101"/>
                <a:gd name="connsiteY73" fmla="*/ 206734 h 4192988"/>
                <a:gd name="connsiteX74" fmla="*/ 6221101 w 6221101"/>
                <a:gd name="connsiteY74" fmla="*/ 190831 h 4192988"/>
                <a:gd name="connsiteX75" fmla="*/ 6221101 w 6221101"/>
                <a:gd name="connsiteY75" fmla="*/ 3991555 h 4192988"/>
                <a:gd name="connsiteX76" fmla="*/ 6070027 w 6221101"/>
                <a:gd name="connsiteY76" fmla="*/ 3975652 h 4192988"/>
                <a:gd name="connsiteX77" fmla="*/ 6038221 w 6221101"/>
                <a:gd name="connsiteY77" fmla="*/ 3959750 h 4192988"/>
                <a:gd name="connsiteX78" fmla="*/ 5998465 w 6221101"/>
                <a:gd name="connsiteY78" fmla="*/ 3943847 h 4192988"/>
                <a:gd name="connsiteX79" fmla="*/ 5950757 w 6221101"/>
                <a:gd name="connsiteY79" fmla="*/ 3919993 h 4192988"/>
                <a:gd name="connsiteX80" fmla="*/ 5895098 w 6221101"/>
                <a:gd name="connsiteY80" fmla="*/ 3904091 h 4192988"/>
                <a:gd name="connsiteX81" fmla="*/ 5871244 w 6221101"/>
                <a:gd name="connsiteY81" fmla="*/ 3896139 h 4192988"/>
                <a:gd name="connsiteX82" fmla="*/ 5767877 w 6221101"/>
                <a:gd name="connsiteY82" fmla="*/ 3848431 h 4192988"/>
                <a:gd name="connsiteX83" fmla="*/ 5672461 w 6221101"/>
                <a:gd name="connsiteY83" fmla="*/ 3816626 h 4192988"/>
                <a:gd name="connsiteX84" fmla="*/ 5505484 w 6221101"/>
                <a:gd name="connsiteY84" fmla="*/ 3792772 h 4192988"/>
                <a:gd name="connsiteX85" fmla="*/ 5425971 w 6221101"/>
                <a:gd name="connsiteY85" fmla="*/ 3776870 h 4192988"/>
                <a:gd name="connsiteX86" fmla="*/ 5378263 w 6221101"/>
                <a:gd name="connsiteY86" fmla="*/ 3760967 h 4192988"/>
                <a:gd name="connsiteX87" fmla="*/ 5298750 w 6221101"/>
                <a:gd name="connsiteY87" fmla="*/ 3737113 h 4192988"/>
                <a:gd name="connsiteX88" fmla="*/ 5251042 w 6221101"/>
                <a:gd name="connsiteY88" fmla="*/ 3721211 h 4192988"/>
                <a:gd name="connsiteX89" fmla="*/ 5187432 w 6221101"/>
                <a:gd name="connsiteY89" fmla="*/ 3705308 h 4192988"/>
                <a:gd name="connsiteX90" fmla="*/ 5147675 w 6221101"/>
                <a:gd name="connsiteY90" fmla="*/ 3689405 h 4192988"/>
                <a:gd name="connsiteX91" fmla="*/ 5076113 w 6221101"/>
                <a:gd name="connsiteY91" fmla="*/ 3681454 h 4192988"/>
                <a:gd name="connsiteX92" fmla="*/ 4932990 w 6221101"/>
                <a:gd name="connsiteY92" fmla="*/ 3689405 h 4192988"/>
                <a:gd name="connsiteX93" fmla="*/ 4885282 w 6221101"/>
                <a:gd name="connsiteY93" fmla="*/ 3697357 h 4192988"/>
                <a:gd name="connsiteX94" fmla="*/ 4853477 w 6221101"/>
                <a:gd name="connsiteY94" fmla="*/ 3721211 h 4192988"/>
                <a:gd name="connsiteX95" fmla="*/ 4805769 w 6221101"/>
                <a:gd name="connsiteY95" fmla="*/ 3745064 h 4192988"/>
                <a:gd name="connsiteX96" fmla="*/ 4781915 w 6221101"/>
                <a:gd name="connsiteY96" fmla="*/ 3760967 h 4192988"/>
                <a:gd name="connsiteX97" fmla="*/ 4742159 w 6221101"/>
                <a:gd name="connsiteY97" fmla="*/ 3784821 h 4192988"/>
                <a:gd name="connsiteX98" fmla="*/ 4726256 w 6221101"/>
                <a:gd name="connsiteY98" fmla="*/ 3808675 h 4192988"/>
                <a:gd name="connsiteX99" fmla="*/ 4702402 w 6221101"/>
                <a:gd name="connsiteY99" fmla="*/ 3816626 h 4192988"/>
                <a:gd name="connsiteX100" fmla="*/ 4638792 w 6221101"/>
                <a:gd name="connsiteY100" fmla="*/ 3824577 h 4192988"/>
                <a:gd name="connsiteX101" fmla="*/ 4463863 w 6221101"/>
                <a:gd name="connsiteY101" fmla="*/ 3864334 h 4192988"/>
                <a:gd name="connsiteX102" fmla="*/ 4416155 w 6221101"/>
                <a:gd name="connsiteY102" fmla="*/ 3872285 h 4192988"/>
                <a:gd name="connsiteX103" fmla="*/ 4344593 w 6221101"/>
                <a:gd name="connsiteY103" fmla="*/ 3888188 h 4192988"/>
                <a:gd name="connsiteX104" fmla="*/ 4265080 w 6221101"/>
                <a:gd name="connsiteY104" fmla="*/ 3896139 h 4192988"/>
                <a:gd name="connsiteX105" fmla="*/ 3843661 w 6221101"/>
                <a:gd name="connsiteY105" fmla="*/ 3888188 h 4192988"/>
                <a:gd name="connsiteX106" fmla="*/ 3780051 w 6221101"/>
                <a:gd name="connsiteY106" fmla="*/ 3880237 h 4192988"/>
                <a:gd name="connsiteX107" fmla="*/ 3700538 w 6221101"/>
                <a:gd name="connsiteY107" fmla="*/ 3872285 h 4192988"/>
                <a:gd name="connsiteX108" fmla="*/ 3660781 w 6221101"/>
                <a:gd name="connsiteY108" fmla="*/ 3864334 h 4192988"/>
                <a:gd name="connsiteX109" fmla="*/ 3613073 w 6221101"/>
                <a:gd name="connsiteY109" fmla="*/ 3856383 h 4192988"/>
                <a:gd name="connsiteX110" fmla="*/ 3589220 w 6221101"/>
                <a:gd name="connsiteY110" fmla="*/ 3848431 h 4192988"/>
                <a:gd name="connsiteX111" fmla="*/ 3541512 w 6221101"/>
                <a:gd name="connsiteY111" fmla="*/ 3840480 h 4192988"/>
                <a:gd name="connsiteX112" fmla="*/ 3509707 w 6221101"/>
                <a:gd name="connsiteY112" fmla="*/ 3824577 h 4192988"/>
                <a:gd name="connsiteX113" fmla="*/ 3469950 w 6221101"/>
                <a:gd name="connsiteY113" fmla="*/ 3816626 h 4192988"/>
                <a:gd name="connsiteX114" fmla="*/ 3366583 w 6221101"/>
                <a:gd name="connsiteY114" fmla="*/ 3760967 h 4192988"/>
                <a:gd name="connsiteX115" fmla="*/ 3263216 w 6221101"/>
                <a:gd name="connsiteY115" fmla="*/ 3713259 h 4192988"/>
                <a:gd name="connsiteX116" fmla="*/ 3191654 w 6221101"/>
                <a:gd name="connsiteY116" fmla="*/ 3697357 h 4192988"/>
                <a:gd name="connsiteX117" fmla="*/ 3159849 w 6221101"/>
                <a:gd name="connsiteY117" fmla="*/ 3689405 h 4192988"/>
                <a:gd name="connsiteX118" fmla="*/ 3135995 w 6221101"/>
                <a:gd name="connsiteY118" fmla="*/ 3673503 h 4192988"/>
                <a:gd name="connsiteX119" fmla="*/ 3064433 w 6221101"/>
                <a:gd name="connsiteY119" fmla="*/ 3657600 h 4192988"/>
                <a:gd name="connsiteX120" fmla="*/ 3016726 w 6221101"/>
                <a:gd name="connsiteY120" fmla="*/ 3633746 h 4192988"/>
                <a:gd name="connsiteX121" fmla="*/ 2881553 w 6221101"/>
                <a:gd name="connsiteY121" fmla="*/ 3601941 h 4192988"/>
                <a:gd name="connsiteX122" fmla="*/ 2802040 w 6221101"/>
                <a:gd name="connsiteY122" fmla="*/ 3586038 h 4192988"/>
                <a:gd name="connsiteX123" fmla="*/ 2738430 w 6221101"/>
                <a:gd name="connsiteY123" fmla="*/ 3570136 h 4192988"/>
                <a:gd name="connsiteX124" fmla="*/ 2658917 w 6221101"/>
                <a:gd name="connsiteY124" fmla="*/ 3562184 h 4192988"/>
                <a:gd name="connsiteX125" fmla="*/ 2507842 w 6221101"/>
                <a:gd name="connsiteY125" fmla="*/ 3546282 h 4192988"/>
                <a:gd name="connsiteX126" fmla="*/ 2269303 w 6221101"/>
                <a:gd name="connsiteY126" fmla="*/ 3554233 h 4192988"/>
                <a:gd name="connsiteX127" fmla="*/ 2229547 w 6221101"/>
                <a:gd name="connsiteY127" fmla="*/ 3562184 h 4192988"/>
                <a:gd name="connsiteX128" fmla="*/ 2150033 w 6221101"/>
                <a:gd name="connsiteY128" fmla="*/ 3586038 h 4192988"/>
                <a:gd name="connsiteX129" fmla="*/ 1824030 w 6221101"/>
                <a:gd name="connsiteY129" fmla="*/ 3593990 h 4192988"/>
                <a:gd name="connsiteX130" fmla="*/ 1752468 w 6221101"/>
                <a:gd name="connsiteY130" fmla="*/ 3609892 h 4192988"/>
                <a:gd name="connsiteX131" fmla="*/ 1641150 w 6221101"/>
                <a:gd name="connsiteY131" fmla="*/ 3649649 h 4192988"/>
                <a:gd name="connsiteX132" fmla="*/ 1585491 w 6221101"/>
                <a:gd name="connsiteY132" fmla="*/ 3681454 h 4192988"/>
                <a:gd name="connsiteX133" fmla="*/ 1561637 w 6221101"/>
                <a:gd name="connsiteY133" fmla="*/ 3689405 h 4192988"/>
                <a:gd name="connsiteX134" fmla="*/ 1521880 w 6221101"/>
                <a:gd name="connsiteY134" fmla="*/ 3705308 h 4192988"/>
                <a:gd name="connsiteX135" fmla="*/ 1490075 w 6221101"/>
                <a:gd name="connsiteY135" fmla="*/ 3721211 h 4192988"/>
                <a:gd name="connsiteX136" fmla="*/ 1450319 w 6221101"/>
                <a:gd name="connsiteY136" fmla="*/ 3737113 h 4192988"/>
                <a:gd name="connsiteX137" fmla="*/ 1418513 w 6221101"/>
                <a:gd name="connsiteY137" fmla="*/ 3753016 h 4192988"/>
                <a:gd name="connsiteX138" fmla="*/ 1378757 w 6221101"/>
                <a:gd name="connsiteY138" fmla="*/ 3768918 h 4192988"/>
                <a:gd name="connsiteX139" fmla="*/ 1243585 w 6221101"/>
                <a:gd name="connsiteY139" fmla="*/ 3792772 h 4192988"/>
                <a:gd name="connsiteX140" fmla="*/ 1195877 w 6221101"/>
                <a:gd name="connsiteY140" fmla="*/ 3808675 h 4192988"/>
                <a:gd name="connsiteX141" fmla="*/ 1164072 w 6221101"/>
                <a:gd name="connsiteY141" fmla="*/ 3816626 h 4192988"/>
                <a:gd name="connsiteX142" fmla="*/ 1124315 w 6221101"/>
                <a:gd name="connsiteY142" fmla="*/ 3832529 h 4192988"/>
                <a:gd name="connsiteX143" fmla="*/ 941435 w 6221101"/>
                <a:gd name="connsiteY143" fmla="*/ 3816626 h 4192988"/>
                <a:gd name="connsiteX144" fmla="*/ 877825 w 6221101"/>
                <a:gd name="connsiteY144" fmla="*/ 3784821 h 4192988"/>
                <a:gd name="connsiteX145" fmla="*/ 846020 w 6221101"/>
                <a:gd name="connsiteY145" fmla="*/ 3768918 h 4192988"/>
                <a:gd name="connsiteX146" fmla="*/ 790360 w 6221101"/>
                <a:gd name="connsiteY146" fmla="*/ 3737113 h 4192988"/>
                <a:gd name="connsiteX147" fmla="*/ 710847 w 6221101"/>
                <a:gd name="connsiteY147" fmla="*/ 3713259 h 4192988"/>
                <a:gd name="connsiteX148" fmla="*/ 647237 w 6221101"/>
                <a:gd name="connsiteY148" fmla="*/ 3697357 h 4192988"/>
                <a:gd name="connsiteX149" fmla="*/ 623383 w 6221101"/>
                <a:gd name="connsiteY149" fmla="*/ 3681454 h 4192988"/>
                <a:gd name="connsiteX150" fmla="*/ 543870 w 6221101"/>
                <a:gd name="connsiteY150" fmla="*/ 3649649 h 4192988"/>
                <a:gd name="connsiteX151" fmla="*/ 456406 w 6221101"/>
                <a:gd name="connsiteY151" fmla="*/ 3665551 h 4192988"/>
                <a:gd name="connsiteX152" fmla="*/ 360990 w 6221101"/>
                <a:gd name="connsiteY152" fmla="*/ 3705308 h 4192988"/>
                <a:gd name="connsiteX153" fmla="*/ 90646 w 6221101"/>
                <a:gd name="connsiteY153" fmla="*/ 3697357 h 4192988"/>
                <a:gd name="connsiteX154" fmla="*/ 74743 w 6221101"/>
                <a:gd name="connsiteY154" fmla="*/ 3665551 h 4192988"/>
                <a:gd name="connsiteX155" fmla="*/ 27035 w 6221101"/>
                <a:gd name="connsiteY155" fmla="*/ 3641697 h 4192988"/>
                <a:gd name="connsiteX156" fmla="*/ 3181 w 6221101"/>
                <a:gd name="connsiteY156" fmla="*/ 3625795 h 4192988"/>
                <a:gd name="connsiteX157" fmla="*/ 3181 w 6221101"/>
                <a:gd name="connsiteY157" fmla="*/ 3617844 h 4192988"/>
                <a:gd name="connsiteX0" fmla="*/ 2948 w 6220868"/>
                <a:gd name="connsiteY0" fmla="*/ 3617844 h 4230449"/>
                <a:gd name="connsiteX1" fmla="*/ 2948 w 6220868"/>
                <a:gd name="connsiteY1" fmla="*/ 174929 h 4230449"/>
                <a:gd name="connsiteX2" fmla="*/ 74510 w 6220868"/>
                <a:gd name="connsiteY2" fmla="*/ 174929 h 4230449"/>
                <a:gd name="connsiteX3" fmla="*/ 106315 w 6220868"/>
                <a:gd name="connsiteY3" fmla="*/ 190831 h 4230449"/>
                <a:gd name="connsiteX4" fmla="*/ 257390 w 6220868"/>
                <a:gd name="connsiteY4" fmla="*/ 214685 h 4230449"/>
                <a:gd name="connsiteX5" fmla="*/ 376660 w 6220868"/>
                <a:gd name="connsiteY5" fmla="*/ 246491 h 4230449"/>
                <a:gd name="connsiteX6" fmla="*/ 686760 w 6220868"/>
                <a:gd name="connsiteY6" fmla="*/ 238539 h 4230449"/>
                <a:gd name="connsiteX7" fmla="*/ 742420 w 6220868"/>
                <a:gd name="connsiteY7" fmla="*/ 214685 h 4230449"/>
                <a:gd name="connsiteX8" fmla="*/ 774225 w 6220868"/>
                <a:gd name="connsiteY8" fmla="*/ 206734 h 4230449"/>
                <a:gd name="connsiteX9" fmla="*/ 798079 w 6220868"/>
                <a:gd name="connsiteY9" fmla="*/ 190831 h 4230449"/>
                <a:gd name="connsiteX10" fmla="*/ 829884 w 6220868"/>
                <a:gd name="connsiteY10" fmla="*/ 174929 h 4230449"/>
                <a:gd name="connsiteX11" fmla="*/ 861689 w 6220868"/>
                <a:gd name="connsiteY11" fmla="*/ 151075 h 4230449"/>
                <a:gd name="connsiteX12" fmla="*/ 909397 w 6220868"/>
                <a:gd name="connsiteY12" fmla="*/ 143124 h 4230449"/>
                <a:gd name="connsiteX13" fmla="*/ 949154 w 6220868"/>
                <a:gd name="connsiteY13" fmla="*/ 135172 h 4230449"/>
                <a:gd name="connsiteX14" fmla="*/ 1267206 w 6220868"/>
                <a:gd name="connsiteY14" fmla="*/ 143124 h 4230449"/>
                <a:gd name="connsiteX15" fmla="*/ 1306962 w 6220868"/>
                <a:gd name="connsiteY15" fmla="*/ 159026 h 4230449"/>
                <a:gd name="connsiteX16" fmla="*/ 1378524 w 6220868"/>
                <a:gd name="connsiteY16" fmla="*/ 190831 h 4230449"/>
                <a:gd name="connsiteX17" fmla="*/ 1402378 w 6220868"/>
                <a:gd name="connsiteY17" fmla="*/ 198783 h 4230449"/>
                <a:gd name="connsiteX18" fmla="*/ 1887407 w 6220868"/>
                <a:gd name="connsiteY18" fmla="*/ 214685 h 4230449"/>
                <a:gd name="connsiteX19" fmla="*/ 2277021 w 6220868"/>
                <a:gd name="connsiteY19" fmla="*/ 206734 h 4230449"/>
                <a:gd name="connsiteX20" fmla="*/ 2332680 w 6220868"/>
                <a:gd name="connsiteY20" fmla="*/ 190831 h 4230449"/>
                <a:gd name="connsiteX21" fmla="*/ 2404242 w 6220868"/>
                <a:gd name="connsiteY21" fmla="*/ 174929 h 4230449"/>
                <a:gd name="connsiteX22" fmla="*/ 2451950 w 6220868"/>
                <a:gd name="connsiteY22" fmla="*/ 143124 h 4230449"/>
                <a:gd name="connsiteX23" fmla="*/ 2547366 w 6220868"/>
                <a:gd name="connsiteY23" fmla="*/ 127221 h 4230449"/>
                <a:gd name="connsiteX24" fmla="*/ 2626879 w 6220868"/>
                <a:gd name="connsiteY24" fmla="*/ 111318 h 4230449"/>
                <a:gd name="connsiteX25" fmla="*/ 2658684 w 6220868"/>
                <a:gd name="connsiteY25" fmla="*/ 95416 h 4230449"/>
                <a:gd name="connsiteX26" fmla="*/ 2706392 w 6220868"/>
                <a:gd name="connsiteY26" fmla="*/ 55659 h 4230449"/>
                <a:gd name="connsiteX27" fmla="*/ 2722294 w 6220868"/>
                <a:gd name="connsiteY27" fmla="*/ 31805 h 4230449"/>
                <a:gd name="connsiteX28" fmla="*/ 2770002 w 6220868"/>
                <a:gd name="connsiteY28" fmla="*/ 0 h 4230449"/>
                <a:gd name="connsiteX29" fmla="*/ 3135762 w 6220868"/>
                <a:gd name="connsiteY29" fmla="*/ 31805 h 4230449"/>
                <a:gd name="connsiteX30" fmla="*/ 3239129 w 6220868"/>
                <a:gd name="connsiteY30" fmla="*/ 47708 h 4230449"/>
                <a:gd name="connsiteX31" fmla="*/ 3294788 w 6220868"/>
                <a:gd name="connsiteY31" fmla="*/ 63611 h 4230449"/>
                <a:gd name="connsiteX32" fmla="*/ 3350447 w 6220868"/>
                <a:gd name="connsiteY32" fmla="*/ 71562 h 4230449"/>
                <a:gd name="connsiteX33" fmla="*/ 3406107 w 6220868"/>
                <a:gd name="connsiteY33" fmla="*/ 87464 h 4230449"/>
                <a:gd name="connsiteX34" fmla="*/ 3461766 w 6220868"/>
                <a:gd name="connsiteY34" fmla="*/ 95416 h 4230449"/>
                <a:gd name="connsiteX35" fmla="*/ 3581035 w 6220868"/>
                <a:gd name="connsiteY35" fmla="*/ 119270 h 4230449"/>
                <a:gd name="connsiteX36" fmla="*/ 3604889 w 6220868"/>
                <a:gd name="connsiteY36" fmla="*/ 127221 h 4230449"/>
                <a:gd name="connsiteX37" fmla="*/ 3652597 w 6220868"/>
                <a:gd name="connsiteY37" fmla="*/ 151075 h 4230449"/>
                <a:gd name="connsiteX38" fmla="*/ 3700305 w 6220868"/>
                <a:gd name="connsiteY38" fmla="*/ 159026 h 4230449"/>
                <a:gd name="connsiteX39" fmla="*/ 3740061 w 6220868"/>
                <a:gd name="connsiteY39" fmla="*/ 174929 h 4230449"/>
                <a:gd name="connsiteX40" fmla="*/ 3795720 w 6220868"/>
                <a:gd name="connsiteY40" fmla="*/ 190831 h 4230449"/>
                <a:gd name="connsiteX41" fmla="*/ 3891136 w 6220868"/>
                <a:gd name="connsiteY41" fmla="*/ 230588 h 4230449"/>
                <a:gd name="connsiteX42" fmla="*/ 3954747 w 6220868"/>
                <a:gd name="connsiteY42" fmla="*/ 278296 h 4230449"/>
                <a:gd name="connsiteX43" fmla="*/ 4010406 w 6220868"/>
                <a:gd name="connsiteY43" fmla="*/ 302150 h 4230449"/>
                <a:gd name="connsiteX44" fmla="*/ 4034260 w 6220868"/>
                <a:gd name="connsiteY44" fmla="*/ 318052 h 4230449"/>
                <a:gd name="connsiteX45" fmla="*/ 4074016 w 6220868"/>
                <a:gd name="connsiteY45" fmla="*/ 333955 h 4230449"/>
                <a:gd name="connsiteX46" fmla="*/ 4105821 w 6220868"/>
                <a:gd name="connsiteY46" fmla="*/ 349857 h 4230449"/>
                <a:gd name="connsiteX47" fmla="*/ 4169432 w 6220868"/>
                <a:gd name="connsiteY47" fmla="*/ 373711 h 4230449"/>
                <a:gd name="connsiteX48" fmla="*/ 4240994 w 6220868"/>
                <a:gd name="connsiteY48" fmla="*/ 413468 h 4230449"/>
                <a:gd name="connsiteX49" fmla="*/ 4288701 w 6220868"/>
                <a:gd name="connsiteY49" fmla="*/ 421419 h 4230449"/>
                <a:gd name="connsiteX50" fmla="*/ 4320507 w 6220868"/>
                <a:gd name="connsiteY50" fmla="*/ 429371 h 4230449"/>
                <a:gd name="connsiteX51" fmla="*/ 4376166 w 6220868"/>
                <a:gd name="connsiteY51" fmla="*/ 437322 h 4230449"/>
                <a:gd name="connsiteX52" fmla="*/ 4415922 w 6220868"/>
                <a:gd name="connsiteY52" fmla="*/ 445273 h 4230449"/>
                <a:gd name="connsiteX53" fmla="*/ 4686267 w 6220868"/>
                <a:gd name="connsiteY53" fmla="*/ 453224 h 4230449"/>
                <a:gd name="connsiteX54" fmla="*/ 5036124 w 6220868"/>
                <a:gd name="connsiteY54" fmla="*/ 437322 h 4230449"/>
                <a:gd name="connsiteX55" fmla="*/ 5139491 w 6220868"/>
                <a:gd name="connsiteY55" fmla="*/ 413468 h 4230449"/>
                <a:gd name="connsiteX56" fmla="*/ 5163345 w 6220868"/>
                <a:gd name="connsiteY56" fmla="*/ 405517 h 4230449"/>
                <a:gd name="connsiteX57" fmla="*/ 5242858 w 6220868"/>
                <a:gd name="connsiteY57" fmla="*/ 389614 h 4230449"/>
                <a:gd name="connsiteX58" fmla="*/ 5274663 w 6220868"/>
                <a:gd name="connsiteY58" fmla="*/ 373711 h 4230449"/>
                <a:gd name="connsiteX59" fmla="*/ 5338274 w 6220868"/>
                <a:gd name="connsiteY59" fmla="*/ 365760 h 4230449"/>
                <a:gd name="connsiteX60" fmla="*/ 5378030 w 6220868"/>
                <a:gd name="connsiteY60" fmla="*/ 357809 h 4230449"/>
                <a:gd name="connsiteX61" fmla="*/ 5505251 w 6220868"/>
                <a:gd name="connsiteY61" fmla="*/ 365760 h 4230449"/>
                <a:gd name="connsiteX62" fmla="*/ 5552959 w 6220868"/>
                <a:gd name="connsiteY62" fmla="*/ 381663 h 4230449"/>
                <a:gd name="connsiteX63" fmla="*/ 5632472 w 6220868"/>
                <a:gd name="connsiteY63" fmla="*/ 373711 h 4230449"/>
                <a:gd name="connsiteX64" fmla="*/ 5688131 w 6220868"/>
                <a:gd name="connsiteY64" fmla="*/ 326004 h 4230449"/>
                <a:gd name="connsiteX65" fmla="*/ 5711985 w 6220868"/>
                <a:gd name="connsiteY65" fmla="*/ 310101 h 4230449"/>
                <a:gd name="connsiteX66" fmla="*/ 5791498 w 6220868"/>
                <a:gd name="connsiteY66" fmla="*/ 294198 h 4230449"/>
                <a:gd name="connsiteX67" fmla="*/ 5823303 w 6220868"/>
                <a:gd name="connsiteY67" fmla="*/ 286247 h 4230449"/>
                <a:gd name="connsiteX68" fmla="*/ 5878962 w 6220868"/>
                <a:gd name="connsiteY68" fmla="*/ 278296 h 4230449"/>
                <a:gd name="connsiteX69" fmla="*/ 5926670 w 6220868"/>
                <a:gd name="connsiteY69" fmla="*/ 270344 h 4230449"/>
                <a:gd name="connsiteX70" fmla="*/ 5998232 w 6220868"/>
                <a:gd name="connsiteY70" fmla="*/ 262393 h 4230449"/>
                <a:gd name="connsiteX71" fmla="*/ 6085696 w 6220868"/>
                <a:gd name="connsiteY71" fmla="*/ 238539 h 4230449"/>
                <a:gd name="connsiteX72" fmla="*/ 6149307 w 6220868"/>
                <a:gd name="connsiteY72" fmla="*/ 214685 h 4230449"/>
                <a:gd name="connsiteX73" fmla="*/ 6189063 w 6220868"/>
                <a:gd name="connsiteY73" fmla="*/ 206734 h 4230449"/>
                <a:gd name="connsiteX74" fmla="*/ 6220868 w 6220868"/>
                <a:gd name="connsiteY74" fmla="*/ 190831 h 4230449"/>
                <a:gd name="connsiteX75" fmla="*/ 6220868 w 6220868"/>
                <a:gd name="connsiteY75" fmla="*/ 3991555 h 4230449"/>
                <a:gd name="connsiteX76" fmla="*/ 6069794 w 6220868"/>
                <a:gd name="connsiteY76" fmla="*/ 3975652 h 4230449"/>
                <a:gd name="connsiteX77" fmla="*/ 6037988 w 6220868"/>
                <a:gd name="connsiteY77" fmla="*/ 3959750 h 4230449"/>
                <a:gd name="connsiteX78" fmla="*/ 5998232 w 6220868"/>
                <a:gd name="connsiteY78" fmla="*/ 3943847 h 4230449"/>
                <a:gd name="connsiteX79" fmla="*/ 5950524 w 6220868"/>
                <a:gd name="connsiteY79" fmla="*/ 3919993 h 4230449"/>
                <a:gd name="connsiteX80" fmla="*/ 5894865 w 6220868"/>
                <a:gd name="connsiteY80" fmla="*/ 3904091 h 4230449"/>
                <a:gd name="connsiteX81" fmla="*/ 5871011 w 6220868"/>
                <a:gd name="connsiteY81" fmla="*/ 3896139 h 4230449"/>
                <a:gd name="connsiteX82" fmla="*/ 5767644 w 6220868"/>
                <a:gd name="connsiteY82" fmla="*/ 3848431 h 4230449"/>
                <a:gd name="connsiteX83" fmla="*/ 5672228 w 6220868"/>
                <a:gd name="connsiteY83" fmla="*/ 3816626 h 4230449"/>
                <a:gd name="connsiteX84" fmla="*/ 5505251 w 6220868"/>
                <a:gd name="connsiteY84" fmla="*/ 3792772 h 4230449"/>
                <a:gd name="connsiteX85" fmla="*/ 5425738 w 6220868"/>
                <a:gd name="connsiteY85" fmla="*/ 3776870 h 4230449"/>
                <a:gd name="connsiteX86" fmla="*/ 5378030 w 6220868"/>
                <a:gd name="connsiteY86" fmla="*/ 3760967 h 4230449"/>
                <a:gd name="connsiteX87" fmla="*/ 5298517 w 6220868"/>
                <a:gd name="connsiteY87" fmla="*/ 3737113 h 4230449"/>
                <a:gd name="connsiteX88" fmla="*/ 5250809 w 6220868"/>
                <a:gd name="connsiteY88" fmla="*/ 3721211 h 4230449"/>
                <a:gd name="connsiteX89" fmla="*/ 5187199 w 6220868"/>
                <a:gd name="connsiteY89" fmla="*/ 3705308 h 4230449"/>
                <a:gd name="connsiteX90" fmla="*/ 5147442 w 6220868"/>
                <a:gd name="connsiteY90" fmla="*/ 3689405 h 4230449"/>
                <a:gd name="connsiteX91" fmla="*/ 5075880 w 6220868"/>
                <a:gd name="connsiteY91" fmla="*/ 3681454 h 4230449"/>
                <a:gd name="connsiteX92" fmla="*/ 4932757 w 6220868"/>
                <a:gd name="connsiteY92" fmla="*/ 3689405 h 4230449"/>
                <a:gd name="connsiteX93" fmla="*/ 4885049 w 6220868"/>
                <a:gd name="connsiteY93" fmla="*/ 3697357 h 4230449"/>
                <a:gd name="connsiteX94" fmla="*/ 4853244 w 6220868"/>
                <a:gd name="connsiteY94" fmla="*/ 3721211 h 4230449"/>
                <a:gd name="connsiteX95" fmla="*/ 4805536 w 6220868"/>
                <a:gd name="connsiteY95" fmla="*/ 3745064 h 4230449"/>
                <a:gd name="connsiteX96" fmla="*/ 4781682 w 6220868"/>
                <a:gd name="connsiteY96" fmla="*/ 3760967 h 4230449"/>
                <a:gd name="connsiteX97" fmla="*/ 4741926 w 6220868"/>
                <a:gd name="connsiteY97" fmla="*/ 3784821 h 4230449"/>
                <a:gd name="connsiteX98" fmla="*/ 4726023 w 6220868"/>
                <a:gd name="connsiteY98" fmla="*/ 3808675 h 4230449"/>
                <a:gd name="connsiteX99" fmla="*/ 4702169 w 6220868"/>
                <a:gd name="connsiteY99" fmla="*/ 3816626 h 4230449"/>
                <a:gd name="connsiteX100" fmla="*/ 4638559 w 6220868"/>
                <a:gd name="connsiteY100" fmla="*/ 3824577 h 4230449"/>
                <a:gd name="connsiteX101" fmla="*/ 4463630 w 6220868"/>
                <a:gd name="connsiteY101" fmla="*/ 3864334 h 4230449"/>
                <a:gd name="connsiteX102" fmla="*/ 4415922 w 6220868"/>
                <a:gd name="connsiteY102" fmla="*/ 3872285 h 4230449"/>
                <a:gd name="connsiteX103" fmla="*/ 4344360 w 6220868"/>
                <a:gd name="connsiteY103" fmla="*/ 3888188 h 4230449"/>
                <a:gd name="connsiteX104" fmla="*/ 4264847 w 6220868"/>
                <a:gd name="connsiteY104" fmla="*/ 3896139 h 4230449"/>
                <a:gd name="connsiteX105" fmla="*/ 3843428 w 6220868"/>
                <a:gd name="connsiteY105" fmla="*/ 3888188 h 4230449"/>
                <a:gd name="connsiteX106" fmla="*/ 3779818 w 6220868"/>
                <a:gd name="connsiteY106" fmla="*/ 3880237 h 4230449"/>
                <a:gd name="connsiteX107" fmla="*/ 3700305 w 6220868"/>
                <a:gd name="connsiteY107" fmla="*/ 3872285 h 4230449"/>
                <a:gd name="connsiteX108" fmla="*/ 3660548 w 6220868"/>
                <a:gd name="connsiteY108" fmla="*/ 3864334 h 4230449"/>
                <a:gd name="connsiteX109" fmla="*/ 3612840 w 6220868"/>
                <a:gd name="connsiteY109" fmla="*/ 3856383 h 4230449"/>
                <a:gd name="connsiteX110" fmla="*/ 3588987 w 6220868"/>
                <a:gd name="connsiteY110" fmla="*/ 3848431 h 4230449"/>
                <a:gd name="connsiteX111" fmla="*/ 3541279 w 6220868"/>
                <a:gd name="connsiteY111" fmla="*/ 3840480 h 4230449"/>
                <a:gd name="connsiteX112" fmla="*/ 3509474 w 6220868"/>
                <a:gd name="connsiteY112" fmla="*/ 3824577 h 4230449"/>
                <a:gd name="connsiteX113" fmla="*/ 3469717 w 6220868"/>
                <a:gd name="connsiteY113" fmla="*/ 3816626 h 4230449"/>
                <a:gd name="connsiteX114" fmla="*/ 3366350 w 6220868"/>
                <a:gd name="connsiteY114" fmla="*/ 3760967 h 4230449"/>
                <a:gd name="connsiteX115" fmla="*/ 3262983 w 6220868"/>
                <a:gd name="connsiteY115" fmla="*/ 3713259 h 4230449"/>
                <a:gd name="connsiteX116" fmla="*/ 3191421 w 6220868"/>
                <a:gd name="connsiteY116" fmla="*/ 3697357 h 4230449"/>
                <a:gd name="connsiteX117" fmla="*/ 3159616 w 6220868"/>
                <a:gd name="connsiteY117" fmla="*/ 3689405 h 4230449"/>
                <a:gd name="connsiteX118" fmla="*/ 3135762 w 6220868"/>
                <a:gd name="connsiteY118" fmla="*/ 3673503 h 4230449"/>
                <a:gd name="connsiteX119" fmla="*/ 3064200 w 6220868"/>
                <a:gd name="connsiteY119" fmla="*/ 3657600 h 4230449"/>
                <a:gd name="connsiteX120" fmla="*/ 3016493 w 6220868"/>
                <a:gd name="connsiteY120" fmla="*/ 3633746 h 4230449"/>
                <a:gd name="connsiteX121" fmla="*/ 2881320 w 6220868"/>
                <a:gd name="connsiteY121" fmla="*/ 3601941 h 4230449"/>
                <a:gd name="connsiteX122" fmla="*/ 2801807 w 6220868"/>
                <a:gd name="connsiteY122" fmla="*/ 3586038 h 4230449"/>
                <a:gd name="connsiteX123" fmla="*/ 2738197 w 6220868"/>
                <a:gd name="connsiteY123" fmla="*/ 3570136 h 4230449"/>
                <a:gd name="connsiteX124" fmla="*/ 2658684 w 6220868"/>
                <a:gd name="connsiteY124" fmla="*/ 3562184 h 4230449"/>
                <a:gd name="connsiteX125" fmla="*/ 2507609 w 6220868"/>
                <a:gd name="connsiteY125" fmla="*/ 3546282 h 4230449"/>
                <a:gd name="connsiteX126" fmla="*/ 2269070 w 6220868"/>
                <a:gd name="connsiteY126" fmla="*/ 3554233 h 4230449"/>
                <a:gd name="connsiteX127" fmla="*/ 2229314 w 6220868"/>
                <a:gd name="connsiteY127" fmla="*/ 3562184 h 4230449"/>
                <a:gd name="connsiteX128" fmla="*/ 2149800 w 6220868"/>
                <a:gd name="connsiteY128" fmla="*/ 3586038 h 4230449"/>
                <a:gd name="connsiteX129" fmla="*/ 1823797 w 6220868"/>
                <a:gd name="connsiteY129" fmla="*/ 3593990 h 4230449"/>
                <a:gd name="connsiteX130" fmla="*/ 1752235 w 6220868"/>
                <a:gd name="connsiteY130" fmla="*/ 3609892 h 4230449"/>
                <a:gd name="connsiteX131" fmla="*/ 1640917 w 6220868"/>
                <a:gd name="connsiteY131" fmla="*/ 3649649 h 4230449"/>
                <a:gd name="connsiteX132" fmla="*/ 1585258 w 6220868"/>
                <a:gd name="connsiteY132" fmla="*/ 3681454 h 4230449"/>
                <a:gd name="connsiteX133" fmla="*/ 1561404 w 6220868"/>
                <a:gd name="connsiteY133" fmla="*/ 3689405 h 4230449"/>
                <a:gd name="connsiteX134" fmla="*/ 1521647 w 6220868"/>
                <a:gd name="connsiteY134" fmla="*/ 3705308 h 4230449"/>
                <a:gd name="connsiteX135" fmla="*/ 1489842 w 6220868"/>
                <a:gd name="connsiteY135" fmla="*/ 3721211 h 4230449"/>
                <a:gd name="connsiteX136" fmla="*/ 1450086 w 6220868"/>
                <a:gd name="connsiteY136" fmla="*/ 3737113 h 4230449"/>
                <a:gd name="connsiteX137" fmla="*/ 1418280 w 6220868"/>
                <a:gd name="connsiteY137" fmla="*/ 3753016 h 4230449"/>
                <a:gd name="connsiteX138" fmla="*/ 1378524 w 6220868"/>
                <a:gd name="connsiteY138" fmla="*/ 3768918 h 4230449"/>
                <a:gd name="connsiteX139" fmla="*/ 1243352 w 6220868"/>
                <a:gd name="connsiteY139" fmla="*/ 3792772 h 4230449"/>
                <a:gd name="connsiteX140" fmla="*/ 1195644 w 6220868"/>
                <a:gd name="connsiteY140" fmla="*/ 3808675 h 4230449"/>
                <a:gd name="connsiteX141" fmla="*/ 1163839 w 6220868"/>
                <a:gd name="connsiteY141" fmla="*/ 3816626 h 4230449"/>
                <a:gd name="connsiteX142" fmla="*/ 1124082 w 6220868"/>
                <a:gd name="connsiteY142" fmla="*/ 3832529 h 4230449"/>
                <a:gd name="connsiteX143" fmla="*/ 941202 w 6220868"/>
                <a:gd name="connsiteY143" fmla="*/ 3816626 h 4230449"/>
                <a:gd name="connsiteX144" fmla="*/ 877592 w 6220868"/>
                <a:gd name="connsiteY144" fmla="*/ 3784821 h 4230449"/>
                <a:gd name="connsiteX145" fmla="*/ 845787 w 6220868"/>
                <a:gd name="connsiteY145" fmla="*/ 3768918 h 4230449"/>
                <a:gd name="connsiteX146" fmla="*/ 790127 w 6220868"/>
                <a:gd name="connsiteY146" fmla="*/ 3737113 h 4230449"/>
                <a:gd name="connsiteX147" fmla="*/ 710614 w 6220868"/>
                <a:gd name="connsiteY147" fmla="*/ 3713259 h 4230449"/>
                <a:gd name="connsiteX148" fmla="*/ 647004 w 6220868"/>
                <a:gd name="connsiteY148" fmla="*/ 3697357 h 4230449"/>
                <a:gd name="connsiteX149" fmla="*/ 623150 w 6220868"/>
                <a:gd name="connsiteY149" fmla="*/ 3681454 h 4230449"/>
                <a:gd name="connsiteX150" fmla="*/ 543637 w 6220868"/>
                <a:gd name="connsiteY150" fmla="*/ 3649649 h 4230449"/>
                <a:gd name="connsiteX151" fmla="*/ 456173 w 6220868"/>
                <a:gd name="connsiteY151" fmla="*/ 3665551 h 4230449"/>
                <a:gd name="connsiteX152" fmla="*/ 360757 w 6220868"/>
                <a:gd name="connsiteY152" fmla="*/ 3705308 h 4230449"/>
                <a:gd name="connsiteX153" fmla="*/ 90413 w 6220868"/>
                <a:gd name="connsiteY153" fmla="*/ 3697357 h 4230449"/>
                <a:gd name="connsiteX154" fmla="*/ 74510 w 6220868"/>
                <a:gd name="connsiteY154" fmla="*/ 3665551 h 4230449"/>
                <a:gd name="connsiteX155" fmla="*/ 26802 w 6220868"/>
                <a:gd name="connsiteY155" fmla="*/ 3641697 h 4230449"/>
                <a:gd name="connsiteX156" fmla="*/ 2948 w 6220868"/>
                <a:gd name="connsiteY156" fmla="*/ 3625795 h 4230449"/>
                <a:gd name="connsiteX157" fmla="*/ 9111 w 6220868"/>
                <a:gd name="connsiteY157" fmla="*/ 3279031 h 4230449"/>
                <a:gd name="connsiteX158" fmla="*/ 2948 w 6220868"/>
                <a:gd name="connsiteY158" fmla="*/ 3617844 h 4230449"/>
                <a:gd name="connsiteX0" fmla="*/ 2948 w 6220868"/>
                <a:gd name="connsiteY0" fmla="*/ 3617844 h 4230449"/>
                <a:gd name="connsiteX1" fmla="*/ 2948 w 6220868"/>
                <a:gd name="connsiteY1" fmla="*/ 174929 h 4230449"/>
                <a:gd name="connsiteX2" fmla="*/ 74510 w 6220868"/>
                <a:gd name="connsiteY2" fmla="*/ 174929 h 4230449"/>
                <a:gd name="connsiteX3" fmla="*/ 106315 w 6220868"/>
                <a:gd name="connsiteY3" fmla="*/ 190831 h 4230449"/>
                <a:gd name="connsiteX4" fmla="*/ 257390 w 6220868"/>
                <a:gd name="connsiteY4" fmla="*/ 214685 h 4230449"/>
                <a:gd name="connsiteX5" fmla="*/ 376660 w 6220868"/>
                <a:gd name="connsiteY5" fmla="*/ 246491 h 4230449"/>
                <a:gd name="connsiteX6" fmla="*/ 686760 w 6220868"/>
                <a:gd name="connsiteY6" fmla="*/ 238539 h 4230449"/>
                <a:gd name="connsiteX7" fmla="*/ 742420 w 6220868"/>
                <a:gd name="connsiteY7" fmla="*/ 214685 h 4230449"/>
                <a:gd name="connsiteX8" fmla="*/ 774225 w 6220868"/>
                <a:gd name="connsiteY8" fmla="*/ 206734 h 4230449"/>
                <a:gd name="connsiteX9" fmla="*/ 798079 w 6220868"/>
                <a:gd name="connsiteY9" fmla="*/ 190831 h 4230449"/>
                <a:gd name="connsiteX10" fmla="*/ 829884 w 6220868"/>
                <a:gd name="connsiteY10" fmla="*/ 174929 h 4230449"/>
                <a:gd name="connsiteX11" fmla="*/ 861689 w 6220868"/>
                <a:gd name="connsiteY11" fmla="*/ 151075 h 4230449"/>
                <a:gd name="connsiteX12" fmla="*/ 909397 w 6220868"/>
                <a:gd name="connsiteY12" fmla="*/ 143124 h 4230449"/>
                <a:gd name="connsiteX13" fmla="*/ 949154 w 6220868"/>
                <a:gd name="connsiteY13" fmla="*/ 135172 h 4230449"/>
                <a:gd name="connsiteX14" fmla="*/ 1267206 w 6220868"/>
                <a:gd name="connsiteY14" fmla="*/ 143124 h 4230449"/>
                <a:gd name="connsiteX15" fmla="*/ 1306962 w 6220868"/>
                <a:gd name="connsiteY15" fmla="*/ 159026 h 4230449"/>
                <a:gd name="connsiteX16" fmla="*/ 1378524 w 6220868"/>
                <a:gd name="connsiteY16" fmla="*/ 190831 h 4230449"/>
                <a:gd name="connsiteX17" fmla="*/ 1402378 w 6220868"/>
                <a:gd name="connsiteY17" fmla="*/ 198783 h 4230449"/>
                <a:gd name="connsiteX18" fmla="*/ 1887407 w 6220868"/>
                <a:gd name="connsiteY18" fmla="*/ 214685 h 4230449"/>
                <a:gd name="connsiteX19" fmla="*/ 2277021 w 6220868"/>
                <a:gd name="connsiteY19" fmla="*/ 206734 h 4230449"/>
                <a:gd name="connsiteX20" fmla="*/ 2332680 w 6220868"/>
                <a:gd name="connsiteY20" fmla="*/ 190831 h 4230449"/>
                <a:gd name="connsiteX21" fmla="*/ 2404242 w 6220868"/>
                <a:gd name="connsiteY21" fmla="*/ 174929 h 4230449"/>
                <a:gd name="connsiteX22" fmla="*/ 2451950 w 6220868"/>
                <a:gd name="connsiteY22" fmla="*/ 143124 h 4230449"/>
                <a:gd name="connsiteX23" fmla="*/ 2547366 w 6220868"/>
                <a:gd name="connsiteY23" fmla="*/ 127221 h 4230449"/>
                <a:gd name="connsiteX24" fmla="*/ 2626879 w 6220868"/>
                <a:gd name="connsiteY24" fmla="*/ 111318 h 4230449"/>
                <a:gd name="connsiteX25" fmla="*/ 2658684 w 6220868"/>
                <a:gd name="connsiteY25" fmla="*/ 95416 h 4230449"/>
                <a:gd name="connsiteX26" fmla="*/ 2706392 w 6220868"/>
                <a:gd name="connsiteY26" fmla="*/ 55659 h 4230449"/>
                <a:gd name="connsiteX27" fmla="*/ 2722294 w 6220868"/>
                <a:gd name="connsiteY27" fmla="*/ 31805 h 4230449"/>
                <a:gd name="connsiteX28" fmla="*/ 2770002 w 6220868"/>
                <a:gd name="connsiteY28" fmla="*/ 0 h 4230449"/>
                <a:gd name="connsiteX29" fmla="*/ 3135762 w 6220868"/>
                <a:gd name="connsiteY29" fmla="*/ 31805 h 4230449"/>
                <a:gd name="connsiteX30" fmla="*/ 3239129 w 6220868"/>
                <a:gd name="connsiteY30" fmla="*/ 47708 h 4230449"/>
                <a:gd name="connsiteX31" fmla="*/ 3294788 w 6220868"/>
                <a:gd name="connsiteY31" fmla="*/ 63611 h 4230449"/>
                <a:gd name="connsiteX32" fmla="*/ 3350447 w 6220868"/>
                <a:gd name="connsiteY32" fmla="*/ 71562 h 4230449"/>
                <a:gd name="connsiteX33" fmla="*/ 3406107 w 6220868"/>
                <a:gd name="connsiteY33" fmla="*/ 87464 h 4230449"/>
                <a:gd name="connsiteX34" fmla="*/ 3461766 w 6220868"/>
                <a:gd name="connsiteY34" fmla="*/ 95416 h 4230449"/>
                <a:gd name="connsiteX35" fmla="*/ 3581035 w 6220868"/>
                <a:gd name="connsiteY35" fmla="*/ 119270 h 4230449"/>
                <a:gd name="connsiteX36" fmla="*/ 3604889 w 6220868"/>
                <a:gd name="connsiteY36" fmla="*/ 127221 h 4230449"/>
                <a:gd name="connsiteX37" fmla="*/ 3652597 w 6220868"/>
                <a:gd name="connsiteY37" fmla="*/ 151075 h 4230449"/>
                <a:gd name="connsiteX38" fmla="*/ 3700305 w 6220868"/>
                <a:gd name="connsiteY38" fmla="*/ 159026 h 4230449"/>
                <a:gd name="connsiteX39" fmla="*/ 3740061 w 6220868"/>
                <a:gd name="connsiteY39" fmla="*/ 174929 h 4230449"/>
                <a:gd name="connsiteX40" fmla="*/ 3795720 w 6220868"/>
                <a:gd name="connsiteY40" fmla="*/ 190831 h 4230449"/>
                <a:gd name="connsiteX41" fmla="*/ 3891136 w 6220868"/>
                <a:gd name="connsiteY41" fmla="*/ 230588 h 4230449"/>
                <a:gd name="connsiteX42" fmla="*/ 3954747 w 6220868"/>
                <a:gd name="connsiteY42" fmla="*/ 278296 h 4230449"/>
                <a:gd name="connsiteX43" fmla="*/ 4010406 w 6220868"/>
                <a:gd name="connsiteY43" fmla="*/ 302150 h 4230449"/>
                <a:gd name="connsiteX44" fmla="*/ 4034260 w 6220868"/>
                <a:gd name="connsiteY44" fmla="*/ 318052 h 4230449"/>
                <a:gd name="connsiteX45" fmla="*/ 4074016 w 6220868"/>
                <a:gd name="connsiteY45" fmla="*/ 333955 h 4230449"/>
                <a:gd name="connsiteX46" fmla="*/ 4105821 w 6220868"/>
                <a:gd name="connsiteY46" fmla="*/ 349857 h 4230449"/>
                <a:gd name="connsiteX47" fmla="*/ 4169432 w 6220868"/>
                <a:gd name="connsiteY47" fmla="*/ 373711 h 4230449"/>
                <a:gd name="connsiteX48" fmla="*/ 4240994 w 6220868"/>
                <a:gd name="connsiteY48" fmla="*/ 413468 h 4230449"/>
                <a:gd name="connsiteX49" fmla="*/ 4288701 w 6220868"/>
                <a:gd name="connsiteY49" fmla="*/ 421419 h 4230449"/>
                <a:gd name="connsiteX50" fmla="*/ 4320507 w 6220868"/>
                <a:gd name="connsiteY50" fmla="*/ 429371 h 4230449"/>
                <a:gd name="connsiteX51" fmla="*/ 4376166 w 6220868"/>
                <a:gd name="connsiteY51" fmla="*/ 437322 h 4230449"/>
                <a:gd name="connsiteX52" fmla="*/ 4415922 w 6220868"/>
                <a:gd name="connsiteY52" fmla="*/ 445273 h 4230449"/>
                <a:gd name="connsiteX53" fmla="*/ 4686267 w 6220868"/>
                <a:gd name="connsiteY53" fmla="*/ 453224 h 4230449"/>
                <a:gd name="connsiteX54" fmla="*/ 5036124 w 6220868"/>
                <a:gd name="connsiteY54" fmla="*/ 437322 h 4230449"/>
                <a:gd name="connsiteX55" fmla="*/ 5139491 w 6220868"/>
                <a:gd name="connsiteY55" fmla="*/ 413468 h 4230449"/>
                <a:gd name="connsiteX56" fmla="*/ 5163345 w 6220868"/>
                <a:gd name="connsiteY56" fmla="*/ 405517 h 4230449"/>
                <a:gd name="connsiteX57" fmla="*/ 5242858 w 6220868"/>
                <a:gd name="connsiteY57" fmla="*/ 389614 h 4230449"/>
                <a:gd name="connsiteX58" fmla="*/ 5274663 w 6220868"/>
                <a:gd name="connsiteY58" fmla="*/ 373711 h 4230449"/>
                <a:gd name="connsiteX59" fmla="*/ 5338274 w 6220868"/>
                <a:gd name="connsiteY59" fmla="*/ 365760 h 4230449"/>
                <a:gd name="connsiteX60" fmla="*/ 5378030 w 6220868"/>
                <a:gd name="connsiteY60" fmla="*/ 357809 h 4230449"/>
                <a:gd name="connsiteX61" fmla="*/ 5505251 w 6220868"/>
                <a:gd name="connsiteY61" fmla="*/ 365760 h 4230449"/>
                <a:gd name="connsiteX62" fmla="*/ 5552959 w 6220868"/>
                <a:gd name="connsiteY62" fmla="*/ 381663 h 4230449"/>
                <a:gd name="connsiteX63" fmla="*/ 5632472 w 6220868"/>
                <a:gd name="connsiteY63" fmla="*/ 373711 h 4230449"/>
                <a:gd name="connsiteX64" fmla="*/ 5688131 w 6220868"/>
                <a:gd name="connsiteY64" fmla="*/ 326004 h 4230449"/>
                <a:gd name="connsiteX65" fmla="*/ 5711985 w 6220868"/>
                <a:gd name="connsiteY65" fmla="*/ 310101 h 4230449"/>
                <a:gd name="connsiteX66" fmla="*/ 5791498 w 6220868"/>
                <a:gd name="connsiteY66" fmla="*/ 294198 h 4230449"/>
                <a:gd name="connsiteX67" fmla="*/ 5823303 w 6220868"/>
                <a:gd name="connsiteY67" fmla="*/ 286247 h 4230449"/>
                <a:gd name="connsiteX68" fmla="*/ 5878962 w 6220868"/>
                <a:gd name="connsiteY68" fmla="*/ 278296 h 4230449"/>
                <a:gd name="connsiteX69" fmla="*/ 5926670 w 6220868"/>
                <a:gd name="connsiteY69" fmla="*/ 270344 h 4230449"/>
                <a:gd name="connsiteX70" fmla="*/ 5998232 w 6220868"/>
                <a:gd name="connsiteY70" fmla="*/ 262393 h 4230449"/>
                <a:gd name="connsiteX71" fmla="*/ 6085696 w 6220868"/>
                <a:gd name="connsiteY71" fmla="*/ 238539 h 4230449"/>
                <a:gd name="connsiteX72" fmla="*/ 6149307 w 6220868"/>
                <a:gd name="connsiteY72" fmla="*/ 214685 h 4230449"/>
                <a:gd name="connsiteX73" fmla="*/ 6189063 w 6220868"/>
                <a:gd name="connsiteY73" fmla="*/ 206734 h 4230449"/>
                <a:gd name="connsiteX74" fmla="*/ 6220868 w 6220868"/>
                <a:gd name="connsiteY74" fmla="*/ 190831 h 4230449"/>
                <a:gd name="connsiteX75" fmla="*/ 6220868 w 6220868"/>
                <a:gd name="connsiteY75" fmla="*/ 3991555 h 4230449"/>
                <a:gd name="connsiteX76" fmla="*/ 6069794 w 6220868"/>
                <a:gd name="connsiteY76" fmla="*/ 3975652 h 4230449"/>
                <a:gd name="connsiteX77" fmla="*/ 6037988 w 6220868"/>
                <a:gd name="connsiteY77" fmla="*/ 3959750 h 4230449"/>
                <a:gd name="connsiteX78" fmla="*/ 5998232 w 6220868"/>
                <a:gd name="connsiteY78" fmla="*/ 3943847 h 4230449"/>
                <a:gd name="connsiteX79" fmla="*/ 5950524 w 6220868"/>
                <a:gd name="connsiteY79" fmla="*/ 3919993 h 4230449"/>
                <a:gd name="connsiteX80" fmla="*/ 5894865 w 6220868"/>
                <a:gd name="connsiteY80" fmla="*/ 3904091 h 4230449"/>
                <a:gd name="connsiteX81" fmla="*/ 5871011 w 6220868"/>
                <a:gd name="connsiteY81" fmla="*/ 3896139 h 4230449"/>
                <a:gd name="connsiteX82" fmla="*/ 5767644 w 6220868"/>
                <a:gd name="connsiteY82" fmla="*/ 3848431 h 4230449"/>
                <a:gd name="connsiteX83" fmla="*/ 5672228 w 6220868"/>
                <a:gd name="connsiteY83" fmla="*/ 3816626 h 4230449"/>
                <a:gd name="connsiteX84" fmla="*/ 5505251 w 6220868"/>
                <a:gd name="connsiteY84" fmla="*/ 3792772 h 4230449"/>
                <a:gd name="connsiteX85" fmla="*/ 5425738 w 6220868"/>
                <a:gd name="connsiteY85" fmla="*/ 3776870 h 4230449"/>
                <a:gd name="connsiteX86" fmla="*/ 5378030 w 6220868"/>
                <a:gd name="connsiteY86" fmla="*/ 3760967 h 4230449"/>
                <a:gd name="connsiteX87" fmla="*/ 5298517 w 6220868"/>
                <a:gd name="connsiteY87" fmla="*/ 3737113 h 4230449"/>
                <a:gd name="connsiteX88" fmla="*/ 5250809 w 6220868"/>
                <a:gd name="connsiteY88" fmla="*/ 3721211 h 4230449"/>
                <a:gd name="connsiteX89" fmla="*/ 5187199 w 6220868"/>
                <a:gd name="connsiteY89" fmla="*/ 3705308 h 4230449"/>
                <a:gd name="connsiteX90" fmla="*/ 5147442 w 6220868"/>
                <a:gd name="connsiteY90" fmla="*/ 3689405 h 4230449"/>
                <a:gd name="connsiteX91" fmla="*/ 5075880 w 6220868"/>
                <a:gd name="connsiteY91" fmla="*/ 3681454 h 4230449"/>
                <a:gd name="connsiteX92" fmla="*/ 4932757 w 6220868"/>
                <a:gd name="connsiteY92" fmla="*/ 3689405 h 4230449"/>
                <a:gd name="connsiteX93" fmla="*/ 4885049 w 6220868"/>
                <a:gd name="connsiteY93" fmla="*/ 3697357 h 4230449"/>
                <a:gd name="connsiteX94" fmla="*/ 4853244 w 6220868"/>
                <a:gd name="connsiteY94" fmla="*/ 3721211 h 4230449"/>
                <a:gd name="connsiteX95" fmla="*/ 4805536 w 6220868"/>
                <a:gd name="connsiteY95" fmla="*/ 3745064 h 4230449"/>
                <a:gd name="connsiteX96" fmla="*/ 4781682 w 6220868"/>
                <a:gd name="connsiteY96" fmla="*/ 3760967 h 4230449"/>
                <a:gd name="connsiteX97" fmla="*/ 4741926 w 6220868"/>
                <a:gd name="connsiteY97" fmla="*/ 3784821 h 4230449"/>
                <a:gd name="connsiteX98" fmla="*/ 4726023 w 6220868"/>
                <a:gd name="connsiteY98" fmla="*/ 3808675 h 4230449"/>
                <a:gd name="connsiteX99" fmla="*/ 4702169 w 6220868"/>
                <a:gd name="connsiteY99" fmla="*/ 3816626 h 4230449"/>
                <a:gd name="connsiteX100" fmla="*/ 4638559 w 6220868"/>
                <a:gd name="connsiteY100" fmla="*/ 3824577 h 4230449"/>
                <a:gd name="connsiteX101" fmla="*/ 4463630 w 6220868"/>
                <a:gd name="connsiteY101" fmla="*/ 3864334 h 4230449"/>
                <a:gd name="connsiteX102" fmla="*/ 4415922 w 6220868"/>
                <a:gd name="connsiteY102" fmla="*/ 3872285 h 4230449"/>
                <a:gd name="connsiteX103" fmla="*/ 4344360 w 6220868"/>
                <a:gd name="connsiteY103" fmla="*/ 3888188 h 4230449"/>
                <a:gd name="connsiteX104" fmla="*/ 4264847 w 6220868"/>
                <a:gd name="connsiteY104" fmla="*/ 3896139 h 4230449"/>
                <a:gd name="connsiteX105" fmla="*/ 3843428 w 6220868"/>
                <a:gd name="connsiteY105" fmla="*/ 3888188 h 4230449"/>
                <a:gd name="connsiteX106" fmla="*/ 3779818 w 6220868"/>
                <a:gd name="connsiteY106" fmla="*/ 3880237 h 4230449"/>
                <a:gd name="connsiteX107" fmla="*/ 3700305 w 6220868"/>
                <a:gd name="connsiteY107" fmla="*/ 3872285 h 4230449"/>
                <a:gd name="connsiteX108" fmla="*/ 3660548 w 6220868"/>
                <a:gd name="connsiteY108" fmla="*/ 3864334 h 4230449"/>
                <a:gd name="connsiteX109" fmla="*/ 3612840 w 6220868"/>
                <a:gd name="connsiteY109" fmla="*/ 3856383 h 4230449"/>
                <a:gd name="connsiteX110" fmla="*/ 3588987 w 6220868"/>
                <a:gd name="connsiteY110" fmla="*/ 3848431 h 4230449"/>
                <a:gd name="connsiteX111" fmla="*/ 3541279 w 6220868"/>
                <a:gd name="connsiteY111" fmla="*/ 3840480 h 4230449"/>
                <a:gd name="connsiteX112" fmla="*/ 3509474 w 6220868"/>
                <a:gd name="connsiteY112" fmla="*/ 3824577 h 4230449"/>
                <a:gd name="connsiteX113" fmla="*/ 3469717 w 6220868"/>
                <a:gd name="connsiteY113" fmla="*/ 3816626 h 4230449"/>
                <a:gd name="connsiteX114" fmla="*/ 3366350 w 6220868"/>
                <a:gd name="connsiteY114" fmla="*/ 3760967 h 4230449"/>
                <a:gd name="connsiteX115" fmla="*/ 3262983 w 6220868"/>
                <a:gd name="connsiteY115" fmla="*/ 3713259 h 4230449"/>
                <a:gd name="connsiteX116" fmla="*/ 3191421 w 6220868"/>
                <a:gd name="connsiteY116" fmla="*/ 3697357 h 4230449"/>
                <a:gd name="connsiteX117" fmla="*/ 3159616 w 6220868"/>
                <a:gd name="connsiteY117" fmla="*/ 3689405 h 4230449"/>
                <a:gd name="connsiteX118" fmla="*/ 3135762 w 6220868"/>
                <a:gd name="connsiteY118" fmla="*/ 3673503 h 4230449"/>
                <a:gd name="connsiteX119" fmla="*/ 3064200 w 6220868"/>
                <a:gd name="connsiteY119" fmla="*/ 3657600 h 4230449"/>
                <a:gd name="connsiteX120" fmla="*/ 3016493 w 6220868"/>
                <a:gd name="connsiteY120" fmla="*/ 3633746 h 4230449"/>
                <a:gd name="connsiteX121" fmla="*/ 2881320 w 6220868"/>
                <a:gd name="connsiteY121" fmla="*/ 3601941 h 4230449"/>
                <a:gd name="connsiteX122" fmla="*/ 2801807 w 6220868"/>
                <a:gd name="connsiteY122" fmla="*/ 3586038 h 4230449"/>
                <a:gd name="connsiteX123" fmla="*/ 2738197 w 6220868"/>
                <a:gd name="connsiteY123" fmla="*/ 3570136 h 4230449"/>
                <a:gd name="connsiteX124" fmla="*/ 2658684 w 6220868"/>
                <a:gd name="connsiteY124" fmla="*/ 3562184 h 4230449"/>
                <a:gd name="connsiteX125" fmla="*/ 2507609 w 6220868"/>
                <a:gd name="connsiteY125" fmla="*/ 3546282 h 4230449"/>
                <a:gd name="connsiteX126" fmla="*/ 2269070 w 6220868"/>
                <a:gd name="connsiteY126" fmla="*/ 3554233 h 4230449"/>
                <a:gd name="connsiteX127" fmla="*/ 2229314 w 6220868"/>
                <a:gd name="connsiteY127" fmla="*/ 3562184 h 4230449"/>
                <a:gd name="connsiteX128" fmla="*/ 2149800 w 6220868"/>
                <a:gd name="connsiteY128" fmla="*/ 3586038 h 4230449"/>
                <a:gd name="connsiteX129" fmla="*/ 1823797 w 6220868"/>
                <a:gd name="connsiteY129" fmla="*/ 3593990 h 4230449"/>
                <a:gd name="connsiteX130" fmla="*/ 1752235 w 6220868"/>
                <a:gd name="connsiteY130" fmla="*/ 3609892 h 4230449"/>
                <a:gd name="connsiteX131" fmla="*/ 1640917 w 6220868"/>
                <a:gd name="connsiteY131" fmla="*/ 3649649 h 4230449"/>
                <a:gd name="connsiteX132" fmla="*/ 1585258 w 6220868"/>
                <a:gd name="connsiteY132" fmla="*/ 3681454 h 4230449"/>
                <a:gd name="connsiteX133" fmla="*/ 1561404 w 6220868"/>
                <a:gd name="connsiteY133" fmla="*/ 3689405 h 4230449"/>
                <a:gd name="connsiteX134" fmla="*/ 1521647 w 6220868"/>
                <a:gd name="connsiteY134" fmla="*/ 3705308 h 4230449"/>
                <a:gd name="connsiteX135" fmla="*/ 1489842 w 6220868"/>
                <a:gd name="connsiteY135" fmla="*/ 3721211 h 4230449"/>
                <a:gd name="connsiteX136" fmla="*/ 1450086 w 6220868"/>
                <a:gd name="connsiteY136" fmla="*/ 3737113 h 4230449"/>
                <a:gd name="connsiteX137" fmla="*/ 1418280 w 6220868"/>
                <a:gd name="connsiteY137" fmla="*/ 3753016 h 4230449"/>
                <a:gd name="connsiteX138" fmla="*/ 1378524 w 6220868"/>
                <a:gd name="connsiteY138" fmla="*/ 3768918 h 4230449"/>
                <a:gd name="connsiteX139" fmla="*/ 1243352 w 6220868"/>
                <a:gd name="connsiteY139" fmla="*/ 3792772 h 4230449"/>
                <a:gd name="connsiteX140" fmla="*/ 1195644 w 6220868"/>
                <a:gd name="connsiteY140" fmla="*/ 3808675 h 4230449"/>
                <a:gd name="connsiteX141" fmla="*/ 1163839 w 6220868"/>
                <a:gd name="connsiteY141" fmla="*/ 3816626 h 4230449"/>
                <a:gd name="connsiteX142" fmla="*/ 1124082 w 6220868"/>
                <a:gd name="connsiteY142" fmla="*/ 3832529 h 4230449"/>
                <a:gd name="connsiteX143" fmla="*/ 941202 w 6220868"/>
                <a:gd name="connsiteY143" fmla="*/ 3816626 h 4230449"/>
                <a:gd name="connsiteX144" fmla="*/ 877592 w 6220868"/>
                <a:gd name="connsiteY144" fmla="*/ 3784821 h 4230449"/>
                <a:gd name="connsiteX145" fmla="*/ 845787 w 6220868"/>
                <a:gd name="connsiteY145" fmla="*/ 3768918 h 4230449"/>
                <a:gd name="connsiteX146" fmla="*/ 790127 w 6220868"/>
                <a:gd name="connsiteY146" fmla="*/ 3737113 h 4230449"/>
                <a:gd name="connsiteX147" fmla="*/ 710614 w 6220868"/>
                <a:gd name="connsiteY147" fmla="*/ 3713259 h 4230449"/>
                <a:gd name="connsiteX148" fmla="*/ 647004 w 6220868"/>
                <a:gd name="connsiteY148" fmla="*/ 3697357 h 4230449"/>
                <a:gd name="connsiteX149" fmla="*/ 623150 w 6220868"/>
                <a:gd name="connsiteY149" fmla="*/ 3681454 h 4230449"/>
                <a:gd name="connsiteX150" fmla="*/ 543637 w 6220868"/>
                <a:gd name="connsiteY150" fmla="*/ 3649649 h 4230449"/>
                <a:gd name="connsiteX151" fmla="*/ 456173 w 6220868"/>
                <a:gd name="connsiteY151" fmla="*/ 3665551 h 4230449"/>
                <a:gd name="connsiteX152" fmla="*/ 360757 w 6220868"/>
                <a:gd name="connsiteY152" fmla="*/ 3705308 h 4230449"/>
                <a:gd name="connsiteX153" fmla="*/ 90413 w 6220868"/>
                <a:gd name="connsiteY153" fmla="*/ 3697357 h 4230449"/>
                <a:gd name="connsiteX154" fmla="*/ 74510 w 6220868"/>
                <a:gd name="connsiteY154" fmla="*/ 3665551 h 4230449"/>
                <a:gd name="connsiteX155" fmla="*/ 26802 w 6220868"/>
                <a:gd name="connsiteY155" fmla="*/ 3641697 h 4230449"/>
                <a:gd name="connsiteX156" fmla="*/ 2948 w 6220868"/>
                <a:gd name="connsiteY156" fmla="*/ 3625795 h 4230449"/>
                <a:gd name="connsiteX157" fmla="*/ 9111 w 6220868"/>
                <a:gd name="connsiteY157" fmla="*/ 3279031 h 4230449"/>
                <a:gd name="connsiteX158" fmla="*/ 2948 w 6220868"/>
                <a:gd name="connsiteY158" fmla="*/ 3617844 h 4230449"/>
                <a:gd name="connsiteX0" fmla="*/ 2948 w 6220868"/>
                <a:gd name="connsiteY0" fmla="*/ 3046316 h 3991555"/>
                <a:gd name="connsiteX1" fmla="*/ 2948 w 6220868"/>
                <a:gd name="connsiteY1" fmla="*/ 174929 h 3991555"/>
                <a:gd name="connsiteX2" fmla="*/ 74510 w 6220868"/>
                <a:gd name="connsiteY2" fmla="*/ 174929 h 3991555"/>
                <a:gd name="connsiteX3" fmla="*/ 106315 w 6220868"/>
                <a:gd name="connsiteY3" fmla="*/ 190831 h 3991555"/>
                <a:gd name="connsiteX4" fmla="*/ 257390 w 6220868"/>
                <a:gd name="connsiteY4" fmla="*/ 214685 h 3991555"/>
                <a:gd name="connsiteX5" fmla="*/ 376660 w 6220868"/>
                <a:gd name="connsiteY5" fmla="*/ 246491 h 3991555"/>
                <a:gd name="connsiteX6" fmla="*/ 686760 w 6220868"/>
                <a:gd name="connsiteY6" fmla="*/ 238539 h 3991555"/>
                <a:gd name="connsiteX7" fmla="*/ 742420 w 6220868"/>
                <a:gd name="connsiteY7" fmla="*/ 214685 h 3991555"/>
                <a:gd name="connsiteX8" fmla="*/ 774225 w 6220868"/>
                <a:gd name="connsiteY8" fmla="*/ 206734 h 3991555"/>
                <a:gd name="connsiteX9" fmla="*/ 798079 w 6220868"/>
                <a:gd name="connsiteY9" fmla="*/ 190831 h 3991555"/>
                <a:gd name="connsiteX10" fmla="*/ 829884 w 6220868"/>
                <a:gd name="connsiteY10" fmla="*/ 174929 h 3991555"/>
                <a:gd name="connsiteX11" fmla="*/ 861689 w 6220868"/>
                <a:gd name="connsiteY11" fmla="*/ 151075 h 3991555"/>
                <a:gd name="connsiteX12" fmla="*/ 909397 w 6220868"/>
                <a:gd name="connsiteY12" fmla="*/ 143124 h 3991555"/>
                <a:gd name="connsiteX13" fmla="*/ 949154 w 6220868"/>
                <a:gd name="connsiteY13" fmla="*/ 135172 h 3991555"/>
                <a:gd name="connsiteX14" fmla="*/ 1267206 w 6220868"/>
                <a:gd name="connsiteY14" fmla="*/ 143124 h 3991555"/>
                <a:gd name="connsiteX15" fmla="*/ 1306962 w 6220868"/>
                <a:gd name="connsiteY15" fmla="*/ 159026 h 3991555"/>
                <a:gd name="connsiteX16" fmla="*/ 1378524 w 6220868"/>
                <a:gd name="connsiteY16" fmla="*/ 190831 h 3991555"/>
                <a:gd name="connsiteX17" fmla="*/ 1402378 w 6220868"/>
                <a:gd name="connsiteY17" fmla="*/ 198783 h 3991555"/>
                <a:gd name="connsiteX18" fmla="*/ 1887407 w 6220868"/>
                <a:gd name="connsiteY18" fmla="*/ 214685 h 3991555"/>
                <a:gd name="connsiteX19" fmla="*/ 2277021 w 6220868"/>
                <a:gd name="connsiteY19" fmla="*/ 206734 h 3991555"/>
                <a:gd name="connsiteX20" fmla="*/ 2332680 w 6220868"/>
                <a:gd name="connsiteY20" fmla="*/ 190831 h 3991555"/>
                <a:gd name="connsiteX21" fmla="*/ 2404242 w 6220868"/>
                <a:gd name="connsiteY21" fmla="*/ 174929 h 3991555"/>
                <a:gd name="connsiteX22" fmla="*/ 2451950 w 6220868"/>
                <a:gd name="connsiteY22" fmla="*/ 143124 h 3991555"/>
                <a:gd name="connsiteX23" fmla="*/ 2547366 w 6220868"/>
                <a:gd name="connsiteY23" fmla="*/ 127221 h 3991555"/>
                <a:gd name="connsiteX24" fmla="*/ 2626879 w 6220868"/>
                <a:gd name="connsiteY24" fmla="*/ 111318 h 3991555"/>
                <a:gd name="connsiteX25" fmla="*/ 2658684 w 6220868"/>
                <a:gd name="connsiteY25" fmla="*/ 95416 h 3991555"/>
                <a:gd name="connsiteX26" fmla="*/ 2706392 w 6220868"/>
                <a:gd name="connsiteY26" fmla="*/ 55659 h 3991555"/>
                <a:gd name="connsiteX27" fmla="*/ 2722294 w 6220868"/>
                <a:gd name="connsiteY27" fmla="*/ 31805 h 3991555"/>
                <a:gd name="connsiteX28" fmla="*/ 2770002 w 6220868"/>
                <a:gd name="connsiteY28" fmla="*/ 0 h 3991555"/>
                <a:gd name="connsiteX29" fmla="*/ 3135762 w 6220868"/>
                <a:gd name="connsiteY29" fmla="*/ 31805 h 3991555"/>
                <a:gd name="connsiteX30" fmla="*/ 3239129 w 6220868"/>
                <a:gd name="connsiteY30" fmla="*/ 47708 h 3991555"/>
                <a:gd name="connsiteX31" fmla="*/ 3294788 w 6220868"/>
                <a:gd name="connsiteY31" fmla="*/ 63611 h 3991555"/>
                <a:gd name="connsiteX32" fmla="*/ 3350447 w 6220868"/>
                <a:gd name="connsiteY32" fmla="*/ 71562 h 3991555"/>
                <a:gd name="connsiteX33" fmla="*/ 3406107 w 6220868"/>
                <a:gd name="connsiteY33" fmla="*/ 87464 h 3991555"/>
                <a:gd name="connsiteX34" fmla="*/ 3461766 w 6220868"/>
                <a:gd name="connsiteY34" fmla="*/ 95416 h 3991555"/>
                <a:gd name="connsiteX35" fmla="*/ 3581035 w 6220868"/>
                <a:gd name="connsiteY35" fmla="*/ 119270 h 3991555"/>
                <a:gd name="connsiteX36" fmla="*/ 3604889 w 6220868"/>
                <a:gd name="connsiteY36" fmla="*/ 127221 h 3991555"/>
                <a:gd name="connsiteX37" fmla="*/ 3652597 w 6220868"/>
                <a:gd name="connsiteY37" fmla="*/ 151075 h 3991555"/>
                <a:gd name="connsiteX38" fmla="*/ 3700305 w 6220868"/>
                <a:gd name="connsiteY38" fmla="*/ 159026 h 3991555"/>
                <a:gd name="connsiteX39" fmla="*/ 3740061 w 6220868"/>
                <a:gd name="connsiteY39" fmla="*/ 174929 h 3991555"/>
                <a:gd name="connsiteX40" fmla="*/ 3795720 w 6220868"/>
                <a:gd name="connsiteY40" fmla="*/ 190831 h 3991555"/>
                <a:gd name="connsiteX41" fmla="*/ 3891136 w 6220868"/>
                <a:gd name="connsiteY41" fmla="*/ 230588 h 3991555"/>
                <a:gd name="connsiteX42" fmla="*/ 3954747 w 6220868"/>
                <a:gd name="connsiteY42" fmla="*/ 278296 h 3991555"/>
                <a:gd name="connsiteX43" fmla="*/ 4010406 w 6220868"/>
                <a:gd name="connsiteY43" fmla="*/ 302150 h 3991555"/>
                <a:gd name="connsiteX44" fmla="*/ 4034260 w 6220868"/>
                <a:gd name="connsiteY44" fmla="*/ 318052 h 3991555"/>
                <a:gd name="connsiteX45" fmla="*/ 4074016 w 6220868"/>
                <a:gd name="connsiteY45" fmla="*/ 333955 h 3991555"/>
                <a:gd name="connsiteX46" fmla="*/ 4105821 w 6220868"/>
                <a:gd name="connsiteY46" fmla="*/ 349857 h 3991555"/>
                <a:gd name="connsiteX47" fmla="*/ 4169432 w 6220868"/>
                <a:gd name="connsiteY47" fmla="*/ 373711 h 3991555"/>
                <a:gd name="connsiteX48" fmla="*/ 4240994 w 6220868"/>
                <a:gd name="connsiteY48" fmla="*/ 413468 h 3991555"/>
                <a:gd name="connsiteX49" fmla="*/ 4288701 w 6220868"/>
                <a:gd name="connsiteY49" fmla="*/ 421419 h 3991555"/>
                <a:gd name="connsiteX50" fmla="*/ 4320507 w 6220868"/>
                <a:gd name="connsiteY50" fmla="*/ 429371 h 3991555"/>
                <a:gd name="connsiteX51" fmla="*/ 4376166 w 6220868"/>
                <a:gd name="connsiteY51" fmla="*/ 437322 h 3991555"/>
                <a:gd name="connsiteX52" fmla="*/ 4415922 w 6220868"/>
                <a:gd name="connsiteY52" fmla="*/ 445273 h 3991555"/>
                <a:gd name="connsiteX53" fmla="*/ 4686267 w 6220868"/>
                <a:gd name="connsiteY53" fmla="*/ 453224 h 3991555"/>
                <a:gd name="connsiteX54" fmla="*/ 5036124 w 6220868"/>
                <a:gd name="connsiteY54" fmla="*/ 437322 h 3991555"/>
                <a:gd name="connsiteX55" fmla="*/ 5139491 w 6220868"/>
                <a:gd name="connsiteY55" fmla="*/ 413468 h 3991555"/>
                <a:gd name="connsiteX56" fmla="*/ 5163345 w 6220868"/>
                <a:gd name="connsiteY56" fmla="*/ 405517 h 3991555"/>
                <a:gd name="connsiteX57" fmla="*/ 5242858 w 6220868"/>
                <a:gd name="connsiteY57" fmla="*/ 389614 h 3991555"/>
                <a:gd name="connsiteX58" fmla="*/ 5274663 w 6220868"/>
                <a:gd name="connsiteY58" fmla="*/ 373711 h 3991555"/>
                <a:gd name="connsiteX59" fmla="*/ 5338274 w 6220868"/>
                <a:gd name="connsiteY59" fmla="*/ 365760 h 3991555"/>
                <a:gd name="connsiteX60" fmla="*/ 5378030 w 6220868"/>
                <a:gd name="connsiteY60" fmla="*/ 357809 h 3991555"/>
                <a:gd name="connsiteX61" fmla="*/ 5505251 w 6220868"/>
                <a:gd name="connsiteY61" fmla="*/ 365760 h 3991555"/>
                <a:gd name="connsiteX62" fmla="*/ 5552959 w 6220868"/>
                <a:gd name="connsiteY62" fmla="*/ 381663 h 3991555"/>
                <a:gd name="connsiteX63" fmla="*/ 5632472 w 6220868"/>
                <a:gd name="connsiteY63" fmla="*/ 373711 h 3991555"/>
                <a:gd name="connsiteX64" fmla="*/ 5688131 w 6220868"/>
                <a:gd name="connsiteY64" fmla="*/ 326004 h 3991555"/>
                <a:gd name="connsiteX65" fmla="*/ 5711985 w 6220868"/>
                <a:gd name="connsiteY65" fmla="*/ 310101 h 3991555"/>
                <a:gd name="connsiteX66" fmla="*/ 5791498 w 6220868"/>
                <a:gd name="connsiteY66" fmla="*/ 294198 h 3991555"/>
                <a:gd name="connsiteX67" fmla="*/ 5823303 w 6220868"/>
                <a:gd name="connsiteY67" fmla="*/ 286247 h 3991555"/>
                <a:gd name="connsiteX68" fmla="*/ 5878962 w 6220868"/>
                <a:gd name="connsiteY68" fmla="*/ 278296 h 3991555"/>
                <a:gd name="connsiteX69" fmla="*/ 5926670 w 6220868"/>
                <a:gd name="connsiteY69" fmla="*/ 270344 h 3991555"/>
                <a:gd name="connsiteX70" fmla="*/ 5998232 w 6220868"/>
                <a:gd name="connsiteY70" fmla="*/ 262393 h 3991555"/>
                <a:gd name="connsiteX71" fmla="*/ 6085696 w 6220868"/>
                <a:gd name="connsiteY71" fmla="*/ 238539 h 3991555"/>
                <a:gd name="connsiteX72" fmla="*/ 6149307 w 6220868"/>
                <a:gd name="connsiteY72" fmla="*/ 214685 h 3991555"/>
                <a:gd name="connsiteX73" fmla="*/ 6189063 w 6220868"/>
                <a:gd name="connsiteY73" fmla="*/ 206734 h 3991555"/>
                <a:gd name="connsiteX74" fmla="*/ 6220868 w 6220868"/>
                <a:gd name="connsiteY74" fmla="*/ 190831 h 3991555"/>
                <a:gd name="connsiteX75" fmla="*/ 6220868 w 6220868"/>
                <a:gd name="connsiteY75" fmla="*/ 3991555 h 3991555"/>
                <a:gd name="connsiteX76" fmla="*/ 6069794 w 6220868"/>
                <a:gd name="connsiteY76" fmla="*/ 3975652 h 3991555"/>
                <a:gd name="connsiteX77" fmla="*/ 6037988 w 6220868"/>
                <a:gd name="connsiteY77" fmla="*/ 3959750 h 3991555"/>
                <a:gd name="connsiteX78" fmla="*/ 5998232 w 6220868"/>
                <a:gd name="connsiteY78" fmla="*/ 3943847 h 3991555"/>
                <a:gd name="connsiteX79" fmla="*/ 5950524 w 6220868"/>
                <a:gd name="connsiteY79" fmla="*/ 3919993 h 3991555"/>
                <a:gd name="connsiteX80" fmla="*/ 5894865 w 6220868"/>
                <a:gd name="connsiteY80" fmla="*/ 3904091 h 3991555"/>
                <a:gd name="connsiteX81" fmla="*/ 5871011 w 6220868"/>
                <a:gd name="connsiteY81" fmla="*/ 3896139 h 3991555"/>
                <a:gd name="connsiteX82" fmla="*/ 5767644 w 6220868"/>
                <a:gd name="connsiteY82" fmla="*/ 3848431 h 3991555"/>
                <a:gd name="connsiteX83" fmla="*/ 5672228 w 6220868"/>
                <a:gd name="connsiteY83" fmla="*/ 3816626 h 3991555"/>
                <a:gd name="connsiteX84" fmla="*/ 5505251 w 6220868"/>
                <a:gd name="connsiteY84" fmla="*/ 3792772 h 3991555"/>
                <a:gd name="connsiteX85" fmla="*/ 5425738 w 6220868"/>
                <a:gd name="connsiteY85" fmla="*/ 3776870 h 3991555"/>
                <a:gd name="connsiteX86" fmla="*/ 5378030 w 6220868"/>
                <a:gd name="connsiteY86" fmla="*/ 3760967 h 3991555"/>
                <a:gd name="connsiteX87" fmla="*/ 5298517 w 6220868"/>
                <a:gd name="connsiteY87" fmla="*/ 3737113 h 3991555"/>
                <a:gd name="connsiteX88" fmla="*/ 5250809 w 6220868"/>
                <a:gd name="connsiteY88" fmla="*/ 3721211 h 3991555"/>
                <a:gd name="connsiteX89" fmla="*/ 5187199 w 6220868"/>
                <a:gd name="connsiteY89" fmla="*/ 3705308 h 3991555"/>
                <a:gd name="connsiteX90" fmla="*/ 5147442 w 6220868"/>
                <a:gd name="connsiteY90" fmla="*/ 3689405 h 3991555"/>
                <a:gd name="connsiteX91" fmla="*/ 5075880 w 6220868"/>
                <a:gd name="connsiteY91" fmla="*/ 3681454 h 3991555"/>
                <a:gd name="connsiteX92" fmla="*/ 4932757 w 6220868"/>
                <a:gd name="connsiteY92" fmla="*/ 3689405 h 3991555"/>
                <a:gd name="connsiteX93" fmla="*/ 4885049 w 6220868"/>
                <a:gd name="connsiteY93" fmla="*/ 3697357 h 3991555"/>
                <a:gd name="connsiteX94" fmla="*/ 4853244 w 6220868"/>
                <a:gd name="connsiteY94" fmla="*/ 3721211 h 3991555"/>
                <a:gd name="connsiteX95" fmla="*/ 4805536 w 6220868"/>
                <a:gd name="connsiteY95" fmla="*/ 3745064 h 3991555"/>
                <a:gd name="connsiteX96" fmla="*/ 4781682 w 6220868"/>
                <a:gd name="connsiteY96" fmla="*/ 3760967 h 3991555"/>
                <a:gd name="connsiteX97" fmla="*/ 4741926 w 6220868"/>
                <a:gd name="connsiteY97" fmla="*/ 3784821 h 3991555"/>
                <a:gd name="connsiteX98" fmla="*/ 4726023 w 6220868"/>
                <a:gd name="connsiteY98" fmla="*/ 3808675 h 3991555"/>
                <a:gd name="connsiteX99" fmla="*/ 4702169 w 6220868"/>
                <a:gd name="connsiteY99" fmla="*/ 3816626 h 3991555"/>
                <a:gd name="connsiteX100" fmla="*/ 4638559 w 6220868"/>
                <a:gd name="connsiteY100" fmla="*/ 3824577 h 3991555"/>
                <a:gd name="connsiteX101" fmla="*/ 4463630 w 6220868"/>
                <a:gd name="connsiteY101" fmla="*/ 3864334 h 3991555"/>
                <a:gd name="connsiteX102" fmla="*/ 4415922 w 6220868"/>
                <a:gd name="connsiteY102" fmla="*/ 3872285 h 3991555"/>
                <a:gd name="connsiteX103" fmla="*/ 4344360 w 6220868"/>
                <a:gd name="connsiteY103" fmla="*/ 3888188 h 3991555"/>
                <a:gd name="connsiteX104" fmla="*/ 4264847 w 6220868"/>
                <a:gd name="connsiteY104" fmla="*/ 3896139 h 3991555"/>
                <a:gd name="connsiteX105" fmla="*/ 3843428 w 6220868"/>
                <a:gd name="connsiteY105" fmla="*/ 3888188 h 3991555"/>
                <a:gd name="connsiteX106" fmla="*/ 3779818 w 6220868"/>
                <a:gd name="connsiteY106" fmla="*/ 3880237 h 3991555"/>
                <a:gd name="connsiteX107" fmla="*/ 3700305 w 6220868"/>
                <a:gd name="connsiteY107" fmla="*/ 3872285 h 3991555"/>
                <a:gd name="connsiteX108" fmla="*/ 3660548 w 6220868"/>
                <a:gd name="connsiteY108" fmla="*/ 3864334 h 3991555"/>
                <a:gd name="connsiteX109" fmla="*/ 3612840 w 6220868"/>
                <a:gd name="connsiteY109" fmla="*/ 3856383 h 3991555"/>
                <a:gd name="connsiteX110" fmla="*/ 3588987 w 6220868"/>
                <a:gd name="connsiteY110" fmla="*/ 3848431 h 3991555"/>
                <a:gd name="connsiteX111" fmla="*/ 3541279 w 6220868"/>
                <a:gd name="connsiteY111" fmla="*/ 3840480 h 3991555"/>
                <a:gd name="connsiteX112" fmla="*/ 3509474 w 6220868"/>
                <a:gd name="connsiteY112" fmla="*/ 3824577 h 3991555"/>
                <a:gd name="connsiteX113" fmla="*/ 3469717 w 6220868"/>
                <a:gd name="connsiteY113" fmla="*/ 3816626 h 3991555"/>
                <a:gd name="connsiteX114" fmla="*/ 3366350 w 6220868"/>
                <a:gd name="connsiteY114" fmla="*/ 3760967 h 3991555"/>
                <a:gd name="connsiteX115" fmla="*/ 3262983 w 6220868"/>
                <a:gd name="connsiteY115" fmla="*/ 3713259 h 3991555"/>
                <a:gd name="connsiteX116" fmla="*/ 3191421 w 6220868"/>
                <a:gd name="connsiteY116" fmla="*/ 3697357 h 3991555"/>
                <a:gd name="connsiteX117" fmla="*/ 3159616 w 6220868"/>
                <a:gd name="connsiteY117" fmla="*/ 3689405 h 3991555"/>
                <a:gd name="connsiteX118" fmla="*/ 3135762 w 6220868"/>
                <a:gd name="connsiteY118" fmla="*/ 3673503 h 3991555"/>
                <a:gd name="connsiteX119" fmla="*/ 3064200 w 6220868"/>
                <a:gd name="connsiteY119" fmla="*/ 3657600 h 3991555"/>
                <a:gd name="connsiteX120" fmla="*/ 3016493 w 6220868"/>
                <a:gd name="connsiteY120" fmla="*/ 3633746 h 3991555"/>
                <a:gd name="connsiteX121" fmla="*/ 2881320 w 6220868"/>
                <a:gd name="connsiteY121" fmla="*/ 3601941 h 3991555"/>
                <a:gd name="connsiteX122" fmla="*/ 2801807 w 6220868"/>
                <a:gd name="connsiteY122" fmla="*/ 3586038 h 3991555"/>
                <a:gd name="connsiteX123" fmla="*/ 2738197 w 6220868"/>
                <a:gd name="connsiteY123" fmla="*/ 3570136 h 3991555"/>
                <a:gd name="connsiteX124" fmla="*/ 2658684 w 6220868"/>
                <a:gd name="connsiteY124" fmla="*/ 3562184 h 3991555"/>
                <a:gd name="connsiteX125" fmla="*/ 2507609 w 6220868"/>
                <a:gd name="connsiteY125" fmla="*/ 3546282 h 3991555"/>
                <a:gd name="connsiteX126" fmla="*/ 2269070 w 6220868"/>
                <a:gd name="connsiteY126" fmla="*/ 3554233 h 3991555"/>
                <a:gd name="connsiteX127" fmla="*/ 2229314 w 6220868"/>
                <a:gd name="connsiteY127" fmla="*/ 3562184 h 3991555"/>
                <a:gd name="connsiteX128" fmla="*/ 2149800 w 6220868"/>
                <a:gd name="connsiteY128" fmla="*/ 3586038 h 3991555"/>
                <a:gd name="connsiteX129" fmla="*/ 1823797 w 6220868"/>
                <a:gd name="connsiteY129" fmla="*/ 3593990 h 3991555"/>
                <a:gd name="connsiteX130" fmla="*/ 1752235 w 6220868"/>
                <a:gd name="connsiteY130" fmla="*/ 3609892 h 3991555"/>
                <a:gd name="connsiteX131" fmla="*/ 1640917 w 6220868"/>
                <a:gd name="connsiteY131" fmla="*/ 3649649 h 3991555"/>
                <a:gd name="connsiteX132" fmla="*/ 1585258 w 6220868"/>
                <a:gd name="connsiteY132" fmla="*/ 3681454 h 3991555"/>
                <a:gd name="connsiteX133" fmla="*/ 1561404 w 6220868"/>
                <a:gd name="connsiteY133" fmla="*/ 3689405 h 3991555"/>
                <a:gd name="connsiteX134" fmla="*/ 1521647 w 6220868"/>
                <a:gd name="connsiteY134" fmla="*/ 3705308 h 3991555"/>
                <a:gd name="connsiteX135" fmla="*/ 1489842 w 6220868"/>
                <a:gd name="connsiteY135" fmla="*/ 3721211 h 3991555"/>
                <a:gd name="connsiteX136" fmla="*/ 1450086 w 6220868"/>
                <a:gd name="connsiteY136" fmla="*/ 3737113 h 3991555"/>
                <a:gd name="connsiteX137" fmla="*/ 1418280 w 6220868"/>
                <a:gd name="connsiteY137" fmla="*/ 3753016 h 3991555"/>
                <a:gd name="connsiteX138" fmla="*/ 1378524 w 6220868"/>
                <a:gd name="connsiteY138" fmla="*/ 3768918 h 3991555"/>
                <a:gd name="connsiteX139" fmla="*/ 1243352 w 6220868"/>
                <a:gd name="connsiteY139" fmla="*/ 3792772 h 3991555"/>
                <a:gd name="connsiteX140" fmla="*/ 1195644 w 6220868"/>
                <a:gd name="connsiteY140" fmla="*/ 3808675 h 3991555"/>
                <a:gd name="connsiteX141" fmla="*/ 1163839 w 6220868"/>
                <a:gd name="connsiteY141" fmla="*/ 3816626 h 3991555"/>
                <a:gd name="connsiteX142" fmla="*/ 1124082 w 6220868"/>
                <a:gd name="connsiteY142" fmla="*/ 3832529 h 3991555"/>
                <a:gd name="connsiteX143" fmla="*/ 941202 w 6220868"/>
                <a:gd name="connsiteY143" fmla="*/ 3816626 h 3991555"/>
                <a:gd name="connsiteX144" fmla="*/ 877592 w 6220868"/>
                <a:gd name="connsiteY144" fmla="*/ 3784821 h 3991555"/>
                <a:gd name="connsiteX145" fmla="*/ 845787 w 6220868"/>
                <a:gd name="connsiteY145" fmla="*/ 3768918 h 3991555"/>
                <a:gd name="connsiteX146" fmla="*/ 790127 w 6220868"/>
                <a:gd name="connsiteY146" fmla="*/ 3737113 h 3991555"/>
                <a:gd name="connsiteX147" fmla="*/ 710614 w 6220868"/>
                <a:gd name="connsiteY147" fmla="*/ 3713259 h 3991555"/>
                <a:gd name="connsiteX148" fmla="*/ 647004 w 6220868"/>
                <a:gd name="connsiteY148" fmla="*/ 3697357 h 3991555"/>
                <a:gd name="connsiteX149" fmla="*/ 623150 w 6220868"/>
                <a:gd name="connsiteY149" fmla="*/ 3681454 h 3991555"/>
                <a:gd name="connsiteX150" fmla="*/ 543637 w 6220868"/>
                <a:gd name="connsiteY150" fmla="*/ 3649649 h 3991555"/>
                <a:gd name="connsiteX151" fmla="*/ 456173 w 6220868"/>
                <a:gd name="connsiteY151" fmla="*/ 3665551 h 3991555"/>
                <a:gd name="connsiteX152" fmla="*/ 360757 w 6220868"/>
                <a:gd name="connsiteY152" fmla="*/ 3705308 h 3991555"/>
                <a:gd name="connsiteX153" fmla="*/ 90413 w 6220868"/>
                <a:gd name="connsiteY153" fmla="*/ 3697357 h 3991555"/>
                <a:gd name="connsiteX154" fmla="*/ 74510 w 6220868"/>
                <a:gd name="connsiteY154" fmla="*/ 3665551 h 3991555"/>
                <a:gd name="connsiteX155" fmla="*/ 26802 w 6220868"/>
                <a:gd name="connsiteY155" fmla="*/ 3641697 h 3991555"/>
                <a:gd name="connsiteX156" fmla="*/ 2948 w 6220868"/>
                <a:gd name="connsiteY156" fmla="*/ 3625795 h 3991555"/>
                <a:gd name="connsiteX157" fmla="*/ 9111 w 6220868"/>
                <a:gd name="connsiteY157" fmla="*/ 3279031 h 3991555"/>
                <a:gd name="connsiteX158" fmla="*/ 2948 w 6220868"/>
                <a:gd name="connsiteY158" fmla="*/ 3046316 h 39915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</a:cxnLst>
              <a:rect l="l" t="t" r="r" b="b"/>
              <a:pathLst>
                <a:path w="6220868" h="3991555">
                  <a:moveTo>
                    <a:pt x="2948" y="3046316"/>
                  </a:moveTo>
                  <a:lnTo>
                    <a:pt x="2948" y="174929"/>
                  </a:lnTo>
                  <a:cubicBezTo>
                    <a:pt x="38538" y="166031"/>
                    <a:pt x="35573" y="161950"/>
                    <a:pt x="74510" y="174929"/>
                  </a:cubicBezTo>
                  <a:cubicBezTo>
                    <a:pt x="85755" y="178677"/>
                    <a:pt x="94766" y="188166"/>
                    <a:pt x="106315" y="190831"/>
                  </a:cubicBezTo>
                  <a:cubicBezTo>
                    <a:pt x="303865" y="236420"/>
                    <a:pt x="42711" y="155053"/>
                    <a:pt x="257390" y="214685"/>
                  </a:cubicBezTo>
                  <a:cubicBezTo>
                    <a:pt x="397040" y="253476"/>
                    <a:pt x="250173" y="228420"/>
                    <a:pt x="376660" y="246491"/>
                  </a:cubicBezTo>
                  <a:cubicBezTo>
                    <a:pt x="480027" y="243840"/>
                    <a:pt x="583476" y="243457"/>
                    <a:pt x="686760" y="238539"/>
                  </a:cubicBezTo>
                  <a:cubicBezTo>
                    <a:pt x="701840" y="237821"/>
                    <a:pt x="731430" y="218806"/>
                    <a:pt x="742420" y="214685"/>
                  </a:cubicBezTo>
                  <a:cubicBezTo>
                    <a:pt x="752652" y="210848"/>
                    <a:pt x="763623" y="209384"/>
                    <a:pt x="774225" y="206734"/>
                  </a:cubicBezTo>
                  <a:cubicBezTo>
                    <a:pt x="782176" y="201433"/>
                    <a:pt x="789782" y="195572"/>
                    <a:pt x="798079" y="190831"/>
                  </a:cubicBezTo>
                  <a:cubicBezTo>
                    <a:pt x="808370" y="184950"/>
                    <a:pt x="819833" y="181211"/>
                    <a:pt x="829884" y="174929"/>
                  </a:cubicBezTo>
                  <a:cubicBezTo>
                    <a:pt x="841122" y="167905"/>
                    <a:pt x="849385" y="155997"/>
                    <a:pt x="861689" y="151075"/>
                  </a:cubicBezTo>
                  <a:cubicBezTo>
                    <a:pt x="876658" y="145087"/>
                    <a:pt x="893535" y="146008"/>
                    <a:pt x="909397" y="143124"/>
                  </a:cubicBezTo>
                  <a:cubicBezTo>
                    <a:pt x="922694" y="140706"/>
                    <a:pt x="935902" y="137823"/>
                    <a:pt x="949154" y="135172"/>
                  </a:cubicBezTo>
                  <a:cubicBezTo>
                    <a:pt x="1055171" y="137823"/>
                    <a:pt x="1161390" y="136070"/>
                    <a:pt x="1267206" y="143124"/>
                  </a:cubicBezTo>
                  <a:cubicBezTo>
                    <a:pt x="1281447" y="144073"/>
                    <a:pt x="1293919" y="153229"/>
                    <a:pt x="1306962" y="159026"/>
                  </a:cubicBezTo>
                  <a:cubicBezTo>
                    <a:pt x="1372033" y="187947"/>
                    <a:pt x="1303076" y="162538"/>
                    <a:pt x="1378524" y="190831"/>
                  </a:cubicBezTo>
                  <a:cubicBezTo>
                    <a:pt x="1386372" y="193774"/>
                    <a:pt x="1394081" y="197598"/>
                    <a:pt x="1402378" y="198783"/>
                  </a:cubicBezTo>
                  <a:cubicBezTo>
                    <a:pt x="1529039" y="216878"/>
                    <a:pt x="1880777" y="214552"/>
                    <a:pt x="1887407" y="214685"/>
                  </a:cubicBezTo>
                  <a:lnTo>
                    <a:pt x="2277021" y="206734"/>
                  </a:lnTo>
                  <a:cubicBezTo>
                    <a:pt x="2291351" y="206193"/>
                    <a:pt x="2318099" y="194997"/>
                    <a:pt x="2332680" y="190831"/>
                  </a:cubicBezTo>
                  <a:cubicBezTo>
                    <a:pt x="2358872" y="183347"/>
                    <a:pt x="2376926" y="180392"/>
                    <a:pt x="2404242" y="174929"/>
                  </a:cubicBezTo>
                  <a:cubicBezTo>
                    <a:pt x="2420145" y="164327"/>
                    <a:pt x="2433030" y="145827"/>
                    <a:pt x="2451950" y="143124"/>
                  </a:cubicBezTo>
                  <a:cubicBezTo>
                    <a:pt x="2558626" y="127883"/>
                    <a:pt x="2462090" y="142725"/>
                    <a:pt x="2547366" y="127221"/>
                  </a:cubicBezTo>
                  <a:cubicBezTo>
                    <a:pt x="2565158" y="123986"/>
                    <a:pt x="2607018" y="118766"/>
                    <a:pt x="2626879" y="111318"/>
                  </a:cubicBezTo>
                  <a:cubicBezTo>
                    <a:pt x="2637977" y="107156"/>
                    <a:pt x="2648393" y="101297"/>
                    <a:pt x="2658684" y="95416"/>
                  </a:cubicBezTo>
                  <a:cubicBezTo>
                    <a:pt x="2678584" y="84045"/>
                    <a:pt x="2691443" y="73598"/>
                    <a:pt x="2706392" y="55659"/>
                  </a:cubicBezTo>
                  <a:cubicBezTo>
                    <a:pt x="2712510" y="48318"/>
                    <a:pt x="2715102" y="38098"/>
                    <a:pt x="2722294" y="31805"/>
                  </a:cubicBezTo>
                  <a:cubicBezTo>
                    <a:pt x="2736678" y="19219"/>
                    <a:pt x="2770002" y="0"/>
                    <a:pt x="2770002" y="0"/>
                  </a:cubicBezTo>
                  <a:cubicBezTo>
                    <a:pt x="3061821" y="18239"/>
                    <a:pt x="2940333" y="3886"/>
                    <a:pt x="3135762" y="31805"/>
                  </a:cubicBezTo>
                  <a:cubicBezTo>
                    <a:pt x="3153501" y="34339"/>
                    <a:pt x="3219284" y="43298"/>
                    <a:pt x="3239129" y="47708"/>
                  </a:cubicBezTo>
                  <a:cubicBezTo>
                    <a:pt x="3315769" y="64738"/>
                    <a:pt x="3199545" y="46294"/>
                    <a:pt x="3294788" y="63611"/>
                  </a:cubicBezTo>
                  <a:cubicBezTo>
                    <a:pt x="3313227" y="66964"/>
                    <a:pt x="3332122" y="67635"/>
                    <a:pt x="3350447" y="71562"/>
                  </a:cubicBezTo>
                  <a:cubicBezTo>
                    <a:pt x="3369314" y="75605"/>
                    <a:pt x="3387240" y="83421"/>
                    <a:pt x="3406107" y="87464"/>
                  </a:cubicBezTo>
                  <a:cubicBezTo>
                    <a:pt x="3424432" y="91391"/>
                    <a:pt x="3443441" y="91489"/>
                    <a:pt x="3461766" y="95416"/>
                  </a:cubicBezTo>
                  <a:cubicBezTo>
                    <a:pt x="3598933" y="124809"/>
                    <a:pt x="3430768" y="100485"/>
                    <a:pt x="3581035" y="119270"/>
                  </a:cubicBezTo>
                  <a:cubicBezTo>
                    <a:pt x="3588986" y="121920"/>
                    <a:pt x="3597230" y="123817"/>
                    <a:pt x="3604889" y="127221"/>
                  </a:cubicBezTo>
                  <a:cubicBezTo>
                    <a:pt x="3621136" y="134442"/>
                    <a:pt x="3635730" y="145453"/>
                    <a:pt x="3652597" y="151075"/>
                  </a:cubicBezTo>
                  <a:cubicBezTo>
                    <a:pt x="3667892" y="156173"/>
                    <a:pt x="3684402" y="156376"/>
                    <a:pt x="3700305" y="159026"/>
                  </a:cubicBezTo>
                  <a:cubicBezTo>
                    <a:pt x="3713557" y="164327"/>
                    <a:pt x="3726521" y="170416"/>
                    <a:pt x="3740061" y="174929"/>
                  </a:cubicBezTo>
                  <a:cubicBezTo>
                    <a:pt x="3758366" y="181031"/>
                    <a:pt x="3777614" y="184161"/>
                    <a:pt x="3795720" y="190831"/>
                  </a:cubicBezTo>
                  <a:cubicBezTo>
                    <a:pt x="3828051" y="202743"/>
                    <a:pt x="3863571" y="209915"/>
                    <a:pt x="3891136" y="230588"/>
                  </a:cubicBezTo>
                  <a:cubicBezTo>
                    <a:pt x="3912340" y="246491"/>
                    <a:pt x="3930386" y="267855"/>
                    <a:pt x="3954747" y="278296"/>
                  </a:cubicBezTo>
                  <a:cubicBezTo>
                    <a:pt x="3973300" y="286247"/>
                    <a:pt x="3992352" y="293123"/>
                    <a:pt x="4010406" y="302150"/>
                  </a:cubicBezTo>
                  <a:cubicBezTo>
                    <a:pt x="4018953" y="306424"/>
                    <a:pt x="4025713" y="313778"/>
                    <a:pt x="4034260" y="318052"/>
                  </a:cubicBezTo>
                  <a:cubicBezTo>
                    <a:pt x="4047026" y="324435"/>
                    <a:pt x="4060973" y="328158"/>
                    <a:pt x="4074016" y="333955"/>
                  </a:cubicBezTo>
                  <a:cubicBezTo>
                    <a:pt x="4084847" y="338769"/>
                    <a:pt x="4094880" y="345298"/>
                    <a:pt x="4105821" y="349857"/>
                  </a:cubicBezTo>
                  <a:cubicBezTo>
                    <a:pt x="4126725" y="358567"/>
                    <a:pt x="4148871" y="364221"/>
                    <a:pt x="4169432" y="373711"/>
                  </a:cubicBezTo>
                  <a:cubicBezTo>
                    <a:pt x="4188489" y="382506"/>
                    <a:pt x="4219037" y="406881"/>
                    <a:pt x="4240994" y="413468"/>
                  </a:cubicBezTo>
                  <a:cubicBezTo>
                    <a:pt x="4256436" y="418101"/>
                    <a:pt x="4272892" y="418257"/>
                    <a:pt x="4288701" y="421419"/>
                  </a:cubicBezTo>
                  <a:cubicBezTo>
                    <a:pt x="4299417" y="423562"/>
                    <a:pt x="4309755" y="427416"/>
                    <a:pt x="4320507" y="429371"/>
                  </a:cubicBezTo>
                  <a:cubicBezTo>
                    <a:pt x="4338946" y="432724"/>
                    <a:pt x="4357680" y="434241"/>
                    <a:pt x="4376166" y="437322"/>
                  </a:cubicBezTo>
                  <a:cubicBezTo>
                    <a:pt x="4389497" y="439544"/>
                    <a:pt x="4402425" y="444581"/>
                    <a:pt x="4415922" y="445273"/>
                  </a:cubicBezTo>
                  <a:cubicBezTo>
                    <a:pt x="4505958" y="449890"/>
                    <a:pt x="4596152" y="450574"/>
                    <a:pt x="4686267" y="453224"/>
                  </a:cubicBezTo>
                  <a:cubicBezTo>
                    <a:pt x="4725144" y="452081"/>
                    <a:pt x="4943160" y="452001"/>
                    <a:pt x="5036124" y="437322"/>
                  </a:cubicBezTo>
                  <a:cubicBezTo>
                    <a:pt x="5042280" y="436350"/>
                    <a:pt x="5118000" y="419608"/>
                    <a:pt x="5139491" y="413468"/>
                  </a:cubicBezTo>
                  <a:cubicBezTo>
                    <a:pt x="5147550" y="411166"/>
                    <a:pt x="5155178" y="407402"/>
                    <a:pt x="5163345" y="405517"/>
                  </a:cubicBezTo>
                  <a:cubicBezTo>
                    <a:pt x="5189682" y="399439"/>
                    <a:pt x="5242858" y="389614"/>
                    <a:pt x="5242858" y="389614"/>
                  </a:cubicBezTo>
                  <a:cubicBezTo>
                    <a:pt x="5253460" y="384313"/>
                    <a:pt x="5263164" y="376586"/>
                    <a:pt x="5274663" y="373711"/>
                  </a:cubicBezTo>
                  <a:cubicBezTo>
                    <a:pt x="5295394" y="368528"/>
                    <a:pt x="5317154" y="369009"/>
                    <a:pt x="5338274" y="365760"/>
                  </a:cubicBezTo>
                  <a:cubicBezTo>
                    <a:pt x="5351631" y="363705"/>
                    <a:pt x="5364778" y="360459"/>
                    <a:pt x="5378030" y="357809"/>
                  </a:cubicBezTo>
                  <a:cubicBezTo>
                    <a:pt x="5420437" y="360459"/>
                    <a:pt x="5463151" y="360019"/>
                    <a:pt x="5505251" y="365760"/>
                  </a:cubicBezTo>
                  <a:cubicBezTo>
                    <a:pt x="5521860" y="368025"/>
                    <a:pt x="5536229" y="380617"/>
                    <a:pt x="5552959" y="381663"/>
                  </a:cubicBezTo>
                  <a:cubicBezTo>
                    <a:pt x="5579544" y="383324"/>
                    <a:pt x="5605968" y="376362"/>
                    <a:pt x="5632472" y="373711"/>
                  </a:cubicBezTo>
                  <a:cubicBezTo>
                    <a:pt x="5657794" y="335726"/>
                    <a:pt x="5638809" y="356830"/>
                    <a:pt x="5688131" y="326004"/>
                  </a:cubicBezTo>
                  <a:cubicBezTo>
                    <a:pt x="5696235" y="320939"/>
                    <a:pt x="5703201" y="313865"/>
                    <a:pt x="5711985" y="310101"/>
                  </a:cubicBezTo>
                  <a:cubicBezTo>
                    <a:pt x="5728141" y="303177"/>
                    <a:pt x="5779173" y="296663"/>
                    <a:pt x="5791498" y="294198"/>
                  </a:cubicBezTo>
                  <a:cubicBezTo>
                    <a:pt x="5802214" y="292055"/>
                    <a:pt x="5812551" y="288202"/>
                    <a:pt x="5823303" y="286247"/>
                  </a:cubicBezTo>
                  <a:cubicBezTo>
                    <a:pt x="5841742" y="282895"/>
                    <a:pt x="5860439" y="281146"/>
                    <a:pt x="5878962" y="278296"/>
                  </a:cubicBezTo>
                  <a:cubicBezTo>
                    <a:pt x="5894897" y="275844"/>
                    <a:pt x="5910689" y="272475"/>
                    <a:pt x="5926670" y="270344"/>
                  </a:cubicBezTo>
                  <a:cubicBezTo>
                    <a:pt x="5950460" y="267172"/>
                    <a:pt x="5974472" y="265787"/>
                    <a:pt x="5998232" y="262393"/>
                  </a:cubicBezTo>
                  <a:cubicBezTo>
                    <a:pt x="6029290" y="257956"/>
                    <a:pt x="6056344" y="250279"/>
                    <a:pt x="6085696" y="238539"/>
                  </a:cubicBezTo>
                  <a:cubicBezTo>
                    <a:pt x="6097842" y="233681"/>
                    <a:pt x="6132696" y="218838"/>
                    <a:pt x="6149307" y="214685"/>
                  </a:cubicBezTo>
                  <a:cubicBezTo>
                    <a:pt x="6162418" y="211407"/>
                    <a:pt x="6175811" y="209384"/>
                    <a:pt x="6189063" y="206734"/>
                  </a:cubicBezTo>
                  <a:cubicBezTo>
                    <a:pt x="6215122" y="189361"/>
                    <a:pt x="6203361" y="190831"/>
                    <a:pt x="6220868" y="190831"/>
                  </a:cubicBezTo>
                  <a:lnTo>
                    <a:pt x="6220868" y="3991555"/>
                  </a:lnTo>
                  <a:lnTo>
                    <a:pt x="6069794" y="3975652"/>
                  </a:lnTo>
                  <a:cubicBezTo>
                    <a:pt x="6058244" y="3972987"/>
                    <a:pt x="6048820" y="3964564"/>
                    <a:pt x="6037988" y="3959750"/>
                  </a:cubicBezTo>
                  <a:cubicBezTo>
                    <a:pt x="6024945" y="3953953"/>
                    <a:pt x="6011226" y="3949753"/>
                    <a:pt x="5998232" y="3943847"/>
                  </a:cubicBezTo>
                  <a:cubicBezTo>
                    <a:pt x="5982046" y="3936490"/>
                    <a:pt x="5967119" y="3926375"/>
                    <a:pt x="5950524" y="3919993"/>
                  </a:cubicBezTo>
                  <a:cubicBezTo>
                    <a:pt x="5932515" y="3913066"/>
                    <a:pt x="5913347" y="3909636"/>
                    <a:pt x="5894865" y="3904091"/>
                  </a:cubicBezTo>
                  <a:cubicBezTo>
                    <a:pt x="5886837" y="3901683"/>
                    <a:pt x="5878859" y="3899082"/>
                    <a:pt x="5871011" y="3896139"/>
                  </a:cubicBezTo>
                  <a:cubicBezTo>
                    <a:pt x="5821583" y="3877604"/>
                    <a:pt x="5823525" y="3876372"/>
                    <a:pt x="5767644" y="3848431"/>
                  </a:cubicBezTo>
                  <a:cubicBezTo>
                    <a:pt x="5730841" y="3830029"/>
                    <a:pt x="5720507" y="3821990"/>
                    <a:pt x="5672228" y="3816626"/>
                  </a:cubicBezTo>
                  <a:cubicBezTo>
                    <a:pt x="5601852" y="3808807"/>
                    <a:pt x="5579695" y="3807660"/>
                    <a:pt x="5505251" y="3792772"/>
                  </a:cubicBezTo>
                  <a:cubicBezTo>
                    <a:pt x="5478747" y="3787471"/>
                    <a:pt x="5451380" y="3785418"/>
                    <a:pt x="5425738" y="3776870"/>
                  </a:cubicBezTo>
                  <a:lnTo>
                    <a:pt x="5378030" y="3760967"/>
                  </a:lnTo>
                  <a:cubicBezTo>
                    <a:pt x="5331886" y="3730204"/>
                    <a:pt x="5376768" y="3755170"/>
                    <a:pt x="5298517" y="3737113"/>
                  </a:cubicBezTo>
                  <a:cubicBezTo>
                    <a:pt x="5282183" y="3733344"/>
                    <a:pt x="5266981" y="3725622"/>
                    <a:pt x="5250809" y="3721211"/>
                  </a:cubicBezTo>
                  <a:cubicBezTo>
                    <a:pt x="5192827" y="3705398"/>
                    <a:pt x="5230081" y="3721389"/>
                    <a:pt x="5187199" y="3705308"/>
                  </a:cubicBezTo>
                  <a:cubicBezTo>
                    <a:pt x="5173835" y="3700296"/>
                    <a:pt x="5161398" y="3692396"/>
                    <a:pt x="5147442" y="3689405"/>
                  </a:cubicBezTo>
                  <a:cubicBezTo>
                    <a:pt x="5123974" y="3684376"/>
                    <a:pt x="5099734" y="3684104"/>
                    <a:pt x="5075880" y="3681454"/>
                  </a:cubicBezTo>
                  <a:cubicBezTo>
                    <a:pt x="5028172" y="3684104"/>
                    <a:pt x="4980373" y="3685437"/>
                    <a:pt x="4932757" y="3689405"/>
                  </a:cubicBezTo>
                  <a:cubicBezTo>
                    <a:pt x="4916691" y="3690744"/>
                    <a:pt x="4900018" y="3691369"/>
                    <a:pt x="4885049" y="3697357"/>
                  </a:cubicBezTo>
                  <a:cubicBezTo>
                    <a:pt x="4872745" y="3702279"/>
                    <a:pt x="4864028" y="3713508"/>
                    <a:pt x="4853244" y="3721211"/>
                  </a:cubicBezTo>
                  <a:cubicBezTo>
                    <a:pt x="4826271" y="3740477"/>
                    <a:pt x="4835075" y="3735218"/>
                    <a:pt x="4805536" y="3745064"/>
                  </a:cubicBezTo>
                  <a:cubicBezTo>
                    <a:pt x="4797585" y="3750365"/>
                    <a:pt x="4789786" y="3755902"/>
                    <a:pt x="4781682" y="3760967"/>
                  </a:cubicBezTo>
                  <a:cubicBezTo>
                    <a:pt x="4768577" y="3769158"/>
                    <a:pt x="4753660" y="3774763"/>
                    <a:pt x="4741926" y="3784821"/>
                  </a:cubicBezTo>
                  <a:cubicBezTo>
                    <a:pt x="4734670" y="3791040"/>
                    <a:pt x="4733485" y="3802705"/>
                    <a:pt x="4726023" y="3808675"/>
                  </a:cubicBezTo>
                  <a:cubicBezTo>
                    <a:pt x="4719478" y="3813911"/>
                    <a:pt x="4710415" y="3815127"/>
                    <a:pt x="4702169" y="3816626"/>
                  </a:cubicBezTo>
                  <a:cubicBezTo>
                    <a:pt x="4681145" y="3820448"/>
                    <a:pt x="4659762" y="3821927"/>
                    <a:pt x="4638559" y="3824577"/>
                  </a:cubicBezTo>
                  <a:cubicBezTo>
                    <a:pt x="4556848" y="3857262"/>
                    <a:pt x="4611169" y="3838675"/>
                    <a:pt x="4463630" y="3864334"/>
                  </a:cubicBezTo>
                  <a:cubicBezTo>
                    <a:pt x="4447746" y="3867096"/>
                    <a:pt x="4431660" y="3868788"/>
                    <a:pt x="4415922" y="3872285"/>
                  </a:cubicBezTo>
                  <a:cubicBezTo>
                    <a:pt x="4392068" y="3877586"/>
                    <a:pt x="4368497" y="3884377"/>
                    <a:pt x="4344360" y="3888188"/>
                  </a:cubicBezTo>
                  <a:cubicBezTo>
                    <a:pt x="4318049" y="3892342"/>
                    <a:pt x="4291351" y="3893489"/>
                    <a:pt x="4264847" y="3896139"/>
                  </a:cubicBezTo>
                  <a:lnTo>
                    <a:pt x="3843428" y="3888188"/>
                  </a:lnTo>
                  <a:cubicBezTo>
                    <a:pt x="3822071" y="3887488"/>
                    <a:pt x="3801056" y="3882597"/>
                    <a:pt x="3779818" y="3880237"/>
                  </a:cubicBezTo>
                  <a:cubicBezTo>
                    <a:pt x="3753344" y="3877295"/>
                    <a:pt x="3726708" y="3875805"/>
                    <a:pt x="3700305" y="3872285"/>
                  </a:cubicBezTo>
                  <a:cubicBezTo>
                    <a:pt x="3686909" y="3870499"/>
                    <a:pt x="3673845" y="3866751"/>
                    <a:pt x="3660548" y="3864334"/>
                  </a:cubicBezTo>
                  <a:cubicBezTo>
                    <a:pt x="3644686" y="3861450"/>
                    <a:pt x="3628743" y="3859033"/>
                    <a:pt x="3612840" y="3856383"/>
                  </a:cubicBezTo>
                  <a:cubicBezTo>
                    <a:pt x="3604889" y="3853732"/>
                    <a:pt x="3597169" y="3850249"/>
                    <a:pt x="3588987" y="3848431"/>
                  </a:cubicBezTo>
                  <a:cubicBezTo>
                    <a:pt x="3573249" y="3844934"/>
                    <a:pt x="3556721" y="3845113"/>
                    <a:pt x="3541279" y="3840480"/>
                  </a:cubicBezTo>
                  <a:cubicBezTo>
                    <a:pt x="3529926" y="3837074"/>
                    <a:pt x="3520719" y="3828325"/>
                    <a:pt x="3509474" y="3824577"/>
                  </a:cubicBezTo>
                  <a:cubicBezTo>
                    <a:pt x="3496653" y="3820303"/>
                    <a:pt x="3482969" y="3819276"/>
                    <a:pt x="3469717" y="3816626"/>
                  </a:cubicBezTo>
                  <a:cubicBezTo>
                    <a:pt x="3389062" y="3762856"/>
                    <a:pt x="3425968" y="3775871"/>
                    <a:pt x="3366350" y="3760967"/>
                  </a:cubicBezTo>
                  <a:cubicBezTo>
                    <a:pt x="3339850" y="3747717"/>
                    <a:pt x="3290410" y="3721830"/>
                    <a:pt x="3262983" y="3713259"/>
                  </a:cubicBezTo>
                  <a:cubicBezTo>
                    <a:pt x="3239659" y="3705970"/>
                    <a:pt x="3215231" y="3702852"/>
                    <a:pt x="3191421" y="3697357"/>
                  </a:cubicBezTo>
                  <a:cubicBezTo>
                    <a:pt x="3180773" y="3694900"/>
                    <a:pt x="3170218" y="3692056"/>
                    <a:pt x="3159616" y="3689405"/>
                  </a:cubicBezTo>
                  <a:cubicBezTo>
                    <a:pt x="3151665" y="3684104"/>
                    <a:pt x="3144546" y="3677267"/>
                    <a:pt x="3135762" y="3673503"/>
                  </a:cubicBezTo>
                  <a:cubicBezTo>
                    <a:pt x="3125931" y="3669289"/>
                    <a:pt x="3071283" y="3659017"/>
                    <a:pt x="3064200" y="3657600"/>
                  </a:cubicBezTo>
                  <a:cubicBezTo>
                    <a:pt x="3048298" y="3649649"/>
                    <a:pt x="3033259" y="3639663"/>
                    <a:pt x="3016493" y="3633746"/>
                  </a:cubicBezTo>
                  <a:cubicBezTo>
                    <a:pt x="2945120" y="3608556"/>
                    <a:pt x="2941954" y="3613310"/>
                    <a:pt x="2881320" y="3601941"/>
                  </a:cubicBezTo>
                  <a:cubicBezTo>
                    <a:pt x="2854754" y="3596960"/>
                    <a:pt x="2827449" y="3594585"/>
                    <a:pt x="2801807" y="3586038"/>
                  </a:cubicBezTo>
                  <a:cubicBezTo>
                    <a:pt x="2775048" y="3577118"/>
                    <a:pt x="2770183" y="3574401"/>
                    <a:pt x="2738197" y="3570136"/>
                  </a:cubicBezTo>
                  <a:cubicBezTo>
                    <a:pt x="2711794" y="3566616"/>
                    <a:pt x="2685158" y="3565126"/>
                    <a:pt x="2658684" y="3562184"/>
                  </a:cubicBezTo>
                  <a:cubicBezTo>
                    <a:pt x="2502377" y="3544816"/>
                    <a:pt x="2703554" y="3564094"/>
                    <a:pt x="2507609" y="3546282"/>
                  </a:cubicBezTo>
                  <a:cubicBezTo>
                    <a:pt x="2428096" y="3548932"/>
                    <a:pt x="2348498" y="3549694"/>
                    <a:pt x="2269070" y="3554233"/>
                  </a:cubicBezTo>
                  <a:cubicBezTo>
                    <a:pt x="2255578" y="3555004"/>
                    <a:pt x="2242258" y="3558301"/>
                    <a:pt x="2229314" y="3562184"/>
                  </a:cubicBezTo>
                  <a:cubicBezTo>
                    <a:pt x="2191255" y="3573602"/>
                    <a:pt x="2190064" y="3584287"/>
                    <a:pt x="2149800" y="3586038"/>
                  </a:cubicBezTo>
                  <a:cubicBezTo>
                    <a:pt x="2041203" y="3590760"/>
                    <a:pt x="1932465" y="3591339"/>
                    <a:pt x="1823797" y="3593990"/>
                  </a:cubicBezTo>
                  <a:cubicBezTo>
                    <a:pt x="1799943" y="3599291"/>
                    <a:pt x="1775779" y="3603352"/>
                    <a:pt x="1752235" y="3609892"/>
                  </a:cubicBezTo>
                  <a:cubicBezTo>
                    <a:pt x="1725142" y="3617418"/>
                    <a:pt x="1671090" y="3636239"/>
                    <a:pt x="1640917" y="3649649"/>
                  </a:cubicBezTo>
                  <a:cubicBezTo>
                    <a:pt x="1515449" y="3705412"/>
                    <a:pt x="1687598" y="3630284"/>
                    <a:pt x="1585258" y="3681454"/>
                  </a:cubicBezTo>
                  <a:cubicBezTo>
                    <a:pt x="1577761" y="3685202"/>
                    <a:pt x="1569252" y="3686462"/>
                    <a:pt x="1561404" y="3689405"/>
                  </a:cubicBezTo>
                  <a:cubicBezTo>
                    <a:pt x="1548040" y="3694417"/>
                    <a:pt x="1534690" y="3699511"/>
                    <a:pt x="1521647" y="3705308"/>
                  </a:cubicBezTo>
                  <a:cubicBezTo>
                    <a:pt x="1510816" y="3710122"/>
                    <a:pt x="1500673" y="3716397"/>
                    <a:pt x="1489842" y="3721211"/>
                  </a:cubicBezTo>
                  <a:cubicBezTo>
                    <a:pt x="1476799" y="3727008"/>
                    <a:pt x="1463129" y="3731316"/>
                    <a:pt x="1450086" y="3737113"/>
                  </a:cubicBezTo>
                  <a:cubicBezTo>
                    <a:pt x="1439254" y="3741927"/>
                    <a:pt x="1429112" y="3748202"/>
                    <a:pt x="1418280" y="3753016"/>
                  </a:cubicBezTo>
                  <a:cubicBezTo>
                    <a:pt x="1405237" y="3758813"/>
                    <a:pt x="1392442" y="3765755"/>
                    <a:pt x="1378524" y="3768918"/>
                  </a:cubicBezTo>
                  <a:cubicBezTo>
                    <a:pt x="1333908" y="3779058"/>
                    <a:pt x="1243352" y="3792772"/>
                    <a:pt x="1243352" y="3792772"/>
                  </a:cubicBezTo>
                  <a:cubicBezTo>
                    <a:pt x="1227449" y="3798073"/>
                    <a:pt x="1211700" y="3803858"/>
                    <a:pt x="1195644" y="3808675"/>
                  </a:cubicBezTo>
                  <a:cubicBezTo>
                    <a:pt x="1185177" y="3811815"/>
                    <a:pt x="1174206" y="3813170"/>
                    <a:pt x="1163839" y="3816626"/>
                  </a:cubicBezTo>
                  <a:cubicBezTo>
                    <a:pt x="1150298" y="3821140"/>
                    <a:pt x="1137334" y="3827228"/>
                    <a:pt x="1124082" y="3832529"/>
                  </a:cubicBezTo>
                  <a:cubicBezTo>
                    <a:pt x="1063122" y="3827228"/>
                    <a:pt x="1001777" y="3825280"/>
                    <a:pt x="941202" y="3816626"/>
                  </a:cubicBezTo>
                  <a:cubicBezTo>
                    <a:pt x="909890" y="3812153"/>
                    <a:pt x="901727" y="3798613"/>
                    <a:pt x="877592" y="3784821"/>
                  </a:cubicBezTo>
                  <a:cubicBezTo>
                    <a:pt x="867301" y="3778940"/>
                    <a:pt x="856078" y="3774799"/>
                    <a:pt x="845787" y="3768918"/>
                  </a:cubicBezTo>
                  <a:cubicBezTo>
                    <a:pt x="812322" y="3749795"/>
                    <a:pt x="830168" y="3753129"/>
                    <a:pt x="790127" y="3737113"/>
                  </a:cubicBezTo>
                  <a:cubicBezTo>
                    <a:pt x="765358" y="3727205"/>
                    <a:pt x="736968" y="3719116"/>
                    <a:pt x="710614" y="3713259"/>
                  </a:cubicBezTo>
                  <a:cubicBezTo>
                    <a:pt x="653039" y="3700464"/>
                    <a:pt x="689633" y="3711566"/>
                    <a:pt x="647004" y="3697357"/>
                  </a:cubicBezTo>
                  <a:cubicBezTo>
                    <a:pt x="639053" y="3692056"/>
                    <a:pt x="631827" y="3685459"/>
                    <a:pt x="623150" y="3681454"/>
                  </a:cubicBezTo>
                  <a:cubicBezTo>
                    <a:pt x="597231" y="3669492"/>
                    <a:pt x="543637" y="3649649"/>
                    <a:pt x="543637" y="3649649"/>
                  </a:cubicBezTo>
                  <a:cubicBezTo>
                    <a:pt x="513094" y="3653467"/>
                    <a:pt x="484067" y="3652872"/>
                    <a:pt x="456173" y="3665551"/>
                  </a:cubicBezTo>
                  <a:cubicBezTo>
                    <a:pt x="366479" y="3706321"/>
                    <a:pt x="423079" y="3689728"/>
                    <a:pt x="360757" y="3705308"/>
                  </a:cubicBezTo>
                  <a:lnTo>
                    <a:pt x="90413" y="3697357"/>
                  </a:lnTo>
                  <a:cubicBezTo>
                    <a:pt x="78672" y="3695726"/>
                    <a:pt x="82098" y="3674657"/>
                    <a:pt x="74510" y="3665551"/>
                  </a:cubicBezTo>
                  <a:cubicBezTo>
                    <a:pt x="58236" y="3646022"/>
                    <a:pt x="46957" y="3651774"/>
                    <a:pt x="26802" y="3641697"/>
                  </a:cubicBezTo>
                  <a:cubicBezTo>
                    <a:pt x="18255" y="3637423"/>
                    <a:pt x="8682" y="3633440"/>
                    <a:pt x="2948" y="3625795"/>
                  </a:cubicBezTo>
                  <a:cubicBezTo>
                    <a:pt x="0" y="3660605"/>
                    <a:pt x="10504" y="3009880"/>
                    <a:pt x="9111" y="3279031"/>
                  </a:cubicBezTo>
                  <a:cubicBezTo>
                    <a:pt x="9111" y="3277706"/>
                    <a:pt x="3975" y="3658921"/>
                    <a:pt x="2948" y="3046316"/>
                  </a:cubicBezTo>
                  <a:close/>
                </a:path>
              </a:pathLst>
            </a:cu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74" name="Ellipse 73"/>
            <p:cNvSpPr/>
            <p:nvPr/>
          </p:nvSpPr>
          <p:spPr>
            <a:xfrm>
              <a:off x="1714480" y="3000372"/>
              <a:ext cx="214314" cy="214314"/>
            </a:xfrm>
            <a:prstGeom prst="ellipse">
              <a:avLst/>
            </a:prstGeom>
            <a:ln w="9525"/>
            <a:effectLst>
              <a:innerShdw blurRad="63500" dist="127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76" name="Ellipse 75"/>
            <p:cNvSpPr/>
            <p:nvPr/>
          </p:nvSpPr>
          <p:spPr>
            <a:xfrm>
              <a:off x="1714480" y="3429000"/>
              <a:ext cx="214314" cy="214314"/>
            </a:xfrm>
            <a:prstGeom prst="ellipse">
              <a:avLst/>
            </a:prstGeom>
            <a:ln w="9525"/>
            <a:effectLst>
              <a:innerShdw blurRad="63500" dist="127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77" name="Rechteck 76"/>
            <p:cNvSpPr/>
            <p:nvPr/>
          </p:nvSpPr>
          <p:spPr>
            <a:xfrm>
              <a:off x="2071670" y="3071810"/>
              <a:ext cx="292895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de-DE" dirty="0" smtClean="0">
                  <a:solidFill>
                    <a:schemeClr val="tx2"/>
                  </a:solidFill>
                </a:rPr>
                <a:t>Call </a:t>
              </a:r>
              <a:r>
                <a:rPr lang="de-DE" dirty="0" err="1" smtClean="0"/>
                <a:t>idr.ExecuteCommand</a:t>
              </a:r>
              <a:r>
                <a:rPr lang="de-DE" dirty="0" smtClean="0"/>
                <a:t>(…)</a:t>
              </a:r>
            </a:p>
          </p:txBody>
        </p:sp>
      </p:grpSp>
      <p:sp>
        <p:nvSpPr>
          <p:cNvPr id="40" name="Rechteck 39"/>
          <p:cNvSpPr/>
          <p:nvPr/>
        </p:nvSpPr>
        <p:spPr>
          <a:xfrm>
            <a:off x="785786" y="4500570"/>
            <a:ext cx="3643338" cy="7143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600" b="1" dirty="0" smtClean="0"/>
              <a:t>Solution </a:t>
            </a:r>
            <a:r>
              <a:rPr lang="de-DE" sz="3600" b="1" dirty="0" err="1" smtClean="0"/>
              <a:t>Package</a:t>
            </a:r>
            <a:endParaRPr lang="de-DE" sz="3600" b="1" dirty="0"/>
          </a:p>
        </p:txBody>
      </p:sp>
      <p:sp>
        <p:nvSpPr>
          <p:cNvPr id="82" name="Rechteck 81"/>
          <p:cNvSpPr/>
          <p:nvPr/>
        </p:nvSpPr>
        <p:spPr>
          <a:xfrm>
            <a:off x="928662" y="4786322"/>
            <a:ext cx="3786214" cy="7858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3600" b="1" dirty="0" smtClean="0"/>
              <a:t>Solution Designer</a:t>
            </a:r>
            <a:endParaRPr lang="de-DE" sz="3600" b="1" dirty="0"/>
          </a:p>
        </p:txBody>
      </p:sp>
      <p:grpSp>
        <p:nvGrpSpPr>
          <p:cNvPr id="53" name="Gruppieren 52"/>
          <p:cNvGrpSpPr/>
          <p:nvPr/>
        </p:nvGrpSpPr>
        <p:grpSpPr>
          <a:xfrm>
            <a:off x="5286380" y="2701349"/>
            <a:ext cx="2395884" cy="727650"/>
            <a:chOff x="5286380" y="2701349"/>
            <a:chExt cx="2395884" cy="727650"/>
          </a:xfrm>
        </p:grpSpPr>
        <p:sp>
          <p:nvSpPr>
            <p:cNvPr id="51" name="Rechteckiger Pfeil 50"/>
            <p:cNvSpPr/>
            <p:nvPr/>
          </p:nvSpPr>
          <p:spPr>
            <a:xfrm rot="16200000" flipH="1">
              <a:off x="5732869" y="2482445"/>
              <a:ext cx="500065" cy="1393043"/>
            </a:xfrm>
            <a:prstGeom prst="bentArrow">
              <a:avLst>
                <a:gd name="adj1" fmla="val 25000"/>
                <a:gd name="adj2" fmla="val 35971"/>
                <a:gd name="adj3" fmla="val 25000"/>
                <a:gd name="adj4" fmla="val 75000"/>
              </a:avLst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>
                <a:solidFill>
                  <a:schemeClr val="tx1"/>
                </a:solidFill>
              </a:endParaRPr>
            </a:p>
          </p:txBody>
        </p:sp>
        <p:sp>
          <p:nvSpPr>
            <p:cNvPr id="52" name="Textfeld 51"/>
            <p:cNvSpPr txBox="1"/>
            <p:nvPr/>
          </p:nvSpPr>
          <p:spPr>
            <a:xfrm>
              <a:off x="6715140" y="2701349"/>
              <a:ext cx="96712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3200" b="1" dirty="0" smtClean="0">
                  <a:solidFill>
                    <a:srgbClr val="FF0000"/>
                  </a:solidFill>
                </a:rPr>
                <a:t>Host</a:t>
              </a:r>
              <a:endParaRPr lang="de-DE" sz="3200" b="1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/>
      <p:bldP spid="47" grpId="0" animBg="1"/>
      <p:bldP spid="48" grpId="0"/>
      <p:bldP spid="40" grpId="0" animBg="1"/>
      <p:bldP spid="8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IDR </a:t>
            </a:r>
            <a:r>
              <a:rPr lang="de-DE" dirty="0" err="1" smtClean="0"/>
              <a:t>Toolkit</a:t>
            </a:r>
            <a:r>
              <a:rPr lang="de-DE" dirty="0" smtClean="0"/>
              <a:t> </a:t>
            </a:r>
            <a:r>
              <a:rPr lang="de-DE" dirty="0" err="1" smtClean="0"/>
              <a:t>configuration</a:t>
            </a:r>
            <a:r>
              <a:rPr lang="de-DE" dirty="0" smtClean="0"/>
              <a:t> </a:t>
            </a:r>
            <a:r>
              <a:rPr lang="de-DE" dirty="0" err="1" smtClean="0"/>
              <a:t>with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>Solution Designer</a:t>
            </a:r>
            <a:endParaRPr lang="de-DE" dirty="0"/>
          </a:p>
        </p:txBody>
      </p:sp>
      <p:sp>
        <p:nvSpPr>
          <p:cNvPr id="4" name="Line 3"/>
          <p:cNvSpPr>
            <a:spLocks noChangeShapeType="1"/>
          </p:cNvSpPr>
          <p:nvPr/>
        </p:nvSpPr>
        <p:spPr bwMode="auto">
          <a:xfrm>
            <a:off x="8556625" y="1676400"/>
            <a:ext cx="0" cy="860425"/>
          </a:xfrm>
          <a:prstGeom prst="line">
            <a:avLst/>
          </a:prstGeom>
          <a:noFill/>
          <a:ln w="12700" cap="sq">
            <a:noFill/>
            <a:round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de-DE"/>
          </a:p>
        </p:txBody>
      </p:sp>
      <p:sp>
        <p:nvSpPr>
          <p:cNvPr id="6" name="Line 6"/>
          <p:cNvSpPr>
            <a:spLocks noChangeShapeType="1"/>
          </p:cNvSpPr>
          <p:nvPr/>
        </p:nvSpPr>
        <p:spPr bwMode="auto">
          <a:xfrm>
            <a:off x="6804025" y="1676400"/>
            <a:ext cx="1752600" cy="0"/>
          </a:xfrm>
          <a:prstGeom prst="line">
            <a:avLst/>
          </a:prstGeom>
          <a:noFill/>
          <a:ln w="12700" cap="sq">
            <a:noFill/>
            <a:round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de-DE"/>
          </a:p>
        </p:txBody>
      </p:sp>
      <p:sp>
        <p:nvSpPr>
          <p:cNvPr id="30" name="Textfeld 29"/>
          <p:cNvSpPr txBox="1"/>
          <p:nvPr/>
        </p:nvSpPr>
        <p:spPr>
          <a:xfrm>
            <a:off x="785786" y="1785926"/>
            <a:ext cx="7715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de-DE" sz="2400" b="1" dirty="0" err="1" smtClean="0"/>
              <a:t>Configuration</a:t>
            </a:r>
            <a:r>
              <a:rPr lang="de-DE" sz="2400" b="1" dirty="0" smtClean="0"/>
              <a:t> </a:t>
            </a:r>
            <a:r>
              <a:rPr lang="de-DE" sz="2400" b="1" dirty="0" err="1" smtClean="0"/>
              <a:t>possibilities</a:t>
            </a:r>
            <a:r>
              <a:rPr lang="de-DE" sz="2400" b="1" dirty="0" smtClean="0"/>
              <a:t> </a:t>
            </a:r>
            <a:r>
              <a:rPr lang="de-DE" sz="2400" b="1" dirty="0" err="1" smtClean="0"/>
              <a:t>based</a:t>
            </a:r>
            <a:r>
              <a:rPr lang="de-DE" sz="2400" b="1" dirty="0" smtClean="0"/>
              <a:t> on </a:t>
            </a:r>
            <a:r>
              <a:rPr lang="de-DE" sz="2400" b="1" dirty="0" err="1" smtClean="0"/>
              <a:t>two</a:t>
            </a:r>
            <a:r>
              <a:rPr lang="de-DE" sz="2400" b="1" dirty="0" smtClean="0"/>
              <a:t> </a:t>
            </a:r>
            <a:r>
              <a:rPr lang="de-DE" sz="2400" b="1" dirty="0" err="1" smtClean="0"/>
              <a:t>work</a:t>
            </a:r>
            <a:r>
              <a:rPr lang="de-DE" sz="2400" b="1" dirty="0" smtClean="0"/>
              <a:t> </a:t>
            </a:r>
            <a:r>
              <a:rPr lang="de-DE" sz="2400" b="1" dirty="0" err="1" smtClean="0"/>
              <a:t>benches</a:t>
            </a:r>
            <a:r>
              <a:rPr lang="de-DE" sz="2400" b="1" dirty="0" smtClean="0"/>
              <a:t>:</a:t>
            </a:r>
            <a:endParaRPr lang="de-DE" sz="2400" dirty="0" smtClean="0"/>
          </a:p>
        </p:txBody>
      </p:sp>
      <p:grpSp>
        <p:nvGrpSpPr>
          <p:cNvPr id="17" name="Gruppieren 16"/>
          <p:cNvGrpSpPr/>
          <p:nvPr/>
        </p:nvGrpSpPr>
        <p:grpSpPr>
          <a:xfrm>
            <a:off x="785786" y="2181517"/>
            <a:ext cx="7500990" cy="3733511"/>
            <a:chOff x="785786" y="2181517"/>
            <a:chExt cx="7500990" cy="3733511"/>
          </a:xfrm>
        </p:grpSpPr>
        <p:sp>
          <p:nvSpPr>
            <p:cNvPr id="9" name="Line 9"/>
            <p:cNvSpPr>
              <a:spLocks noChangeShapeType="1"/>
            </p:cNvSpPr>
            <p:nvPr/>
          </p:nvSpPr>
          <p:spPr bwMode="auto">
            <a:xfrm>
              <a:off x="7623171" y="3484561"/>
              <a:ext cx="0" cy="609600"/>
            </a:xfrm>
            <a:prstGeom prst="line">
              <a:avLst/>
            </a:prstGeom>
            <a:noFill/>
            <a:ln w="12700" cap="sq">
              <a:noFill/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de-DE"/>
            </a:p>
          </p:txBody>
        </p:sp>
        <p:sp>
          <p:nvSpPr>
            <p:cNvPr id="10" name="Line 10"/>
            <p:cNvSpPr>
              <a:spLocks noChangeShapeType="1"/>
            </p:cNvSpPr>
            <p:nvPr/>
          </p:nvSpPr>
          <p:spPr bwMode="auto">
            <a:xfrm>
              <a:off x="7623171" y="4627561"/>
              <a:ext cx="0" cy="533400"/>
            </a:xfrm>
            <a:prstGeom prst="line">
              <a:avLst/>
            </a:prstGeom>
            <a:noFill/>
            <a:ln w="12700" cap="sq">
              <a:noFill/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de-DE"/>
            </a:p>
          </p:txBody>
        </p:sp>
        <p:sp>
          <p:nvSpPr>
            <p:cNvPr id="11" name="Line 11"/>
            <p:cNvSpPr>
              <a:spLocks noChangeShapeType="1"/>
            </p:cNvSpPr>
            <p:nvPr/>
          </p:nvSpPr>
          <p:spPr bwMode="auto">
            <a:xfrm>
              <a:off x="5870571" y="5160961"/>
              <a:ext cx="1752600" cy="0"/>
            </a:xfrm>
            <a:prstGeom prst="line">
              <a:avLst/>
            </a:prstGeom>
            <a:noFill/>
            <a:ln w="12700" cap="sq">
              <a:noFill/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de-DE"/>
            </a:p>
          </p:txBody>
        </p:sp>
        <p:sp>
          <p:nvSpPr>
            <p:cNvPr id="16" name="Line 29"/>
            <p:cNvSpPr>
              <a:spLocks noChangeShapeType="1"/>
            </p:cNvSpPr>
            <p:nvPr/>
          </p:nvSpPr>
          <p:spPr bwMode="auto">
            <a:xfrm>
              <a:off x="4270371" y="5160961"/>
              <a:ext cx="1600200" cy="0"/>
            </a:xfrm>
            <a:prstGeom prst="line">
              <a:avLst/>
            </a:prstGeom>
            <a:noFill/>
            <a:ln w="12700" cap="sq">
              <a:noFill/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de-DE"/>
            </a:p>
          </p:txBody>
        </p:sp>
        <p:sp>
          <p:nvSpPr>
            <p:cNvPr id="23" name="Line 38"/>
            <p:cNvSpPr>
              <a:spLocks noChangeShapeType="1"/>
            </p:cNvSpPr>
            <p:nvPr/>
          </p:nvSpPr>
          <p:spPr bwMode="auto">
            <a:xfrm>
              <a:off x="4937121" y="4295773"/>
              <a:ext cx="0" cy="13335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de-DE"/>
            </a:p>
          </p:txBody>
        </p:sp>
        <p:pic>
          <p:nvPicPr>
            <p:cNvPr id="26" name="Picture 50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428992" y="3000372"/>
              <a:ext cx="3600450" cy="2819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27" name="Picture 57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215074" y="3643314"/>
              <a:ext cx="1290637" cy="1762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28" name="Picture 58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071934" y="3929066"/>
              <a:ext cx="1620837" cy="19859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29" name="Picture 59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785918" y="3143248"/>
              <a:ext cx="1873250" cy="2022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1" name="Textfeld 30"/>
            <p:cNvSpPr txBox="1"/>
            <p:nvPr/>
          </p:nvSpPr>
          <p:spPr>
            <a:xfrm>
              <a:off x="785786" y="2181517"/>
              <a:ext cx="750099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600"/>
                </a:spcAft>
                <a:buBlip>
                  <a:blip r:embed="rId6"/>
                </a:buBlip>
              </a:pPr>
              <a:r>
                <a:rPr lang="de-DE" sz="2400" b="1" dirty="0" smtClean="0">
                  <a:solidFill>
                    <a:srgbClr val="FF0000"/>
                  </a:solidFill>
                </a:rPr>
                <a:t>Form </a:t>
              </a:r>
              <a:r>
                <a:rPr lang="de-DE" sz="2400" b="1" dirty="0" err="1" smtClean="0">
                  <a:solidFill>
                    <a:srgbClr val="FF0000"/>
                  </a:solidFill>
                </a:rPr>
                <a:t>oriented</a:t>
              </a:r>
              <a:r>
                <a:rPr lang="de-DE" sz="2400" b="1" dirty="0" smtClean="0">
                  <a:solidFill>
                    <a:srgbClr val="FF0000"/>
                  </a:solidFill>
                </a:rPr>
                <a:t> </a:t>
              </a:r>
              <a:r>
                <a:rPr lang="de-DE" sz="2400" b="1" dirty="0" err="1" smtClean="0">
                  <a:solidFill>
                    <a:srgbClr val="FF0000"/>
                  </a:solidFill>
                </a:rPr>
                <a:t>processing</a:t>
              </a:r>
              <a:r>
                <a:rPr lang="de-DE" sz="2400" b="1" dirty="0" smtClean="0">
                  <a:solidFill>
                    <a:srgbClr val="FF0000"/>
                  </a:solidFill>
                </a:rPr>
                <a:t> </a:t>
              </a:r>
              <a:r>
                <a:rPr lang="de-DE" sz="2400" b="1" dirty="0" smtClean="0"/>
                <a:t>(Fingerprint</a:t>
              </a:r>
              <a:r>
                <a:rPr lang="de-DE" sz="2400" b="1" dirty="0" smtClean="0"/>
                <a:t>, VBS </a:t>
              </a:r>
              <a:r>
                <a:rPr lang="de-DE" sz="2400" b="1" dirty="0" err="1" smtClean="0"/>
                <a:t>support</a:t>
              </a:r>
              <a:r>
                <a:rPr lang="de-DE" sz="2400" b="1" dirty="0" smtClean="0"/>
                <a:t>)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IDR </a:t>
            </a:r>
            <a:r>
              <a:rPr lang="de-DE" dirty="0" err="1" smtClean="0"/>
              <a:t>Toolkit</a:t>
            </a:r>
            <a:r>
              <a:rPr lang="de-DE" dirty="0" smtClean="0"/>
              <a:t> </a:t>
            </a:r>
            <a:r>
              <a:rPr lang="de-DE" dirty="0" err="1" smtClean="0"/>
              <a:t>configuration</a:t>
            </a:r>
            <a:r>
              <a:rPr lang="de-DE" dirty="0" smtClean="0"/>
              <a:t> </a:t>
            </a:r>
            <a:r>
              <a:rPr lang="de-DE" dirty="0" err="1" smtClean="0"/>
              <a:t>with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>Solution Designer</a:t>
            </a:r>
            <a:endParaRPr lang="de-DE" dirty="0"/>
          </a:p>
        </p:txBody>
      </p:sp>
      <p:sp>
        <p:nvSpPr>
          <p:cNvPr id="4" name="Line 3"/>
          <p:cNvSpPr>
            <a:spLocks noChangeShapeType="1"/>
          </p:cNvSpPr>
          <p:nvPr/>
        </p:nvSpPr>
        <p:spPr bwMode="auto">
          <a:xfrm>
            <a:off x="8556625" y="1676400"/>
            <a:ext cx="0" cy="860425"/>
          </a:xfrm>
          <a:prstGeom prst="line">
            <a:avLst/>
          </a:prstGeom>
          <a:noFill/>
          <a:ln w="12700" cap="sq">
            <a:noFill/>
            <a:round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de-DE"/>
          </a:p>
        </p:txBody>
      </p:sp>
      <p:sp>
        <p:nvSpPr>
          <p:cNvPr id="6" name="Line 6"/>
          <p:cNvSpPr>
            <a:spLocks noChangeShapeType="1"/>
          </p:cNvSpPr>
          <p:nvPr/>
        </p:nvSpPr>
        <p:spPr bwMode="auto">
          <a:xfrm>
            <a:off x="6804025" y="1676400"/>
            <a:ext cx="1752600" cy="0"/>
          </a:xfrm>
          <a:prstGeom prst="line">
            <a:avLst/>
          </a:prstGeom>
          <a:noFill/>
          <a:ln w="12700" cap="sq">
            <a:noFill/>
            <a:round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de-DE"/>
          </a:p>
        </p:txBody>
      </p:sp>
      <p:sp>
        <p:nvSpPr>
          <p:cNvPr id="30" name="Textfeld 29"/>
          <p:cNvSpPr txBox="1"/>
          <p:nvPr/>
        </p:nvSpPr>
        <p:spPr>
          <a:xfrm>
            <a:off x="785786" y="1785926"/>
            <a:ext cx="7715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de-DE" sz="2400" b="1" dirty="0" err="1" smtClean="0"/>
              <a:t>Configuration</a:t>
            </a:r>
            <a:r>
              <a:rPr lang="de-DE" sz="2400" b="1" dirty="0" smtClean="0"/>
              <a:t> </a:t>
            </a:r>
            <a:r>
              <a:rPr lang="de-DE" sz="2400" b="1" dirty="0" err="1" smtClean="0"/>
              <a:t>possibilities</a:t>
            </a:r>
            <a:r>
              <a:rPr lang="de-DE" sz="2400" b="1" dirty="0" smtClean="0"/>
              <a:t> </a:t>
            </a:r>
            <a:r>
              <a:rPr lang="de-DE" sz="2400" b="1" dirty="0" err="1" smtClean="0"/>
              <a:t>based</a:t>
            </a:r>
            <a:r>
              <a:rPr lang="de-DE" sz="2400" b="1" dirty="0" smtClean="0"/>
              <a:t> on </a:t>
            </a:r>
            <a:r>
              <a:rPr lang="de-DE" sz="2400" b="1" dirty="0" err="1" smtClean="0"/>
              <a:t>two</a:t>
            </a:r>
            <a:r>
              <a:rPr lang="de-DE" sz="2400" b="1" dirty="0" smtClean="0"/>
              <a:t> </a:t>
            </a:r>
            <a:r>
              <a:rPr lang="de-DE" sz="2400" b="1" dirty="0" err="1" smtClean="0"/>
              <a:t>work</a:t>
            </a:r>
            <a:r>
              <a:rPr lang="de-DE" sz="2400" b="1" dirty="0" smtClean="0"/>
              <a:t> </a:t>
            </a:r>
            <a:r>
              <a:rPr lang="de-DE" sz="2400" b="1" dirty="0" err="1" smtClean="0"/>
              <a:t>benches</a:t>
            </a:r>
            <a:r>
              <a:rPr lang="de-DE" sz="2400" b="1" dirty="0" smtClean="0"/>
              <a:t>:</a:t>
            </a:r>
            <a:endParaRPr lang="de-DE" sz="2400" dirty="0" smtClean="0"/>
          </a:p>
        </p:txBody>
      </p:sp>
      <p:grpSp>
        <p:nvGrpSpPr>
          <p:cNvPr id="21" name="Gruppieren 20"/>
          <p:cNvGrpSpPr/>
          <p:nvPr/>
        </p:nvGrpSpPr>
        <p:grpSpPr>
          <a:xfrm>
            <a:off x="785786" y="2181517"/>
            <a:ext cx="7500990" cy="4130388"/>
            <a:chOff x="785786" y="2181517"/>
            <a:chExt cx="7500990" cy="4130388"/>
          </a:xfrm>
        </p:grpSpPr>
        <p:pic>
          <p:nvPicPr>
            <p:cNvPr id="20" name="Picture 19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857620" y="3143248"/>
              <a:ext cx="3455987" cy="2932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1" name="Textfeld 30"/>
            <p:cNvSpPr txBox="1"/>
            <p:nvPr/>
          </p:nvSpPr>
          <p:spPr>
            <a:xfrm>
              <a:off x="785786" y="2181517"/>
              <a:ext cx="750099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600"/>
                </a:spcAft>
                <a:buBlip>
                  <a:blip r:embed="rId3"/>
                </a:buBlip>
              </a:pPr>
              <a:r>
                <a:rPr lang="de-DE" sz="2400" b="1" dirty="0" smtClean="0">
                  <a:solidFill>
                    <a:srgbClr val="FF0000"/>
                  </a:solidFill>
                </a:rPr>
                <a:t>Free form </a:t>
              </a:r>
              <a:r>
                <a:rPr lang="de-DE" sz="2400" b="1" dirty="0" err="1" smtClean="0">
                  <a:solidFill>
                    <a:srgbClr val="FF0000"/>
                  </a:solidFill>
                </a:rPr>
                <a:t>oriented</a:t>
              </a:r>
              <a:r>
                <a:rPr lang="de-DE" sz="2400" b="1" dirty="0" smtClean="0">
                  <a:solidFill>
                    <a:srgbClr val="FF0000"/>
                  </a:solidFill>
                </a:rPr>
                <a:t> </a:t>
              </a:r>
              <a:r>
                <a:rPr lang="de-DE" sz="2400" b="1" dirty="0" err="1" smtClean="0">
                  <a:solidFill>
                    <a:srgbClr val="FF0000"/>
                  </a:solidFill>
                </a:rPr>
                <a:t>processing</a:t>
              </a:r>
              <a:r>
                <a:rPr lang="de-DE" sz="2400" b="1" dirty="0" smtClean="0">
                  <a:solidFill>
                    <a:srgbClr val="FF0000"/>
                  </a:solidFill>
                </a:rPr>
                <a:t> </a:t>
              </a:r>
              <a:r>
                <a:rPr lang="de-DE" sz="2400" b="1" dirty="0" smtClean="0"/>
                <a:t>(</a:t>
              </a:r>
              <a:r>
                <a:rPr lang="de-DE" sz="2400" b="1" dirty="0" err="1" smtClean="0"/>
                <a:t>Context</a:t>
              </a:r>
              <a:r>
                <a:rPr lang="de-DE" sz="2400" b="1" dirty="0" smtClean="0"/>
                <a:t>, </a:t>
              </a:r>
              <a:r>
                <a:rPr lang="de-DE" sz="2400" b="1" dirty="0" err="1" smtClean="0"/>
                <a:t>Classify</a:t>
              </a:r>
              <a:r>
                <a:rPr lang="de-DE" sz="2400" b="1" dirty="0" smtClean="0"/>
                <a:t>, </a:t>
              </a:r>
              <a:br>
                <a:rPr lang="de-DE" sz="2400" b="1" dirty="0" smtClean="0"/>
              </a:br>
              <a:r>
                <a:rPr lang="de-DE" sz="2400" b="1" dirty="0" smtClean="0"/>
                <a:t>   </a:t>
              </a:r>
              <a:r>
                <a:rPr lang="de-DE" sz="2400" b="1" dirty="0" err="1" smtClean="0"/>
                <a:t>optionally</a:t>
              </a:r>
              <a:r>
                <a:rPr lang="de-DE" sz="2400" b="1" dirty="0" smtClean="0"/>
                <a:t> VSTA </a:t>
              </a:r>
              <a:r>
                <a:rPr lang="de-DE" sz="2400" b="1" dirty="0" err="1" smtClean="0"/>
                <a:t>support</a:t>
              </a:r>
              <a:r>
                <a:rPr lang="de-DE" sz="2400" b="1" dirty="0" smtClean="0"/>
                <a:t>)</a:t>
              </a:r>
            </a:p>
          </p:txBody>
        </p:sp>
        <p:pic>
          <p:nvPicPr>
            <p:cNvPr id="17" name="Picture 50">
              <a:hlinkClick r:id="rId4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714612" y="4071942"/>
              <a:ext cx="3675062" cy="22399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8" name="Picture 59">
              <a:hlinkClick r:id="rId4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643042" y="3429000"/>
              <a:ext cx="2493963" cy="1939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9" name="Picture 60">
              <a:hlinkClick r:id="rId4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3714744" y="3643314"/>
              <a:ext cx="1944687" cy="15208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Operating systems supported </a:t>
            </a:r>
            <a:br>
              <a:rPr lang="en-US" dirty="0" smtClean="0"/>
            </a:br>
            <a:r>
              <a:rPr lang="en-US" dirty="0" smtClean="0"/>
              <a:t>by the IDR Toolkit</a:t>
            </a:r>
            <a:endParaRPr lang="en-US" dirty="0"/>
          </a:p>
        </p:txBody>
      </p:sp>
      <p:pic>
        <p:nvPicPr>
          <p:cNvPr id="5" name="Picture 4" descr="Vista_Ico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16" y="1428736"/>
            <a:ext cx="1428760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feld 5"/>
          <p:cNvSpPr txBox="1"/>
          <p:nvPr/>
        </p:nvSpPr>
        <p:spPr>
          <a:xfrm>
            <a:off x="1071538" y="2000240"/>
            <a:ext cx="750099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4"/>
              </a:buBlip>
            </a:pPr>
            <a:r>
              <a:rPr lang="de-DE" sz="2800" dirty="0" smtClean="0"/>
              <a:t>Microsoft Windows XP SP2/SP3</a:t>
            </a:r>
          </a:p>
          <a:p>
            <a:pPr>
              <a:buBlip>
                <a:blip r:embed="rId4"/>
              </a:buBlip>
            </a:pPr>
            <a:r>
              <a:rPr lang="de-DE" sz="2800" dirty="0" smtClean="0"/>
              <a:t>Microsoft Windows Server 2003 SP2</a:t>
            </a:r>
          </a:p>
          <a:p>
            <a:pPr>
              <a:buBlip>
                <a:blip r:embed="rId4"/>
              </a:buBlip>
            </a:pPr>
            <a:r>
              <a:rPr lang="de-DE" sz="2800" dirty="0" smtClean="0"/>
              <a:t>Microsoft Windows Server 2003 R2 SP2</a:t>
            </a:r>
          </a:p>
          <a:p>
            <a:pPr>
              <a:buBlip>
                <a:blip r:embed="rId4"/>
              </a:buBlip>
            </a:pPr>
            <a:r>
              <a:rPr lang="de-DE" sz="2800" dirty="0" smtClean="0"/>
              <a:t>Microsoft Vista Business SP1 x86/x64</a:t>
            </a:r>
          </a:p>
          <a:p>
            <a:pPr>
              <a:buBlip>
                <a:blip r:embed="rId4"/>
              </a:buBlip>
            </a:pPr>
            <a:r>
              <a:rPr lang="de-DE" sz="2800" dirty="0" smtClean="0"/>
              <a:t>Microsoft Windows Server 2008 x86/x64</a:t>
            </a:r>
          </a:p>
        </p:txBody>
      </p:sp>
      <p:sp>
        <p:nvSpPr>
          <p:cNvPr id="7" name="Textfeld 6"/>
          <p:cNvSpPr txBox="1"/>
          <p:nvPr/>
        </p:nvSpPr>
        <p:spPr>
          <a:xfrm>
            <a:off x="1124385" y="4429132"/>
            <a:ext cx="605621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800" b="1" dirty="0" err="1" smtClean="0"/>
              <a:t>Needless</a:t>
            </a:r>
            <a:r>
              <a:rPr lang="de-DE" sz="2800" b="1" dirty="0" smtClean="0"/>
              <a:t> </a:t>
            </a:r>
            <a:r>
              <a:rPr lang="de-DE" sz="2800" b="1" dirty="0" err="1" smtClean="0"/>
              <a:t>to</a:t>
            </a:r>
            <a:r>
              <a:rPr lang="de-DE" sz="2800" b="1" dirty="0" smtClean="0"/>
              <a:t> </a:t>
            </a:r>
            <a:r>
              <a:rPr lang="de-DE" sz="2800" b="1" dirty="0" err="1" smtClean="0"/>
              <a:t>say</a:t>
            </a:r>
            <a:r>
              <a:rPr lang="de-DE" sz="2800" b="1" dirty="0" smtClean="0"/>
              <a:t>, </a:t>
            </a:r>
            <a:r>
              <a:rPr lang="de-DE" sz="2800" b="1" dirty="0" err="1" smtClean="0"/>
              <a:t>we‘re</a:t>
            </a:r>
            <a:r>
              <a:rPr lang="de-DE" sz="2800" b="1" dirty="0" smtClean="0"/>
              <a:t> </a:t>
            </a:r>
            <a:r>
              <a:rPr lang="de-DE" sz="2800" b="1" dirty="0" err="1" smtClean="0"/>
              <a:t>following</a:t>
            </a:r>
            <a:r>
              <a:rPr lang="de-DE" sz="2800" b="1" dirty="0" smtClean="0"/>
              <a:t> </a:t>
            </a:r>
            <a:br>
              <a:rPr lang="de-DE" sz="2800" b="1" dirty="0" smtClean="0"/>
            </a:br>
            <a:r>
              <a:rPr lang="de-DE" sz="2800" b="1" dirty="0" err="1" smtClean="0"/>
              <a:t>Microsoft‘s</a:t>
            </a:r>
            <a:r>
              <a:rPr lang="de-DE" sz="2800" b="1" dirty="0" smtClean="0"/>
              <a:t> </a:t>
            </a:r>
            <a:r>
              <a:rPr lang="de-DE" sz="2800" b="1" dirty="0" err="1" smtClean="0"/>
              <a:t>roadmap</a:t>
            </a:r>
            <a:r>
              <a:rPr lang="de-DE" sz="2800" b="1" dirty="0" smtClean="0"/>
              <a:t> </a:t>
            </a:r>
            <a:r>
              <a:rPr lang="de-DE" sz="2800" b="1" dirty="0" err="1" smtClean="0"/>
              <a:t>instantaneously</a:t>
            </a:r>
            <a:r>
              <a:rPr lang="de-DE" sz="2800" b="1" dirty="0" smtClean="0"/>
              <a:t>.   </a:t>
            </a:r>
            <a:endParaRPr lang="de-DE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Flexible licensing mechanisms </a:t>
            </a:r>
            <a:br>
              <a:rPr lang="en-US" dirty="0" smtClean="0"/>
            </a:br>
            <a:r>
              <a:rPr lang="en-US" dirty="0" smtClean="0"/>
              <a:t>for our partners</a:t>
            </a:r>
            <a:endParaRPr lang="en-US" dirty="0"/>
          </a:p>
        </p:txBody>
      </p:sp>
      <p:sp>
        <p:nvSpPr>
          <p:cNvPr id="6" name="Textfeld 5"/>
          <p:cNvSpPr txBox="1"/>
          <p:nvPr/>
        </p:nvSpPr>
        <p:spPr>
          <a:xfrm>
            <a:off x="1996931" y="2038641"/>
            <a:ext cx="4857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 smtClean="0"/>
              <a:t>Hardware </a:t>
            </a:r>
            <a:r>
              <a:rPr lang="de-DE" sz="2400" b="1" dirty="0" err="1" smtClean="0"/>
              <a:t>dongle</a:t>
            </a:r>
            <a:r>
              <a:rPr lang="de-DE" sz="2400" b="1" dirty="0" smtClean="0"/>
              <a:t> per </a:t>
            </a:r>
            <a:r>
              <a:rPr lang="de-DE" sz="2400" b="1" dirty="0" err="1" smtClean="0"/>
              <a:t>instance</a:t>
            </a:r>
            <a:r>
              <a:rPr lang="de-DE" sz="2400" b="1" dirty="0" smtClean="0"/>
              <a:t> (USB)</a:t>
            </a:r>
            <a:endParaRPr lang="de-DE" sz="2400" b="1" dirty="0"/>
          </a:p>
        </p:txBody>
      </p:sp>
      <p:grpSp>
        <p:nvGrpSpPr>
          <p:cNvPr id="22" name="Gruppieren 21"/>
          <p:cNvGrpSpPr>
            <a:grpSpLocks noChangeAspect="1"/>
          </p:cNvGrpSpPr>
          <p:nvPr/>
        </p:nvGrpSpPr>
        <p:grpSpPr>
          <a:xfrm>
            <a:off x="1425428" y="2038642"/>
            <a:ext cx="457203" cy="457203"/>
            <a:chOff x="1357290" y="1714488"/>
            <a:chExt cx="714380" cy="714380"/>
          </a:xfrm>
        </p:grpSpPr>
        <p:sp>
          <p:nvSpPr>
            <p:cNvPr id="4" name="Ellipse 3"/>
            <p:cNvSpPr/>
            <p:nvPr/>
          </p:nvSpPr>
          <p:spPr>
            <a:xfrm>
              <a:off x="1357290" y="1714488"/>
              <a:ext cx="714380" cy="714380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2051" name="Picture 3" descr="E:\Icons\Plastic-XP\plastic xp2\png\48x48\hardware.pn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471594" y="1857364"/>
              <a:ext cx="457200" cy="457200"/>
            </a:xfrm>
            <a:prstGeom prst="rect">
              <a:avLst/>
            </a:prstGeom>
            <a:noFill/>
          </p:spPr>
        </p:pic>
      </p:grpSp>
      <p:sp>
        <p:nvSpPr>
          <p:cNvPr id="9" name="Textfeld 8"/>
          <p:cNvSpPr txBox="1"/>
          <p:nvPr/>
        </p:nvSpPr>
        <p:spPr>
          <a:xfrm>
            <a:off x="1996931" y="2538707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 smtClean="0"/>
              <a:t>Software </a:t>
            </a:r>
            <a:r>
              <a:rPr lang="de-DE" sz="2400" b="1" dirty="0" err="1" smtClean="0"/>
              <a:t>activation</a:t>
            </a:r>
            <a:r>
              <a:rPr lang="de-DE" sz="2400" b="1" dirty="0" smtClean="0"/>
              <a:t> per </a:t>
            </a:r>
            <a:r>
              <a:rPr lang="de-DE" sz="2400" b="1" dirty="0" err="1" smtClean="0"/>
              <a:t>instance</a:t>
            </a:r>
            <a:r>
              <a:rPr lang="de-DE" sz="2400" b="1" dirty="0" smtClean="0"/>
              <a:t> (live </a:t>
            </a:r>
            <a:r>
              <a:rPr lang="de-DE" sz="2400" b="1" dirty="0" err="1" smtClean="0"/>
              <a:t>key</a:t>
            </a:r>
            <a:r>
              <a:rPr lang="de-DE" sz="2400" b="1" dirty="0" smtClean="0"/>
              <a:t>)</a:t>
            </a:r>
            <a:endParaRPr lang="de-DE" sz="2400" b="1" dirty="0"/>
          </a:p>
        </p:txBody>
      </p:sp>
      <p:grpSp>
        <p:nvGrpSpPr>
          <p:cNvPr id="24" name="Gruppieren 23"/>
          <p:cNvGrpSpPr>
            <a:grpSpLocks noChangeAspect="1"/>
          </p:cNvGrpSpPr>
          <p:nvPr/>
        </p:nvGrpSpPr>
        <p:grpSpPr>
          <a:xfrm>
            <a:off x="1425428" y="2538708"/>
            <a:ext cx="457203" cy="457203"/>
            <a:chOff x="1357290" y="2571744"/>
            <a:chExt cx="714380" cy="714380"/>
          </a:xfrm>
        </p:grpSpPr>
        <p:sp>
          <p:nvSpPr>
            <p:cNvPr id="10" name="Ellipse 9"/>
            <p:cNvSpPr/>
            <p:nvPr/>
          </p:nvSpPr>
          <p:spPr>
            <a:xfrm>
              <a:off x="1357290" y="2571744"/>
              <a:ext cx="714380" cy="714380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2050" name="Picture 2" descr="E:\Icons\Plastic-XP\plastic xp2\png\48x48\key.png"/>
            <p:cNvPicPr>
              <a:picLocks noChangeAspect="1" noChangeArrowheads="1"/>
            </p:cNvPicPr>
            <p:nvPr/>
          </p:nvPicPr>
          <p:blipFill>
            <a:blip r:embed="rId4"/>
            <a:stretch>
              <a:fillRect/>
            </a:stretch>
          </p:blipFill>
          <p:spPr bwMode="auto">
            <a:xfrm>
              <a:off x="1500166" y="2714620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1" name="Textfeld 10"/>
          <p:cNvSpPr txBox="1"/>
          <p:nvPr/>
        </p:nvSpPr>
        <p:spPr>
          <a:xfrm>
            <a:off x="1996931" y="3038773"/>
            <a:ext cx="52864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 smtClean="0"/>
              <a:t>Software </a:t>
            </a:r>
            <a:r>
              <a:rPr lang="de-DE" sz="2400" b="1" dirty="0" err="1" smtClean="0"/>
              <a:t>activation</a:t>
            </a:r>
            <a:r>
              <a:rPr lang="de-DE" sz="2400" b="1" dirty="0" smtClean="0"/>
              <a:t> via </a:t>
            </a:r>
            <a:r>
              <a:rPr lang="de-DE" sz="2400" b="1" dirty="0" err="1" smtClean="0"/>
              <a:t>license</a:t>
            </a:r>
            <a:r>
              <a:rPr lang="de-DE" sz="2400" b="1" dirty="0" smtClean="0"/>
              <a:t> </a:t>
            </a:r>
            <a:r>
              <a:rPr lang="de-DE" sz="2400" b="1" dirty="0" err="1" smtClean="0"/>
              <a:t>server</a:t>
            </a:r>
            <a:endParaRPr lang="de-DE" sz="2400" b="1" dirty="0"/>
          </a:p>
        </p:txBody>
      </p:sp>
      <p:grpSp>
        <p:nvGrpSpPr>
          <p:cNvPr id="25" name="Gruppieren 24"/>
          <p:cNvGrpSpPr>
            <a:grpSpLocks noChangeAspect="1"/>
          </p:cNvGrpSpPr>
          <p:nvPr/>
        </p:nvGrpSpPr>
        <p:grpSpPr>
          <a:xfrm>
            <a:off x="1425428" y="3038774"/>
            <a:ext cx="457203" cy="457203"/>
            <a:chOff x="1357290" y="3429000"/>
            <a:chExt cx="714380" cy="714380"/>
          </a:xfrm>
        </p:grpSpPr>
        <p:sp>
          <p:nvSpPr>
            <p:cNvPr id="12" name="Ellipse 11"/>
            <p:cNvSpPr/>
            <p:nvPr/>
          </p:nvSpPr>
          <p:spPr>
            <a:xfrm>
              <a:off x="1357290" y="3429000"/>
              <a:ext cx="714380" cy="714380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2052" name="Picture 4" descr="E:\Icons\Plastic-XP\plastic xp2\png\48x48\creditcard.pn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500166" y="3571876"/>
              <a:ext cx="457200" cy="457200"/>
            </a:xfrm>
            <a:prstGeom prst="rect">
              <a:avLst/>
            </a:prstGeom>
            <a:noFill/>
          </p:spPr>
        </p:pic>
      </p:grpSp>
      <p:sp>
        <p:nvSpPr>
          <p:cNvPr id="15" name="Textfeld 14"/>
          <p:cNvSpPr txBox="1"/>
          <p:nvPr/>
        </p:nvSpPr>
        <p:spPr>
          <a:xfrm>
            <a:off x="1996931" y="3538839"/>
            <a:ext cx="52864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 smtClean="0"/>
              <a:t>Customer </a:t>
            </a:r>
            <a:r>
              <a:rPr lang="de-DE" sz="2400" b="1" dirty="0" err="1" smtClean="0"/>
              <a:t>specific</a:t>
            </a:r>
            <a:r>
              <a:rPr lang="de-DE" sz="2400" b="1" dirty="0" smtClean="0"/>
              <a:t> …</a:t>
            </a:r>
            <a:endParaRPr lang="de-DE" sz="2400" b="1" dirty="0"/>
          </a:p>
        </p:txBody>
      </p:sp>
      <p:grpSp>
        <p:nvGrpSpPr>
          <p:cNvPr id="26" name="Gruppieren 25"/>
          <p:cNvGrpSpPr>
            <a:grpSpLocks noChangeAspect="1"/>
          </p:cNvGrpSpPr>
          <p:nvPr/>
        </p:nvGrpSpPr>
        <p:grpSpPr>
          <a:xfrm>
            <a:off x="1425428" y="3538840"/>
            <a:ext cx="457203" cy="457203"/>
            <a:chOff x="1357290" y="4286256"/>
            <a:chExt cx="714380" cy="714380"/>
          </a:xfrm>
        </p:grpSpPr>
        <p:sp>
          <p:nvSpPr>
            <p:cNvPr id="16" name="Ellipse 15"/>
            <p:cNvSpPr/>
            <p:nvPr/>
          </p:nvSpPr>
          <p:spPr>
            <a:xfrm>
              <a:off x="1357290" y="4286256"/>
              <a:ext cx="714380" cy="714380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2053" name="Picture 5" descr="E:\Icons\Plastic-XP\plastic xp2\png\48x48\statistics3.png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500166" y="4429132"/>
              <a:ext cx="457200" cy="457200"/>
            </a:xfrm>
            <a:prstGeom prst="rect">
              <a:avLst/>
            </a:prstGeom>
            <a:noFill/>
          </p:spPr>
        </p:pic>
      </p:grpSp>
      <p:sp>
        <p:nvSpPr>
          <p:cNvPr id="27" name="Textfeld 26"/>
          <p:cNvSpPr txBox="1"/>
          <p:nvPr/>
        </p:nvSpPr>
        <p:spPr>
          <a:xfrm>
            <a:off x="1425427" y="4324657"/>
            <a:ext cx="56403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b="1" dirty="0" err="1" smtClean="0"/>
              <a:t>We</a:t>
            </a:r>
            <a:r>
              <a:rPr lang="de-DE" sz="2400" b="1" dirty="0" smtClean="0"/>
              <a:t> </a:t>
            </a:r>
            <a:r>
              <a:rPr lang="de-DE" sz="2400" b="1" dirty="0" err="1" smtClean="0"/>
              <a:t>match</a:t>
            </a:r>
            <a:r>
              <a:rPr lang="de-DE" sz="2400" b="1" dirty="0" smtClean="0"/>
              <a:t> </a:t>
            </a:r>
            <a:r>
              <a:rPr lang="de-DE" sz="2400" b="1" dirty="0" err="1" smtClean="0"/>
              <a:t>the</a:t>
            </a:r>
            <a:r>
              <a:rPr lang="de-DE" sz="2400" b="1" dirty="0" smtClean="0"/>
              <a:t> </a:t>
            </a:r>
            <a:r>
              <a:rPr lang="de-DE" sz="2400" b="1" dirty="0" err="1" smtClean="0"/>
              <a:t>integrator‘s</a:t>
            </a:r>
            <a:r>
              <a:rPr lang="de-DE" sz="2400" b="1" dirty="0" smtClean="0"/>
              <a:t> </a:t>
            </a:r>
            <a:r>
              <a:rPr lang="de-DE" sz="2400" b="1" dirty="0" err="1" smtClean="0"/>
              <a:t>business</a:t>
            </a:r>
            <a:r>
              <a:rPr lang="de-DE" sz="2400" b="1" dirty="0" smtClean="0"/>
              <a:t> model.</a:t>
            </a:r>
            <a:endParaRPr lang="de-DE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1" grpId="0"/>
      <p:bldP spid="15" grpId="0"/>
      <p:bldP spid="2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59" y="2368800"/>
            <a:ext cx="4500593" cy="1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3186" name="Picture 2" descr="http://www.irislink.com/Documents/Image/products/toolkits/header-e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00100" y="1731156"/>
            <a:ext cx="2928958" cy="1269216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IDR Toolkit </a:t>
            </a:r>
            <a:br>
              <a:rPr lang="en-US" dirty="0" smtClean="0"/>
            </a:br>
            <a:r>
              <a:rPr lang="en-US" dirty="0" smtClean="0"/>
              <a:t>deliverable and performance</a:t>
            </a:r>
            <a:endParaRPr lang="en-US" dirty="0"/>
          </a:p>
        </p:txBody>
      </p:sp>
      <p:sp>
        <p:nvSpPr>
          <p:cNvPr id="19" name="Textfeld 18"/>
          <p:cNvSpPr txBox="1"/>
          <p:nvPr/>
        </p:nvSpPr>
        <p:spPr>
          <a:xfrm>
            <a:off x="2071670" y="2749349"/>
            <a:ext cx="678661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SzPct val="140000"/>
              <a:buBlip>
                <a:blip r:embed="rId5"/>
              </a:buBlip>
            </a:pPr>
            <a:r>
              <a:rPr lang="de-DE" sz="2800" dirty="0" smtClean="0"/>
              <a:t>   </a:t>
            </a:r>
            <a:r>
              <a:rPr lang="de-DE" sz="2800" dirty="0" err="1" smtClean="0"/>
              <a:t>One</a:t>
            </a:r>
            <a:r>
              <a:rPr lang="de-DE" sz="2800" dirty="0" smtClean="0"/>
              <a:t> MSI </a:t>
            </a:r>
            <a:r>
              <a:rPr lang="de-DE" sz="2800" dirty="0" err="1" smtClean="0"/>
              <a:t>installer</a:t>
            </a:r>
            <a:r>
              <a:rPr lang="de-DE" sz="2800" dirty="0" smtClean="0"/>
              <a:t> </a:t>
            </a:r>
            <a:r>
              <a:rPr lang="de-DE" sz="2800" dirty="0" err="1" smtClean="0"/>
              <a:t>package</a:t>
            </a:r>
            <a:r>
              <a:rPr lang="de-DE" sz="2800" dirty="0" smtClean="0"/>
              <a:t> </a:t>
            </a:r>
            <a:r>
              <a:rPr lang="de-DE" sz="2800" dirty="0" err="1" smtClean="0"/>
              <a:t>including</a:t>
            </a:r>
            <a:r>
              <a:rPr lang="de-DE" sz="2800" dirty="0" smtClean="0"/>
              <a:t> all </a:t>
            </a:r>
            <a:br>
              <a:rPr lang="de-DE" sz="2800" dirty="0" smtClean="0"/>
            </a:br>
            <a:r>
              <a:rPr lang="de-DE" sz="2800" dirty="0" smtClean="0"/>
              <a:t>       </a:t>
            </a:r>
            <a:r>
              <a:rPr lang="de-DE" sz="2800" dirty="0" err="1" smtClean="0"/>
              <a:t>modules</a:t>
            </a:r>
            <a:r>
              <a:rPr lang="de-DE" sz="2800" dirty="0" smtClean="0"/>
              <a:t> (</a:t>
            </a:r>
            <a:r>
              <a:rPr lang="de-DE" sz="2800" dirty="0" err="1" smtClean="0"/>
              <a:t>particularly</a:t>
            </a:r>
            <a:r>
              <a:rPr lang="de-DE" sz="2800" dirty="0" smtClean="0"/>
              <a:t> IRIS </a:t>
            </a:r>
            <a:r>
              <a:rPr lang="de-DE" sz="2800" dirty="0" err="1" smtClean="0"/>
              <a:t>iDRS</a:t>
            </a:r>
            <a:r>
              <a:rPr lang="de-DE" sz="2800" dirty="0" smtClean="0"/>
              <a:t>).</a:t>
            </a:r>
          </a:p>
          <a:p>
            <a:pPr>
              <a:buSzPct val="140000"/>
              <a:buBlip>
                <a:blip r:embed="rId5"/>
              </a:buBlip>
            </a:pPr>
            <a:r>
              <a:rPr lang="de-DE" sz="2800" dirty="0" smtClean="0"/>
              <a:t> </a:t>
            </a:r>
            <a:r>
              <a:rPr lang="de-DE" sz="2800" dirty="0" smtClean="0"/>
              <a:t>  </a:t>
            </a:r>
            <a:r>
              <a:rPr lang="de-DE" sz="2800" dirty="0" err="1" smtClean="0"/>
              <a:t>Pre-defined</a:t>
            </a:r>
            <a:r>
              <a:rPr lang="de-DE" sz="2800" dirty="0" smtClean="0"/>
              <a:t> </a:t>
            </a:r>
            <a:r>
              <a:rPr lang="de-DE" sz="2800" dirty="0" err="1" smtClean="0"/>
              <a:t>rule</a:t>
            </a:r>
            <a:r>
              <a:rPr lang="de-DE" sz="2800" dirty="0" smtClean="0"/>
              <a:t> </a:t>
            </a:r>
            <a:r>
              <a:rPr lang="de-DE" sz="2800" dirty="0" err="1" smtClean="0"/>
              <a:t>sets</a:t>
            </a:r>
            <a:r>
              <a:rPr lang="de-DE" sz="2800" dirty="0" smtClean="0"/>
              <a:t> (Solution </a:t>
            </a:r>
            <a:r>
              <a:rPr lang="de-DE" sz="2800" dirty="0" err="1" smtClean="0"/>
              <a:t>Packages</a:t>
            </a:r>
            <a:r>
              <a:rPr lang="de-DE" sz="2800" dirty="0" smtClean="0"/>
              <a:t>).</a:t>
            </a:r>
            <a:endParaRPr lang="de-DE" sz="2800" dirty="0" smtClean="0"/>
          </a:p>
          <a:p>
            <a:pPr>
              <a:buSzPct val="140000"/>
              <a:buBlip>
                <a:blip r:embed="rId5"/>
              </a:buBlip>
            </a:pPr>
            <a:r>
              <a:rPr lang="de-DE" sz="2800" dirty="0" smtClean="0"/>
              <a:t>   </a:t>
            </a:r>
            <a:r>
              <a:rPr lang="de-DE" sz="2800" dirty="0" err="1" smtClean="0"/>
              <a:t>Needless</a:t>
            </a:r>
            <a:r>
              <a:rPr lang="de-DE" sz="2800" dirty="0" smtClean="0"/>
              <a:t> </a:t>
            </a:r>
            <a:r>
              <a:rPr lang="de-DE" sz="2800" dirty="0" err="1" smtClean="0"/>
              <a:t>to</a:t>
            </a:r>
            <a:r>
              <a:rPr lang="de-DE" sz="2800" dirty="0" smtClean="0"/>
              <a:t> </a:t>
            </a:r>
            <a:r>
              <a:rPr lang="de-DE" sz="2800" dirty="0" err="1" smtClean="0"/>
              <a:t>say</a:t>
            </a:r>
            <a:r>
              <a:rPr lang="de-DE" sz="2800" dirty="0" smtClean="0"/>
              <a:t>: proper </a:t>
            </a:r>
            <a:r>
              <a:rPr lang="de-DE" sz="2800" dirty="0" err="1" smtClean="0"/>
              <a:t>documentation</a:t>
            </a:r>
            <a:r>
              <a:rPr lang="de-DE" sz="2800" dirty="0" smtClean="0"/>
              <a:t>.</a:t>
            </a:r>
          </a:p>
          <a:p>
            <a:pPr>
              <a:buSzPct val="140000"/>
              <a:buBlip>
                <a:blip r:embed="rId5"/>
              </a:buBlip>
            </a:pPr>
            <a:r>
              <a:rPr lang="de-DE" sz="2800" dirty="0" smtClean="0"/>
              <a:t>   </a:t>
            </a:r>
            <a:r>
              <a:rPr lang="de-DE" sz="2800" dirty="0" err="1" smtClean="0"/>
              <a:t>Ready-to-go</a:t>
            </a:r>
            <a:r>
              <a:rPr lang="de-DE" sz="2800" dirty="0" smtClean="0"/>
              <a:t> </a:t>
            </a:r>
            <a:r>
              <a:rPr lang="de-DE" sz="2800" dirty="0" err="1" smtClean="0"/>
              <a:t>demo</a:t>
            </a:r>
            <a:r>
              <a:rPr lang="de-DE" sz="2800" dirty="0" smtClean="0"/>
              <a:t> </a:t>
            </a:r>
            <a:r>
              <a:rPr lang="de-DE" sz="2800" dirty="0" err="1" smtClean="0"/>
              <a:t>integration</a:t>
            </a:r>
            <a:r>
              <a:rPr lang="de-DE" sz="2800" dirty="0" smtClean="0"/>
              <a:t> </a:t>
            </a:r>
            <a:r>
              <a:rPr lang="de-DE" sz="2800" dirty="0" err="1" smtClean="0"/>
              <a:t>examples</a:t>
            </a:r>
            <a:r>
              <a:rPr lang="de-DE" sz="2800" dirty="0" smtClean="0"/>
              <a:t>. </a:t>
            </a:r>
          </a:p>
          <a:p>
            <a:pPr>
              <a:buSzPct val="140000"/>
              <a:buBlip>
                <a:blip r:embed="rId5"/>
              </a:buBlip>
            </a:pPr>
            <a:r>
              <a:rPr lang="de-DE" sz="2800" dirty="0" smtClean="0"/>
              <a:t>   Demonstration </a:t>
            </a:r>
            <a:r>
              <a:rPr lang="de-DE" sz="2800" dirty="0" err="1" smtClean="0"/>
              <a:t>licenses</a:t>
            </a:r>
            <a:r>
              <a:rPr lang="de-DE" sz="2800" dirty="0" smtClean="0"/>
              <a:t>.</a:t>
            </a:r>
          </a:p>
          <a:p>
            <a:pPr>
              <a:buSzPct val="140000"/>
              <a:buBlip>
                <a:blip r:embed="rId5"/>
              </a:buBlip>
            </a:pPr>
            <a:r>
              <a:rPr lang="de-DE" sz="2800" dirty="0" smtClean="0"/>
              <a:t>   Integration </a:t>
            </a:r>
            <a:r>
              <a:rPr lang="de-DE" sz="2800" dirty="0" err="1" smtClean="0"/>
              <a:t>workshops</a:t>
            </a:r>
            <a:r>
              <a:rPr lang="de-DE" sz="2800" dirty="0" smtClean="0"/>
              <a:t>.</a:t>
            </a:r>
            <a:endParaRPr lang="de-DE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74638"/>
            <a:ext cx="8329642" cy="11430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IDR</a:t>
            </a:r>
            <a:r>
              <a:rPr lang="en-US" dirty="0" smtClean="0"/>
              <a:t> Intelligent Document Recognition</a:t>
            </a:r>
            <a:br>
              <a:rPr lang="en-US" dirty="0" smtClean="0"/>
            </a:br>
            <a:r>
              <a:rPr lang="en-US" dirty="0" smtClean="0"/>
              <a:t>- the I.R.I.S. way -</a:t>
            </a:r>
            <a:endParaRPr lang="en-US" dirty="0"/>
          </a:p>
        </p:txBody>
      </p:sp>
      <p:grpSp>
        <p:nvGrpSpPr>
          <p:cNvPr id="3" name="Gruppieren 18"/>
          <p:cNvGrpSpPr/>
          <p:nvPr/>
        </p:nvGrpSpPr>
        <p:grpSpPr>
          <a:xfrm>
            <a:off x="1428728" y="2143116"/>
            <a:ext cx="3929088" cy="930028"/>
            <a:chOff x="1428728" y="1928802"/>
            <a:chExt cx="3929088" cy="930028"/>
          </a:xfrm>
        </p:grpSpPr>
        <p:pic>
          <p:nvPicPr>
            <p:cNvPr id="6" name="Picture 5" descr="wopimage"/>
            <p:cNvPicPr>
              <a:picLocks noChangeAspect="1" noChangeArrowheads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4643438" y="1928802"/>
              <a:ext cx="714378" cy="930028"/>
            </a:xfrm>
            <a:prstGeom prst="rect">
              <a:avLst/>
            </a:prstGeom>
            <a:noFill/>
            <a:ln w="6350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0" name="Richtungspfeil 9"/>
            <p:cNvSpPr/>
            <p:nvPr/>
          </p:nvSpPr>
          <p:spPr>
            <a:xfrm>
              <a:off x="1428728" y="2000240"/>
              <a:ext cx="2857520" cy="714380"/>
            </a:xfrm>
            <a:prstGeom prst="homePlate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2000" b="1" dirty="0" smtClean="0"/>
                <a:t>Forms </a:t>
              </a:r>
              <a:r>
                <a:rPr lang="de-DE" sz="2000" b="1" dirty="0" err="1" smtClean="0"/>
                <a:t>recognition</a:t>
              </a:r>
              <a:r>
                <a:rPr lang="de-DE" sz="2000" b="1" dirty="0" smtClean="0"/>
                <a:t/>
              </a:r>
              <a:br>
                <a:rPr lang="de-DE" sz="2000" b="1" dirty="0" smtClean="0"/>
              </a:br>
              <a:r>
                <a:rPr lang="de-DE" sz="1400" b="1" dirty="0" smtClean="0"/>
                <a:t>(</a:t>
              </a:r>
              <a:r>
                <a:rPr lang="de-DE" sz="1400" b="1" dirty="0" err="1" smtClean="0"/>
                <a:t>structured</a:t>
              </a:r>
              <a:r>
                <a:rPr lang="de-DE" sz="1400" b="1" dirty="0" smtClean="0"/>
                <a:t> </a:t>
              </a:r>
              <a:r>
                <a:rPr lang="de-DE" sz="1400" b="1" dirty="0" err="1" smtClean="0"/>
                <a:t>docs</a:t>
              </a:r>
              <a:r>
                <a:rPr lang="de-DE" sz="1400" b="1" dirty="0" smtClean="0"/>
                <a:t>)</a:t>
              </a:r>
              <a:endParaRPr lang="de-DE" sz="1400" b="1" dirty="0"/>
            </a:p>
          </p:txBody>
        </p:sp>
      </p:grpSp>
      <p:grpSp>
        <p:nvGrpSpPr>
          <p:cNvPr id="4" name="Gruppieren 19"/>
          <p:cNvGrpSpPr/>
          <p:nvPr/>
        </p:nvGrpSpPr>
        <p:grpSpPr>
          <a:xfrm>
            <a:off x="1000100" y="3214686"/>
            <a:ext cx="4357719" cy="930672"/>
            <a:chOff x="1000100" y="3000372"/>
            <a:chExt cx="4357719" cy="930672"/>
          </a:xfrm>
        </p:grpSpPr>
        <p:pic>
          <p:nvPicPr>
            <p:cNvPr id="5" name="Picture 4" descr="Rechn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643439" y="3000372"/>
              <a:ext cx="714380" cy="930672"/>
            </a:xfrm>
            <a:prstGeom prst="rect">
              <a:avLst/>
            </a:prstGeom>
            <a:noFill/>
            <a:ln w="6350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6" name="Richtungspfeil 15"/>
            <p:cNvSpPr/>
            <p:nvPr/>
          </p:nvSpPr>
          <p:spPr>
            <a:xfrm>
              <a:off x="1000100" y="3071810"/>
              <a:ext cx="3357586" cy="714380"/>
            </a:xfrm>
            <a:prstGeom prst="homePlate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2000" b="1" dirty="0" smtClean="0"/>
                <a:t>Free </a:t>
              </a:r>
              <a:r>
                <a:rPr lang="de-DE" sz="2000" b="1" dirty="0" err="1" smtClean="0"/>
                <a:t>text</a:t>
              </a:r>
              <a:r>
                <a:rPr lang="de-DE" sz="2000" b="1" dirty="0" smtClean="0"/>
                <a:t> </a:t>
              </a:r>
              <a:r>
                <a:rPr lang="de-DE" sz="2000" b="1" dirty="0" err="1" smtClean="0"/>
                <a:t>recognition</a:t>
              </a:r>
              <a:r>
                <a:rPr lang="de-DE" sz="2000" b="1" dirty="0" smtClean="0"/>
                <a:t/>
              </a:r>
              <a:br>
                <a:rPr lang="de-DE" sz="2000" b="1" dirty="0" smtClean="0"/>
              </a:br>
              <a:r>
                <a:rPr lang="de-DE" sz="1400" b="1" dirty="0" smtClean="0"/>
                <a:t>(</a:t>
              </a:r>
              <a:r>
                <a:rPr lang="de-DE" sz="1400" b="1" dirty="0" err="1" smtClean="0"/>
                <a:t>unstructured</a:t>
              </a:r>
              <a:r>
                <a:rPr lang="de-DE" sz="1400" b="1" dirty="0" smtClean="0"/>
                <a:t> </a:t>
              </a:r>
              <a:r>
                <a:rPr lang="de-DE" sz="1400" b="1" dirty="0" err="1" smtClean="0"/>
                <a:t>docs</a:t>
              </a:r>
              <a:r>
                <a:rPr lang="de-DE" sz="1400" b="1" dirty="0" smtClean="0"/>
                <a:t>)</a:t>
              </a:r>
              <a:endParaRPr lang="de-DE" sz="1400" b="1" dirty="0"/>
            </a:p>
          </p:txBody>
        </p:sp>
      </p:grpSp>
      <p:grpSp>
        <p:nvGrpSpPr>
          <p:cNvPr id="8" name="Gruppieren 20"/>
          <p:cNvGrpSpPr/>
          <p:nvPr/>
        </p:nvGrpSpPr>
        <p:grpSpPr>
          <a:xfrm>
            <a:off x="571472" y="4286256"/>
            <a:ext cx="4790954" cy="928694"/>
            <a:chOff x="571472" y="4071942"/>
            <a:chExt cx="4790954" cy="928694"/>
          </a:xfrm>
        </p:grpSpPr>
        <p:pic>
          <p:nvPicPr>
            <p:cNvPr id="7" name="Picture 6" descr="00000242"/>
            <p:cNvPicPr>
              <a:picLocks noChangeAspect="1" noChangeArrowheads="1"/>
            </p:cNvPicPr>
            <p:nvPr/>
          </p:nvPicPr>
          <p:blipFill>
            <a:blip r:embed="rId5" cstate="print"/>
            <a:stretch>
              <a:fillRect/>
            </a:stretch>
          </p:blipFill>
          <p:spPr bwMode="auto">
            <a:xfrm>
              <a:off x="4643438" y="4071942"/>
              <a:ext cx="718988" cy="928694"/>
            </a:xfrm>
            <a:prstGeom prst="rect">
              <a:avLst/>
            </a:prstGeom>
            <a:noFill/>
            <a:ln w="6350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7" name="Richtungspfeil 16"/>
            <p:cNvSpPr/>
            <p:nvPr/>
          </p:nvSpPr>
          <p:spPr>
            <a:xfrm>
              <a:off x="571472" y="4143380"/>
              <a:ext cx="3786214" cy="714380"/>
            </a:xfrm>
            <a:prstGeom prst="homePlate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2000" b="1" dirty="0" smtClean="0"/>
                <a:t>Content </a:t>
              </a:r>
              <a:r>
                <a:rPr lang="de-DE" sz="2000" b="1" dirty="0" err="1" smtClean="0"/>
                <a:t>classification</a:t>
              </a:r>
              <a:r>
                <a:rPr lang="de-DE" sz="2000" b="1" dirty="0" smtClean="0"/>
                <a:t/>
              </a:r>
              <a:br>
                <a:rPr lang="de-DE" sz="2000" b="1" dirty="0" smtClean="0"/>
              </a:br>
              <a:r>
                <a:rPr lang="de-DE" sz="1400" b="1" dirty="0" smtClean="0"/>
                <a:t>(</a:t>
              </a:r>
              <a:r>
                <a:rPr lang="de-DE" sz="1400" b="1" dirty="0" err="1" smtClean="0"/>
                <a:t>structured</a:t>
              </a:r>
              <a:r>
                <a:rPr lang="de-DE" sz="1400" b="1" dirty="0" smtClean="0"/>
                <a:t> &amp; </a:t>
              </a:r>
              <a:r>
                <a:rPr lang="de-DE" sz="1400" b="1" dirty="0" err="1" smtClean="0"/>
                <a:t>unstructured</a:t>
              </a:r>
              <a:r>
                <a:rPr lang="de-DE" sz="1400" b="1" dirty="0" smtClean="0"/>
                <a:t> </a:t>
              </a:r>
              <a:r>
                <a:rPr lang="de-DE" sz="1400" b="1" dirty="0" err="1" smtClean="0"/>
                <a:t>docs</a:t>
              </a:r>
              <a:r>
                <a:rPr lang="de-DE" sz="1400" b="1" dirty="0" smtClean="0"/>
                <a:t>)</a:t>
              </a:r>
              <a:endParaRPr lang="de-DE" sz="1400" b="1" dirty="0"/>
            </a:p>
          </p:txBody>
        </p:sp>
      </p:grpSp>
      <p:sp>
        <p:nvSpPr>
          <p:cNvPr id="22" name="Rechteck 21"/>
          <p:cNvSpPr/>
          <p:nvPr/>
        </p:nvSpPr>
        <p:spPr>
          <a:xfrm>
            <a:off x="6276554" y="3714752"/>
            <a:ext cx="20816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3600" b="1" dirty="0" smtClean="0"/>
              <a:t>100% IPR.</a:t>
            </a:r>
            <a:endParaRPr lang="de-DE" sz="3600" b="1" dirty="0"/>
          </a:p>
        </p:txBody>
      </p:sp>
      <p:sp>
        <p:nvSpPr>
          <p:cNvPr id="23" name="Textfeld 22"/>
          <p:cNvSpPr txBox="1"/>
          <p:nvPr/>
        </p:nvSpPr>
        <p:spPr>
          <a:xfrm>
            <a:off x="5786446" y="1785926"/>
            <a:ext cx="30003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3600" b="1" dirty="0" err="1" smtClean="0"/>
              <a:t>One</a:t>
            </a:r>
            <a:r>
              <a:rPr lang="de-DE" sz="3600" b="1" dirty="0" smtClean="0"/>
              <a:t> </a:t>
            </a:r>
            <a:r>
              <a:rPr lang="de-DE" sz="3600" b="1" dirty="0" err="1" smtClean="0"/>
              <a:t>engine</a:t>
            </a:r>
            <a:r>
              <a:rPr lang="de-DE" sz="3600" b="1" dirty="0" smtClean="0"/>
              <a:t>.</a:t>
            </a:r>
          </a:p>
        </p:txBody>
      </p:sp>
      <p:grpSp>
        <p:nvGrpSpPr>
          <p:cNvPr id="9" name="Gruppieren 27"/>
          <p:cNvGrpSpPr/>
          <p:nvPr/>
        </p:nvGrpSpPr>
        <p:grpSpPr>
          <a:xfrm>
            <a:off x="5786446" y="2442985"/>
            <a:ext cx="3000396" cy="1057453"/>
            <a:chOff x="5786446" y="2228671"/>
            <a:chExt cx="3000396" cy="1057453"/>
          </a:xfrm>
        </p:grpSpPr>
        <p:sp>
          <p:nvSpPr>
            <p:cNvPr id="18" name="Textfeld 17"/>
            <p:cNvSpPr txBox="1"/>
            <p:nvPr/>
          </p:nvSpPr>
          <p:spPr>
            <a:xfrm>
              <a:off x="5786446" y="2228671"/>
              <a:ext cx="300039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3600" b="1" dirty="0" smtClean="0"/>
                <a:t>20 </a:t>
              </a:r>
              <a:r>
                <a:rPr lang="de-DE" sz="3600" b="1" dirty="0" err="1" smtClean="0"/>
                <a:t>years</a:t>
              </a:r>
              <a:endParaRPr lang="de-DE" sz="3600" b="1" dirty="0" smtClean="0"/>
            </a:p>
          </p:txBody>
        </p:sp>
        <p:sp>
          <p:nvSpPr>
            <p:cNvPr id="26" name="Textfeld 25"/>
            <p:cNvSpPr txBox="1"/>
            <p:nvPr/>
          </p:nvSpPr>
          <p:spPr>
            <a:xfrm>
              <a:off x="5786446" y="2639793"/>
              <a:ext cx="300039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3600" b="1" dirty="0" err="1" smtClean="0"/>
                <a:t>experience</a:t>
              </a:r>
              <a:r>
                <a:rPr lang="de-DE" sz="3600" b="1" dirty="0" smtClean="0"/>
                <a:t>.</a:t>
              </a:r>
            </a:p>
          </p:txBody>
        </p:sp>
      </p:grpSp>
      <p:grpSp>
        <p:nvGrpSpPr>
          <p:cNvPr id="11" name="Gruppieren 28"/>
          <p:cNvGrpSpPr/>
          <p:nvPr/>
        </p:nvGrpSpPr>
        <p:grpSpPr>
          <a:xfrm>
            <a:off x="6047196" y="4500570"/>
            <a:ext cx="2406300" cy="1357322"/>
            <a:chOff x="6047196" y="4286256"/>
            <a:chExt cx="2406300" cy="1357322"/>
          </a:xfrm>
        </p:grpSpPr>
        <p:pic>
          <p:nvPicPr>
            <p:cNvPr id="15" name="Picture 5" descr="net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6858016" y="5286388"/>
              <a:ext cx="665522" cy="3571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" name="Rechteck 23"/>
            <p:cNvSpPr/>
            <p:nvPr/>
          </p:nvSpPr>
          <p:spPr>
            <a:xfrm>
              <a:off x="6547262" y="4286256"/>
              <a:ext cx="1434302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de-DE" sz="3600" b="1" dirty="0" err="1" smtClean="0"/>
                <a:t>Latest</a:t>
              </a:r>
              <a:r>
                <a:rPr lang="de-DE" sz="3600" b="1" dirty="0" smtClean="0"/>
                <a:t> </a:t>
              </a:r>
              <a:endParaRPr lang="de-DE" sz="3600" b="1" dirty="0"/>
            </a:p>
          </p:txBody>
        </p:sp>
        <p:sp>
          <p:nvSpPr>
            <p:cNvPr id="27" name="Rechteck 26"/>
            <p:cNvSpPr/>
            <p:nvPr/>
          </p:nvSpPr>
          <p:spPr>
            <a:xfrm>
              <a:off x="6047196" y="4714884"/>
              <a:ext cx="2406300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de-DE" sz="3600" b="1" dirty="0" err="1" smtClean="0"/>
                <a:t>technology</a:t>
              </a:r>
              <a:r>
                <a:rPr lang="de-DE" sz="3600" b="1" dirty="0" smtClean="0"/>
                <a:t>.</a:t>
              </a:r>
              <a:endParaRPr lang="de-DE" sz="36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IDR </a:t>
            </a:r>
            <a:r>
              <a:rPr lang="de-DE" dirty="0" err="1" smtClean="0"/>
              <a:t>Toolkit</a:t>
            </a:r>
            <a:endParaRPr lang="de-DE" dirty="0"/>
          </a:p>
        </p:txBody>
      </p:sp>
      <p:sp>
        <p:nvSpPr>
          <p:cNvPr id="16" name="Textfeld 15"/>
          <p:cNvSpPr txBox="1"/>
          <p:nvPr/>
        </p:nvSpPr>
        <p:spPr>
          <a:xfrm>
            <a:off x="714348" y="1428737"/>
            <a:ext cx="8072494" cy="2908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  <a:buBlip>
                <a:blip r:embed="rId2"/>
              </a:buBlip>
            </a:pPr>
            <a:r>
              <a:rPr lang="de-DE" sz="2400" dirty="0" err="1" smtClean="0"/>
              <a:t>Sort</a:t>
            </a:r>
            <a:r>
              <a:rPr lang="de-DE" sz="2400" dirty="0" smtClean="0"/>
              <a:t>, </a:t>
            </a:r>
            <a:r>
              <a:rPr lang="de-DE" sz="2400" dirty="0" err="1" smtClean="0"/>
              <a:t>classify</a:t>
            </a:r>
            <a:r>
              <a:rPr lang="de-DE" sz="2400" dirty="0" smtClean="0"/>
              <a:t> </a:t>
            </a:r>
            <a:r>
              <a:rPr lang="de-DE" sz="2400" dirty="0" err="1" smtClean="0"/>
              <a:t>and</a:t>
            </a:r>
            <a:r>
              <a:rPr lang="de-DE" sz="2400" dirty="0" smtClean="0"/>
              <a:t> </a:t>
            </a:r>
            <a:r>
              <a:rPr lang="de-DE" sz="2400" dirty="0" err="1" smtClean="0"/>
              <a:t>index</a:t>
            </a:r>
            <a:r>
              <a:rPr lang="de-DE" sz="2400" dirty="0" smtClean="0"/>
              <a:t> all </a:t>
            </a:r>
            <a:r>
              <a:rPr lang="de-DE" sz="2400" dirty="0" err="1" smtClean="0"/>
              <a:t>kind</a:t>
            </a:r>
            <a:r>
              <a:rPr lang="de-DE" sz="2400" dirty="0" smtClean="0"/>
              <a:t> </a:t>
            </a:r>
            <a:r>
              <a:rPr lang="de-DE" sz="2400" dirty="0" err="1" smtClean="0"/>
              <a:t>of</a:t>
            </a:r>
            <a:r>
              <a:rPr lang="de-DE" sz="2400" dirty="0" smtClean="0"/>
              <a:t> </a:t>
            </a:r>
            <a:r>
              <a:rPr lang="de-DE" sz="2400" dirty="0" err="1" smtClean="0"/>
              <a:t>documents</a:t>
            </a:r>
            <a:r>
              <a:rPr lang="de-DE" sz="2400" dirty="0" smtClean="0"/>
              <a:t> </a:t>
            </a:r>
            <a:r>
              <a:rPr lang="de-DE" sz="2400" dirty="0" err="1" smtClean="0"/>
              <a:t>based</a:t>
            </a:r>
            <a:r>
              <a:rPr lang="de-DE" sz="2400" dirty="0" smtClean="0"/>
              <a:t> on </a:t>
            </a:r>
            <a:br>
              <a:rPr lang="de-DE" sz="2400" dirty="0" smtClean="0"/>
            </a:br>
            <a:r>
              <a:rPr lang="de-DE" sz="2400" dirty="0" smtClean="0"/>
              <a:t>   </a:t>
            </a:r>
            <a:r>
              <a:rPr lang="de-DE" sz="2400" dirty="0" err="1" smtClean="0"/>
              <a:t>unique</a:t>
            </a:r>
            <a:r>
              <a:rPr lang="de-DE" sz="2400" dirty="0" smtClean="0"/>
              <a:t> </a:t>
            </a:r>
            <a:r>
              <a:rPr lang="de-DE" sz="2400" dirty="0" err="1" smtClean="0"/>
              <a:t>and</a:t>
            </a:r>
            <a:r>
              <a:rPr lang="de-DE" sz="2400" dirty="0" smtClean="0"/>
              <a:t> </a:t>
            </a:r>
            <a:r>
              <a:rPr lang="de-DE" sz="2400" dirty="0" err="1" smtClean="0"/>
              <a:t>highly</a:t>
            </a:r>
            <a:r>
              <a:rPr lang="de-DE" sz="2400" dirty="0" smtClean="0"/>
              <a:t> </a:t>
            </a:r>
            <a:r>
              <a:rPr lang="de-DE" sz="2400" dirty="0" err="1" smtClean="0"/>
              <a:t>competitive</a:t>
            </a:r>
            <a:r>
              <a:rPr lang="de-DE" sz="2400" dirty="0" smtClean="0"/>
              <a:t> </a:t>
            </a:r>
            <a:r>
              <a:rPr lang="de-DE" sz="2400" dirty="0" smtClean="0"/>
              <a:t>I.R.I.S. </a:t>
            </a:r>
            <a:r>
              <a:rPr lang="de-DE" sz="2400" dirty="0" err="1" smtClean="0"/>
              <a:t>technologies</a:t>
            </a:r>
            <a:r>
              <a:rPr lang="de-DE" sz="2400" dirty="0" smtClean="0"/>
              <a:t>.</a:t>
            </a:r>
          </a:p>
          <a:p>
            <a:pPr>
              <a:spcAft>
                <a:spcPts val="600"/>
              </a:spcAft>
              <a:buBlip>
                <a:blip r:embed="rId2"/>
              </a:buBlip>
            </a:pPr>
            <a:r>
              <a:rPr lang="de-DE" sz="2400" dirty="0" err="1" smtClean="0"/>
              <a:t>Use</a:t>
            </a:r>
            <a:r>
              <a:rPr lang="de-DE" sz="2400" dirty="0" smtClean="0"/>
              <a:t> not </a:t>
            </a:r>
            <a:r>
              <a:rPr lang="de-DE" sz="2400" dirty="0" err="1" smtClean="0"/>
              <a:t>only</a:t>
            </a:r>
            <a:r>
              <a:rPr lang="de-DE" sz="2400" dirty="0" smtClean="0"/>
              <a:t> </a:t>
            </a:r>
            <a:r>
              <a:rPr lang="de-DE" sz="2400" dirty="0" err="1" smtClean="0"/>
              <a:t>technologies</a:t>
            </a:r>
            <a:r>
              <a:rPr lang="de-DE" sz="2400" dirty="0" smtClean="0"/>
              <a:t>, but also powerful </a:t>
            </a:r>
            <a:r>
              <a:rPr lang="de-DE" sz="2400" dirty="0" err="1" smtClean="0"/>
              <a:t>solutions</a:t>
            </a:r>
            <a:r>
              <a:rPr lang="de-DE" sz="2400" dirty="0" smtClean="0"/>
              <a:t> </a:t>
            </a:r>
            <a:br>
              <a:rPr lang="de-DE" sz="2400" dirty="0" smtClean="0"/>
            </a:br>
            <a:r>
              <a:rPr lang="de-DE" sz="2400" dirty="0" smtClean="0"/>
              <a:t>   </a:t>
            </a:r>
            <a:r>
              <a:rPr lang="de-DE" sz="2400" dirty="0" err="1" smtClean="0"/>
              <a:t>based</a:t>
            </a:r>
            <a:r>
              <a:rPr lang="de-DE" sz="2400" dirty="0" smtClean="0"/>
              <a:t> on </a:t>
            </a:r>
            <a:r>
              <a:rPr lang="de-DE" sz="2400" dirty="0" err="1" smtClean="0"/>
              <a:t>the</a:t>
            </a:r>
            <a:r>
              <a:rPr lang="de-DE" sz="2400" dirty="0" smtClean="0"/>
              <a:t> </a:t>
            </a:r>
            <a:r>
              <a:rPr lang="de-DE" sz="2400" dirty="0" err="1" smtClean="0"/>
              <a:t>unrivaled</a:t>
            </a:r>
            <a:r>
              <a:rPr lang="de-DE" sz="2400" dirty="0" smtClean="0"/>
              <a:t> „Solution </a:t>
            </a:r>
            <a:r>
              <a:rPr lang="de-DE" sz="2400" dirty="0" err="1" smtClean="0"/>
              <a:t>Package</a:t>
            </a:r>
            <a:r>
              <a:rPr lang="de-DE" sz="2400" dirty="0" smtClean="0"/>
              <a:t>“ </a:t>
            </a:r>
            <a:r>
              <a:rPr lang="de-DE" sz="2400" dirty="0" err="1" smtClean="0"/>
              <a:t>approach</a:t>
            </a:r>
            <a:r>
              <a:rPr lang="de-DE" sz="2400" dirty="0" smtClean="0"/>
              <a:t>.</a:t>
            </a:r>
          </a:p>
          <a:p>
            <a:pPr>
              <a:spcAft>
                <a:spcPts val="600"/>
              </a:spcAft>
              <a:buBlip>
                <a:blip r:embed="rId2"/>
              </a:buBlip>
            </a:pPr>
            <a:r>
              <a:rPr lang="de-DE" sz="2400" dirty="0" smtClean="0"/>
              <a:t>Count on professional </a:t>
            </a:r>
            <a:r>
              <a:rPr lang="de-DE" sz="2400" dirty="0" err="1" smtClean="0"/>
              <a:t>and</a:t>
            </a:r>
            <a:r>
              <a:rPr lang="de-DE" sz="2400" dirty="0" smtClean="0"/>
              <a:t> </a:t>
            </a:r>
            <a:r>
              <a:rPr lang="de-DE" sz="2400" dirty="0" err="1" smtClean="0"/>
              <a:t>experienced</a:t>
            </a:r>
            <a:r>
              <a:rPr lang="de-DE" sz="2400" dirty="0" smtClean="0"/>
              <a:t> </a:t>
            </a:r>
            <a:r>
              <a:rPr lang="de-DE" sz="2400" dirty="0" err="1" smtClean="0"/>
              <a:t>services</a:t>
            </a:r>
            <a:r>
              <a:rPr lang="de-DE" sz="2400" dirty="0" smtClean="0"/>
              <a:t> – </a:t>
            </a:r>
            <a:r>
              <a:rPr lang="de-DE" sz="2400" dirty="0" err="1" smtClean="0"/>
              <a:t>world</a:t>
            </a:r>
            <a:r>
              <a:rPr lang="de-DE" sz="2400" dirty="0" smtClean="0"/>
              <a:t> </a:t>
            </a:r>
            <a:r>
              <a:rPr lang="de-DE" sz="2400" dirty="0" err="1" smtClean="0"/>
              <a:t>wide</a:t>
            </a:r>
            <a:r>
              <a:rPr lang="de-DE" sz="2400" dirty="0" smtClean="0"/>
              <a:t>.</a:t>
            </a:r>
          </a:p>
          <a:p>
            <a:pPr>
              <a:spcAft>
                <a:spcPts val="600"/>
              </a:spcAft>
              <a:buBlip>
                <a:blip r:embed="rId2"/>
              </a:buBlip>
            </a:pPr>
            <a:r>
              <a:rPr lang="de-DE" sz="2400" dirty="0" smtClean="0"/>
              <a:t>Challenge </a:t>
            </a:r>
            <a:r>
              <a:rPr lang="de-DE" sz="2400" dirty="0" err="1" smtClean="0"/>
              <a:t>our</a:t>
            </a:r>
            <a:r>
              <a:rPr lang="de-DE" sz="2400" dirty="0" smtClean="0"/>
              <a:t> </a:t>
            </a:r>
            <a:r>
              <a:rPr lang="de-DE" sz="2400" dirty="0" err="1" smtClean="0"/>
              <a:t>flexibility</a:t>
            </a:r>
            <a:r>
              <a:rPr lang="de-DE" sz="2400" dirty="0" smtClean="0"/>
              <a:t>, 100% IPR </a:t>
            </a:r>
            <a:r>
              <a:rPr lang="de-DE" sz="2400" dirty="0" err="1" smtClean="0"/>
              <a:t>build</a:t>
            </a:r>
            <a:r>
              <a:rPr lang="de-DE" sz="2400" dirty="0" smtClean="0"/>
              <a:t> a </a:t>
            </a:r>
            <a:r>
              <a:rPr lang="de-DE" sz="2400" dirty="0" err="1" smtClean="0"/>
              <a:t>trustful</a:t>
            </a:r>
            <a:r>
              <a:rPr lang="de-DE" sz="2400" dirty="0" smtClean="0"/>
              <a:t> </a:t>
            </a:r>
            <a:r>
              <a:rPr lang="de-DE" sz="2400" dirty="0" err="1" smtClean="0"/>
              <a:t>base</a:t>
            </a:r>
            <a:r>
              <a:rPr lang="de-DE" sz="2400" dirty="0" smtClean="0"/>
              <a:t> </a:t>
            </a:r>
            <a:r>
              <a:rPr lang="de-DE" sz="2400" dirty="0" err="1" smtClean="0"/>
              <a:t>for</a:t>
            </a:r>
            <a:r>
              <a:rPr lang="de-DE" sz="2400" dirty="0" smtClean="0"/>
              <a:t> </a:t>
            </a:r>
            <a:br>
              <a:rPr lang="de-DE" sz="2400" dirty="0" smtClean="0"/>
            </a:br>
            <a:r>
              <a:rPr lang="de-DE" sz="2400" dirty="0" smtClean="0"/>
              <a:t>   OEM </a:t>
            </a:r>
            <a:r>
              <a:rPr lang="de-DE" sz="2400" dirty="0" err="1" smtClean="0"/>
              <a:t>and</a:t>
            </a:r>
            <a:r>
              <a:rPr lang="de-DE" sz="2400" dirty="0" smtClean="0"/>
              <a:t> VAR </a:t>
            </a:r>
            <a:r>
              <a:rPr lang="de-DE" sz="2400" dirty="0" err="1" smtClean="0"/>
              <a:t>partners</a:t>
            </a:r>
            <a:r>
              <a:rPr lang="de-DE" sz="2400" dirty="0" smtClean="0"/>
              <a:t>.</a:t>
            </a:r>
          </a:p>
        </p:txBody>
      </p:sp>
      <p:sp>
        <p:nvSpPr>
          <p:cNvPr id="17" name="Textfeld 16"/>
          <p:cNvSpPr txBox="1"/>
          <p:nvPr/>
        </p:nvSpPr>
        <p:spPr>
          <a:xfrm>
            <a:off x="1776940" y="4500570"/>
            <a:ext cx="615264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3600" b="1" dirty="0" err="1" smtClean="0">
                <a:solidFill>
                  <a:srgbClr val="FF0000"/>
                </a:solidFill>
              </a:rPr>
              <a:t>At</a:t>
            </a:r>
            <a:r>
              <a:rPr lang="de-DE" sz="3600" b="1" dirty="0" smtClean="0">
                <a:solidFill>
                  <a:srgbClr val="FF0000"/>
                </a:solidFill>
              </a:rPr>
              <a:t> last an </a:t>
            </a:r>
            <a:r>
              <a:rPr lang="de-DE" sz="3600" b="1" dirty="0" err="1" smtClean="0">
                <a:solidFill>
                  <a:srgbClr val="FF0000"/>
                </a:solidFill>
              </a:rPr>
              <a:t>interesting</a:t>
            </a:r>
            <a:r>
              <a:rPr lang="de-DE" sz="3600" b="1" dirty="0" smtClean="0">
                <a:solidFill>
                  <a:srgbClr val="FF0000"/>
                </a:solidFill>
              </a:rPr>
              <a:t> </a:t>
            </a:r>
            <a:r>
              <a:rPr lang="de-DE" sz="3600" b="1" dirty="0" err="1" smtClean="0">
                <a:solidFill>
                  <a:srgbClr val="FF0000"/>
                </a:solidFill>
              </a:rPr>
              <a:t>question</a:t>
            </a:r>
            <a:r>
              <a:rPr lang="de-DE" sz="3600" b="1" dirty="0" smtClean="0">
                <a:solidFill>
                  <a:srgbClr val="FF0000"/>
                </a:solidFill>
              </a:rPr>
              <a:t>: </a:t>
            </a:r>
            <a:br>
              <a:rPr lang="de-DE" sz="3600" b="1" dirty="0" smtClean="0">
                <a:solidFill>
                  <a:srgbClr val="FF0000"/>
                </a:solidFill>
              </a:rPr>
            </a:br>
            <a:r>
              <a:rPr lang="de-DE" sz="3600" b="1" dirty="0" err="1" smtClean="0">
                <a:solidFill>
                  <a:srgbClr val="FF0000"/>
                </a:solidFill>
              </a:rPr>
              <a:t>Would</a:t>
            </a:r>
            <a:r>
              <a:rPr lang="de-DE" sz="3600" b="1" dirty="0" smtClean="0">
                <a:solidFill>
                  <a:srgbClr val="FF0000"/>
                </a:solidFill>
              </a:rPr>
              <a:t> </a:t>
            </a:r>
            <a:r>
              <a:rPr lang="de-DE" sz="3600" b="1" dirty="0" err="1" smtClean="0">
                <a:solidFill>
                  <a:srgbClr val="FF0000"/>
                </a:solidFill>
              </a:rPr>
              <a:t>you</a:t>
            </a:r>
            <a:r>
              <a:rPr lang="de-DE" sz="3600" b="1" dirty="0" smtClean="0">
                <a:solidFill>
                  <a:srgbClr val="FF0000"/>
                </a:solidFill>
              </a:rPr>
              <a:t> </a:t>
            </a:r>
            <a:r>
              <a:rPr lang="de-DE" sz="3600" b="1" dirty="0" err="1" smtClean="0">
                <a:solidFill>
                  <a:srgbClr val="FF0000"/>
                </a:solidFill>
              </a:rPr>
              <a:t>agree</a:t>
            </a:r>
            <a:r>
              <a:rPr lang="de-DE" sz="3600" b="1" dirty="0" smtClean="0">
                <a:solidFill>
                  <a:srgbClr val="FF0000"/>
                </a:solidFill>
              </a:rPr>
              <a:t>?</a:t>
            </a:r>
            <a:endParaRPr lang="de-DE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  <p:bldP spid="1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457200" y="1857372"/>
            <a:ext cx="8229600" cy="3000388"/>
          </a:xfrm>
        </p:spPr>
        <p:txBody>
          <a:bodyPr>
            <a:normAutofit fontScale="90000"/>
          </a:bodyPr>
          <a:lstStyle/>
          <a:p>
            <a:r>
              <a:rPr lang="de-DE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de-DE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de-DE" b="1" dirty="0" err="1" smtClean="0">
                <a:solidFill>
                  <a:srgbClr val="FF0000"/>
                </a:solidFill>
              </a:rPr>
              <a:t>Thank</a:t>
            </a:r>
            <a:r>
              <a:rPr lang="de-DE" b="1" dirty="0" smtClean="0">
                <a:solidFill>
                  <a:srgbClr val="FF0000"/>
                </a:solidFill>
              </a:rPr>
              <a:t> </a:t>
            </a:r>
            <a:r>
              <a:rPr lang="de-DE" b="1" dirty="0" err="1" smtClean="0">
                <a:solidFill>
                  <a:srgbClr val="FF0000"/>
                </a:solidFill>
              </a:rPr>
              <a:t>you</a:t>
            </a:r>
            <a:r>
              <a:rPr lang="de-DE" b="1" dirty="0" smtClean="0">
                <a:solidFill>
                  <a:srgbClr val="FF0000"/>
                </a:solidFill>
              </a:rPr>
              <a:t> </a:t>
            </a:r>
            <a:r>
              <a:rPr lang="de-DE" b="1" dirty="0" err="1" smtClean="0">
                <a:solidFill>
                  <a:srgbClr val="FF0000"/>
                </a:solidFill>
              </a:rPr>
              <a:t>very</a:t>
            </a:r>
            <a:r>
              <a:rPr lang="de-DE" b="1" dirty="0" smtClean="0">
                <a:solidFill>
                  <a:srgbClr val="FF0000"/>
                </a:solidFill>
              </a:rPr>
              <a:t> </a:t>
            </a:r>
            <a:r>
              <a:rPr lang="de-DE" b="1" dirty="0" err="1" smtClean="0">
                <a:solidFill>
                  <a:srgbClr val="FF0000"/>
                </a:solidFill>
              </a:rPr>
              <a:t>much</a:t>
            </a:r>
            <a:r>
              <a:rPr lang="de-DE" b="1" dirty="0" smtClean="0">
                <a:solidFill>
                  <a:srgbClr val="FF0000"/>
                </a:solidFill>
              </a:rPr>
              <a:t> </a:t>
            </a:r>
            <a:r>
              <a:rPr lang="de-DE" b="1" dirty="0" err="1" smtClean="0">
                <a:solidFill>
                  <a:srgbClr val="FF0000"/>
                </a:solidFill>
              </a:rPr>
              <a:t>for</a:t>
            </a:r>
            <a:r>
              <a:rPr lang="de-DE" b="1" dirty="0" smtClean="0">
                <a:solidFill>
                  <a:srgbClr val="FF0000"/>
                </a:solidFill>
              </a:rPr>
              <a:t> </a:t>
            </a:r>
            <a:br>
              <a:rPr lang="de-DE" b="1" dirty="0" smtClean="0">
                <a:solidFill>
                  <a:srgbClr val="FF0000"/>
                </a:solidFill>
              </a:rPr>
            </a:br>
            <a:r>
              <a:rPr lang="de-DE" b="1" dirty="0" err="1" smtClean="0">
                <a:solidFill>
                  <a:srgbClr val="FF0000"/>
                </a:solidFill>
              </a:rPr>
              <a:t>your</a:t>
            </a:r>
            <a:r>
              <a:rPr lang="de-DE" b="1" dirty="0" smtClean="0">
                <a:solidFill>
                  <a:srgbClr val="FF0000"/>
                </a:solidFill>
              </a:rPr>
              <a:t> </a:t>
            </a:r>
            <a:r>
              <a:rPr lang="de-DE" b="1" dirty="0" err="1" smtClean="0">
                <a:solidFill>
                  <a:srgbClr val="FF0000"/>
                </a:solidFill>
              </a:rPr>
              <a:t>attention</a:t>
            </a:r>
            <a:r>
              <a:rPr lang="de-DE" b="1" dirty="0" smtClean="0">
                <a:solidFill>
                  <a:srgbClr val="FF0000"/>
                </a:solidFill>
              </a:rPr>
              <a:t>.</a:t>
            </a:r>
            <a:br>
              <a:rPr lang="de-DE" b="1" dirty="0" smtClean="0">
                <a:solidFill>
                  <a:srgbClr val="FF0000"/>
                </a:solidFill>
              </a:rPr>
            </a:br>
            <a:r>
              <a:rPr lang="de-DE" b="1" dirty="0" smtClean="0">
                <a:solidFill>
                  <a:srgbClr val="FF0000"/>
                </a:solidFill>
              </a:rPr>
              <a:t/>
            </a:r>
            <a:br>
              <a:rPr lang="de-DE" b="1" dirty="0" smtClean="0">
                <a:solidFill>
                  <a:srgbClr val="FF0000"/>
                </a:solidFill>
              </a:rPr>
            </a:br>
            <a:r>
              <a:rPr lang="de-DE" b="1" dirty="0" err="1" smtClean="0">
                <a:solidFill>
                  <a:srgbClr val="FF0000"/>
                </a:solidFill>
              </a:rPr>
              <a:t>Enjoy</a:t>
            </a:r>
            <a:r>
              <a:rPr lang="de-DE" b="1" dirty="0" smtClean="0">
                <a:solidFill>
                  <a:srgbClr val="FF0000"/>
                </a:solidFill>
              </a:rPr>
              <a:t> </a:t>
            </a:r>
            <a:r>
              <a:rPr lang="de-DE" b="1" dirty="0" err="1" smtClean="0">
                <a:solidFill>
                  <a:srgbClr val="FF0000"/>
                </a:solidFill>
              </a:rPr>
              <a:t>your</a:t>
            </a:r>
            <a:r>
              <a:rPr lang="de-DE" b="1" dirty="0" smtClean="0">
                <a:solidFill>
                  <a:srgbClr val="FF0000"/>
                </a:solidFill>
              </a:rPr>
              <a:t> </a:t>
            </a:r>
            <a:r>
              <a:rPr lang="de-DE" b="1" dirty="0" err="1" smtClean="0">
                <a:solidFill>
                  <a:srgbClr val="FF0000"/>
                </a:solidFill>
              </a:rPr>
              <a:t>visit</a:t>
            </a:r>
            <a:r>
              <a:rPr lang="de-DE" b="1" dirty="0" smtClean="0">
                <a:solidFill>
                  <a:srgbClr val="FF0000"/>
                </a:solidFill>
              </a:rPr>
              <a:t>.</a:t>
            </a:r>
            <a:endParaRPr lang="de-DE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xit" presetSubtype="10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500</Words>
  <Application>Microsoft Office PowerPoint</Application>
  <PresentationFormat>Bildschirmpräsentation (4:3)</PresentationFormat>
  <Paragraphs>208</Paragraphs>
  <Slides>22</Slides>
  <Notes>6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22</vt:i4>
      </vt:variant>
    </vt:vector>
  </HeadingPairs>
  <TitlesOfParts>
    <vt:vector size="23" baseType="lpstr">
      <vt:lpstr>Office Theme</vt:lpstr>
      <vt:lpstr>IRIS    IDR Toolkit</vt:lpstr>
      <vt:lpstr>IDR Intelligent Document Recognition - a substantial application range -</vt:lpstr>
      <vt:lpstr>IDR Toolkit’s vital parts</vt:lpstr>
      <vt:lpstr>IDR Toolkit’s vital parts</vt:lpstr>
      <vt:lpstr>IDR Toolkit’s vital parts</vt:lpstr>
      <vt:lpstr>IDR Toolkit’s vital parts</vt:lpstr>
      <vt:lpstr>IDR Toolkit‘s vital parts: Classify</vt:lpstr>
      <vt:lpstr>Interlocking technologies</vt:lpstr>
      <vt:lpstr>Precious: „Solution Packages“</vt:lpstr>
      <vt:lpstr>Example: Solution Package  Accounts Payable</vt:lpstr>
      <vt:lpstr>Solution Packages for the IDR Toolkit</vt:lpstr>
      <vt:lpstr>Easy-to-use API, an example</vt:lpstr>
      <vt:lpstr>Typical example for  dynamic interaction: training</vt:lpstr>
      <vt:lpstr>IDR Toolkit control data</vt:lpstr>
      <vt:lpstr>IDR Toolkit configuration with the Solution Designer</vt:lpstr>
      <vt:lpstr>IDR Toolkit configuration with the Solution Designer</vt:lpstr>
      <vt:lpstr>Operating systems supported  by the IDR Toolkit</vt:lpstr>
      <vt:lpstr>Flexible licensing mechanisms  for our partners</vt:lpstr>
      <vt:lpstr>IDR Toolkit  deliverable and performance</vt:lpstr>
      <vt:lpstr>IDR Intelligent Document Recognition - the I.R.I.S. way -</vt:lpstr>
      <vt:lpstr>IDR Toolkit</vt:lpstr>
      <vt:lpstr> Thank you very much for  your attention.  Enjoy your visit.</vt:lpstr>
    </vt:vector>
  </TitlesOfParts>
  <Company>Iris_Group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crochign</dc:creator>
  <cp:lastModifiedBy>Manfred Traeger</cp:lastModifiedBy>
  <cp:revision>329</cp:revision>
  <dcterms:created xsi:type="dcterms:W3CDTF">2009-01-06T16:34:48Z</dcterms:created>
  <dcterms:modified xsi:type="dcterms:W3CDTF">2009-01-28T13:06:35Z</dcterms:modified>
</cp:coreProperties>
</file>