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Default Extension="bin" ContentType="application/vnd.openxmlformats-officedocument.oleObject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notesSlides/notesSlide13.xml" ContentType="application/vnd.openxmlformats-officedocument.presentationml.notesSlide+xml"/>
  <Override PartName="/ppt/diagrams/colors9.xml" ContentType="application/vnd.openxmlformats-officedocument.drawingml.diagramColors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8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notesSlides/notesSlide6.xml" ContentType="application/vnd.openxmlformats-officedocument.presentationml.notesSlide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colors6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layout11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302" r:id="rId3"/>
    <p:sldId id="303" r:id="rId4"/>
    <p:sldId id="277" r:id="rId5"/>
    <p:sldId id="282" r:id="rId6"/>
    <p:sldId id="279" r:id="rId7"/>
    <p:sldId id="306" r:id="rId8"/>
    <p:sldId id="278" r:id="rId9"/>
    <p:sldId id="280" r:id="rId10"/>
    <p:sldId id="283" r:id="rId11"/>
    <p:sldId id="300" r:id="rId12"/>
    <p:sldId id="285" r:id="rId13"/>
    <p:sldId id="286" r:id="rId14"/>
    <p:sldId id="287" r:id="rId15"/>
    <p:sldId id="288" r:id="rId16"/>
    <p:sldId id="289" r:id="rId17"/>
    <p:sldId id="290" r:id="rId18"/>
    <p:sldId id="259" r:id="rId19"/>
    <p:sldId id="291" r:id="rId20"/>
    <p:sldId id="292" r:id="rId21"/>
    <p:sldId id="293" r:id="rId22"/>
    <p:sldId id="294" r:id="rId23"/>
    <p:sldId id="304" r:id="rId24"/>
    <p:sldId id="295" r:id="rId25"/>
    <p:sldId id="296" r:id="rId26"/>
    <p:sldId id="297" r:id="rId27"/>
    <p:sldId id="298" r:id="rId28"/>
    <p:sldId id="309" r:id="rId29"/>
    <p:sldId id="281" r:id="rId30"/>
    <p:sldId id="301" r:id="rId31"/>
    <p:sldId id="307" r:id="rId32"/>
    <p:sldId id="299" r:id="rId33"/>
    <p:sldId id="305" r:id="rId34"/>
    <p:sldId id="274" r:id="rId35"/>
    <p:sldId id="308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C52D"/>
    <a:srgbClr val="F3D25B"/>
    <a:srgbClr val="4F81B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4580" autoAdjust="0"/>
    <p:restoredTop sz="86457" autoAdjust="0"/>
  </p:normalViewPr>
  <p:slideViewPr>
    <p:cSldViewPr>
      <p:cViewPr varScale="1">
        <p:scale>
          <a:sx n="66" d="100"/>
          <a:sy n="66" d="100"/>
        </p:scale>
        <p:origin x="-114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1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7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8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#9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#10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#1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#1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#1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25459-7874-4EE8-A2DB-C8490F5C8115}" type="doc">
      <dgm:prSet loTypeId="urn:microsoft.com/office/officeart/2005/8/layout/vList5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fr-BE"/>
        </a:p>
      </dgm:t>
    </dgm:pt>
    <dgm:pt modelId="{19E36041-5BB6-4319-886E-684688202CE8}">
      <dgm:prSet/>
      <dgm:spPr/>
      <dgm:t>
        <a:bodyPr/>
        <a:lstStyle/>
        <a:p>
          <a:pPr rtl="0"/>
          <a:r>
            <a:rPr lang="en-US" dirty="0" smtClean="0"/>
            <a:t>Applications</a:t>
          </a:r>
          <a:endParaRPr lang="fr-BE" dirty="0"/>
        </a:p>
      </dgm:t>
    </dgm:pt>
    <dgm:pt modelId="{E2B8A866-5ED0-4B87-8365-BB0444797282}" type="parTrans" cxnId="{25FA5A37-2A6B-4AA2-BDAC-972739FEB862}">
      <dgm:prSet/>
      <dgm:spPr/>
      <dgm:t>
        <a:bodyPr/>
        <a:lstStyle/>
        <a:p>
          <a:endParaRPr lang="fr-BE"/>
        </a:p>
      </dgm:t>
    </dgm:pt>
    <dgm:pt modelId="{9D4E22C4-8240-4774-8161-652BF5819B92}" type="sibTrans" cxnId="{25FA5A37-2A6B-4AA2-BDAC-972739FEB862}">
      <dgm:prSet/>
      <dgm:spPr/>
      <dgm:t>
        <a:bodyPr/>
        <a:lstStyle/>
        <a:p>
          <a:endParaRPr lang="fr-BE"/>
        </a:p>
      </dgm:t>
    </dgm:pt>
    <dgm:pt modelId="{0944918F-3054-4225-93B0-E6151A49E7AA}">
      <dgm:prSet custT="1"/>
      <dgm:spPr/>
      <dgm:t>
        <a:bodyPr/>
        <a:lstStyle/>
        <a:p>
          <a:pPr rtl="0"/>
          <a:r>
            <a:rPr lang="en-US" sz="1800" baseline="0" dirty="0" smtClean="0"/>
            <a:t>Document Archiving and Retrieval</a:t>
          </a:r>
          <a:endParaRPr lang="fr-BE" sz="1800" dirty="0"/>
        </a:p>
      </dgm:t>
    </dgm:pt>
    <dgm:pt modelId="{A3D128B2-6AD3-448F-B5B5-A3D7867C7917}" type="parTrans" cxnId="{97C3A17A-C1A0-4179-A948-9C53FFBE3A23}">
      <dgm:prSet/>
      <dgm:spPr/>
      <dgm:t>
        <a:bodyPr/>
        <a:lstStyle/>
        <a:p>
          <a:endParaRPr lang="fr-BE"/>
        </a:p>
      </dgm:t>
    </dgm:pt>
    <dgm:pt modelId="{EE0FA4D7-2268-4090-AC4D-CF776353C9EC}" type="sibTrans" cxnId="{97C3A17A-C1A0-4179-A948-9C53FFBE3A23}">
      <dgm:prSet/>
      <dgm:spPr/>
      <dgm:t>
        <a:bodyPr/>
        <a:lstStyle/>
        <a:p>
          <a:endParaRPr lang="fr-BE"/>
        </a:p>
      </dgm:t>
    </dgm:pt>
    <dgm:pt modelId="{E31E92A5-4187-412A-873A-981E0C7E55C5}">
      <dgm:prSet custT="1"/>
      <dgm:spPr/>
      <dgm:t>
        <a:bodyPr/>
        <a:lstStyle/>
        <a:p>
          <a:pPr rtl="0"/>
          <a:r>
            <a:rPr lang="en-US" sz="1800" dirty="0" smtClean="0"/>
            <a:t>Automatic Document Reading (ADR)</a:t>
          </a:r>
          <a:endParaRPr lang="fr-BE" sz="1800" dirty="0"/>
        </a:p>
      </dgm:t>
    </dgm:pt>
    <dgm:pt modelId="{3D106431-202B-46AC-9058-A67D6DA2F63A}" type="parTrans" cxnId="{B5F6677A-B49F-4C5C-BA8D-DEC4EDCF0C5D}">
      <dgm:prSet/>
      <dgm:spPr/>
      <dgm:t>
        <a:bodyPr/>
        <a:lstStyle/>
        <a:p>
          <a:endParaRPr lang="fr-BE"/>
        </a:p>
      </dgm:t>
    </dgm:pt>
    <dgm:pt modelId="{9F7F56FD-6A96-4C18-A424-E27035C49A2B}" type="sibTrans" cxnId="{B5F6677A-B49F-4C5C-BA8D-DEC4EDCF0C5D}">
      <dgm:prSet/>
      <dgm:spPr/>
      <dgm:t>
        <a:bodyPr/>
        <a:lstStyle/>
        <a:p>
          <a:endParaRPr lang="fr-BE"/>
        </a:p>
      </dgm:t>
    </dgm:pt>
    <dgm:pt modelId="{C791145A-D4DF-4648-952E-F79751E926C5}">
      <dgm:prSet custT="1"/>
      <dgm:spPr/>
      <dgm:t>
        <a:bodyPr/>
        <a:lstStyle/>
        <a:p>
          <a:pPr rtl="0"/>
          <a:r>
            <a:rPr lang="en-US" sz="1800" dirty="0" smtClean="0"/>
            <a:t>Digital Mailroom</a:t>
          </a:r>
          <a:endParaRPr lang="fr-BE" sz="1500" dirty="0"/>
        </a:p>
      </dgm:t>
    </dgm:pt>
    <dgm:pt modelId="{035DCFF1-17A9-4124-A052-009C19C3275A}" type="parTrans" cxnId="{0854A937-B3C4-4473-9906-44FC9AAFDC42}">
      <dgm:prSet/>
      <dgm:spPr/>
      <dgm:t>
        <a:bodyPr/>
        <a:lstStyle/>
        <a:p>
          <a:endParaRPr lang="fr-BE"/>
        </a:p>
      </dgm:t>
    </dgm:pt>
    <dgm:pt modelId="{6CF45863-067F-43BD-A190-F9548A6D35D5}" type="sibTrans" cxnId="{0854A937-B3C4-4473-9906-44FC9AAFDC42}">
      <dgm:prSet/>
      <dgm:spPr/>
      <dgm:t>
        <a:bodyPr/>
        <a:lstStyle/>
        <a:p>
          <a:endParaRPr lang="fr-BE"/>
        </a:p>
      </dgm:t>
    </dgm:pt>
    <dgm:pt modelId="{D771B414-8747-48FC-876A-1F641FC6E5EC}">
      <dgm:prSet/>
      <dgm:spPr/>
      <dgm:t>
        <a:bodyPr/>
        <a:lstStyle/>
        <a:p>
          <a:pPr rtl="0"/>
          <a:r>
            <a:rPr lang="en-US" dirty="0" smtClean="0"/>
            <a:t>Identification / Classification</a:t>
          </a:r>
          <a:endParaRPr lang="fr-BE" dirty="0"/>
        </a:p>
      </dgm:t>
    </dgm:pt>
    <dgm:pt modelId="{9B2BF980-7636-4F4C-872C-B447598DAD36}" type="parTrans" cxnId="{8DFB79E8-003E-473B-86E9-FC48C25F636D}">
      <dgm:prSet/>
      <dgm:spPr/>
      <dgm:t>
        <a:bodyPr/>
        <a:lstStyle/>
        <a:p>
          <a:endParaRPr lang="fr-BE"/>
        </a:p>
      </dgm:t>
    </dgm:pt>
    <dgm:pt modelId="{6A97183E-FEDC-4902-BD11-ECD81C9A797E}" type="sibTrans" cxnId="{8DFB79E8-003E-473B-86E9-FC48C25F636D}">
      <dgm:prSet/>
      <dgm:spPr/>
      <dgm:t>
        <a:bodyPr/>
        <a:lstStyle/>
        <a:p>
          <a:endParaRPr lang="fr-BE"/>
        </a:p>
      </dgm:t>
    </dgm:pt>
    <dgm:pt modelId="{3C85502D-4B17-4CE6-B6A3-62F4FA7022E8}">
      <dgm:prSet/>
      <dgm:spPr/>
      <dgm:t>
        <a:bodyPr/>
        <a:lstStyle/>
        <a:p>
          <a:pPr rtl="0"/>
          <a:r>
            <a:rPr lang="en-US" dirty="0" smtClean="0"/>
            <a:t>A Little Story…</a:t>
          </a:r>
          <a:endParaRPr lang="fr-BE" dirty="0"/>
        </a:p>
      </dgm:t>
    </dgm:pt>
    <dgm:pt modelId="{44AAD2BB-1B38-4D3C-A204-B6950DB62244}" type="parTrans" cxnId="{2688A99A-1E88-46B6-A5AD-5F20C89E5D2C}">
      <dgm:prSet/>
      <dgm:spPr/>
      <dgm:t>
        <a:bodyPr/>
        <a:lstStyle/>
        <a:p>
          <a:endParaRPr lang="fr-BE"/>
        </a:p>
      </dgm:t>
    </dgm:pt>
    <dgm:pt modelId="{E65B5127-1A10-4F64-9DCE-5725D31384D9}" type="sibTrans" cxnId="{2688A99A-1E88-46B6-A5AD-5F20C89E5D2C}">
      <dgm:prSet/>
      <dgm:spPr/>
      <dgm:t>
        <a:bodyPr/>
        <a:lstStyle/>
        <a:p>
          <a:endParaRPr lang="fr-BE"/>
        </a:p>
      </dgm:t>
    </dgm:pt>
    <dgm:pt modelId="{CD20682C-654A-45FF-B5AC-EDF2DEC47BD0}">
      <dgm:prSet/>
      <dgm:spPr/>
      <dgm:t>
        <a:bodyPr/>
        <a:lstStyle/>
        <a:p>
          <a:pPr rtl="0"/>
          <a:r>
            <a:rPr lang="fr-BE" dirty="0" smtClean="0"/>
            <a:t>Techniques</a:t>
          </a:r>
          <a:endParaRPr lang="fr-BE" dirty="0"/>
        </a:p>
      </dgm:t>
    </dgm:pt>
    <dgm:pt modelId="{7C456CA9-D962-456A-A761-BBFA3C205EE1}" type="parTrans" cxnId="{EE50FEB7-78A8-4B48-8454-CC00863539DD}">
      <dgm:prSet/>
      <dgm:spPr/>
      <dgm:t>
        <a:bodyPr/>
        <a:lstStyle/>
        <a:p>
          <a:endParaRPr lang="fr-BE"/>
        </a:p>
      </dgm:t>
    </dgm:pt>
    <dgm:pt modelId="{4726C88B-1434-40CD-9652-58FFADC31EE5}" type="sibTrans" cxnId="{EE50FEB7-78A8-4B48-8454-CC00863539DD}">
      <dgm:prSet/>
      <dgm:spPr/>
      <dgm:t>
        <a:bodyPr/>
        <a:lstStyle/>
        <a:p>
          <a:endParaRPr lang="fr-BE"/>
        </a:p>
      </dgm:t>
    </dgm:pt>
    <dgm:pt modelId="{B33E4A7B-065F-46DA-BFED-66742E9D0DF4}">
      <dgm:prSet/>
      <dgm:spPr/>
      <dgm:t>
        <a:bodyPr/>
        <a:lstStyle/>
        <a:p>
          <a:pPr rtl="0"/>
          <a:r>
            <a:rPr lang="en-US" dirty="0" smtClean="0"/>
            <a:t>Separation</a:t>
          </a:r>
          <a:endParaRPr lang="fr-BE" dirty="0"/>
        </a:p>
      </dgm:t>
    </dgm:pt>
    <dgm:pt modelId="{25513DAF-FDCA-41F4-8336-9DED8F01D6C3}" type="parTrans" cxnId="{F323ADA0-CD8C-4D29-8129-10A59A83403D}">
      <dgm:prSet/>
      <dgm:spPr/>
      <dgm:t>
        <a:bodyPr/>
        <a:lstStyle/>
        <a:p>
          <a:endParaRPr lang="fr-BE"/>
        </a:p>
      </dgm:t>
    </dgm:pt>
    <dgm:pt modelId="{58A9A1ED-EAFB-4179-B439-B05E782DE41D}" type="sibTrans" cxnId="{F323ADA0-CD8C-4D29-8129-10A59A83403D}">
      <dgm:prSet/>
      <dgm:spPr/>
      <dgm:t>
        <a:bodyPr/>
        <a:lstStyle/>
        <a:p>
          <a:endParaRPr lang="fr-BE"/>
        </a:p>
      </dgm:t>
    </dgm:pt>
    <dgm:pt modelId="{2E3E0921-A98E-4C7E-834D-877E96800621}">
      <dgm:prSet/>
      <dgm:spPr/>
      <dgm:t>
        <a:bodyPr/>
        <a:lstStyle/>
        <a:p>
          <a:pPr rtl="0"/>
          <a:r>
            <a:rPr lang="fr-BE" dirty="0" smtClean="0"/>
            <a:t>The </a:t>
          </a:r>
          <a:r>
            <a:rPr lang="fr-BE" dirty="0" err="1" smtClean="0"/>
            <a:t>Sorting</a:t>
          </a:r>
          <a:r>
            <a:rPr lang="fr-BE" dirty="0" smtClean="0"/>
            <a:t> </a:t>
          </a:r>
          <a:r>
            <a:rPr lang="fr-BE" dirty="0" err="1" smtClean="0"/>
            <a:t>Tree</a:t>
          </a:r>
          <a:endParaRPr lang="fr-BE" dirty="0"/>
        </a:p>
      </dgm:t>
    </dgm:pt>
    <dgm:pt modelId="{CF7FF65F-51CB-4AE1-8566-107700F1D4AC}" type="parTrans" cxnId="{7FA727F9-3EDD-498A-8E4E-219C71F01340}">
      <dgm:prSet/>
      <dgm:spPr/>
      <dgm:t>
        <a:bodyPr/>
        <a:lstStyle/>
        <a:p>
          <a:endParaRPr lang="fr-BE"/>
        </a:p>
      </dgm:t>
    </dgm:pt>
    <dgm:pt modelId="{1FC71270-BB24-439A-91AC-36F3350C8426}" type="sibTrans" cxnId="{7FA727F9-3EDD-498A-8E4E-219C71F01340}">
      <dgm:prSet/>
      <dgm:spPr/>
      <dgm:t>
        <a:bodyPr/>
        <a:lstStyle/>
        <a:p>
          <a:endParaRPr lang="fr-BE"/>
        </a:p>
      </dgm:t>
    </dgm:pt>
    <dgm:pt modelId="{631C23A4-309C-49C0-B5CD-F5BA16E38B8A}">
      <dgm:prSet/>
      <dgm:spPr/>
      <dgm:t>
        <a:bodyPr/>
        <a:lstStyle/>
        <a:p>
          <a:pPr rtl="0"/>
          <a:r>
            <a:rPr lang="fr-BE" dirty="0" err="1" smtClean="0"/>
            <a:t>From</a:t>
          </a:r>
          <a:r>
            <a:rPr lang="fr-BE" dirty="0" smtClean="0"/>
            <a:t> </a:t>
          </a:r>
          <a:r>
            <a:rPr lang="fr-BE" dirty="0" err="1" smtClean="0"/>
            <a:t>structured</a:t>
          </a:r>
          <a:r>
            <a:rPr lang="fr-BE" dirty="0" smtClean="0"/>
            <a:t> </a:t>
          </a:r>
          <a:r>
            <a:rPr lang="fr-BE" dirty="0" err="1" smtClean="0"/>
            <a:t>forms</a:t>
          </a:r>
          <a:r>
            <a:rPr lang="fr-BE" dirty="0" smtClean="0"/>
            <a:t> to </a:t>
          </a:r>
          <a:r>
            <a:rPr lang="fr-BE" dirty="0" err="1" smtClean="0"/>
            <a:t>unstructured</a:t>
          </a:r>
          <a:r>
            <a:rPr lang="fr-BE" dirty="0" smtClean="0"/>
            <a:t> documents</a:t>
          </a:r>
          <a:endParaRPr lang="fr-BE" dirty="0"/>
        </a:p>
      </dgm:t>
    </dgm:pt>
    <dgm:pt modelId="{E3EB8EDE-BCAF-4781-A895-B742D77BEBE1}" type="parTrans" cxnId="{D0B0F104-2349-48F6-A0F5-8A45C61492D2}">
      <dgm:prSet/>
      <dgm:spPr/>
      <dgm:t>
        <a:bodyPr/>
        <a:lstStyle/>
        <a:p>
          <a:endParaRPr lang="fr-BE"/>
        </a:p>
      </dgm:t>
    </dgm:pt>
    <dgm:pt modelId="{FA390061-DB12-4D50-95EA-856403EBA413}" type="sibTrans" cxnId="{D0B0F104-2349-48F6-A0F5-8A45C61492D2}">
      <dgm:prSet/>
      <dgm:spPr/>
      <dgm:t>
        <a:bodyPr/>
        <a:lstStyle/>
        <a:p>
          <a:endParaRPr lang="fr-BE"/>
        </a:p>
      </dgm:t>
    </dgm:pt>
    <dgm:pt modelId="{B4EE2F27-E69C-444E-BEF8-D8414574FD11}">
      <dgm:prSet/>
      <dgm:spPr/>
      <dgm:t>
        <a:bodyPr/>
        <a:lstStyle/>
        <a:p>
          <a:pPr rtl="0"/>
          <a:r>
            <a:rPr lang="fr-BE" dirty="0" err="1" smtClean="0"/>
            <a:t>Combination</a:t>
          </a:r>
          <a:r>
            <a:rPr lang="fr-BE" dirty="0" smtClean="0"/>
            <a:t> of techniques</a:t>
          </a:r>
          <a:endParaRPr lang="fr-BE" dirty="0"/>
        </a:p>
      </dgm:t>
    </dgm:pt>
    <dgm:pt modelId="{CCBCE5F5-0FAB-49AD-95FF-1E1B9BC9DE54}" type="parTrans" cxnId="{2D4B2ACA-C5F7-4BD0-AA0D-153EBF19DCAF}">
      <dgm:prSet/>
      <dgm:spPr/>
      <dgm:t>
        <a:bodyPr/>
        <a:lstStyle/>
        <a:p>
          <a:endParaRPr lang="fr-BE"/>
        </a:p>
      </dgm:t>
    </dgm:pt>
    <dgm:pt modelId="{8EA08E5C-C9D2-4386-97F5-DC29A6CB95C8}" type="sibTrans" cxnId="{2D4B2ACA-C5F7-4BD0-AA0D-153EBF19DCAF}">
      <dgm:prSet/>
      <dgm:spPr/>
      <dgm:t>
        <a:bodyPr/>
        <a:lstStyle/>
        <a:p>
          <a:endParaRPr lang="fr-BE"/>
        </a:p>
      </dgm:t>
    </dgm:pt>
    <dgm:pt modelId="{6A68DE9D-58C7-4347-95E3-2DEB11EF081C}" type="pres">
      <dgm:prSet presAssocID="{0BB25459-7874-4EE8-A2DB-C8490F5C811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66C4BB82-BFCE-4848-A43D-9D9BCDADFB1B}" type="pres">
      <dgm:prSet presAssocID="{19E36041-5BB6-4319-886E-684688202CE8}" presName="linNode" presStyleCnt="0"/>
      <dgm:spPr/>
    </dgm:pt>
    <dgm:pt modelId="{9BF9CA37-770C-43BB-80B6-9286CB5C4F0C}" type="pres">
      <dgm:prSet presAssocID="{19E36041-5BB6-4319-886E-684688202CE8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8BEE3CDE-6847-4114-9D47-967603613A8B}" type="pres">
      <dgm:prSet presAssocID="{19E36041-5BB6-4319-886E-684688202CE8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A24AE758-4492-4C2F-A121-21FEFC21DCB5}" type="pres">
      <dgm:prSet presAssocID="{9D4E22C4-8240-4774-8161-652BF5819B92}" presName="sp" presStyleCnt="0"/>
      <dgm:spPr/>
    </dgm:pt>
    <dgm:pt modelId="{B3661E52-6A9D-4E8C-BDE2-2605D1220377}" type="pres">
      <dgm:prSet presAssocID="{CD20682C-654A-45FF-B5AC-EDF2DEC47BD0}" presName="linNode" presStyleCnt="0"/>
      <dgm:spPr/>
    </dgm:pt>
    <dgm:pt modelId="{6897DF6D-6149-44B2-BA89-5DFB556E955E}" type="pres">
      <dgm:prSet presAssocID="{CD20682C-654A-45FF-B5AC-EDF2DEC47BD0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3FC54FF8-10CA-421F-A1AA-2B3A0CD1BF42}" type="pres">
      <dgm:prSet presAssocID="{CD20682C-654A-45FF-B5AC-EDF2DEC47BD0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62F5A611-F91D-4466-A4DC-A92EE1CF00AF}" type="pres">
      <dgm:prSet presAssocID="{4726C88B-1434-40CD-9652-58FFADC31EE5}" presName="sp" presStyleCnt="0"/>
      <dgm:spPr/>
    </dgm:pt>
    <dgm:pt modelId="{5445F549-BCA2-4C9B-872F-1D7974CE72A4}" type="pres">
      <dgm:prSet presAssocID="{3C85502D-4B17-4CE6-B6A3-62F4FA7022E8}" presName="linNode" presStyleCnt="0"/>
      <dgm:spPr/>
    </dgm:pt>
    <dgm:pt modelId="{166F98A0-9FAE-4B2A-A2E4-98ADE8DE44B2}" type="pres">
      <dgm:prSet presAssocID="{3C85502D-4B17-4CE6-B6A3-62F4FA7022E8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7CBEB832-C633-4DD7-8C28-12BD5F469A1F}" type="pres">
      <dgm:prSet presAssocID="{3C85502D-4B17-4CE6-B6A3-62F4FA7022E8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827E34D4-DB30-4106-8FB5-A5228BFC2D27}" type="pres">
      <dgm:prSet presAssocID="{E65B5127-1A10-4F64-9DCE-5725D31384D9}" presName="sp" presStyleCnt="0"/>
      <dgm:spPr/>
    </dgm:pt>
    <dgm:pt modelId="{65402163-E20D-4637-8E19-414EEC31AF92}" type="pres">
      <dgm:prSet presAssocID="{2E3E0921-A98E-4C7E-834D-877E96800621}" presName="linNode" presStyleCnt="0"/>
      <dgm:spPr/>
    </dgm:pt>
    <dgm:pt modelId="{9C6E67DC-AEBC-4C80-8082-BDA51FF5F1A5}" type="pres">
      <dgm:prSet presAssocID="{2E3E0921-A98E-4C7E-834D-877E96800621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16A02C2A-7964-4121-B685-B2A43BBCE5B2}" type="pres">
      <dgm:prSet presAssocID="{2E3E0921-A98E-4C7E-834D-877E96800621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B880744F-F77C-41D8-8F3E-6FFA1A7E8813}" type="presOf" srcId="{D771B414-8747-48FC-876A-1F641FC6E5EC}" destId="{3FC54FF8-10CA-421F-A1AA-2B3A0CD1BF42}" srcOrd="0" destOrd="1" presId="urn:microsoft.com/office/officeart/2005/8/layout/vList5"/>
    <dgm:cxn modelId="{0492CF05-E90A-4BDE-A334-475C2BDC8F7D}" type="presOf" srcId="{631C23A4-309C-49C0-B5CD-F5BA16E38B8A}" destId="{7CBEB832-C633-4DD7-8C28-12BD5F469A1F}" srcOrd="0" destOrd="0" presId="urn:microsoft.com/office/officeart/2005/8/layout/vList5"/>
    <dgm:cxn modelId="{F323ADA0-CD8C-4D29-8129-10A59A83403D}" srcId="{CD20682C-654A-45FF-B5AC-EDF2DEC47BD0}" destId="{B33E4A7B-065F-46DA-BFED-66742E9D0DF4}" srcOrd="0" destOrd="0" parTransId="{25513DAF-FDCA-41F4-8336-9DED8F01D6C3}" sibTransId="{58A9A1ED-EAFB-4179-B439-B05E782DE41D}"/>
    <dgm:cxn modelId="{D0B0F104-2349-48F6-A0F5-8A45C61492D2}" srcId="{3C85502D-4B17-4CE6-B6A3-62F4FA7022E8}" destId="{631C23A4-309C-49C0-B5CD-F5BA16E38B8A}" srcOrd="0" destOrd="0" parTransId="{E3EB8EDE-BCAF-4781-A895-B742D77BEBE1}" sibTransId="{FA390061-DB12-4D50-95EA-856403EBA413}"/>
    <dgm:cxn modelId="{D66EB7F2-2CE1-43A4-ACF3-99256FFC17DF}" type="presOf" srcId="{3C85502D-4B17-4CE6-B6A3-62F4FA7022E8}" destId="{166F98A0-9FAE-4B2A-A2E4-98ADE8DE44B2}" srcOrd="0" destOrd="0" presId="urn:microsoft.com/office/officeart/2005/8/layout/vList5"/>
    <dgm:cxn modelId="{8DFB79E8-003E-473B-86E9-FC48C25F636D}" srcId="{CD20682C-654A-45FF-B5AC-EDF2DEC47BD0}" destId="{D771B414-8747-48FC-876A-1F641FC6E5EC}" srcOrd="1" destOrd="0" parTransId="{9B2BF980-7636-4F4C-872C-B447598DAD36}" sibTransId="{6A97183E-FEDC-4902-BD11-ECD81C9A797E}"/>
    <dgm:cxn modelId="{EE50FEB7-78A8-4B48-8454-CC00863539DD}" srcId="{0BB25459-7874-4EE8-A2DB-C8490F5C8115}" destId="{CD20682C-654A-45FF-B5AC-EDF2DEC47BD0}" srcOrd="1" destOrd="0" parTransId="{7C456CA9-D962-456A-A761-BBFA3C205EE1}" sibTransId="{4726C88B-1434-40CD-9652-58FFADC31EE5}"/>
    <dgm:cxn modelId="{7FA727F9-3EDD-498A-8E4E-219C71F01340}" srcId="{0BB25459-7874-4EE8-A2DB-C8490F5C8115}" destId="{2E3E0921-A98E-4C7E-834D-877E96800621}" srcOrd="3" destOrd="0" parTransId="{CF7FF65F-51CB-4AE1-8566-107700F1D4AC}" sibTransId="{1FC71270-BB24-439A-91AC-36F3350C8426}"/>
    <dgm:cxn modelId="{FC3D7C05-9BC1-4E72-9E45-CE3F40CBB80C}" type="presOf" srcId="{CD20682C-654A-45FF-B5AC-EDF2DEC47BD0}" destId="{6897DF6D-6149-44B2-BA89-5DFB556E955E}" srcOrd="0" destOrd="0" presId="urn:microsoft.com/office/officeart/2005/8/layout/vList5"/>
    <dgm:cxn modelId="{36936414-B236-4C2A-9E50-4F30405F1B5B}" type="presOf" srcId="{E31E92A5-4187-412A-873A-981E0C7E55C5}" destId="{8BEE3CDE-6847-4114-9D47-967603613A8B}" srcOrd="0" destOrd="1" presId="urn:microsoft.com/office/officeart/2005/8/layout/vList5"/>
    <dgm:cxn modelId="{FA86B14F-B253-45F6-AFCA-0740780318C9}" type="presOf" srcId="{0BB25459-7874-4EE8-A2DB-C8490F5C8115}" destId="{6A68DE9D-58C7-4347-95E3-2DEB11EF081C}" srcOrd="0" destOrd="0" presId="urn:microsoft.com/office/officeart/2005/8/layout/vList5"/>
    <dgm:cxn modelId="{25FA5A37-2A6B-4AA2-BDAC-972739FEB862}" srcId="{0BB25459-7874-4EE8-A2DB-C8490F5C8115}" destId="{19E36041-5BB6-4319-886E-684688202CE8}" srcOrd="0" destOrd="0" parTransId="{E2B8A866-5ED0-4B87-8365-BB0444797282}" sibTransId="{9D4E22C4-8240-4774-8161-652BF5819B92}"/>
    <dgm:cxn modelId="{DDF9706C-FFA3-4C3A-AD98-2DA98A3A0F65}" type="presOf" srcId="{0944918F-3054-4225-93B0-E6151A49E7AA}" destId="{8BEE3CDE-6847-4114-9D47-967603613A8B}" srcOrd="0" destOrd="0" presId="urn:microsoft.com/office/officeart/2005/8/layout/vList5"/>
    <dgm:cxn modelId="{2688A99A-1E88-46B6-A5AD-5F20C89E5D2C}" srcId="{0BB25459-7874-4EE8-A2DB-C8490F5C8115}" destId="{3C85502D-4B17-4CE6-B6A3-62F4FA7022E8}" srcOrd="2" destOrd="0" parTransId="{44AAD2BB-1B38-4D3C-A204-B6950DB62244}" sibTransId="{E65B5127-1A10-4F64-9DCE-5725D31384D9}"/>
    <dgm:cxn modelId="{0854A937-B3C4-4473-9906-44FC9AAFDC42}" srcId="{19E36041-5BB6-4319-886E-684688202CE8}" destId="{C791145A-D4DF-4648-952E-F79751E926C5}" srcOrd="2" destOrd="0" parTransId="{035DCFF1-17A9-4124-A052-009C19C3275A}" sibTransId="{6CF45863-067F-43BD-A190-F9548A6D35D5}"/>
    <dgm:cxn modelId="{D6B6EFC8-015A-4D54-B762-431549910080}" type="presOf" srcId="{19E36041-5BB6-4319-886E-684688202CE8}" destId="{9BF9CA37-770C-43BB-80B6-9286CB5C4F0C}" srcOrd="0" destOrd="0" presId="urn:microsoft.com/office/officeart/2005/8/layout/vList5"/>
    <dgm:cxn modelId="{BF500BAE-F827-4BE8-9214-A581234FE228}" type="presOf" srcId="{B33E4A7B-065F-46DA-BFED-66742E9D0DF4}" destId="{3FC54FF8-10CA-421F-A1AA-2B3A0CD1BF42}" srcOrd="0" destOrd="0" presId="urn:microsoft.com/office/officeart/2005/8/layout/vList5"/>
    <dgm:cxn modelId="{E7C2ED91-CAB0-4544-AF11-F6031077EC5C}" type="presOf" srcId="{2E3E0921-A98E-4C7E-834D-877E96800621}" destId="{9C6E67DC-AEBC-4C80-8082-BDA51FF5F1A5}" srcOrd="0" destOrd="0" presId="urn:microsoft.com/office/officeart/2005/8/layout/vList5"/>
    <dgm:cxn modelId="{2D4B2ACA-C5F7-4BD0-AA0D-153EBF19DCAF}" srcId="{2E3E0921-A98E-4C7E-834D-877E96800621}" destId="{B4EE2F27-E69C-444E-BEF8-D8414574FD11}" srcOrd="0" destOrd="0" parTransId="{CCBCE5F5-0FAB-49AD-95FF-1E1B9BC9DE54}" sibTransId="{8EA08E5C-C9D2-4386-97F5-DC29A6CB95C8}"/>
    <dgm:cxn modelId="{B5F6677A-B49F-4C5C-BA8D-DEC4EDCF0C5D}" srcId="{19E36041-5BB6-4319-886E-684688202CE8}" destId="{E31E92A5-4187-412A-873A-981E0C7E55C5}" srcOrd="1" destOrd="0" parTransId="{3D106431-202B-46AC-9058-A67D6DA2F63A}" sibTransId="{9F7F56FD-6A96-4C18-A424-E27035C49A2B}"/>
    <dgm:cxn modelId="{97C3A17A-C1A0-4179-A948-9C53FFBE3A23}" srcId="{19E36041-5BB6-4319-886E-684688202CE8}" destId="{0944918F-3054-4225-93B0-E6151A49E7AA}" srcOrd="0" destOrd="0" parTransId="{A3D128B2-6AD3-448F-B5B5-A3D7867C7917}" sibTransId="{EE0FA4D7-2268-4090-AC4D-CF776353C9EC}"/>
    <dgm:cxn modelId="{0F793030-5D1E-4C88-8D57-C0A958C3A88B}" type="presOf" srcId="{B4EE2F27-E69C-444E-BEF8-D8414574FD11}" destId="{16A02C2A-7964-4121-B685-B2A43BBCE5B2}" srcOrd="0" destOrd="0" presId="urn:microsoft.com/office/officeart/2005/8/layout/vList5"/>
    <dgm:cxn modelId="{810EF9E7-0EE8-48E5-BDB6-88198F9D1B6B}" type="presOf" srcId="{C791145A-D4DF-4648-952E-F79751E926C5}" destId="{8BEE3CDE-6847-4114-9D47-967603613A8B}" srcOrd="0" destOrd="2" presId="urn:microsoft.com/office/officeart/2005/8/layout/vList5"/>
    <dgm:cxn modelId="{2CA46A6B-6CED-4AC8-8515-E0100ED147CB}" type="presParOf" srcId="{6A68DE9D-58C7-4347-95E3-2DEB11EF081C}" destId="{66C4BB82-BFCE-4848-A43D-9D9BCDADFB1B}" srcOrd="0" destOrd="0" presId="urn:microsoft.com/office/officeart/2005/8/layout/vList5"/>
    <dgm:cxn modelId="{A9F41001-80C2-4331-B389-33ABD2679ACA}" type="presParOf" srcId="{66C4BB82-BFCE-4848-A43D-9D9BCDADFB1B}" destId="{9BF9CA37-770C-43BB-80B6-9286CB5C4F0C}" srcOrd="0" destOrd="0" presId="urn:microsoft.com/office/officeart/2005/8/layout/vList5"/>
    <dgm:cxn modelId="{14F3951B-28C4-48C4-851D-E09068C03F3D}" type="presParOf" srcId="{66C4BB82-BFCE-4848-A43D-9D9BCDADFB1B}" destId="{8BEE3CDE-6847-4114-9D47-967603613A8B}" srcOrd="1" destOrd="0" presId="urn:microsoft.com/office/officeart/2005/8/layout/vList5"/>
    <dgm:cxn modelId="{16BBAFC3-09E7-4396-8EDC-63BA621C1510}" type="presParOf" srcId="{6A68DE9D-58C7-4347-95E3-2DEB11EF081C}" destId="{A24AE758-4492-4C2F-A121-21FEFC21DCB5}" srcOrd="1" destOrd="0" presId="urn:microsoft.com/office/officeart/2005/8/layout/vList5"/>
    <dgm:cxn modelId="{66BA0A22-A66D-4A44-8210-8603B95644FB}" type="presParOf" srcId="{6A68DE9D-58C7-4347-95E3-2DEB11EF081C}" destId="{B3661E52-6A9D-4E8C-BDE2-2605D1220377}" srcOrd="2" destOrd="0" presId="urn:microsoft.com/office/officeart/2005/8/layout/vList5"/>
    <dgm:cxn modelId="{6E578084-AD74-4002-BF26-45F756FFCC9E}" type="presParOf" srcId="{B3661E52-6A9D-4E8C-BDE2-2605D1220377}" destId="{6897DF6D-6149-44B2-BA89-5DFB556E955E}" srcOrd="0" destOrd="0" presId="urn:microsoft.com/office/officeart/2005/8/layout/vList5"/>
    <dgm:cxn modelId="{2BD83B20-5EFD-4550-8188-6B491E78090D}" type="presParOf" srcId="{B3661E52-6A9D-4E8C-BDE2-2605D1220377}" destId="{3FC54FF8-10CA-421F-A1AA-2B3A0CD1BF42}" srcOrd="1" destOrd="0" presId="urn:microsoft.com/office/officeart/2005/8/layout/vList5"/>
    <dgm:cxn modelId="{80C04569-4685-4D80-8645-6AC9074347AC}" type="presParOf" srcId="{6A68DE9D-58C7-4347-95E3-2DEB11EF081C}" destId="{62F5A611-F91D-4466-A4DC-A92EE1CF00AF}" srcOrd="3" destOrd="0" presId="urn:microsoft.com/office/officeart/2005/8/layout/vList5"/>
    <dgm:cxn modelId="{4ABC3B8F-3102-4511-AB04-39CEE464829E}" type="presParOf" srcId="{6A68DE9D-58C7-4347-95E3-2DEB11EF081C}" destId="{5445F549-BCA2-4C9B-872F-1D7974CE72A4}" srcOrd="4" destOrd="0" presId="urn:microsoft.com/office/officeart/2005/8/layout/vList5"/>
    <dgm:cxn modelId="{3A25305E-2B26-4B38-A8F9-EA5B662A9395}" type="presParOf" srcId="{5445F549-BCA2-4C9B-872F-1D7974CE72A4}" destId="{166F98A0-9FAE-4B2A-A2E4-98ADE8DE44B2}" srcOrd="0" destOrd="0" presId="urn:microsoft.com/office/officeart/2005/8/layout/vList5"/>
    <dgm:cxn modelId="{6FAA12F7-959E-4B83-A7D6-3CB6195D6E88}" type="presParOf" srcId="{5445F549-BCA2-4C9B-872F-1D7974CE72A4}" destId="{7CBEB832-C633-4DD7-8C28-12BD5F469A1F}" srcOrd="1" destOrd="0" presId="urn:microsoft.com/office/officeart/2005/8/layout/vList5"/>
    <dgm:cxn modelId="{BF29D559-7469-431B-8643-D383584883D5}" type="presParOf" srcId="{6A68DE9D-58C7-4347-95E3-2DEB11EF081C}" destId="{827E34D4-DB30-4106-8FB5-A5228BFC2D27}" srcOrd="5" destOrd="0" presId="urn:microsoft.com/office/officeart/2005/8/layout/vList5"/>
    <dgm:cxn modelId="{03AD3863-225F-4285-AEBA-99846D89ECD7}" type="presParOf" srcId="{6A68DE9D-58C7-4347-95E3-2DEB11EF081C}" destId="{65402163-E20D-4637-8E19-414EEC31AF92}" srcOrd="6" destOrd="0" presId="urn:microsoft.com/office/officeart/2005/8/layout/vList5"/>
    <dgm:cxn modelId="{D516A9E2-BFB3-4F57-B70F-3D7E5410FBD6}" type="presParOf" srcId="{65402163-E20D-4637-8E19-414EEC31AF92}" destId="{9C6E67DC-AEBC-4C80-8082-BDA51FF5F1A5}" srcOrd="0" destOrd="0" presId="urn:microsoft.com/office/officeart/2005/8/layout/vList5"/>
    <dgm:cxn modelId="{8EED37BC-FC07-4307-9D74-B8BBE6C034B2}" type="presParOf" srcId="{65402163-E20D-4637-8E19-414EEC31AF92}" destId="{16A02C2A-7964-4121-B685-B2A43BBCE5B2}" srcOrd="1" destOrd="0" presId="urn:microsoft.com/office/officeart/2005/8/layout/vList5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DABAF16-5F7C-4454-B4CC-C35FB8516ED5}" type="doc">
      <dgm:prSet loTypeId="urn:microsoft.com/office/officeart/2005/8/layout/hProcess9" loCatId="process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fr-BE"/>
        </a:p>
      </dgm:t>
    </dgm:pt>
    <dgm:pt modelId="{A39D0B64-0560-46A9-B896-A1E2F63B66D5}">
      <dgm:prSet/>
      <dgm:spPr/>
      <dgm:t>
        <a:bodyPr/>
        <a:lstStyle/>
        <a:p>
          <a:pPr rtl="0"/>
          <a:r>
            <a:rPr lang="en-US" baseline="0" dirty="0" smtClean="0"/>
            <a:t>Capture a document</a:t>
          </a:r>
          <a:endParaRPr lang="fr-BE" dirty="0"/>
        </a:p>
      </dgm:t>
    </dgm:pt>
    <dgm:pt modelId="{AF18CA5C-74A8-47B8-900E-5AA2230BC3BF}" type="parTrans" cxnId="{738BB1CF-C41B-42E1-8EF0-3A7FF743905F}">
      <dgm:prSet/>
      <dgm:spPr/>
      <dgm:t>
        <a:bodyPr/>
        <a:lstStyle/>
        <a:p>
          <a:endParaRPr lang="fr-BE"/>
        </a:p>
      </dgm:t>
    </dgm:pt>
    <dgm:pt modelId="{FD8F29E1-4331-4FAF-B79E-7FF8212793E6}" type="sibTrans" cxnId="{738BB1CF-C41B-42E1-8EF0-3A7FF743905F}">
      <dgm:prSet/>
      <dgm:spPr/>
      <dgm:t>
        <a:bodyPr/>
        <a:lstStyle/>
        <a:p>
          <a:endParaRPr lang="fr-BE"/>
        </a:p>
      </dgm:t>
    </dgm:pt>
    <dgm:pt modelId="{42225720-F9CE-482D-8553-FF87C29AFC7B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baseline="0" dirty="0" smtClean="0"/>
            <a:t>Identify the document type</a:t>
          </a:r>
          <a:endParaRPr lang="fr-BE" dirty="0"/>
        </a:p>
      </dgm:t>
    </dgm:pt>
    <dgm:pt modelId="{A3CF412F-FF14-40E7-AA1E-91E102F22541}" type="parTrans" cxnId="{4993EB63-C64E-49D3-9355-3D693441E9B2}">
      <dgm:prSet/>
      <dgm:spPr/>
      <dgm:t>
        <a:bodyPr/>
        <a:lstStyle/>
        <a:p>
          <a:endParaRPr lang="fr-BE"/>
        </a:p>
      </dgm:t>
    </dgm:pt>
    <dgm:pt modelId="{50B228A4-64C1-40CC-B5B1-11CB34AC29B6}" type="sibTrans" cxnId="{4993EB63-C64E-49D3-9355-3D693441E9B2}">
      <dgm:prSet/>
      <dgm:spPr/>
      <dgm:t>
        <a:bodyPr/>
        <a:lstStyle/>
        <a:p>
          <a:endParaRPr lang="fr-BE"/>
        </a:p>
      </dgm:t>
    </dgm:pt>
    <dgm:pt modelId="{5E948A81-F928-4C50-9B48-036FB8566C9C}">
      <dgm:prSet/>
      <dgm:spPr/>
      <dgm:t>
        <a:bodyPr/>
        <a:lstStyle/>
        <a:p>
          <a:pPr rtl="0"/>
          <a:r>
            <a:rPr lang="en-US" baseline="0" dirty="0" smtClean="0"/>
            <a:t>Extract indexes</a:t>
          </a:r>
          <a:endParaRPr lang="fr-BE" dirty="0"/>
        </a:p>
      </dgm:t>
    </dgm:pt>
    <dgm:pt modelId="{24FB9811-9C59-426E-B1E9-F08660003E8F}" type="parTrans" cxnId="{8C7CA165-202E-46D8-8D39-94CD04C2F380}">
      <dgm:prSet/>
      <dgm:spPr/>
      <dgm:t>
        <a:bodyPr/>
        <a:lstStyle/>
        <a:p>
          <a:endParaRPr lang="fr-BE"/>
        </a:p>
      </dgm:t>
    </dgm:pt>
    <dgm:pt modelId="{2719F18C-FF5B-4189-8F3B-6DEE8E2F4794}" type="sibTrans" cxnId="{8C7CA165-202E-46D8-8D39-94CD04C2F380}">
      <dgm:prSet/>
      <dgm:spPr/>
      <dgm:t>
        <a:bodyPr/>
        <a:lstStyle/>
        <a:p>
          <a:endParaRPr lang="fr-BE"/>
        </a:p>
      </dgm:t>
    </dgm:pt>
    <dgm:pt modelId="{253DC2C3-516A-40B8-A6CD-55C9214DA5AA}">
      <dgm:prSet/>
      <dgm:spPr/>
      <dgm:t>
        <a:bodyPr/>
        <a:lstStyle/>
        <a:p>
          <a:pPr rtl="0"/>
          <a:r>
            <a:rPr lang="en-US" baseline="0" dirty="0" smtClean="0"/>
            <a:t>manually or automatically (ADR)</a:t>
          </a:r>
          <a:endParaRPr lang="en-US" baseline="0" dirty="0"/>
        </a:p>
      </dgm:t>
    </dgm:pt>
    <dgm:pt modelId="{264C61CD-00E1-46D4-A008-698F462178E4}" type="parTrans" cxnId="{1D9311A5-DAB1-4170-8024-8E78EB4D0F4C}">
      <dgm:prSet/>
      <dgm:spPr/>
      <dgm:t>
        <a:bodyPr/>
        <a:lstStyle/>
        <a:p>
          <a:endParaRPr lang="fr-BE"/>
        </a:p>
      </dgm:t>
    </dgm:pt>
    <dgm:pt modelId="{F595A297-31B6-4266-AC5C-4D237FB3E3CE}" type="sibTrans" cxnId="{1D9311A5-DAB1-4170-8024-8E78EB4D0F4C}">
      <dgm:prSet/>
      <dgm:spPr/>
      <dgm:t>
        <a:bodyPr/>
        <a:lstStyle/>
        <a:p>
          <a:endParaRPr lang="fr-BE"/>
        </a:p>
      </dgm:t>
    </dgm:pt>
    <dgm:pt modelId="{4EB8C054-AE38-4740-B3A6-B8AFF3ADB0E1}" type="pres">
      <dgm:prSet presAssocID="{0DABAF16-5F7C-4454-B4CC-C35FB8516ED5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B7EBF3A7-C976-48A1-97B7-E57090891A57}" type="pres">
      <dgm:prSet presAssocID="{0DABAF16-5F7C-4454-B4CC-C35FB8516ED5}" presName="arrow" presStyleLbl="bgShp" presStyleIdx="0" presStyleCnt="1" custScaleX="116422"/>
      <dgm:spPr/>
    </dgm:pt>
    <dgm:pt modelId="{71C68CD4-CC4F-437C-AD08-8D0E1F5E9D96}" type="pres">
      <dgm:prSet presAssocID="{0DABAF16-5F7C-4454-B4CC-C35FB8516ED5}" presName="linearProcess" presStyleCnt="0"/>
      <dgm:spPr/>
    </dgm:pt>
    <dgm:pt modelId="{B840354F-36A2-4376-AA94-6C6F5D082660}" type="pres">
      <dgm:prSet presAssocID="{A39D0B64-0560-46A9-B896-A1E2F63B66D5}" presName="textNode" presStyleLbl="node1" presStyleIdx="0" presStyleCnt="3" custScaleX="6993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7F0A23C1-34F4-4AF2-BA4A-AADB71067406}" type="pres">
      <dgm:prSet presAssocID="{FD8F29E1-4331-4FAF-B79E-7FF8212793E6}" presName="sibTrans" presStyleCnt="0"/>
      <dgm:spPr/>
    </dgm:pt>
    <dgm:pt modelId="{0752D284-9931-4B27-B3EA-B8F8D161FCFF}" type="pres">
      <dgm:prSet presAssocID="{42225720-F9CE-482D-8553-FF87C29AFC7B}" presName="textNode" presStyleLbl="node1" presStyleIdx="1" presStyleCnt="3" custScaleX="90795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E83A077E-1D66-4EA1-ACBA-829C5CE3C65F}" type="pres">
      <dgm:prSet presAssocID="{50B228A4-64C1-40CC-B5B1-11CB34AC29B6}" presName="sibTrans" presStyleCnt="0"/>
      <dgm:spPr/>
    </dgm:pt>
    <dgm:pt modelId="{F69AA6FB-2D74-492B-AADB-214869B47AEC}" type="pres">
      <dgm:prSet presAssocID="{5E948A81-F928-4C50-9B48-036FB8566C9C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4993EB63-C64E-49D3-9355-3D693441E9B2}" srcId="{0DABAF16-5F7C-4454-B4CC-C35FB8516ED5}" destId="{42225720-F9CE-482D-8553-FF87C29AFC7B}" srcOrd="1" destOrd="0" parTransId="{A3CF412F-FF14-40E7-AA1E-91E102F22541}" sibTransId="{50B228A4-64C1-40CC-B5B1-11CB34AC29B6}"/>
    <dgm:cxn modelId="{2E164D52-0D16-4C34-A766-715E8E84A456}" type="presOf" srcId="{0DABAF16-5F7C-4454-B4CC-C35FB8516ED5}" destId="{4EB8C054-AE38-4740-B3A6-B8AFF3ADB0E1}" srcOrd="0" destOrd="0" presId="urn:microsoft.com/office/officeart/2005/8/layout/hProcess9"/>
    <dgm:cxn modelId="{8C7CA165-202E-46D8-8D39-94CD04C2F380}" srcId="{0DABAF16-5F7C-4454-B4CC-C35FB8516ED5}" destId="{5E948A81-F928-4C50-9B48-036FB8566C9C}" srcOrd="2" destOrd="0" parTransId="{24FB9811-9C59-426E-B1E9-F08660003E8F}" sibTransId="{2719F18C-FF5B-4189-8F3B-6DEE8E2F4794}"/>
    <dgm:cxn modelId="{9F3CA49C-D0E0-44BF-AA5A-FBAA4CACE265}" type="presOf" srcId="{A39D0B64-0560-46A9-B896-A1E2F63B66D5}" destId="{B840354F-36A2-4376-AA94-6C6F5D082660}" srcOrd="0" destOrd="0" presId="urn:microsoft.com/office/officeart/2005/8/layout/hProcess9"/>
    <dgm:cxn modelId="{83D5CFA7-A9D7-4514-B4FB-AD0975341BB1}" type="presOf" srcId="{253DC2C3-516A-40B8-A6CD-55C9214DA5AA}" destId="{F69AA6FB-2D74-492B-AADB-214869B47AEC}" srcOrd="0" destOrd="1" presId="urn:microsoft.com/office/officeart/2005/8/layout/hProcess9"/>
    <dgm:cxn modelId="{738BB1CF-C41B-42E1-8EF0-3A7FF743905F}" srcId="{0DABAF16-5F7C-4454-B4CC-C35FB8516ED5}" destId="{A39D0B64-0560-46A9-B896-A1E2F63B66D5}" srcOrd="0" destOrd="0" parTransId="{AF18CA5C-74A8-47B8-900E-5AA2230BC3BF}" sibTransId="{FD8F29E1-4331-4FAF-B79E-7FF8212793E6}"/>
    <dgm:cxn modelId="{9B7E5C92-AD37-4E5E-864F-328263CA365A}" type="presOf" srcId="{42225720-F9CE-482D-8553-FF87C29AFC7B}" destId="{0752D284-9931-4B27-B3EA-B8F8D161FCFF}" srcOrd="0" destOrd="0" presId="urn:microsoft.com/office/officeart/2005/8/layout/hProcess9"/>
    <dgm:cxn modelId="{80E827F7-DF94-4D25-A020-C72517F69837}" type="presOf" srcId="{5E948A81-F928-4C50-9B48-036FB8566C9C}" destId="{F69AA6FB-2D74-492B-AADB-214869B47AEC}" srcOrd="0" destOrd="0" presId="urn:microsoft.com/office/officeart/2005/8/layout/hProcess9"/>
    <dgm:cxn modelId="{1D9311A5-DAB1-4170-8024-8E78EB4D0F4C}" srcId="{5E948A81-F928-4C50-9B48-036FB8566C9C}" destId="{253DC2C3-516A-40B8-A6CD-55C9214DA5AA}" srcOrd="0" destOrd="0" parTransId="{264C61CD-00E1-46D4-A008-698F462178E4}" sibTransId="{F595A297-31B6-4266-AC5C-4D237FB3E3CE}"/>
    <dgm:cxn modelId="{24D9C7E4-CE9A-463E-A270-E603EDC54DA9}" type="presParOf" srcId="{4EB8C054-AE38-4740-B3A6-B8AFF3ADB0E1}" destId="{B7EBF3A7-C976-48A1-97B7-E57090891A57}" srcOrd="0" destOrd="0" presId="urn:microsoft.com/office/officeart/2005/8/layout/hProcess9"/>
    <dgm:cxn modelId="{F8EFE8E0-FCD9-41F9-93CD-2F0BDBE541FD}" type="presParOf" srcId="{4EB8C054-AE38-4740-B3A6-B8AFF3ADB0E1}" destId="{71C68CD4-CC4F-437C-AD08-8D0E1F5E9D96}" srcOrd="1" destOrd="0" presId="urn:microsoft.com/office/officeart/2005/8/layout/hProcess9"/>
    <dgm:cxn modelId="{CBD52379-A250-4952-93F6-C74D48820D12}" type="presParOf" srcId="{71C68CD4-CC4F-437C-AD08-8D0E1F5E9D96}" destId="{B840354F-36A2-4376-AA94-6C6F5D082660}" srcOrd="0" destOrd="0" presId="urn:microsoft.com/office/officeart/2005/8/layout/hProcess9"/>
    <dgm:cxn modelId="{F43F37FC-2E89-444E-9B2E-E4E11E6A262F}" type="presParOf" srcId="{71C68CD4-CC4F-437C-AD08-8D0E1F5E9D96}" destId="{7F0A23C1-34F4-4AF2-BA4A-AADB71067406}" srcOrd="1" destOrd="0" presId="urn:microsoft.com/office/officeart/2005/8/layout/hProcess9"/>
    <dgm:cxn modelId="{73B716AA-6AA0-4953-B93C-FED8EA1D5291}" type="presParOf" srcId="{71C68CD4-CC4F-437C-AD08-8D0E1F5E9D96}" destId="{0752D284-9931-4B27-B3EA-B8F8D161FCFF}" srcOrd="2" destOrd="0" presId="urn:microsoft.com/office/officeart/2005/8/layout/hProcess9"/>
    <dgm:cxn modelId="{B63CA89E-A747-4D8E-94E7-A7EC8018E805}" type="presParOf" srcId="{71C68CD4-CC4F-437C-AD08-8D0E1F5E9D96}" destId="{E83A077E-1D66-4EA1-ACBA-829C5CE3C65F}" srcOrd="3" destOrd="0" presId="urn:microsoft.com/office/officeart/2005/8/layout/hProcess9"/>
    <dgm:cxn modelId="{C6995079-35CD-42B4-B8C4-5E75B2723466}" type="presParOf" srcId="{71C68CD4-CC4F-437C-AD08-8D0E1F5E9D96}" destId="{F69AA6FB-2D74-492B-AADB-214869B47AEC}" srcOrd="4" destOrd="0" presId="urn:microsoft.com/office/officeart/2005/8/layout/hProcess9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BBC0BF-1230-45DA-97DD-2F04EDC1D2CD}" type="doc">
      <dgm:prSet loTypeId="urn:microsoft.com/office/officeart/2005/8/layout/hProcess9" loCatId="process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fr-BE"/>
        </a:p>
      </dgm:t>
    </dgm:pt>
    <dgm:pt modelId="{B25ED449-AD8F-4C0A-A240-9083264B4DF6}">
      <dgm:prSet custT="1"/>
      <dgm:spPr/>
      <dgm:t>
        <a:bodyPr/>
        <a:lstStyle/>
        <a:p>
          <a:pPr rtl="0"/>
          <a:r>
            <a:rPr lang="en-US" sz="2000" dirty="0" smtClean="0"/>
            <a:t>Capture a document</a:t>
          </a:r>
          <a:endParaRPr lang="fr-BE" sz="2000" dirty="0"/>
        </a:p>
      </dgm:t>
    </dgm:pt>
    <dgm:pt modelId="{E37518D1-EB77-4296-93A8-EBA2294A0824}" type="parTrans" cxnId="{99E9AFEE-6550-4B4B-A32E-1640157FFD1D}">
      <dgm:prSet/>
      <dgm:spPr/>
      <dgm:t>
        <a:bodyPr/>
        <a:lstStyle/>
        <a:p>
          <a:endParaRPr lang="fr-BE"/>
        </a:p>
      </dgm:t>
    </dgm:pt>
    <dgm:pt modelId="{5AAD7968-C795-4387-A3BE-C28BD83C20B3}" type="sibTrans" cxnId="{99E9AFEE-6550-4B4B-A32E-1640157FFD1D}">
      <dgm:prSet/>
      <dgm:spPr/>
      <dgm:t>
        <a:bodyPr/>
        <a:lstStyle/>
        <a:p>
          <a:endParaRPr lang="fr-BE"/>
        </a:p>
      </dgm:t>
    </dgm:pt>
    <dgm:pt modelId="{7CC8F6E6-8C05-42D0-82DB-219A0FC92D41}">
      <dgm:prSet custT="1"/>
      <dgm:spPr/>
      <dgm:t>
        <a:bodyPr/>
        <a:lstStyle/>
        <a:p>
          <a:pPr rtl="0"/>
          <a:r>
            <a:rPr lang="en-US" sz="2000" dirty="0" smtClean="0"/>
            <a:t>Automatically</a:t>
          </a:r>
          <a:r>
            <a:rPr lang="en-US" sz="2000" baseline="0" dirty="0" smtClean="0"/>
            <a:t/>
          </a:r>
          <a:br>
            <a:rPr lang="en-US" sz="2000" baseline="0" dirty="0" smtClean="0"/>
          </a:br>
          <a:r>
            <a:rPr lang="en-US" sz="2000" baseline="0" dirty="0" smtClean="0"/>
            <a:t>extract the data</a:t>
          </a:r>
          <a:br>
            <a:rPr lang="en-US" sz="2000" baseline="0" dirty="0" smtClean="0"/>
          </a:br>
          <a:r>
            <a:rPr lang="en-US" sz="2000" baseline="0" dirty="0" smtClean="0"/>
            <a:t>(“indexes” or “fields”)</a:t>
          </a:r>
          <a:endParaRPr lang="fr-BE" sz="2000" dirty="0"/>
        </a:p>
      </dgm:t>
    </dgm:pt>
    <dgm:pt modelId="{750EA9E9-2922-43D7-A43B-E31C9D382416}" type="parTrans" cxnId="{7F9BBCB1-C285-481E-A01B-E1399F74ABFD}">
      <dgm:prSet/>
      <dgm:spPr/>
      <dgm:t>
        <a:bodyPr/>
        <a:lstStyle/>
        <a:p>
          <a:endParaRPr lang="fr-BE"/>
        </a:p>
      </dgm:t>
    </dgm:pt>
    <dgm:pt modelId="{B2237A37-24BF-4D73-A488-A374C05D4642}" type="sibTrans" cxnId="{7F9BBCB1-C285-481E-A01B-E1399F74ABFD}">
      <dgm:prSet/>
      <dgm:spPr/>
      <dgm:t>
        <a:bodyPr/>
        <a:lstStyle/>
        <a:p>
          <a:endParaRPr lang="fr-BE"/>
        </a:p>
      </dgm:t>
    </dgm:pt>
    <dgm:pt modelId="{C4DB6711-358C-4119-917D-CF2AE52F6B0F}">
      <dgm:prSet custT="1"/>
      <dgm:spPr/>
      <dgm:t>
        <a:bodyPr/>
        <a:lstStyle/>
        <a:p>
          <a:pPr rtl="0"/>
          <a:r>
            <a:rPr lang="en-US" sz="2400" dirty="0" smtClean="0"/>
            <a:t>Export</a:t>
          </a:r>
          <a:endParaRPr lang="en-US" sz="2400" baseline="0" dirty="0"/>
        </a:p>
      </dgm:t>
    </dgm:pt>
    <dgm:pt modelId="{625EF627-0446-4892-A140-9B7CABDAB957}" type="parTrans" cxnId="{BDCE5710-1928-4594-A8DB-55E99AF196AF}">
      <dgm:prSet/>
      <dgm:spPr/>
      <dgm:t>
        <a:bodyPr/>
        <a:lstStyle/>
        <a:p>
          <a:endParaRPr lang="fr-BE"/>
        </a:p>
      </dgm:t>
    </dgm:pt>
    <dgm:pt modelId="{7333D94E-7C57-463A-AFFB-31998045743E}" type="sibTrans" cxnId="{BDCE5710-1928-4594-A8DB-55E99AF196AF}">
      <dgm:prSet/>
      <dgm:spPr/>
      <dgm:t>
        <a:bodyPr/>
        <a:lstStyle/>
        <a:p>
          <a:endParaRPr lang="fr-BE"/>
        </a:p>
      </dgm:t>
    </dgm:pt>
    <dgm:pt modelId="{9AFBC3D8-BC16-48B8-8137-01C31C0847BC}">
      <dgm:prSet custT="1"/>
      <dgm:spPr>
        <a:solidFill>
          <a:srgbClr val="EFC52D"/>
        </a:solidFill>
      </dgm:spPr>
      <dgm:t>
        <a:bodyPr/>
        <a:lstStyle/>
        <a:p>
          <a:pPr rtl="0"/>
          <a:r>
            <a:rPr lang="fr-BE" sz="2000" dirty="0" err="1" smtClean="0"/>
            <a:t>Identify</a:t>
          </a:r>
          <a:r>
            <a:rPr lang="fr-BE" sz="2000" dirty="0" smtClean="0"/>
            <a:t> the document type</a:t>
          </a:r>
          <a:endParaRPr lang="fr-BE" sz="2000" dirty="0"/>
        </a:p>
      </dgm:t>
    </dgm:pt>
    <dgm:pt modelId="{1E2B4E1A-59E0-4282-8241-ED460934DDC2}" type="parTrans" cxnId="{7AB8728C-8181-4A94-A24E-5B858BEFC158}">
      <dgm:prSet/>
      <dgm:spPr/>
      <dgm:t>
        <a:bodyPr/>
        <a:lstStyle/>
        <a:p>
          <a:endParaRPr lang="fr-BE"/>
        </a:p>
      </dgm:t>
    </dgm:pt>
    <dgm:pt modelId="{DA4AAD5F-F17C-49B3-A753-568762D2FB82}" type="sibTrans" cxnId="{7AB8728C-8181-4A94-A24E-5B858BEFC158}">
      <dgm:prSet/>
      <dgm:spPr/>
      <dgm:t>
        <a:bodyPr/>
        <a:lstStyle/>
        <a:p>
          <a:endParaRPr lang="fr-BE"/>
        </a:p>
      </dgm:t>
    </dgm:pt>
    <dgm:pt modelId="{557454DD-31D7-4E93-9E83-7985EB8EBF0E}" type="pres">
      <dgm:prSet presAssocID="{77BBC0BF-1230-45DA-97DD-2F04EDC1D2C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9BEA9DB1-CF30-4204-BC52-3BB5ECEF0937}" type="pres">
      <dgm:prSet presAssocID="{77BBC0BF-1230-45DA-97DD-2F04EDC1D2CD}" presName="arrow" presStyleLbl="bgShp" presStyleIdx="0" presStyleCnt="1" custScaleX="116422"/>
      <dgm:spPr/>
    </dgm:pt>
    <dgm:pt modelId="{7242A031-03E2-40A6-8D78-96F16EFFFFE0}" type="pres">
      <dgm:prSet presAssocID="{77BBC0BF-1230-45DA-97DD-2F04EDC1D2CD}" presName="linearProcess" presStyleCnt="0"/>
      <dgm:spPr/>
    </dgm:pt>
    <dgm:pt modelId="{B144E7C4-259E-4A27-B4A1-4D1804DB2F1C}" type="pres">
      <dgm:prSet presAssocID="{B25ED449-AD8F-4C0A-A240-9083264B4DF6}" presName="textNode" presStyleLbl="node1" presStyleIdx="0" presStyleCnt="4" custScaleX="159694" custLinFactNeighborX="82763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539C4390-AB62-4E9A-9550-6C4B143BED3C}" type="pres">
      <dgm:prSet presAssocID="{5AAD7968-C795-4387-A3BE-C28BD83C20B3}" presName="sibTrans" presStyleCnt="0"/>
      <dgm:spPr/>
    </dgm:pt>
    <dgm:pt modelId="{353736A7-F631-4B8C-854B-1ADFC2068AE7}" type="pres">
      <dgm:prSet presAssocID="{9AFBC3D8-BC16-48B8-8137-01C31C0847BC}" presName="textNode" presStyleLbl="node1" presStyleIdx="1" presStyleCnt="4" custScaleX="189126" custLinFactNeighborX="23654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D265EDE1-981A-4A08-8ADD-436E554CB016}" type="pres">
      <dgm:prSet presAssocID="{DA4AAD5F-F17C-49B3-A753-568762D2FB82}" presName="sibTrans" presStyleCnt="0"/>
      <dgm:spPr/>
    </dgm:pt>
    <dgm:pt modelId="{BCFA6764-0529-400D-A895-6E24CBC6B789}" type="pres">
      <dgm:prSet presAssocID="{7CC8F6E6-8C05-42D0-82DB-219A0FC92D41}" presName="textNode" presStyleLbl="node1" presStyleIdx="2" presStyleCnt="4" custScaleX="257036" custLinFactNeighborX="-3639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A38305E5-FCB2-4330-AAD0-9D02BE584981}" type="pres">
      <dgm:prSet presAssocID="{B2237A37-24BF-4D73-A488-A374C05D4642}" presName="sibTrans" presStyleCnt="0"/>
      <dgm:spPr/>
    </dgm:pt>
    <dgm:pt modelId="{EA8C0A64-8DAC-4250-B767-B2DD0C09A7B9}" type="pres">
      <dgm:prSet presAssocID="{C4DB6711-358C-4119-917D-CF2AE52F6B0F}" presName="textNode" presStyleLbl="node1" presStyleIdx="3" presStyleCnt="4" custScaleX="155712" custLinFactX="-986" custLinFactNeighborX="-100000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7AB8728C-8181-4A94-A24E-5B858BEFC158}" srcId="{77BBC0BF-1230-45DA-97DD-2F04EDC1D2CD}" destId="{9AFBC3D8-BC16-48B8-8137-01C31C0847BC}" srcOrd="1" destOrd="0" parTransId="{1E2B4E1A-59E0-4282-8241-ED460934DDC2}" sibTransId="{DA4AAD5F-F17C-49B3-A753-568762D2FB82}"/>
    <dgm:cxn modelId="{043F950D-9FC2-4526-B112-BD7AFD024F3A}" type="presOf" srcId="{77BBC0BF-1230-45DA-97DD-2F04EDC1D2CD}" destId="{557454DD-31D7-4E93-9E83-7985EB8EBF0E}" srcOrd="0" destOrd="0" presId="urn:microsoft.com/office/officeart/2005/8/layout/hProcess9"/>
    <dgm:cxn modelId="{85DB5A29-3B7D-4BDB-AF3C-D62827196983}" type="presOf" srcId="{C4DB6711-358C-4119-917D-CF2AE52F6B0F}" destId="{EA8C0A64-8DAC-4250-B767-B2DD0C09A7B9}" srcOrd="0" destOrd="0" presId="urn:microsoft.com/office/officeart/2005/8/layout/hProcess9"/>
    <dgm:cxn modelId="{BDCE5710-1928-4594-A8DB-55E99AF196AF}" srcId="{77BBC0BF-1230-45DA-97DD-2F04EDC1D2CD}" destId="{C4DB6711-358C-4119-917D-CF2AE52F6B0F}" srcOrd="3" destOrd="0" parTransId="{625EF627-0446-4892-A140-9B7CABDAB957}" sibTransId="{7333D94E-7C57-463A-AFFB-31998045743E}"/>
    <dgm:cxn modelId="{74920E66-9D1B-4A39-8237-AFFECECED4BC}" type="presOf" srcId="{7CC8F6E6-8C05-42D0-82DB-219A0FC92D41}" destId="{BCFA6764-0529-400D-A895-6E24CBC6B789}" srcOrd="0" destOrd="0" presId="urn:microsoft.com/office/officeart/2005/8/layout/hProcess9"/>
    <dgm:cxn modelId="{56DF8530-ADE2-446A-860B-0919ADE5A037}" type="presOf" srcId="{9AFBC3D8-BC16-48B8-8137-01C31C0847BC}" destId="{353736A7-F631-4B8C-854B-1ADFC2068AE7}" srcOrd="0" destOrd="0" presId="urn:microsoft.com/office/officeart/2005/8/layout/hProcess9"/>
    <dgm:cxn modelId="{EE51A603-23D5-4CD3-ADA4-F4FBF8B8E9D1}" type="presOf" srcId="{B25ED449-AD8F-4C0A-A240-9083264B4DF6}" destId="{B144E7C4-259E-4A27-B4A1-4D1804DB2F1C}" srcOrd="0" destOrd="0" presId="urn:microsoft.com/office/officeart/2005/8/layout/hProcess9"/>
    <dgm:cxn modelId="{7F9BBCB1-C285-481E-A01B-E1399F74ABFD}" srcId="{77BBC0BF-1230-45DA-97DD-2F04EDC1D2CD}" destId="{7CC8F6E6-8C05-42D0-82DB-219A0FC92D41}" srcOrd="2" destOrd="0" parTransId="{750EA9E9-2922-43D7-A43B-E31C9D382416}" sibTransId="{B2237A37-24BF-4D73-A488-A374C05D4642}"/>
    <dgm:cxn modelId="{99E9AFEE-6550-4B4B-A32E-1640157FFD1D}" srcId="{77BBC0BF-1230-45DA-97DD-2F04EDC1D2CD}" destId="{B25ED449-AD8F-4C0A-A240-9083264B4DF6}" srcOrd="0" destOrd="0" parTransId="{E37518D1-EB77-4296-93A8-EBA2294A0824}" sibTransId="{5AAD7968-C795-4387-A3BE-C28BD83C20B3}"/>
    <dgm:cxn modelId="{497A847E-0D9E-4D8F-B178-064B0038CCCB}" type="presParOf" srcId="{557454DD-31D7-4E93-9E83-7985EB8EBF0E}" destId="{9BEA9DB1-CF30-4204-BC52-3BB5ECEF0937}" srcOrd="0" destOrd="0" presId="urn:microsoft.com/office/officeart/2005/8/layout/hProcess9"/>
    <dgm:cxn modelId="{B6569B88-A7B0-4E19-8E10-C540DFE8A407}" type="presParOf" srcId="{557454DD-31D7-4E93-9E83-7985EB8EBF0E}" destId="{7242A031-03E2-40A6-8D78-96F16EFFFFE0}" srcOrd="1" destOrd="0" presId="urn:microsoft.com/office/officeart/2005/8/layout/hProcess9"/>
    <dgm:cxn modelId="{FC2BE771-283D-4D04-B079-A126570296C5}" type="presParOf" srcId="{7242A031-03E2-40A6-8D78-96F16EFFFFE0}" destId="{B144E7C4-259E-4A27-B4A1-4D1804DB2F1C}" srcOrd="0" destOrd="0" presId="urn:microsoft.com/office/officeart/2005/8/layout/hProcess9"/>
    <dgm:cxn modelId="{C724A95C-9A88-4859-A217-192A8A94A4BB}" type="presParOf" srcId="{7242A031-03E2-40A6-8D78-96F16EFFFFE0}" destId="{539C4390-AB62-4E9A-9550-6C4B143BED3C}" srcOrd="1" destOrd="0" presId="urn:microsoft.com/office/officeart/2005/8/layout/hProcess9"/>
    <dgm:cxn modelId="{B23888D7-5F20-4888-9B7F-9B5ECDF75322}" type="presParOf" srcId="{7242A031-03E2-40A6-8D78-96F16EFFFFE0}" destId="{353736A7-F631-4B8C-854B-1ADFC2068AE7}" srcOrd="2" destOrd="0" presId="urn:microsoft.com/office/officeart/2005/8/layout/hProcess9"/>
    <dgm:cxn modelId="{C5D96486-7BD0-4B35-98C0-07898F5F9570}" type="presParOf" srcId="{7242A031-03E2-40A6-8D78-96F16EFFFFE0}" destId="{D265EDE1-981A-4A08-8ADD-436E554CB016}" srcOrd="3" destOrd="0" presId="urn:microsoft.com/office/officeart/2005/8/layout/hProcess9"/>
    <dgm:cxn modelId="{E6C7D121-C001-4526-BDB8-A3325F451D26}" type="presParOf" srcId="{7242A031-03E2-40A6-8D78-96F16EFFFFE0}" destId="{BCFA6764-0529-400D-A895-6E24CBC6B789}" srcOrd="4" destOrd="0" presId="urn:microsoft.com/office/officeart/2005/8/layout/hProcess9"/>
    <dgm:cxn modelId="{EE4FC509-97E3-4723-85ED-9B564F68E06E}" type="presParOf" srcId="{7242A031-03E2-40A6-8D78-96F16EFFFFE0}" destId="{A38305E5-FCB2-4330-AAD0-9D02BE584981}" srcOrd="5" destOrd="0" presId="urn:microsoft.com/office/officeart/2005/8/layout/hProcess9"/>
    <dgm:cxn modelId="{A36C8E58-A4F9-4261-B6CC-F0A11DD7A7F3}" type="presParOf" srcId="{7242A031-03E2-40A6-8D78-96F16EFFFFE0}" destId="{EA8C0A64-8DAC-4250-B767-B2DD0C09A7B9}" srcOrd="6" destOrd="0" presId="urn:microsoft.com/office/officeart/2005/8/layout/hProcess9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91F89D-5A1E-451B-B52C-FD24BB36EE95}" type="doc">
      <dgm:prSet loTypeId="urn:microsoft.com/office/officeart/2005/8/layout/orgChart1" loCatId="hierarchy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fr-BE"/>
        </a:p>
      </dgm:t>
    </dgm:pt>
    <dgm:pt modelId="{99094BBF-10A8-478C-9831-3B594F032BD5}">
      <dgm:prSet/>
      <dgm:spPr/>
      <dgm:t>
        <a:bodyPr/>
        <a:lstStyle/>
        <a:p>
          <a:pPr rtl="0"/>
          <a:r>
            <a:rPr lang="en-US" dirty="0" smtClean="0"/>
            <a:t>The document type must be identified, to apply the adequate data extraction</a:t>
          </a:r>
          <a:endParaRPr lang="fr-BE" dirty="0"/>
        </a:p>
      </dgm:t>
    </dgm:pt>
    <dgm:pt modelId="{6D7685E4-1694-4AEE-B8FD-73CD758ADFA1}" type="parTrans" cxnId="{2312A629-3BE7-44CE-AABC-491A0B99E72E}">
      <dgm:prSet/>
      <dgm:spPr/>
      <dgm:t>
        <a:bodyPr/>
        <a:lstStyle/>
        <a:p>
          <a:endParaRPr lang="fr-BE"/>
        </a:p>
      </dgm:t>
    </dgm:pt>
    <dgm:pt modelId="{B4CE9DB0-F3EF-4C91-B395-2BD290221D4B}" type="sibTrans" cxnId="{2312A629-3BE7-44CE-AABC-491A0B99E72E}">
      <dgm:prSet/>
      <dgm:spPr/>
      <dgm:t>
        <a:bodyPr/>
        <a:lstStyle/>
        <a:p>
          <a:endParaRPr lang="fr-BE"/>
        </a:p>
      </dgm:t>
    </dgm:pt>
    <dgm:pt modelId="{1D02B835-368F-4724-B29C-BC562A4B53A0}">
      <dgm:prSet/>
      <dgm:spPr/>
      <dgm:t>
        <a:bodyPr/>
        <a:lstStyle/>
        <a:p>
          <a:pPr rtl="0"/>
          <a:r>
            <a:rPr lang="en-US" dirty="0" smtClean="0"/>
            <a:t>by OCR, ICR, OMR (tick marks), barcodes, for </a:t>
          </a:r>
          <a:r>
            <a:rPr lang="en-US" b="1" dirty="0" smtClean="0"/>
            <a:t>structured documents </a:t>
          </a:r>
          <a:r>
            <a:rPr lang="en-US" dirty="0" smtClean="0"/>
            <a:t>(forms with fixed regions of interest)</a:t>
          </a:r>
          <a:endParaRPr lang="fr-BE" dirty="0"/>
        </a:p>
      </dgm:t>
    </dgm:pt>
    <dgm:pt modelId="{51D9329D-7935-4886-BDDC-95945D5A500A}" type="parTrans" cxnId="{5F6F3F35-16A8-4A5C-B663-35545B3C12ED}">
      <dgm:prSet/>
      <dgm:spPr/>
      <dgm:t>
        <a:bodyPr/>
        <a:lstStyle/>
        <a:p>
          <a:endParaRPr lang="fr-BE"/>
        </a:p>
      </dgm:t>
    </dgm:pt>
    <dgm:pt modelId="{8FF595B4-3A94-4555-B6E5-AB5DAC6C0D25}" type="sibTrans" cxnId="{5F6F3F35-16A8-4A5C-B663-35545B3C12ED}">
      <dgm:prSet/>
      <dgm:spPr/>
      <dgm:t>
        <a:bodyPr/>
        <a:lstStyle/>
        <a:p>
          <a:endParaRPr lang="fr-BE"/>
        </a:p>
      </dgm:t>
    </dgm:pt>
    <dgm:pt modelId="{B568A7EB-DA8D-4AB4-8A82-BA571D262E93}">
      <dgm:prSet/>
      <dgm:spPr/>
      <dgm:t>
        <a:bodyPr/>
        <a:lstStyle/>
        <a:p>
          <a:pPr rtl="0"/>
          <a:r>
            <a:rPr lang="en-US" dirty="0" smtClean="0"/>
            <a:t>by full text OCR with contextual analysis, for </a:t>
          </a:r>
          <a:r>
            <a:rPr lang="en-US" b="1" dirty="0" smtClean="0"/>
            <a:t>semi-structured documents</a:t>
          </a:r>
          <a:r>
            <a:rPr lang="en-US" dirty="0" smtClean="0"/>
            <a:t> (invoices, contracts,…) or </a:t>
          </a:r>
          <a:r>
            <a:rPr lang="en-US" b="1" dirty="0" smtClean="0"/>
            <a:t>unstructured documents</a:t>
          </a:r>
          <a:r>
            <a:rPr lang="en-US" dirty="0" smtClean="0"/>
            <a:t> (letters, reports,…)</a:t>
          </a:r>
          <a:endParaRPr lang="fr-BE" dirty="0"/>
        </a:p>
      </dgm:t>
    </dgm:pt>
    <dgm:pt modelId="{5A0FAE4B-9730-4E52-8595-BFE1EB9D4659}" type="parTrans" cxnId="{EAA0204F-4856-47FE-805D-C81D77AC43E8}">
      <dgm:prSet/>
      <dgm:spPr/>
      <dgm:t>
        <a:bodyPr/>
        <a:lstStyle/>
        <a:p>
          <a:endParaRPr lang="fr-BE"/>
        </a:p>
      </dgm:t>
    </dgm:pt>
    <dgm:pt modelId="{911CD60A-0F84-4479-A1FA-F9B51464B2F4}" type="sibTrans" cxnId="{EAA0204F-4856-47FE-805D-C81D77AC43E8}">
      <dgm:prSet/>
      <dgm:spPr/>
      <dgm:t>
        <a:bodyPr/>
        <a:lstStyle/>
        <a:p>
          <a:endParaRPr lang="fr-BE"/>
        </a:p>
      </dgm:t>
    </dgm:pt>
    <dgm:pt modelId="{66D4FA26-2778-4FDC-80F0-FF349D779904}" type="pres">
      <dgm:prSet presAssocID="{DD91F89D-5A1E-451B-B52C-FD24BB36EE9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fr-BE"/>
        </a:p>
      </dgm:t>
    </dgm:pt>
    <dgm:pt modelId="{604906F9-1E6B-43F9-80EF-99C92005D9E3}" type="pres">
      <dgm:prSet presAssocID="{99094BBF-10A8-478C-9831-3B594F032BD5}" presName="hierRoot1" presStyleCnt="0">
        <dgm:presLayoutVars>
          <dgm:hierBranch val="init"/>
        </dgm:presLayoutVars>
      </dgm:prSet>
      <dgm:spPr/>
    </dgm:pt>
    <dgm:pt modelId="{6CFFE31F-049D-4DCA-9961-90A54D4402C8}" type="pres">
      <dgm:prSet presAssocID="{99094BBF-10A8-478C-9831-3B594F032BD5}" presName="rootComposite1" presStyleCnt="0"/>
      <dgm:spPr/>
    </dgm:pt>
    <dgm:pt modelId="{FCE899E4-2BFB-4CF3-A471-BE6C44C8FF0E}" type="pres">
      <dgm:prSet presAssocID="{99094BBF-10A8-478C-9831-3B594F032BD5}" presName="rootText1" presStyleLbl="node0" presStyleIdx="0" presStyleCnt="1" custScaleX="135996" custScaleY="54634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4CAF0693-4DDD-4AB8-8D6F-327575EFA105}" type="pres">
      <dgm:prSet presAssocID="{99094BBF-10A8-478C-9831-3B594F032BD5}" presName="rootConnector1" presStyleLbl="node1" presStyleIdx="0" presStyleCnt="0"/>
      <dgm:spPr/>
      <dgm:t>
        <a:bodyPr/>
        <a:lstStyle/>
        <a:p>
          <a:endParaRPr lang="fr-BE"/>
        </a:p>
      </dgm:t>
    </dgm:pt>
    <dgm:pt modelId="{C5EBC7B0-0130-4DEF-82FF-2304628B874F}" type="pres">
      <dgm:prSet presAssocID="{99094BBF-10A8-478C-9831-3B594F032BD5}" presName="hierChild2" presStyleCnt="0"/>
      <dgm:spPr/>
    </dgm:pt>
    <dgm:pt modelId="{FFD8715F-77F4-4F8C-8BA3-88F2DDF7E313}" type="pres">
      <dgm:prSet presAssocID="{51D9329D-7935-4886-BDDC-95945D5A500A}" presName="Name37" presStyleLbl="parChTrans1D2" presStyleIdx="0" presStyleCnt="2"/>
      <dgm:spPr/>
      <dgm:t>
        <a:bodyPr/>
        <a:lstStyle/>
        <a:p>
          <a:endParaRPr lang="fr-BE"/>
        </a:p>
      </dgm:t>
    </dgm:pt>
    <dgm:pt modelId="{23E3C3D2-19BE-465C-BE8A-ED4E1A4B05D9}" type="pres">
      <dgm:prSet presAssocID="{1D02B835-368F-4724-B29C-BC562A4B53A0}" presName="hierRoot2" presStyleCnt="0">
        <dgm:presLayoutVars>
          <dgm:hierBranch val="init"/>
        </dgm:presLayoutVars>
      </dgm:prSet>
      <dgm:spPr/>
    </dgm:pt>
    <dgm:pt modelId="{0A1162E3-DF40-43BA-AB92-2F01BC361246}" type="pres">
      <dgm:prSet presAssocID="{1D02B835-368F-4724-B29C-BC562A4B53A0}" presName="rootComposite" presStyleCnt="0"/>
      <dgm:spPr/>
    </dgm:pt>
    <dgm:pt modelId="{6964CC34-644B-4C2C-81D7-BBB7CBC26762}" type="pres">
      <dgm:prSet presAssocID="{1D02B835-368F-4724-B29C-BC562A4B53A0}" presName="rootText" presStyleLbl="node2" presStyleIdx="0" presStyleCnt="2" custScaleX="11518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D4B1E453-291F-42B1-832A-44F94777E798}" type="pres">
      <dgm:prSet presAssocID="{1D02B835-368F-4724-B29C-BC562A4B53A0}" presName="rootConnector" presStyleLbl="node2" presStyleIdx="0" presStyleCnt="2"/>
      <dgm:spPr/>
      <dgm:t>
        <a:bodyPr/>
        <a:lstStyle/>
        <a:p>
          <a:endParaRPr lang="fr-BE"/>
        </a:p>
      </dgm:t>
    </dgm:pt>
    <dgm:pt modelId="{307B0D83-DC30-45B7-96C0-1C2D4DD71611}" type="pres">
      <dgm:prSet presAssocID="{1D02B835-368F-4724-B29C-BC562A4B53A0}" presName="hierChild4" presStyleCnt="0"/>
      <dgm:spPr/>
    </dgm:pt>
    <dgm:pt modelId="{CB4C879A-612F-4F7E-9D71-04D8039B8772}" type="pres">
      <dgm:prSet presAssocID="{1D02B835-368F-4724-B29C-BC562A4B53A0}" presName="hierChild5" presStyleCnt="0"/>
      <dgm:spPr/>
    </dgm:pt>
    <dgm:pt modelId="{88A09217-8750-4CBB-9285-067FB6A8E816}" type="pres">
      <dgm:prSet presAssocID="{5A0FAE4B-9730-4E52-8595-BFE1EB9D4659}" presName="Name37" presStyleLbl="parChTrans1D2" presStyleIdx="1" presStyleCnt="2"/>
      <dgm:spPr/>
      <dgm:t>
        <a:bodyPr/>
        <a:lstStyle/>
        <a:p>
          <a:endParaRPr lang="fr-BE"/>
        </a:p>
      </dgm:t>
    </dgm:pt>
    <dgm:pt modelId="{D928397F-4200-4848-9EE2-705DCF73371E}" type="pres">
      <dgm:prSet presAssocID="{B568A7EB-DA8D-4AB4-8A82-BA571D262E93}" presName="hierRoot2" presStyleCnt="0">
        <dgm:presLayoutVars>
          <dgm:hierBranch val="init"/>
        </dgm:presLayoutVars>
      </dgm:prSet>
      <dgm:spPr/>
    </dgm:pt>
    <dgm:pt modelId="{E95E3DAA-802D-493C-9E90-22E507721046}" type="pres">
      <dgm:prSet presAssocID="{B568A7EB-DA8D-4AB4-8A82-BA571D262E93}" presName="rootComposite" presStyleCnt="0"/>
      <dgm:spPr/>
    </dgm:pt>
    <dgm:pt modelId="{845EB2F6-2D98-43A3-9EFD-965B5736EEF9}" type="pres">
      <dgm:prSet presAssocID="{B568A7EB-DA8D-4AB4-8A82-BA571D262E93}" presName="rootText" presStyleLbl="node2" presStyleIdx="1" presStyleCnt="2" custScaleX="112931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761C0C3D-B863-43F0-990D-7E75BA450A00}" type="pres">
      <dgm:prSet presAssocID="{B568A7EB-DA8D-4AB4-8A82-BA571D262E93}" presName="rootConnector" presStyleLbl="node2" presStyleIdx="1" presStyleCnt="2"/>
      <dgm:spPr/>
      <dgm:t>
        <a:bodyPr/>
        <a:lstStyle/>
        <a:p>
          <a:endParaRPr lang="fr-BE"/>
        </a:p>
      </dgm:t>
    </dgm:pt>
    <dgm:pt modelId="{C0C8441E-8672-4A50-8B6C-4ECA4898A685}" type="pres">
      <dgm:prSet presAssocID="{B568A7EB-DA8D-4AB4-8A82-BA571D262E93}" presName="hierChild4" presStyleCnt="0"/>
      <dgm:spPr/>
    </dgm:pt>
    <dgm:pt modelId="{AE7D4A20-321E-4B0D-A9F7-255ECF0F538C}" type="pres">
      <dgm:prSet presAssocID="{B568A7EB-DA8D-4AB4-8A82-BA571D262E93}" presName="hierChild5" presStyleCnt="0"/>
      <dgm:spPr/>
    </dgm:pt>
    <dgm:pt modelId="{1767F972-A99B-4FB6-B273-42327947C1EC}" type="pres">
      <dgm:prSet presAssocID="{99094BBF-10A8-478C-9831-3B594F032BD5}" presName="hierChild3" presStyleCnt="0"/>
      <dgm:spPr/>
    </dgm:pt>
  </dgm:ptLst>
  <dgm:cxnLst>
    <dgm:cxn modelId="{7D4EFE53-4B49-414D-A3A0-4E04EA4B0D25}" type="presOf" srcId="{5A0FAE4B-9730-4E52-8595-BFE1EB9D4659}" destId="{88A09217-8750-4CBB-9285-067FB6A8E816}" srcOrd="0" destOrd="0" presId="urn:microsoft.com/office/officeart/2005/8/layout/orgChart1"/>
    <dgm:cxn modelId="{2312A629-3BE7-44CE-AABC-491A0B99E72E}" srcId="{DD91F89D-5A1E-451B-B52C-FD24BB36EE95}" destId="{99094BBF-10A8-478C-9831-3B594F032BD5}" srcOrd="0" destOrd="0" parTransId="{6D7685E4-1694-4AEE-B8FD-73CD758ADFA1}" sibTransId="{B4CE9DB0-F3EF-4C91-B395-2BD290221D4B}"/>
    <dgm:cxn modelId="{A18A6A9C-DCE8-4F2A-A1D6-25F5AB2F703D}" type="presOf" srcId="{99094BBF-10A8-478C-9831-3B594F032BD5}" destId="{FCE899E4-2BFB-4CF3-A471-BE6C44C8FF0E}" srcOrd="0" destOrd="0" presId="urn:microsoft.com/office/officeart/2005/8/layout/orgChart1"/>
    <dgm:cxn modelId="{EAA0204F-4856-47FE-805D-C81D77AC43E8}" srcId="{99094BBF-10A8-478C-9831-3B594F032BD5}" destId="{B568A7EB-DA8D-4AB4-8A82-BA571D262E93}" srcOrd="1" destOrd="0" parTransId="{5A0FAE4B-9730-4E52-8595-BFE1EB9D4659}" sibTransId="{911CD60A-0F84-4479-A1FA-F9B51464B2F4}"/>
    <dgm:cxn modelId="{5F6F3F35-16A8-4A5C-B663-35545B3C12ED}" srcId="{99094BBF-10A8-478C-9831-3B594F032BD5}" destId="{1D02B835-368F-4724-B29C-BC562A4B53A0}" srcOrd="0" destOrd="0" parTransId="{51D9329D-7935-4886-BDDC-95945D5A500A}" sibTransId="{8FF595B4-3A94-4555-B6E5-AB5DAC6C0D25}"/>
    <dgm:cxn modelId="{2D5E73BF-0744-4372-A4A8-F8A331AAF701}" type="presOf" srcId="{99094BBF-10A8-478C-9831-3B594F032BD5}" destId="{4CAF0693-4DDD-4AB8-8D6F-327575EFA105}" srcOrd="1" destOrd="0" presId="urn:microsoft.com/office/officeart/2005/8/layout/orgChart1"/>
    <dgm:cxn modelId="{EAF409A4-1B7A-4258-9AD3-3E62B61B78B9}" type="presOf" srcId="{1D02B835-368F-4724-B29C-BC562A4B53A0}" destId="{6964CC34-644B-4C2C-81D7-BBB7CBC26762}" srcOrd="0" destOrd="0" presId="urn:microsoft.com/office/officeart/2005/8/layout/orgChart1"/>
    <dgm:cxn modelId="{408EC5DA-5A34-45A4-86F5-E7C861ADCF46}" type="presOf" srcId="{DD91F89D-5A1E-451B-B52C-FD24BB36EE95}" destId="{66D4FA26-2778-4FDC-80F0-FF349D779904}" srcOrd="0" destOrd="0" presId="urn:microsoft.com/office/officeart/2005/8/layout/orgChart1"/>
    <dgm:cxn modelId="{91EF4EFF-BAAE-4FF0-86F5-C0C92087933A}" type="presOf" srcId="{B568A7EB-DA8D-4AB4-8A82-BA571D262E93}" destId="{845EB2F6-2D98-43A3-9EFD-965B5736EEF9}" srcOrd="0" destOrd="0" presId="urn:microsoft.com/office/officeart/2005/8/layout/orgChart1"/>
    <dgm:cxn modelId="{86B96594-3815-400D-81E0-852785DC47FD}" type="presOf" srcId="{B568A7EB-DA8D-4AB4-8A82-BA571D262E93}" destId="{761C0C3D-B863-43F0-990D-7E75BA450A00}" srcOrd="1" destOrd="0" presId="urn:microsoft.com/office/officeart/2005/8/layout/orgChart1"/>
    <dgm:cxn modelId="{49444996-AD85-4F0D-8EC4-457E4A822F04}" type="presOf" srcId="{51D9329D-7935-4886-BDDC-95945D5A500A}" destId="{FFD8715F-77F4-4F8C-8BA3-88F2DDF7E313}" srcOrd="0" destOrd="0" presId="urn:microsoft.com/office/officeart/2005/8/layout/orgChart1"/>
    <dgm:cxn modelId="{B5C8B5DD-9A00-4307-8CCE-57CFA6750C9C}" type="presOf" srcId="{1D02B835-368F-4724-B29C-BC562A4B53A0}" destId="{D4B1E453-291F-42B1-832A-44F94777E798}" srcOrd="1" destOrd="0" presId="urn:microsoft.com/office/officeart/2005/8/layout/orgChart1"/>
    <dgm:cxn modelId="{B61FAD3D-DA25-4D98-97C7-20D7248CFB8A}" type="presParOf" srcId="{66D4FA26-2778-4FDC-80F0-FF349D779904}" destId="{604906F9-1E6B-43F9-80EF-99C92005D9E3}" srcOrd="0" destOrd="0" presId="urn:microsoft.com/office/officeart/2005/8/layout/orgChart1"/>
    <dgm:cxn modelId="{C74653A8-F5A7-49AC-8240-3E84DB0EC958}" type="presParOf" srcId="{604906F9-1E6B-43F9-80EF-99C92005D9E3}" destId="{6CFFE31F-049D-4DCA-9961-90A54D4402C8}" srcOrd="0" destOrd="0" presId="urn:microsoft.com/office/officeart/2005/8/layout/orgChart1"/>
    <dgm:cxn modelId="{5E2FD500-EDCD-42FF-B772-6DD3327CBE78}" type="presParOf" srcId="{6CFFE31F-049D-4DCA-9961-90A54D4402C8}" destId="{FCE899E4-2BFB-4CF3-A471-BE6C44C8FF0E}" srcOrd="0" destOrd="0" presId="urn:microsoft.com/office/officeart/2005/8/layout/orgChart1"/>
    <dgm:cxn modelId="{E16992CC-F0F0-4250-9C11-77D710818ED6}" type="presParOf" srcId="{6CFFE31F-049D-4DCA-9961-90A54D4402C8}" destId="{4CAF0693-4DDD-4AB8-8D6F-327575EFA105}" srcOrd="1" destOrd="0" presId="urn:microsoft.com/office/officeart/2005/8/layout/orgChart1"/>
    <dgm:cxn modelId="{9AC84D8E-4BB3-40BD-93C5-94C5DF1D2E6E}" type="presParOf" srcId="{604906F9-1E6B-43F9-80EF-99C92005D9E3}" destId="{C5EBC7B0-0130-4DEF-82FF-2304628B874F}" srcOrd="1" destOrd="0" presId="urn:microsoft.com/office/officeart/2005/8/layout/orgChart1"/>
    <dgm:cxn modelId="{9C1E503A-62A5-41CB-BC94-2753C4870C6B}" type="presParOf" srcId="{C5EBC7B0-0130-4DEF-82FF-2304628B874F}" destId="{FFD8715F-77F4-4F8C-8BA3-88F2DDF7E313}" srcOrd="0" destOrd="0" presId="urn:microsoft.com/office/officeart/2005/8/layout/orgChart1"/>
    <dgm:cxn modelId="{9866010F-2A7E-4504-994C-216627C6FE08}" type="presParOf" srcId="{C5EBC7B0-0130-4DEF-82FF-2304628B874F}" destId="{23E3C3D2-19BE-465C-BE8A-ED4E1A4B05D9}" srcOrd="1" destOrd="0" presId="urn:microsoft.com/office/officeart/2005/8/layout/orgChart1"/>
    <dgm:cxn modelId="{D57819F0-420C-4D2D-9693-059943BDC701}" type="presParOf" srcId="{23E3C3D2-19BE-465C-BE8A-ED4E1A4B05D9}" destId="{0A1162E3-DF40-43BA-AB92-2F01BC361246}" srcOrd="0" destOrd="0" presId="urn:microsoft.com/office/officeart/2005/8/layout/orgChart1"/>
    <dgm:cxn modelId="{6E570837-0E0D-4E36-9F32-C5AE425882B4}" type="presParOf" srcId="{0A1162E3-DF40-43BA-AB92-2F01BC361246}" destId="{6964CC34-644B-4C2C-81D7-BBB7CBC26762}" srcOrd="0" destOrd="0" presId="urn:microsoft.com/office/officeart/2005/8/layout/orgChart1"/>
    <dgm:cxn modelId="{5C9D64A8-FFD6-407C-B9BB-3F8E4A0C9446}" type="presParOf" srcId="{0A1162E3-DF40-43BA-AB92-2F01BC361246}" destId="{D4B1E453-291F-42B1-832A-44F94777E798}" srcOrd="1" destOrd="0" presId="urn:microsoft.com/office/officeart/2005/8/layout/orgChart1"/>
    <dgm:cxn modelId="{87C55866-0CA0-45A6-9EF2-04F20C18BA2F}" type="presParOf" srcId="{23E3C3D2-19BE-465C-BE8A-ED4E1A4B05D9}" destId="{307B0D83-DC30-45B7-96C0-1C2D4DD71611}" srcOrd="1" destOrd="0" presId="urn:microsoft.com/office/officeart/2005/8/layout/orgChart1"/>
    <dgm:cxn modelId="{D1E160B7-B1E9-458D-B794-7AE715C81A14}" type="presParOf" srcId="{23E3C3D2-19BE-465C-BE8A-ED4E1A4B05D9}" destId="{CB4C879A-612F-4F7E-9D71-04D8039B8772}" srcOrd="2" destOrd="0" presId="urn:microsoft.com/office/officeart/2005/8/layout/orgChart1"/>
    <dgm:cxn modelId="{042AEEC1-2F4A-458A-8DDF-B5E41AAE366A}" type="presParOf" srcId="{C5EBC7B0-0130-4DEF-82FF-2304628B874F}" destId="{88A09217-8750-4CBB-9285-067FB6A8E816}" srcOrd="2" destOrd="0" presId="urn:microsoft.com/office/officeart/2005/8/layout/orgChart1"/>
    <dgm:cxn modelId="{3DF1219D-1267-4FBC-B3C9-FD242C659B96}" type="presParOf" srcId="{C5EBC7B0-0130-4DEF-82FF-2304628B874F}" destId="{D928397F-4200-4848-9EE2-705DCF73371E}" srcOrd="3" destOrd="0" presId="urn:microsoft.com/office/officeart/2005/8/layout/orgChart1"/>
    <dgm:cxn modelId="{27DA32D3-A773-49C6-9B88-43E7CC82D751}" type="presParOf" srcId="{D928397F-4200-4848-9EE2-705DCF73371E}" destId="{E95E3DAA-802D-493C-9E90-22E507721046}" srcOrd="0" destOrd="0" presId="urn:microsoft.com/office/officeart/2005/8/layout/orgChart1"/>
    <dgm:cxn modelId="{63AC6ADD-1864-41C5-B133-B158513386A0}" type="presParOf" srcId="{E95E3DAA-802D-493C-9E90-22E507721046}" destId="{845EB2F6-2D98-43A3-9EFD-965B5736EEF9}" srcOrd="0" destOrd="0" presId="urn:microsoft.com/office/officeart/2005/8/layout/orgChart1"/>
    <dgm:cxn modelId="{AF9BC4F0-6F4F-47A8-AE21-31C8DF986D3E}" type="presParOf" srcId="{E95E3DAA-802D-493C-9E90-22E507721046}" destId="{761C0C3D-B863-43F0-990D-7E75BA450A00}" srcOrd="1" destOrd="0" presId="urn:microsoft.com/office/officeart/2005/8/layout/orgChart1"/>
    <dgm:cxn modelId="{88358AAE-103C-4E20-843D-6779F5630C21}" type="presParOf" srcId="{D928397F-4200-4848-9EE2-705DCF73371E}" destId="{C0C8441E-8672-4A50-8B6C-4ECA4898A685}" srcOrd="1" destOrd="0" presId="urn:microsoft.com/office/officeart/2005/8/layout/orgChart1"/>
    <dgm:cxn modelId="{CB144ADF-6B58-4BA1-968A-7EDE5DAE23D3}" type="presParOf" srcId="{D928397F-4200-4848-9EE2-705DCF73371E}" destId="{AE7D4A20-321E-4B0D-A9F7-255ECF0F538C}" srcOrd="2" destOrd="0" presId="urn:microsoft.com/office/officeart/2005/8/layout/orgChart1"/>
    <dgm:cxn modelId="{1F4DCFA7-311C-4C1E-8CE6-2D9D20D392FF}" type="presParOf" srcId="{604906F9-1E6B-43F9-80EF-99C92005D9E3}" destId="{1767F972-A99B-4FB6-B273-42327947C1EC}" srcOrd="2" destOrd="0" presId="urn:microsoft.com/office/officeart/2005/8/layout/orgChar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C452941-EBB0-4D56-AC6D-6C8F5FEC701E}" type="doc">
      <dgm:prSet loTypeId="urn:microsoft.com/office/officeart/2005/8/layout/hProcess9" loCatId="process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fr-BE"/>
        </a:p>
      </dgm:t>
    </dgm:pt>
    <dgm:pt modelId="{10A3403E-0A3C-4557-AB70-8C99053FB103}">
      <dgm:prSet/>
      <dgm:spPr/>
      <dgm:t>
        <a:bodyPr/>
        <a:lstStyle/>
        <a:p>
          <a:pPr rtl="0"/>
          <a:r>
            <a:rPr lang="en-US" baseline="0" dirty="0" smtClean="0"/>
            <a:t>Capture a document</a:t>
          </a:r>
          <a:endParaRPr lang="fr-BE" dirty="0"/>
        </a:p>
      </dgm:t>
    </dgm:pt>
    <dgm:pt modelId="{8CB8869A-4463-48C4-B077-95EEC4D74AB5}" type="parTrans" cxnId="{3E72D360-8F5E-4CA0-889C-22E4A9F96CC8}">
      <dgm:prSet/>
      <dgm:spPr/>
      <dgm:t>
        <a:bodyPr/>
        <a:lstStyle/>
        <a:p>
          <a:endParaRPr lang="fr-BE"/>
        </a:p>
      </dgm:t>
    </dgm:pt>
    <dgm:pt modelId="{B268F073-C95A-45C4-9281-5C8B631DC051}" type="sibTrans" cxnId="{3E72D360-8F5E-4CA0-889C-22E4A9F96CC8}">
      <dgm:prSet/>
      <dgm:spPr/>
      <dgm:t>
        <a:bodyPr/>
        <a:lstStyle/>
        <a:p>
          <a:endParaRPr lang="fr-BE"/>
        </a:p>
      </dgm:t>
    </dgm:pt>
    <dgm:pt modelId="{8F5EC6A6-6966-4D63-869B-1A187E1CCD66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baseline="0" dirty="0" smtClean="0"/>
            <a:t>Identify the document type</a:t>
          </a:r>
          <a:endParaRPr lang="fr-BE" dirty="0"/>
        </a:p>
      </dgm:t>
    </dgm:pt>
    <dgm:pt modelId="{FC05E3E7-AD66-4AB0-8F24-5A77FC7D2B5D}" type="parTrans" cxnId="{F88324D2-E3DA-4BD6-9A8C-4760D6DBF375}">
      <dgm:prSet/>
      <dgm:spPr/>
      <dgm:t>
        <a:bodyPr/>
        <a:lstStyle/>
        <a:p>
          <a:endParaRPr lang="fr-BE"/>
        </a:p>
      </dgm:t>
    </dgm:pt>
    <dgm:pt modelId="{6FC7632E-7ACA-4A49-93B5-61B1E941971F}" type="sibTrans" cxnId="{F88324D2-E3DA-4BD6-9A8C-4760D6DBF375}">
      <dgm:prSet/>
      <dgm:spPr/>
      <dgm:t>
        <a:bodyPr/>
        <a:lstStyle/>
        <a:p>
          <a:endParaRPr lang="fr-BE"/>
        </a:p>
      </dgm:t>
    </dgm:pt>
    <dgm:pt modelId="{393495DE-6A6E-4E99-9D67-1E77F08F0B09}">
      <dgm:prSet/>
      <dgm:spPr/>
      <dgm:t>
        <a:bodyPr/>
        <a:lstStyle/>
        <a:p>
          <a:pPr rtl="0"/>
          <a:r>
            <a:rPr lang="en-US" baseline="0" dirty="0" smtClean="0"/>
            <a:t>Extract the routing data </a:t>
          </a:r>
          <a:endParaRPr lang="fr-BE" dirty="0"/>
        </a:p>
      </dgm:t>
    </dgm:pt>
    <dgm:pt modelId="{94CE34E4-D637-49C5-BDE5-5A6B09808406}" type="parTrans" cxnId="{140A5146-0D0D-4F3A-BB2D-08DA67DC1935}">
      <dgm:prSet/>
      <dgm:spPr/>
      <dgm:t>
        <a:bodyPr/>
        <a:lstStyle/>
        <a:p>
          <a:endParaRPr lang="fr-BE"/>
        </a:p>
      </dgm:t>
    </dgm:pt>
    <dgm:pt modelId="{156F2E4F-DA2D-46C5-AFB4-5E191076D18D}" type="sibTrans" cxnId="{140A5146-0D0D-4F3A-BB2D-08DA67DC1935}">
      <dgm:prSet/>
      <dgm:spPr/>
      <dgm:t>
        <a:bodyPr/>
        <a:lstStyle/>
        <a:p>
          <a:endParaRPr lang="fr-BE"/>
        </a:p>
      </dgm:t>
    </dgm:pt>
    <dgm:pt modelId="{65C2A745-6962-468D-B5F8-AD41311C5CD9}">
      <dgm:prSet/>
      <dgm:spPr/>
      <dgm:t>
        <a:bodyPr/>
        <a:lstStyle/>
        <a:p>
          <a:pPr rtl="0"/>
          <a:r>
            <a:rPr lang="en-US" baseline="0" dirty="0" smtClean="0"/>
            <a:t>Addressee, department,…</a:t>
          </a:r>
          <a:endParaRPr lang="fr-BE" dirty="0"/>
        </a:p>
      </dgm:t>
    </dgm:pt>
    <dgm:pt modelId="{33DAC389-2861-443D-910B-B594DF696C2F}" type="parTrans" cxnId="{A199AB6E-D16B-48D9-AA6A-B2B3005957AB}">
      <dgm:prSet/>
      <dgm:spPr/>
      <dgm:t>
        <a:bodyPr/>
        <a:lstStyle/>
        <a:p>
          <a:endParaRPr lang="fr-BE"/>
        </a:p>
      </dgm:t>
    </dgm:pt>
    <dgm:pt modelId="{CE3DF422-5412-4C22-AEDD-77E168A98A3A}" type="sibTrans" cxnId="{A199AB6E-D16B-48D9-AA6A-B2B3005957AB}">
      <dgm:prSet/>
      <dgm:spPr/>
      <dgm:t>
        <a:bodyPr/>
        <a:lstStyle/>
        <a:p>
          <a:endParaRPr lang="fr-BE"/>
        </a:p>
      </dgm:t>
    </dgm:pt>
    <dgm:pt modelId="{6F608DFE-8578-4490-9635-D23D25BD7F0E}">
      <dgm:prSet/>
      <dgm:spPr/>
      <dgm:t>
        <a:bodyPr/>
        <a:lstStyle/>
        <a:p>
          <a:pPr rtl="0"/>
          <a:r>
            <a:rPr lang="en-US" baseline="0" dirty="0" smtClean="0"/>
            <a:t>Manually or automatically</a:t>
          </a:r>
          <a:endParaRPr lang="en-US" baseline="0" dirty="0"/>
        </a:p>
      </dgm:t>
    </dgm:pt>
    <dgm:pt modelId="{07053A08-E387-4F03-B2B8-C77A968596F5}" type="parTrans" cxnId="{5480270A-E122-4B6A-976F-10E695CBCCD7}">
      <dgm:prSet/>
      <dgm:spPr/>
      <dgm:t>
        <a:bodyPr/>
        <a:lstStyle/>
        <a:p>
          <a:endParaRPr lang="fr-BE"/>
        </a:p>
      </dgm:t>
    </dgm:pt>
    <dgm:pt modelId="{D265EFBA-9B0C-423F-96A1-68AFB0B3E70E}" type="sibTrans" cxnId="{5480270A-E122-4B6A-976F-10E695CBCCD7}">
      <dgm:prSet/>
      <dgm:spPr/>
      <dgm:t>
        <a:bodyPr/>
        <a:lstStyle/>
        <a:p>
          <a:endParaRPr lang="fr-BE"/>
        </a:p>
      </dgm:t>
    </dgm:pt>
    <dgm:pt modelId="{9FE92E7A-A297-49F1-8CDB-B62F6F70269A}" type="pres">
      <dgm:prSet presAssocID="{4C452941-EBB0-4D56-AC6D-6C8F5FEC701E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82085BAB-C25D-410C-B596-051F91AC49B7}" type="pres">
      <dgm:prSet presAssocID="{4C452941-EBB0-4D56-AC6D-6C8F5FEC701E}" presName="arrow" presStyleLbl="bgShp" presStyleIdx="0" presStyleCnt="1" custScaleX="116422"/>
      <dgm:spPr/>
    </dgm:pt>
    <dgm:pt modelId="{AAE4D08B-07C6-4848-B241-09394F4E91CC}" type="pres">
      <dgm:prSet presAssocID="{4C452941-EBB0-4D56-AC6D-6C8F5FEC701E}" presName="linearProcess" presStyleCnt="0"/>
      <dgm:spPr/>
    </dgm:pt>
    <dgm:pt modelId="{0B2A0196-819E-4BCE-B4CC-458738152D44}" type="pres">
      <dgm:prSet presAssocID="{10A3403E-0A3C-4557-AB70-8C99053FB103}" presName="textNode" presStyleLbl="node1" presStyleIdx="0" presStyleCnt="3" custScaleX="5849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F754FCA1-7D45-45BE-B6C1-49C17E558137}" type="pres">
      <dgm:prSet presAssocID="{B268F073-C95A-45C4-9281-5C8B631DC051}" presName="sibTrans" presStyleCnt="0"/>
      <dgm:spPr/>
    </dgm:pt>
    <dgm:pt modelId="{D63D841B-F952-4CBE-9ACC-D7413D1B235A}" type="pres">
      <dgm:prSet presAssocID="{8F5EC6A6-6966-4D63-869B-1A187E1CCD66}" presName="textNode" presStyleLbl="node1" presStyleIdx="1" presStyleCnt="3" custScaleX="74871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6B357641-BA29-4CE5-BE12-3FD38B23D32B}" type="pres">
      <dgm:prSet presAssocID="{6FC7632E-7ACA-4A49-93B5-61B1E941971F}" presName="sibTrans" presStyleCnt="0"/>
      <dgm:spPr/>
    </dgm:pt>
    <dgm:pt modelId="{A8C73EE8-C7E0-421C-AEBC-2DF2AC9438A7}" type="pres">
      <dgm:prSet presAssocID="{393495DE-6A6E-4E99-9D67-1E77F08F0B09}" presName="textNode" presStyleLbl="node1" presStyleIdx="2" presStyleCnt="3" custScaleX="107208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140A5146-0D0D-4F3A-BB2D-08DA67DC1935}" srcId="{4C452941-EBB0-4D56-AC6D-6C8F5FEC701E}" destId="{393495DE-6A6E-4E99-9D67-1E77F08F0B09}" srcOrd="2" destOrd="0" parTransId="{94CE34E4-D637-49C5-BDE5-5A6B09808406}" sibTransId="{156F2E4F-DA2D-46C5-AFB4-5E191076D18D}"/>
    <dgm:cxn modelId="{3E72D360-8F5E-4CA0-889C-22E4A9F96CC8}" srcId="{4C452941-EBB0-4D56-AC6D-6C8F5FEC701E}" destId="{10A3403E-0A3C-4557-AB70-8C99053FB103}" srcOrd="0" destOrd="0" parTransId="{8CB8869A-4463-48C4-B077-95EEC4D74AB5}" sibTransId="{B268F073-C95A-45C4-9281-5C8B631DC051}"/>
    <dgm:cxn modelId="{9D55C1AA-2C13-404F-A578-851C2C4FAD68}" type="presOf" srcId="{6F608DFE-8578-4490-9635-D23D25BD7F0E}" destId="{A8C73EE8-C7E0-421C-AEBC-2DF2AC9438A7}" srcOrd="0" destOrd="2" presId="urn:microsoft.com/office/officeart/2005/8/layout/hProcess9"/>
    <dgm:cxn modelId="{5480270A-E122-4B6A-976F-10E695CBCCD7}" srcId="{393495DE-6A6E-4E99-9D67-1E77F08F0B09}" destId="{6F608DFE-8578-4490-9635-D23D25BD7F0E}" srcOrd="1" destOrd="0" parTransId="{07053A08-E387-4F03-B2B8-C77A968596F5}" sibTransId="{D265EFBA-9B0C-423F-96A1-68AFB0B3E70E}"/>
    <dgm:cxn modelId="{F88324D2-E3DA-4BD6-9A8C-4760D6DBF375}" srcId="{4C452941-EBB0-4D56-AC6D-6C8F5FEC701E}" destId="{8F5EC6A6-6966-4D63-869B-1A187E1CCD66}" srcOrd="1" destOrd="0" parTransId="{FC05E3E7-AD66-4AB0-8F24-5A77FC7D2B5D}" sibTransId="{6FC7632E-7ACA-4A49-93B5-61B1E941971F}"/>
    <dgm:cxn modelId="{C4CECD9C-4872-4385-946B-66D4D97F0217}" type="presOf" srcId="{4C452941-EBB0-4D56-AC6D-6C8F5FEC701E}" destId="{9FE92E7A-A297-49F1-8CDB-B62F6F70269A}" srcOrd="0" destOrd="0" presId="urn:microsoft.com/office/officeart/2005/8/layout/hProcess9"/>
    <dgm:cxn modelId="{CCC99729-C0D5-41F9-8761-4C85404B63B5}" type="presOf" srcId="{65C2A745-6962-468D-B5F8-AD41311C5CD9}" destId="{A8C73EE8-C7E0-421C-AEBC-2DF2AC9438A7}" srcOrd="0" destOrd="1" presId="urn:microsoft.com/office/officeart/2005/8/layout/hProcess9"/>
    <dgm:cxn modelId="{2D629FF7-E577-4583-8DE7-24474C33EA34}" type="presOf" srcId="{10A3403E-0A3C-4557-AB70-8C99053FB103}" destId="{0B2A0196-819E-4BCE-B4CC-458738152D44}" srcOrd="0" destOrd="0" presId="urn:microsoft.com/office/officeart/2005/8/layout/hProcess9"/>
    <dgm:cxn modelId="{F4FD7FC7-EE03-4BC6-826C-3D9A187BDE70}" type="presOf" srcId="{393495DE-6A6E-4E99-9D67-1E77F08F0B09}" destId="{A8C73EE8-C7E0-421C-AEBC-2DF2AC9438A7}" srcOrd="0" destOrd="0" presId="urn:microsoft.com/office/officeart/2005/8/layout/hProcess9"/>
    <dgm:cxn modelId="{561F615B-A0E2-4D00-86FD-949679632166}" type="presOf" srcId="{8F5EC6A6-6966-4D63-869B-1A187E1CCD66}" destId="{D63D841B-F952-4CBE-9ACC-D7413D1B235A}" srcOrd="0" destOrd="0" presId="urn:microsoft.com/office/officeart/2005/8/layout/hProcess9"/>
    <dgm:cxn modelId="{A199AB6E-D16B-48D9-AA6A-B2B3005957AB}" srcId="{393495DE-6A6E-4E99-9D67-1E77F08F0B09}" destId="{65C2A745-6962-468D-B5F8-AD41311C5CD9}" srcOrd="0" destOrd="0" parTransId="{33DAC389-2861-443D-910B-B594DF696C2F}" sibTransId="{CE3DF422-5412-4C22-AEDD-77E168A98A3A}"/>
    <dgm:cxn modelId="{D18FB646-7AD4-477C-B914-5185B570D9B4}" type="presParOf" srcId="{9FE92E7A-A297-49F1-8CDB-B62F6F70269A}" destId="{82085BAB-C25D-410C-B596-051F91AC49B7}" srcOrd="0" destOrd="0" presId="urn:microsoft.com/office/officeart/2005/8/layout/hProcess9"/>
    <dgm:cxn modelId="{6098ED86-F940-4363-B816-4AC3F7008146}" type="presParOf" srcId="{9FE92E7A-A297-49F1-8CDB-B62F6F70269A}" destId="{AAE4D08B-07C6-4848-B241-09394F4E91CC}" srcOrd="1" destOrd="0" presId="urn:microsoft.com/office/officeart/2005/8/layout/hProcess9"/>
    <dgm:cxn modelId="{547CA569-9C50-44FA-9E67-ED445AD1AA74}" type="presParOf" srcId="{AAE4D08B-07C6-4848-B241-09394F4E91CC}" destId="{0B2A0196-819E-4BCE-B4CC-458738152D44}" srcOrd="0" destOrd="0" presId="urn:microsoft.com/office/officeart/2005/8/layout/hProcess9"/>
    <dgm:cxn modelId="{F9755A2C-254D-461B-9CB6-F73AB70E981B}" type="presParOf" srcId="{AAE4D08B-07C6-4848-B241-09394F4E91CC}" destId="{F754FCA1-7D45-45BE-B6C1-49C17E558137}" srcOrd="1" destOrd="0" presId="urn:microsoft.com/office/officeart/2005/8/layout/hProcess9"/>
    <dgm:cxn modelId="{4A7292E4-53C3-4CA6-AEF4-A07CA9A52A5E}" type="presParOf" srcId="{AAE4D08B-07C6-4848-B241-09394F4E91CC}" destId="{D63D841B-F952-4CBE-9ACC-D7413D1B235A}" srcOrd="2" destOrd="0" presId="urn:microsoft.com/office/officeart/2005/8/layout/hProcess9"/>
    <dgm:cxn modelId="{A35CA535-2B0D-4B49-859B-5176D3CA8A61}" type="presParOf" srcId="{AAE4D08B-07C6-4848-B241-09394F4E91CC}" destId="{6B357641-BA29-4CE5-BE12-3FD38B23D32B}" srcOrd="3" destOrd="0" presId="urn:microsoft.com/office/officeart/2005/8/layout/hProcess9"/>
    <dgm:cxn modelId="{772CF1DA-87D1-4B87-B974-AA8EA84A8FE0}" type="presParOf" srcId="{AAE4D08B-07C6-4848-B241-09394F4E91CC}" destId="{A8C73EE8-C7E0-421C-AEBC-2DF2AC9438A7}" srcOrd="4" destOrd="0" presId="urn:microsoft.com/office/officeart/2005/8/layout/hProcess9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87E0851-2B15-4CC6-B0DC-9E64FE4E8C3A}" type="doc">
      <dgm:prSet loTypeId="urn:microsoft.com/office/officeart/2005/8/layout/vList2" loCatId="list" qsTypeId="urn:microsoft.com/office/officeart/2005/8/quickstyle/simple1#6" qsCatId="simple" csTypeId="urn:microsoft.com/office/officeart/2005/8/colors/accent1_2#6" csCatId="accent1" phldr="1"/>
      <dgm:spPr/>
      <dgm:t>
        <a:bodyPr/>
        <a:lstStyle/>
        <a:p>
          <a:endParaRPr lang="fr-BE"/>
        </a:p>
      </dgm:t>
    </dgm:pt>
    <dgm:pt modelId="{630D88AD-32B5-43DB-BAC6-37FBCECF4DC6}">
      <dgm:prSet/>
      <dgm:spPr>
        <a:solidFill>
          <a:srgbClr val="4F81BD"/>
        </a:solidFill>
      </dgm:spPr>
      <dgm:t>
        <a:bodyPr/>
        <a:lstStyle/>
        <a:p>
          <a:pPr rtl="0"/>
          <a:r>
            <a:rPr lang="en-US" dirty="0" smtClean="0"/>
            <a:t>Detection of a Separation Sheet</a:t>
          </a:r>
          <a:endParaRPr lang="fr-BE" dirty="0"/>
        </a:p>
      </dgm:t>
    </dgm:pt>
    <dgm:pt modelId="{77F278C3-FE8F-4A53-A12D-684C7731AEEB}" type="parTrans" cxnId="{DA9EAA91-7252-4845-A04B-15FBD96E89AE}">
      <dgm:prSet/>
      <dgm:spPr/>
      <dgm:t>
        <a:bodyPr/>
        <a:lstStyle/>
        <a:p>
          <a:endParaRPr lang="fr-BE"/>
        </a:p>
      </dgm:t>
    </dgm:pt>
    <dgm:pt modelId="{F2BE3E77-8119-4AC7-858B-A3871135D9C9}" type="sibTrans" cxnId="{DA9EAA91-7252-4845-A04B-15FBD96E89AE}">
      <dgm:prSet/>
      <dgm:spPr/>
      <dgm:t>
        <a:bodyPr/>
        <a:lstStyle/>
        <a:p>
          <a:endParaRPr lang="fr-BE"/>
        </a:p>
      </dgm:t>
    </dgm:pt>
    <dgm:pt modelId="{0DF358F0-729C-47E6-8C38-1F5E8014BB3B}">
      <dgm:prSet/>
      <dgm:spPr/>
      <dgm:t>
        <a:bodyPr/>
        <a:lstStyle/>
        <a:p>
          <a:pPr rtl="0"/>
          <a:r>
            <a:rPr lang="en-US" dirty="0" smtClean="0"/>
            <a:t>A sheet with a patch code or a barcode can be used as a trigger for the detection of a new document</a:t>
          </a:r>
          <a:endParaRPr lang="fr-BE" dirty="0"/>
        </a:p>
      </dgm:t>
    </dgm:pt>
    <dgm:pt modelId="{A5AB1586-D231-4636-9C1C-F0270546D367}" type="parTrans" cxnId="{DA4F743C-ED3E-4A76-968E-07A9BAD1B2EE}">
      <dgm:prSet/>
      <dgm:spPr/>
      <dgm:t>
        <a:bodyPr/>
        <a:lstStyle/>
        <a:p>
          <a:endParaRPr lang="fr-BE"/>
        </a:p>
      </dgm:t>
    </dgm:pt>
    <dgm:pt modelId="{7D9721BE-32B2-48A6-84BC-1768CB06CBCE}" type="sibTrans" cxnId="{DA4F743C-ED3E-4A76-968E-07A9BAD1B2EE}">
      <dgm:prSet/>
      <dgm:spPr/>
      <dgm:t>
        <a:bodyPr/>
        <a:lstStyle/>
        <a:p>
          <a:endParaRPr lang="fr-BE"/>
        </a:p>
      </dgm:t>
    </dgm:pt>
    <dgm:pt modelId="{54B7CD60-DEF2-4FD3-96C2-D039620BC38F}">
      <dgm:prSet/>
      <dgm:spPr/>
      <dgm:t>
        <a:bodyPr/>
        <a:lstStyle/>
        <a:p>
          <a:pPr rtl="0"/>
          <a:r>
            <a:rPr lang="en-US" dirty="0" smtClean="0"/>
            <a:t>The barcode usually contains additional information like the document type, or document indexes</a:t>
          </a:r>
          <a:endParaRPr lang="en-US" dirty="0"/>
        </a:p>
      </dgm:t>
    </dgm:pt>
    <dgm:pt modelId="{E46CC579-2212-4C98-8F7D-AA2176793D16}" type="parTrans" cxnId="{0278FF44-265B-4AA1-B53C-45303F9368B6}">
      <dgm:prSet/>
      <dgm:spPr/>
      <dgm:t>
        <a:bodyPr/>
        <a:lstStyle/>
        <a:p>
          <a:endParaRPr lang="fr-BE"/>
        </a:p>
      </dgm:t>
    </dgm:pt>
    <dgm:pt modelId="{460BA503-E18A-4C9B-8F9E-139DC0914FD4}" type="sibTrans" cxnId="{0278FF44-265B-4AA1-B53C-45303F9368B6}">
      <dgm:prSet/>
      <dgm:spPr/>
      <dgm:t>
        <a:bodyPr/>
        <a:lstStyle/>
        <a:p>
          <a:endParaRPr lang="fr-BE"/>
        </a:p>
      </dgm:t>
    </dgm:pt>
    <dgm:pt modelId="{6E3821FD-5DDC-4112-859D-EFAA81063BCC}">
      <dgm:prSet/>
      <dgm:spPr/>
      <dgm:t>
        <a:bodyPr/>
        <a:lstStyle/>
        <a:p>
          <a:pPr rtl="0"/>
          <a:r>
            <a:rPr lang="en-US" dirty="0" smtClean="0"/>
            <a:t>A white page is often used as a separation sheet</a:t>
          </a:r>
          <a:endParaRPr lang="en-US" dirty="0"/>
        </a:p>
      </dgm:t>
    </dgm:pt>
    <dgm:pt modelId="{407038E1-7F1F-4786-873A-FC2DC4F3287C}" type="parTrans" cxnId="{816EADE9-F310-4CCB-8131-A21B239EE378}">
      <dgm:prSet/>
      <dgm:spPr/>
      <dgm:t>
        <a:bodyPr/>
        <a:lstStyle/>
        <a:p>
          <a:endParaRPr lang="fr-BE"/>
        </a:p>
      </dgm:t>
    </dgm:pt>
    <dgm:pt modelId="{7409CB18-CBDF-4A6D-A6DB-93E531C6C178}" type="sibTrans" cxnId="{816EADE9-F310-4CCB-8131-A21B239EE378}">
      <dgm:prSet/>
      <dgm:spPr/>
      <dgm:t>
        <a:bodyPr/>
        <a:lstStyle/>
        <a:p>
          <a:endParaRPr lang="fr-BE"/>
        </a:p>
      </dgm:t>
    </dgm:pt>
    <dgm:pt modelId="{67A7B07A-610B-42AD-9946-CE0AA153F6EE}">
      <dgm:prSet/>
      <dgm:spPr/>
      <dgm:t>
        <a:bodyPr/>
        <a:lstStyle/>
        <a:p>
          <a:pPr rtl="0"/>
          <a:r>
            <a:rPr lang="en-US" dirty="0" smtClean="0"/>
            <a:t>First Page Identification</a:t>
          </a:r>
          <a:endParaRPr lang="fr-BE" dirty="0"/>
        </a:p>
      </dgm:t>
    </dgm:pt>
    <dgm:pt modelId="{BF18A7E6-8448-4B6F-A783-D9478AE77EEE}" type="parTrans" cxnId="{F4D3A50E-C977-43DF-90E2-93D569B8ECE7}">
      <dgm:prSet/>
      <dgm:spPr/>
      <dgm:t>
        <a:bodyPr/>
        <a:lstStyle/>
        <a:p>
          <a:endParaRPr lang="fr-BE"/>
        </a:p>
      </dgm:t>
    </dgm:pt>
    <dgm:pt modelId="{3C722620-30F1-4D44-BCAB-970DFA9AF31C}" type="sibTrans" cxnId="{F4D3A50E-C977-43DF-90E2-93D569B8ECE7}">
      <dgm:prSet/>
      <dgm:spPr/>
      <dgm:t>
        <a:bodyPr/>
        <a:lstStyle/>
        <a:p>
          <a:endParaRPr lang="fr-BE"/>
        </a:p>
      </dgm:t>
    </dgm:pt>
    <dgm:pt modelId="{6EB6C2C9-E85A-4552-B553-91E013500FBE}">
      <dgm:prSet/>
      <dgm:spPr/>
      <dgm:t>
        <a:bodyPr/>
        <a:lstStyle/>
        <a:p>
          <a:pPr rtl="0"/>
          <a:r>
            <a:rPr lang="en-US" dirty="0" smtClean="0"/>
            <a:t>By several techniques, that can be mixed:</a:t>
          </a:r>
          <a:endParaRPr lang="fr-BE" dirty="0"/>
        </a:p>
      </dgm:t>
    </dgm:pt>
    <dgm:pt modelId="{C25154DD-42F3-4B8D-93B6-DB39E57D33FC}" type="parTrans" cxnId="{364A95FD-9EFE-4423-A772-A77AE90D76DB}">
      <dgm:prSet/>
      <dgm:spPr/>
      <dgm:t>
        <a:bodyPr/>
        <a:lstStyle/>
        <a:p>
          <a:endParaRPr lang="fr-BE"/>
        </a:p>
      </dgm:t>
    </dgm:pt>
    <dgm:pt modelId="{EED4E5E4-1F95-495A-9921-D109C37064AD}" type="sibTrans" cxnId="{364A95FD-9EFE-4423-A772-A77AE90D76DB}">
      <dgm:prSet/>
      <dgm:spPr/>
      <dgm:t>
        <a:bodyPr/>
        <a:lstStyle/>
        <a:p>
          <a:endParaRPr lang="fr-BE"/>
        </a:p>
      </dgm:t>
    </dgm:pt>
    <dgm:pt modelId="{B5D90298-1822-4207-B850-F5B296BC5087}">
      <dgm:prSet/>
      <dgm:spPr/>
      <dgm:t>
        <a:bodyPr/>
        <a:lstStyle/>
        <a:p>
          <a:pPr rtl="0"/>
          <a:r>
            <a:rPr lang="en-US" dirty="0" smtClean="0"/>
            <a:t>Fit with anchor points, text in a zone, titles, fingerprint, barcode, classification results, … (see further slides)</a:t>
          </a:r>
          <a:endParaRPr lang="fr-BE" dirty="0"/>
        </a:p>
      </dgm:t>
    </dgm:pt>
    <dgm:pt modelId="{AE0984CC-3F6C-4D68-96D9-D707CC81DA70}" type="parTrans" cxnId="{D8C77FDD-B2CF-4747-B468-788D47DE1756}">
      <dgm:prSet/>
      <dgm:spPr/>
      <dgm:t>
        <a:bodyPr/>
        <a:lstStyle/>
        <a:p>
          <a:endParaRPr lang="fr-BE"/>
        </a:p>
      </dgm:t>
    </dgm:pt>
    <dgm:pt modelId="{6E3ECFF4-9446-4062-AB49-22DBD54DA5B8}" type="sibTrans" cxnId="{D8C77FDD-B2CF-4747-B468-788D47DE1756}">
      <dgm:prSet/>
      <dgm:spPr/>
      <dgm:t>
        <a:bodyPr/>
        <a:lstStyle/>
        <a:p>
          <a:endParaRPr lang="fr-BE"/>
        </a:p>
      </dgm:t>
    </dgm:pt>
    <dgm:pt modelId="{0AEC5BD4-B0A9-41AB-AFF1-74457D1F6BF9}" type="pres">
      <dgm:prSet presAssocID="{487E0851-2B15-4CC6-B0DC-9E64FE4E8C3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615992E4-C26D-4774-A8C7-80E40D20151D}" type="pres">
      <dgm:prSet presAssocID="{630D88AD-32B5-43DB-BAC6-37FBCECF4DC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0BA83BE6-D81E-436B-8A9B-A96F8D1E07DF}" type="pres">
      <dgm:prSet presAssocID="{630D88AD-32B5-43DB-BAC6-37FBCECF4DC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45C1784E-7169-4BFF-8195-96060B415C19}" type="pres">
      <dgm:prSet presAssocID="{67A7B07A-610B-42AD-9946-CE0AA153F6EE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968C4866-3A18-4880-B254-A14A3A193AF6}" type="pres">
      <dgm:prSet presAssocID="{67A7B07A-610B-42AD-9946-CE0AA153F6EE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DF6AEB76-BB40-4E4E-9F1A-7CBB8693C3AB}" type="presOf" srcId="{B5D90298-1822-4207-B850-F5B296BC5087}" destId="{968C4866-3A18-4880-B254-A14A3A193AF6}" srcOrd="0" destOrd="1" presId="urn:microsoft.com/office/officeart/2005/8/layout/vList2"/>
    <dgm:cxn modelId="{89A1EAB2-A2A1-4BDE-A319-20D395EC919A}" type="presOf" srcId="{487E0851-2B15-4CC6-B0DC-9E64FE4E8C3A}" destId="{0AEC5BD4-B0A9-41AB-AFF1-74457D1F6BF9}" srcOrd="0" destOrd="0" presId="urn:microsoft.com/office/officeart/2005/8/layout/vList2"/>
    <dgm:cxn modelId="{F4D3A50E-C977-43DF-90E2-93D569B8ECE7}" srcId="{487E0851-2B15-4CC6-B0DC-9E64FE4E8C3A}" destId="{67A7B07A-610B-42AD-9946-CE0AA153F6EE}" srcOrd="1" destOrd="0" parTransId="{BF18A7E6-8448-4B6F-A783-D9478AE77EEE}" sibTransId="{3C722620-30F1-4D44-BCAB-970DFA9AF31C}"/>
    <dgm:cxn modelId="{816EADE9-F310-4CCB-8131-A21B239EE378}" srcId="{630D88AD-32B5-43DB-BAC6-37FBCECF4DC6}" destId="{6E3821FD-5DDC-4112-859D-EFAA81063BCC}" srcOrd="1" destOrd="0" parTransId="{407038E1-7F1F-4786-873A-FC2DC4F3287C}" sibTransId="{7409CB18-CBDF-4A6D-A6DB-93E531C6C178}"/>
    <dgm:cxn modelId="{6BC967DA-FF06-4437-B333-DEA13F9250C1}" type="presOf" srcId="{67A7B07A-610B-42AD-9946-CE0AA153F6EE}" destId="{45C1784E-7169-4BFF-8195-96060B415C19}" srcOrd="0" destOrd="0" presId="urn:microsoft.com/office/officeart/2005/8/layout/vList2"/>
    <dgm:cxn modelId="{DA9EAA91-7252-4845-A04B-15FBD96E89AE}" srcId="{487E0851-2B15-4CC6-B0DC-9E64FE4E8C3A}" destId="{630D88AD-32B5-43DB-BAC6-37FBCECF4DC6}" srcOrd="0" destOrd="0" parTransId="{77F278C3-FE8F-4A53-A12D-684C7731AEEB}" sibTransId="{F2BE3E77-8119-4AC7-858B-A3871135D9C9}"/>
    <dgm:cxn modelId="{3AF442D4-3017-4184-BB4F-625B5F5C168F}" type="presOf" srcId="{0DF358F0-729C-47E6-8C38-1F5E8014BB3B}" destId="{0BA83BE6-D81E-436B-8A9B-A96F8D1E07DF}" srcOrd="0" destOrd="0" presId="urn:microsoft.com/office/officeart/2005/8/layout/vList2"/>
    <dgm:cxn modelId="{3D60FEBC-3016-4E83-9979-732F72F29326}" type="presOf" srcId="{6E3821FD-5DDC-4112-859D-EFAA81063BCC}" destId="{0BA83BE6-D81E-436B-8A9B-A96F8D1E07DF}" srcOrd="0" destOrd="2" presId="urn:microsoft.com/office/officeart/2005/8/layout/vList2"/>
    <dgm:cxn modelId="{8DC29314-BCE1-4F12-91FE-100CF221E1A7}" type="presOf" srcId="{6EB6C2C9-E85A-4552-B553-91E013500FBE}" destId="{968C4866-3A18-4880-B254-A14A3A193AF6}" srcOrd="0" destOrd="0" presId="urn:microsoft.com/office/officeart/2005/8/layout/vList2"/>
    <dgm:cxn modelId="{0278FF44-265B-4AA1-B53C-45303F9368B6}" srcId="{0DF358F0-729C-47E6-8C38-1F5E8014BB3B}" destId="{54B7CD60-DEF2-4FD3-96C2-D039620BC38F}" srcOrd="0" destOrd="0" parTransId="{E46CC579-2212-4C98-8F7D-AA2176793D16}" sibTransId="{460BA503-E18A-4C9B-8F9E-139DC0914FD4}"/>
    <dgm:cxn modelId="{95AAE1B2-1D3B-4178-999F-3F5CC00B601D}" type="presOf" srcId="{54B7CD60-DEF2-4FD3-96C2-D039620BC38F}" destId="{0BA83BE6-D81E-436B-8A9B-A96F8D1E07DF}" srcOrd="0" destOrd="1" presId="urn:microsoft.com/office/officeart/2005/8/layout/vList2"/>
    <dgm:cxn modelId="{DA4F743C-ED3E-4A76-968E-07A9BAD1B2EE}" srcId="{630D88AD-32B5-43DB-BAC6-37FBCECF4DC6}" destId="{0DF358F0-729C-47E6-8C38-1F5E8014BB3B}" srcOrd="0" destOrd="0" parTransId="{A5AB1586-D231-4636-9C1C-F0270546D367}" sibTransId="{7D9721BE-32B2-48A6-84BC-1768CB06CBCE}"/>
    <dgm:cxn modelId="{CF3D0FC9-FEFD-4082-A247-9B5C6B201D88}" type="presOf" srcId="{630D88AD-32B5-43DB-BAC6-37FBCECF4DC6}" destId="{615992E4-C26D-4774-A8C7-80E40D20151D}" srcOrd="0" destOrd="0" presId="urn:microsoft.com/office/officeart/2005/8/layout/vList2"/>
    <dgm:cxn modelId="{D8C77FDD-B2CF-4747-B468-788D47DE1756}" srcId="{6EB6C2C9-E85A-4552-B553-91E013500FBE}" destId="{B5D90298-1822-4207-B850-F5B296BC5087}" srcOrd="0" destOrd="0" parTransId="{AE0984CC-3F6C-4D68-96D9-D707CC81DA70}" sibTransId="{6E3ECFF4-9446-4062-AB49-22DBD54DA5B8}"/>
    <dgm:cxn modelId="{364A95FD-9EFE-4423-A772-A77AE90D76DB}" srcId="{67A7B07A-610B-42AD-9946-CE0AA153F6EE}" destId="{6EB6C2C9-E85A-4552-B553-91E013500FBE}" srcOrd="0" destOrd="0" parTransId="{C25154DD-42F3-4B8D-93B6-DB39E57D33FC}" sibTransId="{EED4E5E4-1F95-495A-9921-D109C37064AD}"/>
    <dgm:cxn modelId="{C009B1AA-232E-4C2B-9C1E-2E6D172B6575}" type="presParOf" srcId="{0AEC5BD4-B0A9-41AB-AFF1-74457D1F6BF9}" destId="{615992E4-C26D-4774-A8C7-80E40D20151D}" srcOrd="0" destOrd="0" presId="urn:microsoft.com/office/officeart/2005/8/layout/vList2"/>
    <dgm:cxn modelId="{6846CF85-5A5E-4DD5-8C6E-F2FF039E02A9}" type="presParOf" srcId="{0AEC5BD4-B0A9-41AB-AFF1-74457D1F6BF9}" destId="{0BA83BE6-D81E-436B-8A9B-A96F8D1E07DF}" srcOrd="1" destOrd="0" presId="urn:microsoft.com/office/officeart/2005/8/layout/vList2"/>
    <dgm:cxn modelId="{FF2F4F58-74ED-425A-A098-4F1BD3B5B397}" type="presParOf" srcId="{0AEC5BD4-B0A9-41AB-AFF1-74457D1F6BF9}" destId="{45C1784E-7169-4BFF-8195-96060B415C19}" srcOrd="2" destOrd="0" presId="urn:microsoft.com/office/officeart/2005/8/layout/vList2"/>
    <dgm:cxn modelId="{C27C9E9D-6FFF-4DBC-BB6F-AEF655C55FC5}" type="presParOf" srcId="{0AEC5BD4-B0A9-41AB-AFF1-74457D1F6BF9}" destId="{968C4866-3A18-4880-B254-A14A3A193AF6}" srcOrd="3" destOrd="0" presId="urn:microsoft.com/office/officeart/2005/8/layout/vList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D7DFC02-2D9C-4DF9-AD96-F257FB3600D5}" type="doc">
      <dgm:prSet loTypeId="urn:microsoft.com/office/officeart/2005/8/layout/target3" loCatId="relationship" qsTypeId="urn:microsoft.com/office/officeart/2005/8/quickstyle/simple1#7" qsCatId="simple" csTypeId="urn:microsoft.com/office/officeart/2005/8/colors/accent1_2#7" csCatId="accent1" phldr="1"/>
      <dgm:spPr/>
      <dgm:t>
        <a:bodyPr/>
        <a:lstStyle/>
        <a:p>
          <a:endParaRPr lang="fr-BE"/>
        </a:p>
      </dgm:t>
    </dgm:pt>
    <dgm:pt modelId="{CB92257A-1B7E-4D72-AB82-C8BFDD8542E3}">
      <dgm:prSet/>
      <dgm:spPr/>
      <dgm:t>
        <a:bodyPr/>
        <a:lstStyle/>
        <a:p>
          <a:pPr rtl="0"/>
          <a:r>
            <a:rPr lang="en-US" dirty="0" smtClean="0"/>
            <a:t>Fast Identification with Descriptive Criteria</a:t>
          </a:r>
          <a:endParaRPr lang="fr-BE" dirty="0"/>
        </a:p>
      </dgm:t>
    </dgm:pt>
    <dgm:pt modelId="{0474E5EA-AA20-4B82-8678-E7212CFE60A4}" type="parTrans" cxnId="{9F82C075-002F-4314-AC98-563D2132BD97}">
      <dgm:prSet/>
      <dgm:spPr/>
      <dgm:t>
        <a:bodyPr/>
        <a:lstStyle/>
        <a:p>
          <a:endParaRPr lang="fr-BE"/>
        </a:p>
      </dgm:t>
    </dgm:pt>
    <dgm:pt modelId="{9994917C-F1A6-4CC8-98CF-242087F24F6A}" type="sibTrans" cxnId="{9F82C075-002F-4314-AC98-563D2132BD97}">
      <dgm:prSet/>
      <dgm:spPr/>
      <dgm:t>
        <a:bodyPr/>
        <a:lstStyle/>
        <a:p>
          <a:endParaRPr lang="fr-BE"/>
        </a:p>
      </dgm:t>
    </dgm:pt>
    <dgm:pt modelId="{CBCEAF8C-6C50-432C-A562-9F8ABD207D0D}">
      <dgm:prSet/>
      <dgm:spPr/>
      <dgm:t>
        <a:bodyPr/>
        <a:lstStyle/>
        <a:p>
          <a:pPr rtl="0"/>
          <a:r>
            <a:rPr lang="en-US" dirty="0" smtClean="0"/>
            <a:t>Descriptive criteria are defined to identify the document, like :</a:t>
          </a:r>
          <a:endParaRPr lang="fr-BE" dirty="0"/>
        </a:p>
      </dgm:t>
    </dgm:pt>
    <dgm:pt modelId="{089EE93B-1AC5-4F56-9643-C86781493105}" type="parTrans" cxnId="{056EC450-81A3-4E03-AC3E-3FE71A9EE676}">
      <dgm:prSet/>
      <dgm:spPr/>
      <dgm:t>
        <a:bodyPr/>
        <a:lstStyle/>
        <a:p>
          <a:endParaRPr lang="fr-BE"/>
        </a:p>
      </dgm:t>
    </dgm:pt>
    <dgm:pt modelId="{5B6423EE-8A67-43F5-924B-DB33E63D7FB9}" type="sibTrans" cxnId="{056EC450-81A3-4E03-AC3E-3FE71A9EE676}">
      <dgm:prSet/>
      <dgm:spPr/>
      <dgm:t>
        <a:bodyPr/>
        <a:lstStyle/>
        <a:p>
          <a:endParaRPr lang="fr-BE"/>
        </a:p>
      </dgm:t>
    </dgm:pt>
    <dgm:pt modelId="{AF58FC03-9A5A-4F89-B2EB-48FE1C2E4D86}">
      <dgm:prSet/>
      <dgm:spPr/>
      <dgm:t>
        <a:bodyPr/>
        <a:lstStyle/>
        <a:p>
          <a:pPr rtl="0"/>
          <a:r>
            <a:rPr lang="en-US" dirty="0" smtClean="0"/>
            <a:t>anchor points</a:t>
          </a:r>
          <a:endParaRPr lang="fr-BE" dirty="0"/>
        </a:p>
      </dgm:t>
    </dgm:pt>
    <dgm:pt modelId="{6841581D-41C1-4177-9D5B-E4201F6C0E9F}" type="parTrans" cxnId="{2032726B-1E62-4694-8A85-9783E0AF20D7}">
      <dgm:prSet/>
      <dgm:spPr/>
      <dgm:t>
        <a:bodyPr/>
        <a:lstStyle/>
        <a:p>
          <a:endParaRPr lang="fr-BE"/>
        </a:p>
      </dgm:t>
    </dgm:pt>
    <dgm:pt modelId="{EDC89D8E-849A-4B20-A9EB-839A7E0619F7}" type="sibTrans" cxnId="{2032726B-1E62-4694-8A85-9783E0AF20D7}">
      <dgm:prSet/>
      <dgm:spPr/>
      <dgm:t>
        <a:bodyPr/>
        <a:lstStyle/>
        <a:p>
          <a:endParaRPr lang="fr-BE"/>
        </a:p>
      </dgm:t>
    </dgm:pt>
    <dgm:pt modelId="{DF7882C9-BF83-4070-8E13-8F9403388BDB}">
      <dgm:prSet/>
      <dgm:spPr/>
      <dgm:t>
        <a:bodyPr/>
        <a:lstStyle/>
        <a:p>
          <a:pPr rtl="0"/>
          <a:r>
            <a:rPr lang="en-US" dirty="0" smtClean="0"/>
            <a:t>Titles, text in a region, keywords</a:t>
          </a:r>
          <a:endParaRPr lang="fr-BE" dirty="0"/>
        </a:p>
      </dgm:t>
    </dgm:pt>
    <dgm:pt modelId="{815A66A8-FB63-4240-AFC1-98FD7E7B88F3}" type="parTrans" cxnId="{377CD00D-0DD8-4281-935B-8EC5F1C89365}">
      <dgm:prSet/>
      <dgm:spPr/>
      <dgm:t>
        <a:bodyPr/>
        <a:lstStyle/>
        <a:p>
          <a:endParaRPr lang="fr-BE"/>
        </a:p>
      </dgm:t>
    </dgm:pt>
    <dgm:pt modelId="{419A1D6B-4676-40E2-BB2C-4A98042BC48A}" type="sibTrans" cxnId="{377CD00D-0DD8-4281-935B-8EC5F1C89365}">
      <dgm:prSet/>
      <dgm:spPr/>
      <dgm:t>
        <a:bodyPr/>
        <a:lstStyle/>
        <a:p>
          <a:endParaRPr lang="fr-BE"/>
        </a:p>
      </dgm:t>
    </dgm:pt>
    <dgm:pt modelId="{3FFA6461-8DD0-45CF-BDF7-F4F11A8165F0}">
      <dgm:prSet/>
      <dgm:spPr/>
      <dgm:t>
        <a:bodyPr/>
        <a:lstStyle/>
        <a:p>
          <a:pPr rtl="0"/>
          <a:r>
            <a:rPr lang="en-US" dirty="0" smtClean="0"/>
            <a:t>barcode</a:t>
          </a:r>
          <a:endParaRPr lang="fr-BE" dirty="0"/>
        </a:p>
      </dgm:t>
    </dgm:pt>
    <dgm:pt modelId="{CE32BD0A-889B-4894-9A64-F8C497D9BB4E}" type="parTrans" cxnId="{CD5396AF-0EDB-489F-96E5-0DF8C044F6DC}">
      <dgm:prSet/>
      <dgm:spPr/>
      <dgm:t>
        <a:bodyPr/>
        <a:lstStyle/>
        <a:p>
          <a:endParaRPr lang="fr-BE"/>
        </a:p>
      </dgm:t>
    </dgm:pt>
    <dgm:pt modelId="{4B0FC4D9-7A21-4505-A8BF-44AFDA0D0CD7}" type="sibTrans" cxnId="{CD5396AF-0EDB-489F-96E5-0DF8C044F6DC}">
      <dgm:prSet/>
      <dgm:spPr/>
      <dgm:t>
        <a:bodyPr/>
        <a:lstStyle/>
        <a:p>
          <a:endParaRPr lang="fr-BE"/>
        </a:p>
      </dgm:t>
    </dgm:pt>
    <dgm:pt modelId="{55107417-9D78-4A48-8E72-77347DB37CA0}">
      <dgm:prSet/>
      <dgm:spPr/>
      <dgm:t>
        <a:bodyPr/>
        <a:lstStyle/>
        <a:p>
          <a:pPr rtl="0"/>
          <a:r>
            <a:rPr lang="en-US" dirty="0" smtClean="0"/>
            <a:t>Fast Identification with image fingerprints :</a:t>
          </a:r>
          <a:endParaRPr lang="fr-BE" dirty="0"/>
        </a:p>
      </dgm:t>
    </dgm:pt>
    <dgm:pt modelId="{5CF684DA-3A02-41A3-B497-AE4046B6E0BF}" type="parTrans" cxnId="{C7341A80-BF91-4410-9DEE-53FD7475CE50}">
      <dgm:prSet/>
      <dgm:spPr/>
      <dgm:t>
        <a:bodyPr/>
        <a:lstStyle/>
        <a:p>
          <a:endParaRPr lang="fr-BE"/>
        </a:p>
      </dgm:t>
    </dgm:pt>
    <dgm:pt modelId="{6D22ED0F-DBD7-4EDE-9367-DF2D71279C90}" type="sibTrans" cxnId="{C7341A80-BF91-4410-9DEE-53FD7475CE50}">
      <dgm:prSet/>
      <dgm:spPr/>
      <dgm:t>
        <a:bodyPr/>
        <a:lstStyle/>
        <a:p>
          <a:endParaRPr lang="fr-BE"/>
        </a:p>
      </dgm:t>
    </dgm:pt>
    <dgm:pt modelId="{D8EB37A4-CD05-466D-B16C-C755EF6DF49F}">
      <dgm:prSet/>
      <dgm:spPr/>
      <dgm:t>
        <a:bodyPr/>
        <a:lstStyle/>
        <a:p>
          <a:pPr rtl="0"/>
          <a:r>
            <a:rPr lang="en-US" dirty="0" smtClean="0"/>
            <a:t>A “fingerprint” of each page to be identified is stored in a library</a:t>
          </a:r>
          <a:endParaRPr lang="en-US" dirty="0"/>
        </a:p>
      </dgm:t>
    </dgm:pt>
    <dgm:pt modelId="{A3BCA787-6BB1-424E-B083-8F71C5B2E023}" type="parTrans" cxnId="{C109D997-4326-4B53-8CD4-678855BC666C}">
      <dgm:prSet/>
      <dgm:spPr/>
      <dgm:t>
        <a:bodyPr/>
        <a:lstStyle/>
        <a:p>
          <a:endParaRPr lang="fr-BE"/>
        </a:p>
      </dgm:t>
    </dgm:pt>
    <dgm:pt modelId="{E435F4C3-A601-4730-A9B1-2FF3576A0382}" type="sibTrans" cxnId="{C109D997-4326-4B53-8CD4-678855BC666C}">
      <dgm:prSet/>
      <dgm:spPr/>
      <dgm:t>
        <a:bodyPr/>
        <a:lstStyle/>
        <a:p>
          <a:endParaRPr lang="fr-BE"/>
        </a:p>
      </dgm:t>
    </dgm:pt>
    <dgm:pt modelId="{E5F9F1CC-6455-4C89-9A20-7C837088614A}">
      <dgm:prSet/>
      <dgm:spPr/>
      <dgm:t>
        <a:bodyPr/>
        <a:lstStyle/>
        <a:p>
          <a:pPr rtl="0"/>
          <a:endParaRPr lang="en-US" dirty="0"/>
        </a:p>
      </dgm:t>
    </dgm:pt>
    <dgm:pt modelId="{42D17AE1-AC27-4585-9416-20EB0F664EF7}" type="parTrans" cxnId="{AFCCDD39-1F57-4FE8-BE3D-9DCDD9AB6047}">
      <dgm:prSet/>
      <dgm:spPr/>
      <dgm:t>
        <a:bodyPr/>
        <a:lstStyle/>
        <a:p>
          <a:endParaRPr lang="fr-BE"/>
        </a:p>
      </dgm:t>
    </dgm:pt>
    <dgm:pt modelId="{E9A163DE-7B73-4990-998B-4851F1E6D738}" type="sibTrans" cxnId="{AFCCDD39-1F57-4FE8-BE3D-9DCDD9AB6047}">
      <dgm:prSet/>
      <dgm:spPr/>
      <dgm:t>
        <a:bodyPr/>
        <a:lstStyle/>
        <a:p>
          <a:endParaRPr lang="fr-BE"/>
        </a:p>
      </dgm:t>
    </dgm:pt>
    <dgm:pt modelId="{FE713EF5-C8AE-4AA0-BA8D-5A735E6BB3B8}">
      <dgm:prSet/>
      <dgm:spPr/>
      <dgm:t>
        <a:bodyPr/>
        <a:lstStyle/>
        <a:p>
          <a:pPr rtl="0"/>
          <a:r>
            <a:rPr lang="fr-BE" dirty="0" err="1" smtClean="0"/>
            <a:t>Fuzzy</a:t>
          </a:r>
          <a:r>
            <a:rPr lang="fr-BE" dirty="0" smtClean="0"/>
            <a:t> </a:t>
          </a:r>
          <a:r>
            <a:rPr lang="fr-BE" dirty="0" err="1" smtClean="0"/>
            <a:t>search</a:t>
          </a:r>
          <a:r>
            <a:rPr lang="fr-BE" dirty="0" smtClean="0"/>
            <a:t>, </a:t>
          </a:r>
          <a:r>
            <a:rPr lang="fr-BE" dirty="0" err="1" smtClean="0"/>
            <a:t>regular</a:t>
          </a:r>
          <a:r>
            <a:rPr lang="fr-BE" dirty="0" smtClean="0"/>
            <a:t> expressions</a:t>
          </a:r>
          <a:endParaRPr lang="fr-BE" dirty="0"/>
        </a:p>
      </dgm:t>
    </dgm:pt>
    <dgm:pt modelId="{EA041EA5-C3E1-40C4-8760-F1529F8FE2E1}" type="parTrans" cxnId="{74AEA346-7D4F-4192-AA9C-83ECB4DB0478}">
      <dgm:prSet/>
      <dgm:spPr/>
    </dgm:pt>
    <dgm:pt modelId="{05BCB09F-652E-491B-BACA-F86B1C3115D3}" type="sibTrans" cxnId="{74AEA346-7D4F-4192-AA9C-83ECB4DB0478}">
      <dgm:prSet/>
      <dgm:spPr/>
    </dgm:pt>
    <dgm:pt modelId="{2CE67653-2A2C-4D79-978C-21D5BF451617}">
      <dgm:prSet/>
      <dgm:spPr/>
      <dgm:t>
        <a:bodyPr/>
        <a:lstStyle/>
        <a:p>
          <a:pPr rtl="0"/>
          <a:r>
            <a:rPr lang="fr-BE" dirty="0" smtClean="0"/>
            <a:t>…</a:t>
          </a:r>
          <a:endParaRPr lang="fr-BE" dirty="0"/>
        </a:p>
      </dgm:t>
    </dgm:pt>
    <dgm:pt modelId="{A0E3D203-12DA-480E-B230-D7AA3656EEEC}" type="parTrans" cxnId="{21B0F76D-B172-4DD1-AED7-7CE5D1D1C268}">
      <dgm:prSet/>
      <dgm:spPr/>
    </dgm:pt>
    <dgm:pt modelId="{62BC0CC5-D48B-4215-906C-F6DF67C9C60D}" type="sibTrans" cxnId="{21B0F76D-B172-4DD1-AED7-7CE5D1D1C268}">
      <dgm:prSet/>
      <dgm:spPr/>
    </dgm:pt>
    <dgm:pt modelId="{7FCE30DA-C460-4176-A3E7-537B73809636}" type="pres">
      <dgm:prSet presAssocID="{7D7DFC02-2D9C-4DF9-AD96-F257FB3600D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8448C98A-782A-4658-8533-BAF572A18D21}" type="pres">
      <dgm:prSet presAssocID="{CB92257A-1B7E-4D72-AB82-C8BFDD8542E3}" presName="circle1" presStyleLbl="node1" presStyleIdx="0" presStyleCnt="2"/>
      <dgm:spPr/>
    </dgm:pt>
    <dgm:pt modelId="{389FDDBF-A638-45C0-9316-F3E04D201FE2}" type="pres">
      <dgm:prSet presAssocID="{CB92257A-1B7E-4D72-AB82-C8BFDD8542E3}" presName="space" presStyleCnt="0"/>
      <dgm:spPr/>
    </dgm:pt>
    <dgm:pt modelId="{E517D17F-A2C2-4E16-9B14-97DE18F63DDF}" type="pres">
      <dgm:prSet presAssocID="{CB92257A-1B7E-4D72-AB82-C8BFDD8542E3}" presName="rect1" presStyleLbl="alignAcc1" presStyleIdx="0" presStyleCnt="2"/>
      <dgm:spPr/>
      <dgm:t>
        <a:bodyPr/>
        <a:lstStyle/>
        <a:p>
          <a:endParaRPr lang="fr-BE"/>
        </a:p>
      </dgm:t>
    </dgm:pt>
    <dgm:pt modelId="{D5AA83AF-834C-4E47-A86E-548913295B3E}" type="pres">
      <dgm:prSet presAssocID="{55107417-9D78-4A48-8E72-77347DB37CA0}" presName="vertSpace2" presStyleLbl="node1" presStyleIdx="0" presStyleCnt="2"/>
      <dgm:spPr/>
    </dgm:pt>
    <dgm:pt modelId="{A197D025-F478-4DD6-B0FC-20C3000BA4E3}" type="pres">
      <dgm:prSet presAssocID="{55107417-9D78-4A48-8E72-77347DB37CA0}" presName="circle2" presStyleLbl="node1" presStyleIdx="1" presStyleCnt="2"/>
      <dgm:spPr/>
    </dgm:pt>
    <dgm:pt modelId="{3A2818E8-C868-442D-831B-9AFCC4FE4A3C}" type="pres">
      <dgm:prSet presAssocID="{55107417-9D78-4A48-8E72-77347DB37CA0}" presName="rect2" presStyleLbl="alignAcc1" presStyleIdx="1" presStyleCnt="2"/>
      <dgm:spPr/>
      <dgm:t>
        <a:bodyPr/>
        <a:lstStyle/>
        <a:p>
          <a:endParaRPr lang="fr-BE"/>
        </a:p>
      </dgm:t>
    </dgm:pt>
    <dgm:pt modelId="{67D4D19F-BF16-426D-AF72-EA5FA15E84B0}" type="pres">
      <dgm:prSet presAssocID="{CB92257A-1B7E-4D72-AB82-C8BFDD8542E3}" presName="rect1ParTx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43D01AE6-6CB2-4D10-AEC1-B0EC77500C84}" type="pres">
      <dgm:prSet presAssocID="{CB92257A-1B7E-4D72-AB82-C8BFDD8542E3}" presName="rect1ChTx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7C98BB2B-B1F2-4BDD-B4F2-1E6F1848E71C}" type="pres">
      <dgm:prSet presAssocID="{55107417-9D78-4A48-8E72-77347DB37CA0}" presName="rect2ParTx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33A0CAA0-0FAD-4314-B704-B5238E35C1F2}" type="pres">
      <dgm:prSet presAssocID="{55107417-9D78-4A48-8E72-77347DB37CA0}" presName="rect2ChTx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056EC450-81A3-4E03-AC3E-3FE71A9EE676}" srcId="{CB92257A-1B7E-4D72-AB82-C8BFDD8542E3}" destId="{CBCEAF8C-6C50-432C-A562-9F8ABD207D0D}" srcOrd="0" destOrd="0" parTransId="{089EE93B-1AC5-4F56-9643-C86781493105}" sibTransId="{5B6423EE-8A67-43F5-924B-DB33E63D7FB9}"/>
    <dgm:cxn modelId="{21B0F76D-B172-4DD1-AED7-7CE5D1D1C268}" srcId="{CBCEAF8C-6C50-432C-A562-9F8ABD207D0D}" destId="{2CE67653-2A2C-4D79-978C-21D5BF451617}" srcOrd="4" destOrd="0" parTransId="{A0E3D203-12DA-480E-B230-D7AA3656EEEC}" sibTransId="{62BC0CC5-D48B-4215-906C-F6DF67C9C60D}"/>
    <dgm:cxn modelId="{9A56A365-DE88-4AC6-88C0-2C6A1FD05AE6}" type="presOf" srcId="{CBCEAF8C-6C50-432C-A562-9F8ABD207D0D}" destId="{43D01AE6-6CB2-4D10-AEC1-B0EC77500C84}" srcOrd="0" destOrd="0" presId="urn:microsoft.com/office/officeart/2005/8/layout/target3"/>
    <dgm:cxn modelId="{DAD3BE02-51B4-4227-A053-AF8EF6314486}" type="presOf" srcId="{DF7882C9-BF83-4070-8E13-8F9403388BDB}" destId="{43D01AE6-6CB2-4D10-AEC1-B0EC77500C84}" srcOrd="0" destOrd="2" presId="urn:microsoft.com/office/officeart/2005/8/layout/target3"/>
    <dgm:cxn modelId="{74AEA346-7D4F-4192-AA9C-83ECB4DB0478}" srcId="{CBCEAF8C-6C50-432C-A562-9F8ABD207D0D}" destId="{FE713EF5-C8AE-4AA0-BA8D-5A735E6BB3B8}" srcOrd="3" destOrd="0" parTransId="{EA041EA5-C3E1-40C4-8760-F1529F8FE2E1}" sibTransId="{05BCB09F-652E-491B-BACA-F86B1C3115D3}"/>
    <dgm:cxn modelId="{808FE993-F7DF-49A0-B8D4-14717A88156D}" type="presOf" srcId="{2CE67653-2A2C-4D79-978C-21D5BF451617}" destId="{43D01AE6-6CB2-4D10-AEC1-B0EC77500C84}" srcOrd="0" destOrd="5" presId="urn:microsoft.com/office/officeart/2005/8/layout/target3"/>
    <dgm:cxn modelId="{AFCCDD39-1F57-4FE8-BE3D-9DCDD9AB6047}" srcId="{55107417-9D78-4A48-8E72-77347DB37CA0}" destId="{E5F9F1CC-6455-4C89-9A20-7C837088614A}" srcOrd="1" destOrd="0" parTransId="{42D17AE1-AC27-4585-9416-20EB0F664EF7}" sibTransId="{E9A163DE-7B73-4990-998B-4851F1E6D738}"/>
    <dgm:cxn modelId="{86C32413-7FBF-4F95-A4DC-577E14A88E83}" type="presOf" srcId="{CB92257A-1B7E-4D72-AB82-C8BFDD8542E3}" destId="{67D4D19F-BF16-426D-AF72-EA5FA15E84B0}" srcOrd="1" destOrd="0" presId="urn:microsoft.com/office/officeart/2005/8/layout/target3"/>
    <dgm:cxn modelId="{2DC36C46-2585-406C-805E-28C57A9F6E58}" type="presOf" srcId="{55107417-9D78-4A48-8E72-77347DB37CA0}" destId="{3A2818E8-C868-442D-831B-9AFCC4FE4A3C}" srcOrd="0" destOrd="0" presId="urn:microsoft.com/office/officeart/2005/8/layout/target3"/>
    <dgm:cxn modelId="{0A98D262-F4EA-421C-98E6-DC06F556834D}" type="presOf" srcId="{E5F9F1CC-6455-4C89-9A20-7C837088614A}" destId="{33A0CAA0-0FAD-4314-B704-B5238E35C1F2}" srcOrd="0" destOrd="1" presId="urn:microsoft.com/office/officeart/2005/8/layout/target3"/>
    <dgm:cxn modelId="{35401093-2AF7-4739-88F2-5F76E77744BD}" type="presOf" srcId="{7D7DFC02-2D9C-4DF9-AD96-F257FB3600D5}" destId="{7FCE30DA-C460-4176-A3E7-537B73809636}" srcOrd="0" destOrd="0" presId="urn:microsoft.com/office/officeart/2005/8/layout/target3"/>
    <dgm:cxn modelId="{CD5396AF-0EDB-489F-96E5-0DF8C044F6DC}" srcId="{CBCEAF8C-6C50-432C-A562-9F8ABD207D0D}" destId="{3FFA6461-8DD0-45CF-BDF7-F4F11A8165F0}" srcOrd="2" destOrd="0" parTransId="{CE32BD0A-889B-4894-9A64-F8C497D9BB4E}" sibTransId="{4B0FC4D9-7A21-4505-A8BF-44AFDA0D0CD7}"/>
    <dgm:cxn modelId="{9011CF82-4129-4857-BB6C-5A6616B88C0D}" type="presOf" srcId="{55107417-9D78-4A48-8E72-77347DB37CA0}" destId="{7C98BB2B-B1F2-4BDD-B4F2-1E6F1848E71C}" srcOrd="1" destOrd="0" presId="urn:microsoft.com/office/officeart/2005/8/layout/target3"/>
    <dgm:cxn modelId="{0415831B-21AE-4F1E-AC73-83D78E8933AE}" type="presOf" srcId="{CB92257A-1B7E-4D72-AB82-C8BFDD8542E3}" destId="{E517D17F-A2C2-4E16-9B14-97DE18F63DDF}" srcOrd="0" destOrd="0" presId="urn:microsoft.com/office/officeart/2005/8/layout/target3"/>
    <dgm:cxn modelId="{1B088180-2327-4343-9B99-BF03B89B8131}" type="presOf" srcId="{FE713EF5-C8AE-4AA0-BA8D-5A735E6BB3B8}" destId="{43D01AE6-6CB2-4D10-AEC1-B0EC77500C84}" srcOrd="0" destOrd="4" presId="urn:microsoft.com/office/officeart/2005/8/layout/target3"/>
    <dgm:cxn modelId="{FAA86CA3-8F29-4B93-A1A8-E6202A304862}" type="presOf" srcId="{D8EB37A4-CD05-466D-B16C-C755EF6DF49F}" destId="{33A0CAA0-0FAD-4314-B704-B5238E35C1F2}" srcOrd="0" destOrd="0" presId="urn:microsoft.com/office/officeart/2005/8/layout/target3"/>
    <dgm:cxn modelId="{458818DA-F8EE-4FFF-ACE0-BB5CD75F7502}" type="presOf" srcId="{3FFA6461-8DD0-45CF-BDF7-F4F11A8165F0}" destId="{43D01AE6-6CB2-4D10-AEC1-B0EC77500C84}" srcOrd="0" destOrd="3" presId="urn:microsoft.com/office/officeart/2005/8/layout/target3"/>
    <dgm:cxn modelId="{9F82C075-002F-4314-AC98-563D2132BD97}" srcId="{7D7DFC02-2D9C-4DF9-AD96-F257FB3600D5}" destId="{CB92257A-1B7E-4D72-AB82-C8BFDD8542E3}" srcOrd="0" destOrd="0" parTransId="{0474E5EA-AA20-4B82-8678-E7212CFE60A4}" sibTransId="{9994917C-F1A6-4CC8-98CF-242087F24F6A}"/>
    <dgm:cxn modelId="{2032726B-1E62-4694-8A85-9783E0AF20D7}" srcId="{CBCEAF8C-6C50-432C-A562-9F8ABD207D0D}" destId="{AF58FC03-9A5A-4F89-B2EB-48FE1C2E4D86}" srcOrd="0" destOrd="0" parTransId="{6841581D-41C1-4177-9D5B-E4201F6C0E9F}" sibTransId="{EDC89D8E-849A-4B20-A9EB-839A7E0619F7}"/>
    <dgm:cxn modelId="{C109D997-4326-4B53-8CD4-678855BC666C}" srcId="{55107417-9D78-4A48-8E72-77347DB37CA0}" destId="{D8EB37A4-CD05-466D-B16C-C755EF6DF49F}" srcOrd="0" destOrd="0" parTransId="{A3BCA787-6BB1-424E-B083-8F71C5B2E023}" sibTransId="{E435F4C3-A601-4730-A9B1-2FF3576A0382}"/>
    <dgm:cxn modelId="{68C82BCF-9878-4505-A96A-60D4CAFD9462}" type="presOf" srcId="{AF58FC03-9A5A-4F89-B2EB-48FE1C2E4D86}" destId="{43D01AE6-6CB2-4D10-AEC1-B0EC77500C84}" srcOrd="0" destOrd="1" presId="urn:microsoft.com/office/officeart/2005/8/layout/target3"/>
    <dgm:cxn modelId="{377CD00D-0DD8-4281-935B-8EC5F1C89365}" srcId="{CBCEAF8C-6C50-432C-A562-9F8ABD207D0D}" destId="{DF7882C9-BF83-4070-8E13-8F9403388BDB}" srcOrd="1" destOrd="0" parTransId="{815A66A8-FB63-4240-AFC1-98FD7E7B88F3}" sibTransId="{419A1D6B-4676-40E2-BB2C-4A98042BC48A}"/>
    <dgm:cxn modelId="{C7341A80-BF91-4410-9DEE-53FD7475CE50}" srcId="{7D7DFC02-2D9C-4DF9-AD96-F257FB3600D5}" destId="{55107417-9D78-4A48-8E72-77347DB37CA0}" srcOrd="1" destOrd="0" parTransId="{5CF684DA-3A02-41A3-B497-AE4046B6E0BF}" sibTransId="{6D22ED0F-DBD7-4EDE-9367-DF2D71279C90}"/>
    <dgm:cxn modelId="{70B80329-4017-4FCB-8903-541D45006CE1}" type="presParOf" srcId="{7FCE30DA-C460-4176-A3E7-537B73809636}" destId="{8448C98A-782A-4658-8533-BAF572A18D21}" srcOrd="0" destOrd="0" presId="urn:microsoft.com/office/officeart/2005/8/layout/target3"/>
    <dgm:cxn modelId="{9ECB15F2-5AA6-4057-AB05-0003F60FC9F1}" type="presParOf" srcId="{7FCE30DA-C460-4176-A3E7-537B73809636}" destId="{389FDDBF-A638-45C0-9316-F3E04D201FE2}" srcOrd="1" destOrd="0" presId="urn:microsoft.com/office/officeart/2005/8/layout/target3"/>
    <dgm:cxn modelId="{BEB1FCC5-3353-402B-AD1D-AAAF0A8EE9F1}" type="presParOf" srcId="{7FCE30DA-C460-4176-A3E7-537B73809636}" destId="{E517D17F-A2C2-4E16-9B14-97DE18F63DDF}" srcOrd="2" destOrd="0" presId="urn:microsoft.com/office/officeart/2005/8/layout/target3"/>
    <dgm:cxn modelId="{B53F4853-6CDA-4D53-87F1-F44CB6F59C36}" type="presParOf" srcId="{7FCE30DA-C460-4176-A3E7-537B73809636}" destId="{D5AA83AF-834C-4E47-A86E-548913295B3E}" srcOrd="3" destOrd="0" presId="urn:microsoft.com/office/officeart/2005/8/layout/target3"/>
    <dgm:cxn modelId="{7CC8ACE3-996A-4ACC-B7D6-041D39FD524A}" type="presParOf" srcId="{7FCE30DA-C460-4176-A3E7-537B73809636}" destId="{A197D025-F478-4DD6-B0FC-20C3000BA4E3}" srcOrd="4" destOrd="0" presId="urn:microsoft.com/office/officeart/2005/8/layout/target3"/>
    <dgm:cxn modelId="{604FAACE-B469-486B-B98C-BE5138B0BBCD}" type="presParOf" srcId="{7FCE30DA-C460-4176-A3E7-537B73809636}" destId="{3A2818E8-C868-442D-831B-9AFCC4FE4A3C}" srcOrd="5" destOrd="0" presId="urn:microsoft.com/office/officeart/2005/8/layout/target3"/>
    <dgm:cxn modelId="{4F9A5CD4-2783-4C62-B7B9-B28CF22CEA15}" type="presParOf" srcId="{7FCE30DA-C460-4176-A3E7-537B73809636}" destId="{67D4D19F-BF16-426D-AF72-EA5FA15E84B0}" srcOrd="6" destOrd="0" presId="urn:microsoft.com/office/officeart/2005/8/layout/target3"/>
    <dgm:cxn modelId="{48073AB3-0558-4493-9C4A-72D37AF8D965}" type="presParOf" srcId="{7FCE30DA-C460-4176-A3E7-537B73809636}" destId="{43D01AE6-6CB2-4D10-AEC1-B0EC77500C84}" srcOrd="7" destOrd="0" presId="urn:microsoft.com/office/officeart/2005/8/layout/target3"/>
    <dgm:cxn modelId="{B8E4F870-4AF0-49EB-ACDA-E98CDB526C9D}" type="presParOf" srcId="{7FCE30DA-C460-4176-A3E7-537B73809636}" destId="{7C98BB2B-B1F2-4BDD-B4F2-1E6F1848E71C}" srcOrd="8" destOrd="0" presId="urn:microsoft.com/office/officeart/2005/8/layout/target3"/>
    <dgm:cxn modelId="{E2780421-AF09-403E-BA26-7A881FE0BE7D}" type="presParOf" srcId="{7FCE30DA-C460-4176-A3E7-537B73809636}" destId="{33A0CAA0-0FAD-4314-B704-B5238E35C1F2}" srcOrd="9" destOrd="0" presId="urn:microsoft.com/office/officeart/2005/8/layout/target3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083BB62-4EFB-4053-A4D6-6147ABB73404}" type="doc">
      <dgm:prSet loTypeId="urn:microsoft.com/office/officeart/2005/8/layout/hList1" loCatId="list" qsTypeId="urn:microsoft.com/office/officeart/2005/8/quickstyle/simple1#8" qsCatId="simple" csTypeId="urn:microsoft.com/office/officeart/2005/8/colors/accent1_2#8" csCatId="accent1" phldr="1"/>
      <dgm:spPr/>
      <dgm:t>
        <a:bodyPr/>
        <a:lstStyle/>
        <a:p>
          <a:endParaRPr lang="fr-BE"/>
        </a:p>
      </dgm:t>
    </dgm:pt>
    <dgm:pt modelId="{8A27B385-061E-45D8-8C00-12C2881072F1}">
      <dgm:prSet/>
      <dgm:spPr/>
      <dgm:t>
        <a:bodyPr/>
        <a:lstStyle/>
        <a:p>
          <a:pPr rtl="0"/>
          <a:r>
            <a:rPr lang="en-US" dirty="0" smtClean="0"/>
            <a:t>Identification &amp; Classification working together</a:t>
          </a:r>
          <a:endParaRPr lang="en-US" dirty="0"/>
        </a:p>
      </dgm:t>
    </dgm:pt>
    <dgm:pt modelId="{7AC89FCC-E7B3-4512-9A93-D23D4987C273}" type="parTrans" cxnId="{42F42ABD-A19B-44A2-869D-FAD0BDC59A85}">
      <dgm:prSet/>
      <dgm:spPr/>
      <dgm:t>
        <a:bodyPr/>
        <a:lstStyle/>
        <a:p>
          <a:endParaRPr lang="fr-BE"/>
        </a:p>
      </dgm:t>
    </dgm:pt>
    <dgm:pt modelId="{DFF7E55E-A1A5-42CB-A317-7E18D1F88DCA}" type="sibTrans" cxnId="{42F42ABD-A19B-44A2-869D-FAD0BDC59A85}">
      <dgm:prSet/>
      <dgm:spPr/>
      <dgm:t>
        <a:bodyPr/>
        <a:lstStyle/>
        <a:p>
          <a:endParaRPr lang="fr-BE"/>
        </a:p>
      </dgm:t>
    </dgm:pt>
    <dgm:pt modelId="{C0241F47-0509-4D13-B1E1-AE4DFF07CF99}">
      <dgm:prSet/>
      <dgm:spPr/>
      <dgm:t>
        <a:bodyPr/>
        <a:lstStyle/>
        <a:p>
          <a:pPr rtl="0"/>
          <a:r>
            <a:rPr lang="en-US" dirty="0" smtClean="0"/>
            <a:t>All </a:t>
          </a:r>
          <a:r>
            <a:rPr lang="en-US" b="1" dirty="0" smtClean="0"/>
            <a:t>classical criteria </a:t>
          </a:r>
          <a:r>
            <a:rPr lang="en-US" dirty="0" smtClean="0"/>
            <a:t>may be used</a:t>
          </a:r>
          <a:endParaRPr lang="fr-BE" dirty="0"/>
        </a:p>
      </dgm:t>
    </dgm:pt>
    <dgm:pt modelId="{AA38667F-F107-4516-8281-70FBC85660DB}" type="parTrans" cxnId="{8175091D-BCC0-47CC-B0A9-40D28E38A75A}">
      <dgm:prSet/>
      <dgm:spPr/>
      <dgm:t>
        <a:bodyPr/>
        <a:lstStyle/>
        <a:p>
          <a:endParaRPr lang="fr-BE"/>
        </a:p>
      </dgm:t>
    </dgm:pt>
    <dgm:pt modelId="{8EDC39EA-8188-4BD6-81C0-1EBB6EB09372}" type="sibTrans" cxnId="{8175091D-BCC0-47CC-B0A9-40D28E38A75A}">
      <dgm:prSet/>
      <dgm:spPr/>
      <dgm:t>
        <a:bodyPr/>
        <a:lstStyle/>
        <a:p>
          <a:endParaRPr lang="fr-BE"/>
        </a:p>
      </dgm:t>
    </dgm:pt>
    <dgm:pt modelId="{605E9EBA-35B0-4CBC-A50C-EA326063B39D}">
      <dgm:prSet/>
      <dgm:spPr/>
      <dgm:t>
        <a:bodyPr/>
        <a:lstStyle/>
        <a:p>
          <a:pPr rtl="0"/>
          <a:r>
            <a:rPr lang="en-US" dirty="0" smtClean="0"/>
            <a:t>Use of </a:t>
          </a:r>
          <a:r>
            <a:rPr lang="en-US" b="1" dirty="0" err="1" smtClean="0"/>
            <a:t>IRISFingerPrint</a:t>
          </a:r>
          <a:r>
            <a:rPr lang="en-US" dirty="0" smtClean="0"/>
            <a:t> and </a:t>
          </a:r>
          <a:r>
            <a:rPr lang="en-US" b="1" dirty="0" err="1" smtClean="0"/>
            <a:t>IRISClassify</a:t>
          </a:r>
          <a:endParaRPr lang="en-US" b="1" dirty="0"/>
        </a:p>
      </dgm:t>
    </dgm:pt>
    <dgm:pt modelId="{F07A2680-C1F7-48C9-B7D9-61EB0D00FD54}" type="parTrans" cxnId="{45199984-05AE-4F8D-B3B8-79826485EE89}">
      <dgm:prSet/>
      <dgm:spPr/>
      <dgm:t>
        <a:bodyPr/>
        <a:lstStyle/>
        <a:p>
          <a:endParaRPr lang="fr-BE"/>
        </a:p>
      </dgm:t>
    </dgm:pt>
    <dgm:pt modelId="{CA043E40-F376-4B1E-86AC-7F9ABA811FEC}" type="sibTrans" cxnId="{45199984-05AE-4F8D-B3B8-79826485EE89}">
      <dgm:prSet/>
      <dgm:spPr/>
      <dgm:t>
        <a:bodyPr/>
        <a:lstStyle/>
        <a:p>
          <a:endParaRPr lang="fr-BE"/>
        </a:p>
      </dgm:t>
    </dgm:pt>
    <dgm:pt modelId="{3DD95405-89A7-47E1-B211-66383CEA4464}">
      <dgm:prSet/>
      <dgm:spPr/>
      <dgm:t>
        <a:bodyPr/>
        <a:lstStyle/>
        <a:p>
          <a:pPr rtl="0"/>
          <a:r>
            <a:rPr lang="en-US" dirty="0" smtClean="0"/>
            <a:t>Use of any third-party module : </a:t>
          </a:r>
          <a:endParaRPr lang="fr-BE" dirty="0"/>
        </a:p>
      </dgm:t>
    </dgm:pt>
    <dgm:pt modelId="{05853786-B955-4F37-819B-790A1C23A656}" type="parTrans" cxnId="{C7255653-DF9A-4AE7-A092-ECD33F613189}">
      <dgm:prSet/>
      <dgm:spPr/>
      <dgm:t>
        <a:bodyPr/>
        <a:lstStyle/>
        <a:p>
          <a:endParaRPr lang="fr-BE"/>
        </a:p>
      </dgm:t>
    </dgm:pt>
    <dgm:pt modelId="{B6414EA9-546D-4065-B69F-AFC350B84CE1}" type="sibTrans" cxnId="{C7255653-DF9A-4AE7-A092-ECD33F613189}">
      <dgm:prSet/>
      <dgm:spPr/>
      <dgm:t>
        <a:bodyPr/>
        <a:lstStyle/>
        <a:p>
          <a:endParaRPr lang="fr-BE"/>
        </a:p>
      </dgm:t>
    </dgm:pt>
    <dgm:pt modelId="{4198E418-5806-4685-9DB4-7BA1AC38EECF}">
      <dgm:prSet/>
      <dgm:spPr/>
      <dgm:t>
        <a:bodyPr/>
        <a:lstStyle/>
        <a:p>
          <a:pPr rtl="0"/>
          <a:r>
            <a:rPr lang="en-US" dirty="0" smtClean="0"/>
            <a:t>For special identification based on :</a:t>
          </a:r>
          <a:endParaRPr lang="fr-BE" dirty="0"/>
        </a:p>
      </dgm:t>
    </dgm:pt>
    <dgm:pt modelId="{0CD272E1-C30C-4ED7-9D8E-D7A9C08D13D3}" type="parTrans" cxnId="{E5BBF035-1A40-4725-9B6F-B73EA0E9BE9A}">
      <dgm:prSet/>
      <dgm:spPr/>
      <dgm:t>
        <a:bodyPr/>
        <a:lstStyle/>
        <a:p>
          <a:endParaRPr lang="fr-BE"/>
        </a:p>
      </dgm:t>
    </dgm:pt>
    <dgm:pt modelId="{C5391328-A5D1-4940-B10F-7B8403EEB4AF}" type="sibTrans" cxnId="{E5BBF035-1A40-4725-9B6F-B73EA0E9BE9A}">
      <dgm:prSet/>
      <dgm:spPr/>
      <dgm:t>
        <a:bodyPr/>
        <a:lstStyle/>
        <a:p>
          <a:endParaRPr lang="fr-BE"/>
        </a:p>
      </dgm:t>
    </dgm:pt>
    <dgm:pt modelId="{4924406F-6A16-46C6-B3A3-2CED39CC968B}">
      <dgm:prSet/>
      <dgm:spPr/>
      <dgm:t>
        <a:bodyPr/>
        <a:lstStyle/>
        <a:p>
          <a:pPr rtl="0"/>
          <a:r>
            <a:rPr lang="en-US" dirty="0" smtClean="0"/>
            <a:t>cursive handwriting</a:t>
          </a:r>
          <a:endParaRPr lang="fr-BE" dirty="0"/>
        </a:p>
      </dgm:t>
    </dgm:pt>
    <dgm:pt modelId="{05EEDB1C-AC4C-46E8-A17C-773F683E322D}" type="parTrans" cxnId="{908F87E6-A356-4B94-96EE-9102F886866D}">
      <dgm:prSet/>
      <dgm:spPr/>
      <dgm:t>
        <a:bodyPr/>
        <a:lstStyle/>
        <a:p>
          <a:endParaRPr lang="fr-BE"/>
        </a:p>
      </dgm:t>
    </dgm:pt>
    <dgm:pt modelId="{881D4588-42D2-4330-A236-E81663F68792}" type="sibTrans" cxnId="{908F87E6-A356-4B94-96EE-9102F886866D}">
      <dgm:prSet/>
      <dgm:spPr/>
      <dgm:t>
        <a:bodyPr/>
        <a:lstStyle/>
        <a:p>
          <a:endParaRPr lang="fr-BE"/>
        </a:p>
      </dgm:t>
    </dgm:pt>
    <dgm:pt modelId="{D3A0ABE5-7364-4862-9C84-911B99614F28}">
      <dgm:prSet/>
      <dgm:spPr/>
      <dgm:t>
        <a:bodyPr/>
        <a:lstStyle/>
        <a:p>
          <a:pPr rtl="0"/>
          <a:r>
            <a:rPr lang="en-US" dirty="0" smtClean="0"/>
            <a:t>color schema,</a:t>
          </a:r>
          <a:endParaRPr lang="fr-BE" dirty="0"/>
        </a:p>
      </dgm:t>
    </dgm:pt>
    <dgm:pt modelId="{DD39A17F-EB7A-4F2B-9CBA-D416AC22E192}" type="parTrans" cxnId="{BB0EBED7-1776-43A2-81DB-5D227D785CF9}">
      <dgm:prSet/>
      <dgm:spPr/>
    </dgm:pt>
    <dgm:pt modelId="{A0FC84AD-557A-4FBC-A5B3-EE777C663442}" type="sibTrans" cxnId="{BB0EBED7-1776-43A2-81DB-5D227D785CF9}">
      <dgm:prSet/>
      <dgm:spPr/>
    </dgm:pt>
    <dgm:pt modelId="{A42D8176-A70D-4316-8D08-44602CC79898}">
      <dgm:prSet/>
      <dgm:spPr/>
      <dgm:t>
        <a:bodyPr/>
        <a:lstStyle/>
        <a:p>
          <a:pPr rtl="0"/>
          <a:r>
            <a:rPr lang="en-US" dirty="0" smtClean="0"/>
            <a:t> …</a:t>
          </a:r>
          <a:endParaRPr lang="fr-BE" dirty="0"/>
        </a:p>
      </dgm:t>
    </dgm:pt>
    <dgm:pt modelId="{5A421539-AE56-45B7-BBA0-0C4A5F5F3A32}" type="parTrans" cxnId="{7185BDF2-D83B-4C76-9E60-CA06E5B3413F}">
      <dgm:prSet/>
      <dgm:spPr/>
    </dgm:pt>
    <dgm:pt modelId="{949D8F4E-5EE5-4EDE-9EA4-8771D929FA3A}" type="sibTrans" cxnId="{7185BDF2-D83B-4C76-9E60-CA06E5B3413F}">
      <dgm:prSet/>
      <dgm:spPr/>
    </dgm:pt>
    <dgm:pt modelId="{13DB2A2A-AE61-4310-B66D-78795EAC1540}" type="pres">
      <dgm:prSet presAssocID="{1083BB62-4EFB-4053-A4D6-6147ABB7340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C65957AC-380C-417D-A396-62AB4885E8EF}" type="pres">
      <dgm:prSet presAssocID="{8A27B385-061E-45D8-8C00-12C2881072F1}" presName="composite" presStyleCnt="0"/>
      <dgm:spPr/>
    </dgm:pt>
    <dgm:pt modelId="{81B2BE85-E860-4326-8740-8BA476546F19}" type="pres">
      <dgm:prSet presAssocID="{8A27B385-061E-45D8-8C00-12C2881072F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2A35D61B-D2E2-4737-B157-C1057C5B22D0}" type="pres">
      <dgm:prSet presAssocID="{8A27B385-061E-45D8-8C00-12C2881072F1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B3EFB83C-22F7-4B2B-99FF-DA259EF8E536}" type="pres">
      <dgm:prSet presAssocID="{DFF7E55E-A1A5-42CB-A317-7E18D1F88DCA}" presName="space" presStyleCnt="0"/>
      <dgm:spPr/>
    </dgm:pt>
    <dgm:pt modelId="{44389EF3-A97D-43A5-94C9-0B2042BD38A7}" type="pres">
      <dgm:prSet presAssocID="{3DD95405-89A7-47E1-B211-66383CEA4464}" presName="composite" presStyleCnt="0"/>
      <dgm:spPr/>
    </dgm:pt>
    <dgm:pt modelId="{59ACF680-C0C0-4912-8216-FD604EF41465}" type="pres">
      <dgm:prSet presAssocID="{3DD95405-89A7-47E1-B211-66383CEA4464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2948DDA2-52C4-479A-9A2F-B094F5D7F5A1}" type="pres">
      <dgm:prSet presAssocID="{3DD95405-89A7-47E1-B211-66383CEA4464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BB0EBED7-1776-43A2-81DB-5D227D785CF9}" srcId="{4198E418-5806-4685-9DB4-7BA1AC38EECF}" destId="{D3A0ABE5-7364-4862-9C84-911B99614F28}" srcOrd="1" destOrd="0" parTransId="{DD39A17F-EB7A-4F2B-9CBA-D416AC22E192}" sibTransId="{A0FC84AD-557A-4FBC-A5B3-EE777C663442}"/>
    <dgm:cxn modelId="{53040F8F-0E3A-4F8F-83E5-E8688930E0C9}" type="presOf" srcId="{8A27B385-061E-45D8-8C00-12C2881072F1}" destId="{81B2BE85-E860-4326-8740-8BA476546F19}" srcOrd="0" destOrd="0" presId="urn:microsoft.com/office/officeart/2005/8/layout/hList1"/>
    <dgm:cxn modelId="{BA3C37A7-09A2-4AED-A998-FAFA4939B96D}" type="presOf" srcId="{605E9EBA-35B0-4CBC-A50C-EA326063B39D}" destId="{2A35D61B-D2E2-4737-B157-C1057C5B22D0}" srcOrd="0" destOrd="1" presId="urn:microsoft.com/office/officeart/2005/8/layout/hList1"/>
    <dgm:cxn modelId="{4F2AC7BD-9CF1-4A49-AD14-88A2FD3CE65C}" type="presOf" srcId="{D3A0ABE5-7364-4862-9C84-911B99614F28}" destId="{2948DDA2-52C4-479A-9A2F-B094F5D7F5A1}" srcOrd="0" destOrd="2" presId="urn:microsoft.com/office/officeart/2005/8/layout/hList1"/>
    <dgm:cxn modelId="{94F500E1-E602-4CB4-B90F-27CFE47C4DAD}" type="presOf" srcId="{C0241F47-0509-4D13-B1E1-AE4DFF07CF99}" destId="{2A35D61B-D2E2-4737-B157-C1057C5B22D0}" srcOrd="0" destOrd="0" presId="urn:microsoft.com/office/officeart/2005/8/layout/hList1"/>
    <dgm:cxn modelId="{45199984-05AE-4F8D-B3B8-79826485EE89}" srcId="{8A27B385-061E-45D8-8C00-12C2881072F1}" destId="{605E9EBA-35B0-4CBC-A50C-EA326063B39D}" srcOrd="1" destOrd="0" parTransId="{F07A2680-C1F7-48C9-B7D9-61EB0D00FD54}" sibTransId="{CA043E40-F376-4B1E-86AC-7F9ABA811FEC}"/>
    <dgm:cxn modelId="{8DF66609-C215-4353-B148-8EF92B7A34B6}" type="presOf" srcId="{1083BB62-4EFB-4053-A4D6-6147ABB73404}" destId="{13DB2A2A-AE61-4310-B66D-78795EAC1540}" srcOrd="0" destOrd="0" presId="urn:microsoft.com/office/officeart/2005/8/layout/hList1"/>
    <dgm:cxn modelId="{B72FBABA-874E-40FD-8908-DFA74461D66B}" type="presOf" srcId="{4198E418-5806-4685-9DB4-7BA1AC38EECF}" destId="{2948DDA2-52C4-479A-9A2F-B094F5D7F5A1}" srcOrd="0" destOrd="0" presId="urn:microsoft.com/office/officeart/2005/8/layout/hList1"/>
    <dgm:cxn modelId="{908F87E6-A356-4B94-96EE-9102F886866D}" srcId="{4198E418-5806-4685-9DB4-7BA1AC38EECF}" destId="{4924406F-6A16-46C6-B3A3-2CED39CC968B}" srcOrd="0" destOrd="0" parTransId="{05EEDB1C-AC4C-46E8-A17C-773F683E322D}" sibTransId="{881D4588-42D2-4330-A236-E81663F68792}"/>
    <dgm:cxn modelId="{E5BBF035-1A40-4725-9B6F-B73EA0E9BE9A}" srcId="{3DD95405-89A7-47E1-B211-66383CEA4464}" destId="{4198E418-5806-4685-9DB4-7BA1AC38EECF}" srcOrd="0" destOrd="0" parTransId="{0CD272E1-C30C-4ED7-9D8E-D7A9C08D13D3}" sibTransId="{C5391328-A5D1-4940-B10F-7B8403EEB4AF}"/>
    <dgm:cxn modelId="{3E0794CA-A993-4D34-A1E8-28682C28107C}" type="presOf" srcId="{3DD95405-89A7-47E1-B211-66383CEA4464}" destId="{59ACF680-C0C0-4912-8216-FD604EF41465}" srcOrd="0" destOrd="0" presId="urn:microsoft.com/office/officeart/2005/8/layout/hList1"/>
    <dgm:cxn modelId="{61237260-F0F0-42C4-B69B-DA6DE0CDA851}" type="presOf" srcId="{A42D8176-A70D-4316-8D08-44602CC79898}" destId="{2948DDA2-52C4-479A-9A2F-B094F5D7F5A1}" srcOrd="0" destOrd="3" presId="urn:microsoft.com/office/officeart/2005/8/layout/hList1"/>
    <dgm:cxn modelId="{42F42ABD-A19B-44A2-869D-FAD0BDC59A85}" srcId="{1083BB62-4EFB-4053-A4D6-6147ABB73404}" destId="{8A27B385-061E-45D8-8C00-12C2881072F1}" srcOrd="0" destOrd="0" parTransId="{7AC89FCC-E7B3-4512-9A93-D23D4987C273}" sibTransId="{DFF7E55E-A1A5-42CB-A317-7E18D1F88DCA}"/>
    <dgm:cxn modelId="{8175091D-BCC0-47CC-B0A9-40D28E38A75A}" srcId="{8A27B385-061E-45D8-8C00-12C2881072F1}" destId="{C0241F47-0509-4D13-B1E1-AE4DFF07CF99}" srcOrd="0" destOrd="0" parTransId="{AA38667F-F107-4516-8281-70FBC85660DB}" sibTransId="{8EDC39EA-8188-4BD6-81C0-1EBB6EB09372}"/>
    <dgm:cxn modelId="{0E40E3DE-0C12-417F-99A0-CA4F409DBCE8}" type="presOf" srcId="{4924406F-6A16-46C6-B3A3-2CED39CC968B}" destId="{2948DDA2-52C4-479A-9A2F-B094F5D7F5A1}" srcOrd="0" destOrd="1" presId="urn:microsoft.com/office/officeart/2005/8/layout/hList1"/>
    <dgm:cxn modelId="{7185BDF2-D83B-4C76-9E60-CA06E5B3413F}" srcId="{4198E418-5806-4685-9DB4-7BA1AC38EECF}" destId="{A42D8176-A70D-4316-8D08-44602CC79898}" srcOrd="2" destOrd="0" parTransId="{5A421539-AE56-45B7-BBA0-0C4A5F5F3A32}" sibTransId="{949D8F4E-5EE5-4EDE-9EA4-8771D929FA3A}"/>
    <dgm:cxn modelId="{C7255653-DF9A-4AE7-A092-ECD33F613189}" srcId="{1083BB62-4EFB-4053-A4D6-6147ABB73404}" destId="{3DD95405-89A7-47E1-B211-66383CEA4464}" srcOrd="1" destOrd="0" parTransId="{05853786-B955-4F37-819B-790A1C23A656}" sibTransId="{B6414EA9-546D-4065-B69F-AFC350B84CE1}"/>
    <dgm:cxn modelId="{6E1F81D5-0E9C-4F12-8A3D-50FC416E4AD2}" type="presParOf" srcId="{13DB2A2A-AE61-4310-B66D-78795EAC1540}" destId="{C65957AC-380C-417D-A396-62AB4885E8EF}" srcOrd="0" destOrd="0" presId="urn:microsoft.com/office/officeart/2005/8/layout/hList1"/>
    <dgm:cxn modelId="{DC93452C-39CB-47B6-929F-C18FCD76F2F9}" type="presParOf" srcId="{C65957AC-380C-417D-A396-62AB4885E8EF}" destId="{81B2BE85-E860-4326-8740-8BA476546F19}" srcOrd="0" destOrd="0" presId="urn:microsoft.com/office/officeart/2005/8/layout/hList1"/>
    <dgm:cxn modelId="{3AD30E6B-8E8D-48C4-992D-E63377094B49}" type="presParOf" srcId="{C65957AC-380C-417D-A396-62AB4885E8EF}" destId="{2A35D61B-D2E2-4737-B157-C1057C5B22D0}" srcOrd="1" destOrd="0" presId="urn:microsoft.com/office/officeart/2005/8/layout/hList1"/>
    <dgm:cxn modelId="{2E40672A-20C4-4E5B-8D08-40CC7A7154BB}" type="presParOf" srcId="{13DB2A2A-AE61-4310-B66D-78795EAC1540}" destId="{B3EFB83C-22F7-4B2B-99FF-DA259EF8E536}" srcOrd="1" destOrd="0" presId="urn:microsoft.com/office/officeart/2005/8/layout/hList1"/>
    <dgm:cxn modelId="{A2DF7ECC-9F0B-4459-94AA-F7FB600CC918}" type="presParOf" srcId="{13DB2A2A-AE61-4310-B66D-78795EAC1540}" destId="{44389EF3-A97D-43A5-94C9-0B2042BD38A7}" srcOrd="2" destOrd="0" presId="urn:microsoft.com/office/officeart/2005/8/layout/hList1"/>
    <dgm:cxn modelId="{F14ABAFA-DBAD-41D6-B451-8FFFB869D977}" type="presParOf" srcId="{44389EF3-A97D-43A5-94C9-0B2042BD38A7}" destId="{59ACF680-C0C0-4912-8216-FD604EF41465}" srcOrd="0" destOrd="0" presId="urn:microsoft.com/office/officeart/2005/8/layout/hList1"/>
    <dgm:cxn modelId="{CD2892C1-6464-4862-9EA1-D5D76658B458}" type="presParOf" srcId="{44389EF3-A97D-43A5-94C9-0B2042BD38A7}" destId="{2948DDA2-52C4-479A-9A2F-B094F5D7F5A1}" srcOrd="1" destOrd="0" presId="urn:microsoft.com/office/officeart/2005/8/layout/hList1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A90DBF7-1466-484A-BE08-EECB784FFD1E}" type="doc">
      <dgm:prSet loTypeId="urn:microsoft.com/office/officeart/2005/8/layout/vList5" loCatId="list" qsTypeId="urn:microsoft.com/office/officeart/2005/8/quickstyle/simple1#9" qsCatId="simple" csTypeId="urn:microsoft.com/office/officeart/2005/8/colors/accent1_2#9" csCatId="accent1" phldr="1"/>
      <dgm:spPr/>
      <dgm:t>
        <a:bodyPr/>
        <a:lstStyle/>
        <a:p>
          <a:endParaRPr lang="fr-BE"/>
        </a:p>
      </dgm:t>
    </dgm:pt>
    <dgm:pt modelId="{F1DEA6EF-5D00-4E04-8111-BD5B7AA4D7EF}">
      <dgm:prSet/>
      <dgm:spPr/>
      <dgm:t>
        <a:bodyPr/>
        <a:lstStyle/>
        <a:p>
          <a:pPr rtl="0"/>
          <a:r>
            <a:rPr lang="en-US" dirty="0" smtClean="0"/>
            <a:t>Choose the </a:t>
          </a:r>
          <a:r>
            <a:rPr lang="en-US" b="1" dirty="0" smtClean="0"/>
            <a:t>best technology</a:t>
          </a:r>
          <a:endParaRPr lang="fr-BE" dirty="0"/>
        </a:p>
      </dgm:t>
    </dgm:pt>
    <dgm:pt modelId="{C567E6A3-7144-4D78-B7A3-E2EE6C8E4ED5}" type="parTrans" cxnId="{816FDFCD-E52A-4069-BFD4-10F16030A008}">
      <dgm:prSet/>
      <dgm:spPr/>
      <dgm:t>
        <a:bodyPr/>
        <a:lstStyle/>
        <a:p>
          <a:endParaRPr lang="fr-BE"/>
        </a:p>
      </dgm:t>
    </dgm:pt>
    <dgm:pt modelId="{0F88507D-0A3F-4D85-8AA2-1CC7163E2378}" type="sibTrans" cxnId="{816FDFCD-E52A-4069-BFD4-10F16030A008}">
      <dgm:prSet/>
      <dgm:spPr/>
      <dgm:t>
        <a:bodyPr/>
        <a:lstStyle/>
        <a:p>
          <a:endParaRPr lang="fr-BE"/>
        </a:p>
      </dgm:t>
    </dgm:pt>
    <dgm:pt modelId="{5BFE1570-8F08-42F7-8509-275D84E5E5B2}">
      <dgm:prSet custT="1"/>
      <dgm:spPr/>
      <dgm:t>
        <a:bodyPr/>
        <a:lstStyle/>
        <a:p>
          <a:pPr rtl="0"/>
          <a:r>
            <a:rPr lang="en-US" sz="2000" dirty="0" smtClean="0"/>
            <a:t>for </a:t>
          </a:r>
          <a:r>
            <a:rPr lang="en-US" sz="2000" b="1" dirty="0" smtClean="0"/>
            <a:t>each document class </a:t>
          </a:r>
          <a:r>
            <a:rPr lang="en-US" sz="2000" dirty="0" smtClean="0"/>
            <a:t>of a project</a:t>
          </a:r>
          <a:endParaRPr lang="fr-BE" sz="2000" dirty="0"/>
        </a:p>
      </dgm:t>
    </dgm:pt>
    <dgm:pt modelId="{486ADE88-19E3-44BD-AECD-F94498C0A609}" type="parTrans" cxnId="{FE6CF758-DC56-42A2-B503-21E0F05B3789}">
      <dgm:prSet/>
      <dgm:spPr/>
      <dgm:t>
        <a:bodyPr/>
        <a:lstStyle/>
        <a:p>
          <a:endParaRPr lang="fr-BE"/>
        </a:p>
      </dgm:t>
    </dgm:pt>
    <dgm:pt modelId="{7ADF0A5D-DFEF-4855-A1FE-C0D4DBA8BCBE}" type="sibTrans" cxnId="{FE6CF758-DC56-42A2-B503-21E0F05B3789}">
      <dgm:prSet/>
      <dgm:spPr/>
      <dgm:t>
        <a:bodyPr/>
        <a:lstStyle/>
        <a:p>
          <a:endParaRPr lang="fr-BE"/>
        </a:p>
      </dgm:t>
    </dgm:pt>
    <dgm:pt modelId="{D22C6555-C77C-43B7-BF81-0692E2B700DC}">
      <dgm:prSet custT="1"/>
      <dgm:spPr/>
      <dgm:t>
        <a:bodyPr/>
        <a:lstStyle/>
        <a:p>
          <a:pPr rtl="0"/>
          <a:r>
            <a:rPr lang="en-US" sz="2000" dirty="0" smtClean="0"/>
            <a:t>to optimize the balance speed/accuracy</a:t>
          </a:r>
          <a:endParaRPr lang="en-US" sz="2000" dirty="0"/>
        </a:p>
      </dgm:t>
    </dgm:pt>
    <dgm:pt modelId="{CABFD4D0-EA9E-4897-A7E8-B76FCAAA1E13}" type="parTrans" cxnId="{4FE52199-4BE0-4769-AF28-674700E82A78}">
      <dgm:prSet/>
      <dgm:spPr/>
      <dgm:t>
        <a:bodyPr/>
        <a:lstStyle/>
        <a:p>
          <a:endParaRPr lang="fr-BE"/>
        </a:p>
      </dgm:t>
    </dgm:pt>
    <dgm:pt modelId="{28F165CF-0C48-4594-8A4D-F081B3E14250}" type="sibTrans" cxnId="{4FE52199-4BE0-4769-AF28-674700E82A78}">
      <dgm:prSet/>
      <dgm:spPr/>
      <dgm:t>
        <a:bodyPr/>
        <a:lstStyle/>
        <a:p>
          <a:endParaRPr lang="fr-BE"/>
        </a:p>
      </dgm:t>
    </dgm:pt>
    <dgm:pt modelId="{C3EFB66B-D8F6-498F-8B88-F6B98646074F}">
      <dgm:prSet/>
      <dgm:spPr/>
      <dgm:t>
        <a:bodyPr/>
        <a:lstStyle/>
        <a:p>
          <a:pPr rtl="0"/>
          <a:r>
            <a:rPr lang="en-US" b="1" dirty="0" smtClean="0"/>
            <a:t>Combine any technology</a:t>
          </a:r>
          <a:endParaRPr lang="en-US" b="1" dirty="0"/>
        </a:p>
      </dgm:t>
    </dgm:pt>
    <dgm:pt modelId="{0F197750-0336-4443-A7EE-9D8918BF1D45}" type="parTrans" cxnId="{1958BB1F-1D25-48DF-8E03-024C511C84C1}">
      <dgm:prSet/>
      <dgm:spPr/>
      <dgm:t>
        <a:bodyPr/>
        <a:lstStyle/>
        <a:p>
          <a:endParaRPr lang="fr-BE"/>
        </a:p>
      </dgm:t>
    </dgm:pt>
    <dgm:pt modelId="{D0E2A9F9-42F2-487C-A239-5F15868159F3}" type="sibTrans" cxnId="{1958BB1F-1D25-48DF-8E03-024C511C84C1}">
      <dgm:prSet/>
      <dgm:spPr/>
      <dgm:t>
        <a:bodyPr/>
        <a:lstStyle/>
        <a:p>
          <a:endParaRPr lang="fr-BE"/>
        </a:p>
      </dgm:t>
    </dgm:pt>
    <dgm:pt modelId="{79FCE146-7CE2-4A29-A156-8AA6BC0E5A47}">
      <dgm:prSet custT="1"/>
      <dgm:spPr/>
      <dgm:t>
        <a:bodyPr/>
        <a:lstStyle/>
        <a:p>
          <a:pPr rtl="0"/>
          <a:r>
            <a:rPr lang="en-US" sz="1800" dirty="0" smtClean="0"/>
            <a:t>With logical AND-OR-NOT operators</a:t>
          </a:r>
          <a:endParaRPr lang="fr-BE" sz="1800" dirty="0"/>
        </a:p>
      </dgm:t>
    </dgm:pt>
    <dgm:pt modelId="{458F9C9E-B933-4609-93ED-1B3433B0A73F}" type="parTrans" cxnId="{68DFD5DC-7A5C-4A97-AC54-BBEB4C28AFF2}">
      <dgm:prSet/>
      <dgm:spPr/>
      <dgm:t>
        <a:bodyPr/>
        <a:lstStyle/>
        <a:p>
          <a:endParaRPr lang="fr-BE"/>
        </a:p>
      </dgm:t>
    </dgm:pt>
    <dgm:pt modelId="{DF6F5B4E-D50E-4CBA-B528-84B188E8E239}" type="sibTrans" cxnId="{68DFD5DC-7A5C-4A97-AC54-BBEB4C28AFF2}">
      <dgm:prSet/>
      <dgm:spPr/>
      <dgm:t>
        <a:bodyPr/>
        <a:lstStyle/>
        <a:p>
          <a:endParaRPr lang="fr-BE"/>
        </a:p>
      </dgm:t>
    </dgm:pt>
    <dgm:pt modelId="{F633441A-52FC-4628-B478-7CAC2F77AAB2}">
      <dgm:prSet custT="1"/>
      <dgm:spPr/>
      <dgm:t>
        <a:bodyPr/>
        <a:lstStyle/>
        <a:p>
          <a:pPr rtl="0"/>
          <a:r>
            <a:rPr lang="en-US" sz="1800" dirty="0" smtClean="0"/>
            <a:t>Unique identifier, fit, title, keywords,… </a:t>
          </a:r>
          <a:endParaRPr lang="fr-BE" sz="1800" dirty="0"/>
        </a:p>
      </dgm:t>
    </dgm:pt>
    <dgm:pt modelId="{C68FF057-3F4E-40AF-A132-B4F01379E14A}" type="parTrans" cxnId="{80E240C0-AA09-4DEA-82DB-07D33C9D02D8}">
      <dgm:prSet/>
      <dgm:spPr/>
      <dgm:t>
        <a:bodyPr/>
        <a:lstStyle/>
        <a:p>
          <a:endParaRPr lang="fr-BE"/>
        </a:p>
      </dgm:t>
    </dgm:pt>
    <dgm:pt modelId="{1FB11943-1225-4BC2-8754-A288EBBE0FF6}" type="sibTrans" cxnId="{80E240C0-AA09-4DEA-82DB-07D33C9D02D8}">
      <dgm:prSet/>
      <dgm:spPr/>
      <dgm:t>
        <a:bodyPr/>
        <a:lstStyle/>
        <a:p>
          <a:endParaRPr lang="fr-BE"/>
        </a:p>
      </dgm:t>
    </dgm:pt>
    <dgm:pt modelId="{AA936C05-B78B-45B6-9DB0-7FD5AF8AC275}">
      <dgm:prSet custT="1"/>
      <dgm:spPr/>
      <dgm:t>
        <a:bodyPr/>
        <a:lstStyle/>
        <a:p>
          <a:pPr rtl="0"/>
          <a:r>
            <a:rPr lang="en-US" sz="1800" b="1" dirty="0" err="1" smtClean="0"/>
            <a:t>IRISFingerprint</a:t>
          </a:r>
          <a:endParaRPr lang="en-US" sz="1800" b="1" dirty="0"/>
        </a:p>
      </dgm:t>
    </dgm:pt>
    <dgm:pt modelId="{AD14FC21-FD01-4159-AE15-D52914020A59}" type="parTrans" cxnId="{4726DF51-7B43-4573-AC28-B4AA6296F05D}">
      <dgm:prSet/>
      <dgm:spPr/>
      <dgm:t>
        <a:bodyPr/>
        <a:lstStyle/>
        <a:p>
          <a:endParaRPr lang="fr-BE"/>
        </a:p>
      </dgm:t>
    </dgm:pt>
    <dgm:pt modelId="{AE7F7C5B-B624-4B6B-A57F-458E2391DEF9}" type="sibTrans" cxnId="{4726DF51-7B43-4573-AC28-B4AA6296F05D}">
      <dgm:prSet/>
      <dgm:spPr/>
      <dgm:t>
        <a:bodyPr/>
        <a:lstStyle/>
        <a:p>
          <a:endParaRPr lang="fr-BE"/>
        </a:p>
      </dgm:t>
    </dgm:pt>
    <dgm:pt modelId="{78C6FB90-DAC7-461F-87A2-F2AD63B007BD}">
      <dgm:prSet custT="1"/>
      <dgm:spPr/>
      <dgm:t>
        <a:bodyPr/>
        <a:lstStyle/>
        <a:p>
          <a:pPr rtl="0"/>
          <a:r>
            <a:rPr lang="en-US" sz="1800" b="1" dirty="0" err="1" smtClean="0"/>
            <a:t>IRISClassify</a:t>
          </a:r>
          <a:endParaRPr lang="en-US" sz="1800" b="1" dirty="0"/>
        </a:p>
      </dgm:t>
    </dgm:pt>
    <dgm:pt modelId="{4B07A538-ED93-4623-BBBC-62A60D927F16}" type="parTrans" cxnId="{BB9E71E3-E9EC-4A06-8065-CE3605746A58}">
      <dgm:prSet/>
      <dgm:spPr/>
      <dgm:t>
        <a:bodyPr/>
        <a:lstStyle/>
        <a:p>
          <a:endParaRPr lang="fr-BE"/>
        </a:p>
      </dgm:t>
    </dgm:pt>
    <dgm:pt modelId="{357FF5FE-9994-4649-AA2C-315A94EE07CA}" type="sibTrans" cxnId="{BB9E71E3-E9EC-4A06-8065-CE3605746A58}">
      <dgm:prSet/>
      <dgm:spPr/>
      <dgm:t>
        <a:bodyPr/>
        <a:lstStyle/>
        <a:p>
          <a:endParaRPr lang="fr-BE"/>
        </a:p>
      </dgm:t>
    </dgm:pt>
    <dgm:pt modelId="{9C60130E-B535-415B-8BAF-2AB38D3678D8}">
      <dgm:prSet custT="1"/>
      <dgm:spPr/>
      <dgm:t>
        <a:bodyPr/>
        <a:lstStyle/>
        <a:p>
          <a:pPr rtl="0"/>
          <a:r>
            <a:rPr lang="en-US" sz="2400" dirty="0" smtClean="0"/>
            <a:t>Include </a:t>
          </a:r>
          <a:r>
            <a:rPr lang="en-US" sz="2400" b="1" dirty="0" smtClean="0"/>
            <a:t>third-party engines</a:t>
          </a:r>
          <a:endParaRPr lang="fr-BE" sz="2400" dirty="0"/>
        </a:p>
      </dgm:t>
    </dgm:pt>
    <dgm:pt modelId="{CB545E6E-43E3-4A18-B9C5-46F347D31C60}" type="parTrans" cxnId="{8E92C7DD-B7E1-481F-9760-07215DC791B3}">
      <dgm:prSet/>
      <dgm:spPr/>
      <dgm:t>
        <a:bodyPr/>
        <a:lstStyle/>
        <a:p>
          <a:endParaRPr lang="fr-BE"/>
        </a:p>
      </dgm:t>
    </dgm:pt>
    <dgm:pt modelId="{DACB4025-FAC3-44C0-B4E2-72F4C9D22856}" type="sibTrans" cxnId="{8E92C7DD-B7E1-481F-9760-07215DC791B3}">
      <dgm:prSet/>
      <dgm:spPr/>
      <dgm:t>
        <a:bodyPr/>
        <a:lstStyle/>
        <a:p>
          <a:endParaRPr lang="fr-BE"/>
        </a:p>
      </dgm:t>
    </dgm:pt>
    <dgm:pt modelId="{0DBF9AEC-104D-412A-B94F-613957AE73E0}">
      <dgm:prSet custT="1"/>
      <dgm:spPr/>
      <dgm:t>
        <a:bodyPr/>
        <a:lstStyle/>
        <a:p>
          <a:pPr rtl="0"/>
          <a:r>
            <a:rPr lang="en-US" sz="2000" b="1" dirty="0" smtClean="0"/>
            <a:t>Open </a:t>
          </a:r>
          <a:r>
            <a:rPr lang="en-US" sz="2000" dirty="0" smtClean="0"/>
            <a:t>for specific identification needs</a:t>
          </a:r>
          <a:endParaRPr lang="en-US" sz="2000" dirty="0"/>
        </a:p>
      </dgm:t>
    </dgm:pt>
    <dgm:pt modelId="{5AC3AEFD-7E4D-4F08-913C-DF126CD34E12}" type="parTrans" cxnId="{46F4EC5D-51ED-47C9-9B75-A262CE44C02E}">
      <dgm:prSet/>
      <dgm:spPr/>
      <dgm:t>
        <a:bodyPr/>
        <a:lstStyle/>
        <a:p>
          <a:endParaRPr lang="fr-BE"/>
        </a:p>
      </dgm:t>
    </dgm:pt>
    <dgm:pt modelId="{59010324-1FF4-483C-AEA5-3790A6148B96}" type="sibTrans" cxnId="{46F4EC5D-51ED-47C9-9B75-A262CE44C02E}">
      <dgm:prSet/>
      <dgm:spPr/>
      <dgm:t>
        <a:bodyPr/>
        <a:lstStyle/>
        <a:p>
          <a:endParaRPr lang="fr-BE"/>
        </a:p>
      </dgm:t>
    </dgm:pt>
    <dgm:pt modelId="{790B0715-2EB3-43BE-BB97-3D31F5A1860E}" type="pres">
      <dgm:prSet presAssocID="{BA90DBF7-1466-484A-BE08-EECB784FFD1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E89FAAED-BD86-4B43-8385-EFF67317517B}" type="pres">
      <dgm:prSet presAssocID="{F1DEA6EF-5D00-4E04-8111-BD5B7AA4D7EF}" presName="linNode" presStyleCnt="0"/>
      <dgm:spPr/>
    </dgm:pt>
    <dgm:pt modelId="{B3603220-3213-467D-826F-FC85546630A0}" type="pres">
      <dgm:prSet presAssocID="{F1DEA6EF-5D00-4E04-8111-BD5B7AA4D7E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3A54B23F-1B3E-4F33-84C9-F2920C6A98F0}" type="pres">
      <dgm:prSet presAssocID="{F1DEA6EF-5D00-4E04-8111-BD5B7AA4D7EF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369ABC60-A9C8-411B-9203-9D830E6CE773}" type="pres">
      <dgm:prSet presAssocID="{0F88507D-0A3F-4D85-8AA2-1CC7163E2378}" presName="sp" presStyleCnt="0"/>
      <dgm:spPr/>
    </dgm:pt>
    <dgm:pt modelId="{6524D08B-93C0-4617-8605-DC70922B3E4D}" type="pres">
      <dgm:prSet presAssocID="{C3EFB66B-D8F6-498F-8B88-F6B98646074F}" presName="linNode" presStyleCnt="0"/>
      <dgm:spPr/>
    </dgm:pt>
    <dgm:pt modelId="{F254DD0F-E1ED-4322-B3A6-3229F2146283}" type="pres">
      <dgm:prSet presAssocID="{C3EFB66B-D8F6-498F-8B88-F6B98646074F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71CB89B8-3AE7-4EB8-B432-FB529C7ABFC3}" type="pres">
      <dgm:prSet presAssocID="{C3EFB66B-D8F6-498F-8B88-F6B98646074F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C84E4DD8-FD85-4C67-833F-DAA7C6AEAE50}" type="pres">
      <dgm:prSet presAssocID="{D0E2A9F9-42F2-487C-A239-5F15868159F3}" presName="sp" presStyleCnt="0"/>
      <dgm:spPr/>
    </dgm:pt>
    <dgm:pt modelId="{6D7B8F84-A185-40FE-897A-7D3484DF9B44}" type="pres">
      <dgm:prSet presAssocID="{9C60130E-B535-415B-8BAF-2AB38D3678D8}" presName="linNode" presStyleCnt="0"/>
      <dgm:spPr/>
    </dgm:pt>
    <dgm:pt modelId="{3C566C85-B8BD-409E-B2D6-DF6536AA4871}" type="pres">
      <dgm:prSet presAssocID="{9C60130E-B535-415B-8BAF-2AB38D3678D8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D9F71D04-2334-44FA-8500-0376D608C4FA}" type="pres">
      <dgm:prSet presAssocID="{9C60130E-B535-415B-8BAF-2AB38D3678D8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EF785818-23A7-4E7D-80D2-0F4226A196F2}" type="presOf" srcId="{BA90DBF7-1466-484A-BE08-EECB784FFD1E}" destId="{790B0715-2EB3-43BE-BB97-3D31F5A1860E}" srcOrd="0" destOrd="0" presId="urn:microsoft.com/office/officeart/2005/8/layout/vList5"/>
    <dgm:cxn modelId="{4FE52199-4BE0-4769-AF28-674700E82A78}" srcId="{F1DEA6EF-5D00-4E04-8111-BD5B7AA4D7EF}" destId="{D22C6555-C77C-43B7-BF81-0692E2B700DC}" srcOrd="1" destOrd="0" parTransId="{CABFD4D0-EA9E-4897-A7E8-B76FCAAA1E13}" sibTransId="{28F165CF-0C48-4594-8A4D-F081B3E14250}"/>
    <dgm:cxn modelId="{13F62AB9-0156-4BE5-BB3D-2112D2DA6218}" type="presOf" srcId="{F1DEA6EF-5D00-4E04-8111-BD5B7AA4D7EF}" destId="{B3603220-3213-467D-826F-FC85546630A0}" srcOrd="0" destOrd="0" presId="urn:microsoft.com/office/officeart/2005/8/layout/vList5"/>
    <dgm:cxn modelId="{4FEDE846-42FA-4E7B-B3C6-A260A91EDFA8}" type="presOf" srcId="{D22C6555-C77C-43B7-BF81-0692E2B700DC}" destId="{3A54B23F-1B3E-4F33-84C9-F2920C6A98F0}" srcOrd="0" destOrd="1" presId="urn:microsoft.com/office/officeart/2005/8/layout/vList5"/>
    <dgm:cxn modelId="{6FFFC42E-EC64-4EC8-8C79-A48B64612869}" type="presOf" srcId="{AA936C05-B78B-45B6-9DB0-7FD5AF8AC275}" destId="{71CB89B8-3AE7-4EB8-B432-FB529C7ABFC3}" srcOrd="0" destOrd="2" presId="urn:microsoft.com/office/officeart/2005/8/layout/vList5"/>
    <dgm:cxn modelId="{46F4EC5D-51ED-47C9-9B75-A262CE44C02E}" srcId="{9C60130E-B535-415B-8BAF-2AB38D3678D8}" destId="{0DBF9AEC-104D-412A-B94F-613957AE73E0}" srcOrd="0" destOrd="0" parTransId="{5AC3AEFD-7E4D-4F08-913C-DF126CD34E12}" sibTransId="{59010324-1FF4-483C-AEA5-3790A6148B96}"/>
    <dgm:cxn modelId="{F00D8DBC-5C20-470A-81F1-25E60890DE43}" type="presOf" srcId="{0DBF9AEC-104D-412A-B94F-613957AE73E0}" destId="{D9F71D04-2334-44FA-8500-0376D608C4FA}" srcOrd="0" destOrd="0" presId="urn:microsoft.com/office/officeart/2005/8/layout/vList5"/>
    <dgm:cxn modelId="{E9E4DE33-DBAB-46BE-87A0-57EC2F732275}" type="presOf" srcId="{79FCE146-7CE2-4A29-A156-8AA6BC0E5A47}" destId="{71CB89B8-3AE7-4EB8-B432-FB529C7ABFC3}" srcOrd="0" destOrd="0" presId="urn:microsoft.com/office/officeart/2005/8/layout/vList5"/>
    <dgm:cxn modelId="{8E92C7DD-B7E1-481F-9760-07215DC791B3}" srcId="{BA90DBF7-1466-484A-BE08-EECB784FFD1E}" destId="{9C60130E-B535-415B-8BAF-2AB38D3678D8}" srcOrd="2" destOrd="0" parTransId="{CB545E6E-43E3-4A18-B9C5-46F347D31C60}" sibTransId="{DACB4025-FAC3-44C0-B4E2-72F4C9D22856}"/>
    <dgm:cxn modelId="{BB9E71E3-E9EC-4A06-8065-CE3605746A58}" srcId="{79FCE146-7CE2-4A29-A156-8AA6BC0E5A47}" destId="{78C6FB90-DAC7-461F-87A2-F2AD63B007BD}" srcOrd="2" destOrd="0" parTransId="{4B07A538-ED93-4623-BBBC-62A60D927F16}" sibTransId="{357FF5FE-9994-4649-AA2C-315A94EE07CA}"/>
    <dgm:cxn modelId="{80E240C0-AA09-4DEA-82DB-07D33C9D02D8}" srcId="{79FCE146-7CE2-4A29-A156-8AA6BC0E5A47}" destId="{F633441A-52FC-4628-B478-7CAC2F77AAB2}" srcOrd="0" destOrd="0" parTransId="{C68FF057-3F4E-40AF-A132-B4F01379E14A}" sibTransId="{1FB11943-1225-4BC2-8754-A288EBBE0FF6}"/>
    <dgm:cxn modelId="{816FDFCD-E52A-4069-BFD4-10F16030A008}" srcId="{BA90DBF7-1466-484A-BE08-EECB784FFD1E}" destId="{F1DEA6EF-5D00-4E04-8111-BD5B7AA4D7EF}" srcOrd="0" destOrd="0" parTransId="{C567E6A3-7144-4D78-B7A3-E2EE6C8E4ED5}" sibTransId="{0F88507D-0A3F-4D85-8AA2-1CC7163E2378}"/>
    <dgm:cxn modelId="{087360B8-7156-45B1-9D8D-09720E00E13D}" type="presOf" srcId="{9C60130E-B535-415B-8BAF-2AB38D3678D8}" destId="{3C566C85-B8BD-409E-B2D6-DF6536AA4871}" srcOrd="0" destOrd="0" presId="urn:microsoft.com/office/officeart/2005/8/layout/vList5"/>
    <dgm:cxn modelId="{D0B7F34C-85C6-448B-9BBC-397D82A55982}" type="presOf" srcId="{C3EFB66B-D8F6-498F-8B88-F6B98646074F}" destId="{F254DD0F-E1ED-4322-B3A6-3229F2146283}" srcOrd="0" destOrd="0" presId="urn:microsoft.com/office/officeart/2005/8/layout/vList5"/>
    <dgm:cxn modelId="{2DEC2AAF-3964-48AA-816D-308F895E4DBF}" type="presOf" srcId="{78C6FB90-DAC7-461F-87A2-F2AD63B007BD}" destId="{71CB89B8-3AE7-4EB8-B432-FB529C7ABFC3}" srcOrd="0" destOrd="3" presId="urn:microsoft.com/office/officeart/2005/8/layout/vList5"/>
    <dgm:cxn modelId="{A77A60E5-3153-4663-85F0-A7D01B1759F9}" type="presOf" srcId="{F633441A-52FC-4628-B478-7CAC2F77AAB2}" destId="{71CB89B8-3AE7-4EB8-B432-FB529C7ABFC3}" srcOrd="0" destOrd="1" presId="urn:microsoft.com/office/officeart/2005/8/layout/vList5"/>
    <dgm:cxn modelId="{1958BB1F-1D25-48DF-8E03-024C511C84C1}" srcId="{BA90DBF7-1466-484A-BE08-EECB784FFD1E}" destId="{C3EFB66B-D8F6-498F-8B88-F6B98646074F}" srcOrd="1" destOrd="0" parTransId="{0F197750-0336-4443-A7EE-9D8918BF1D45}" sibTransId="{D0E2A9F9-42F2-487C-A239-5F15868159F3}"/>
    <dgm:cxn modelId="{4726DF51-7B43-4573-AC28-B4AA6296F05D}" srcId="{79FCE146-7CE2-4A29-A156-8AA6BC0E5A47}" destId="{AA936C05-B78B-45B6-9DB0-7FD5AF8AC275}" srcOrd="1" destOrd="0" parTransId="{AD14FC21-FD01-4159-AE15-D52914020A59}" sibTransId="{AE7F7C5B-B624-4B6B-A57F-458E2391DEF9}"/>
    <dgm:cxn modelId="{D6E1BFF1-B99F-411A-8B5A-C9CD4A0756F7}" type="presOf" srcId="{5BFE1570-8F08-42F7-8509-275D84E5E5B2}" destId="{3A54B23F-1B3E-4F33-84C9-F2920C6A98F0}" srcOrd="0" destOrd="0" presId="urn:microsoft.com/office/officeart/2005/8/layout/vList5"/>
    <dgm:cxn modelId="{68DFD5DC-7A5C-4A97-AC54-BBEB4C28AFF2}" srcId="{C3EFB66B-D8F6-498F-8B88-F6B98646074F}" destId="{79FCE146-7CE2-4A29-A156-8AA6BC0E5A47}" srcOrd="0" destOrd="0" parTransId="{458F9C9E-B933-4609-93ED-1B3433B0A73F}" sibTransId="{DF6F5B4E-D50E-4CBA-B528-84B188E8E239}"/>
    <dgm:cxn modelId="{FE6CF758-DC56-42A2-B503-21E0F05B3789}" srcId="{F1DEA6EF-5D00-4E04-8111-BD5B7AA4D7EF}" destId="{5BFE1570-8F08-42F7-8509-275D84E5E5B2}" srcOrd="0" destOrd="0" parTransId="{486ADE88-19E3-44BD-AECD-F94498C0A609}" sibTransId="{7ADF0A5D-DFEF-4855-A1FE-C0D4DBA8BCBE}"/>
    <dgm:cxn modelId="{A540C12D-F6FD-4EF4-8922-24905220C59D}" type="presParOf" srcId="{790B0715-2EB3-43BE-BB97-3D31F5A1860E}" destId="{E89FAAED-BD86-4B43-8385-EFF67317517B}" srcOrd="0" destOrd="0" presId="urn:microsoft.com/office/officeart/2005/8/layout/vList5"/>
    <dgm:cxn modelId="{D7494372-6403-48DA-8A52-22BC7D82BA3B}" type="presParOf" srcId="{E89FAAED-BD86-4B43-8385-EFF67317517B}" destId="{B3603220-3213-467D-826F-FC85546630A0}" srcOrd="0" destOrd="0" presId="urn:microsoft.com/office/officeart/2005/8/layout/vList5"/>
    <dgm:cxn modelId="{3DC093FB-587C-4150-A76A-258E7E2BC5B9}" type="presParOf" srcId="{E89FAAED-BD86-4B43-8385-EFF67317517B}" destId="{3A54B23F-1B3E-4F33-84C9-F2920C6A98F0}" srcOrd="1" destOrd="0" presId="urn:microsoft.com/office/officeart/2005/8/layout/vList5"/>
    <dgm:cxn modelId="{2D15918B-55E6-4F47-8FAE-B3F2F3CF8C40}" type="presParOf" srcId="{790B0715-2EB3-43BE-BB97-3D31F5A1860E}" destId="{369ABC60-A9C8-411B-9203-9D830E6CE773}" srcOrd="1" destOrd="0" presId="urn:microsoft.com/office/officeart/2005/8/layout/vList5"/>
    <dgm:cxn modelId="{1C04F0E6-88B5-4063-9296-594A453DFB02}" type="presParOf" srcId="{790B0715-2EB3-43BE-BB97-3D31F5A1860E}" destId="{6524D08B-93C0-4617-8605-DC70922B3E4D}" srcOrd="2" destOrd="0" presId="urn:microsoft.com/office/officeart/2005/8/layout/vList5"/>
    <dgm:cxn modelId="{6B01F3A4-6892-41E2-8E17-39C15B23B235}" type="presParOf" srcId="{6524D08B-93C0-4617-8605-DC70922B3E4D}" destId="{F254DD0F-E1ED-4322-B3A6-3229F2146283}" srcOrd="0" destOrd="0" presId="urn:microsoft.com/office/officeart/2005/8/layout/vList5"/>
    <dgm:cxn modelId="{CDFD3231-36AF-46D0-AB7D-B3AC42A173AC}" type="presParOf" srcId="{6524D08B-93C0-4617-8605-DC70922B3E4D}" destId="{71CB89B8-3AE7-4EB8-B432-FB529C7ABFC3}" srcOrd="1" destOrd="0" presId="urn:microsoft.com/office/officeart/2005/8/layout/vList5"/>
    <dgm:cxn modelId="{AA06E41E-1AE1-4A0C-8F17-F6664A5A463F}" type="presParOf" srcId="{790B0715-2EB3-43BE-BB97-3D31F5A1860E}" destId="{C84E4DD8-FD85-4C67-833F-DAA7C6AEAE50}" srcOrd="3" destOrd="0" presId="urn:microsoft.com/office/officeart/2005/8/layout/vList5"/>
    <dgm:cxn modelId="{57047FA3-0C04-4D7D-A95E-8772DF703C73}" type="presParOf" srcId="{790B0715-2EB3-43BE-BB97-3D31F5A1860E}" destId="{6D7B8F84-A185-40FE-897A-7D3484DF9B44}" srcOrd="4" destOrd="0" presId="urn:microsoft.com/office/officeart/2005/8/layout/vList5"/>
    <dgm:cxn modelId="{08AE139D-9EC8-49EF-B305-E47DEFF4DA6E}" type="presParOf" srcId="{6D7B8F84-A185-40FE-897A-7D3484DF9B44}" destId="{3C566C85-B8BD-409E-B2D6-DF6536AA4871}" srcOrd="0" destOrd="0" presId="urn:microsoft.com/office/officeart/2005/8/layout/vList5"/>
    <dgm:cxn modelId="{28D8501F-96C2-4D11-BC2B-A7D878FD4098}" type="presParOf" srcId="{6D7B8F84-A185-40FE-897A-7D3484DF9B44}" destId="{D9F71D04-2334-44FA-8500-0376D608C4FA}" srcOrd="1" destOrd="0" presId="urn:microsoft.com/office/officeart/2005/8/layout/vList5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CBB30C4-57B5-4DBF-84F6-5F94950EDD26}" type="doc">
      <dgm:prSet loTypeId="urn:microsoft.com/office/officeart/2005/8/layout/hierarchy2" loCatId="hierarchy" qsTypeId="urn:microsoft.com/office/officeart/2005/8/quickstyle/simple1#10" qsCatId="simple" csTypeId="urn:microsoft.com/office/officeart/2005/8/colors/accent1_2#10" csCatId="accent1" phldr="1"/>
      <dgm:spPr/>
      <dgm:t>
        <a:bodyPr/>
        <a:lstStyle/>
        <a:p>
          <a:endParaRPr lang="fr-BE"/>
        </a:p>
      </dgm:t>
    </dgm:pt>
    <dgm:pt modelId="{A65EA89B-E9EA-4753-A607-2CD0A9A8CCFA}">
      <dgm:prSet/>
      <dgm:spPr/>
      <dgm:t>
        <a:bodyPr/>
        <a:lstStyle/>
        <a:p>
          <a:pPr rtl="0"/>
          <a:r>
            <a:rPr lang="en-US" dirty="0" smtClean="0"/>
            <a:t>Image Fit ? </a:t>
          </a:r>
          <a:endParaRPr lang="fr-BE" dirty="0"/>
        </a:p>
      </dgm:t>
    </dgm:pt>
    <dgm:pt modelId="{C7912159-0CDB-46F8-8B94-3CD53509E4E0}" type="parTrans" cxnId="{548430CA-49DB-44F7-9B84-95997FC75801}">
      <dgm:prSet/>
      <dgm:spPr/>
      <dgm:t>
        <a:bodyPr/>
        <a:lstStyle/>
        <a:p>
          <a:endParaRPr lang="fr-BE"/>
        </a:p>
      </dgm:t>
    </dgm:pt>
    <dgm:pt modelId="{BF4D65EC-143E-4B5E-A46C-46A407D8DBBE}" type="sibTrans" cxnId="{548430CA-49DB-44F7-9B84-95997FC75801}">
      <dgm:prSet/>
      <dgm:spPr/>
      <dgm:t>
        <a:bodyPr/>
        <a:lstStyle/>
        <a:p>
          <a:endParaRPr lang="fr-BE"/>
        </a:p>
      </dgm:t>
    </dgm:pt>
    <dgm:pt modelId="{2291BC83-D459-431D-AB38-05A65684C1E3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Booklet Header</a:t>
          </a:r>
          <a:endParaRPr lang="fr-BE" dirty="0"/>
        </a:p>
      </dgm:t>
    </dgm:pt>
    <dgm:pt modelId="{D133A0B0-5D8B-4667-89D4-6F7CD9DE8B24}" type="parTrans" cxnId="{174C119D-AC97-498C-AE93-183FF71CE6BF}">
      <dgm:prSet/>
      <dgm:spPr/>
      <dgm:t>
        <a:bodyPr/>
        <a:lstStyle/>
        <a:p>
          <a:endParaRPr lang="fr-BE"/>
        </a:p>
      </dgm:t>
    </dgm:pt>
    <dgm:pt modelId="{F65732B7-2389-4554-B818-9D4DE2A8DBE5}" type="sibTrans" cxnId="{174C119D-AC97-498C-AE93-183FF71CE6BF}">
      <dgm:prSet/>
      <dgm:spPr/>
      <dgm:t>
        <a:bodyPr/>
        <a:lstStyle/>
        <a:p>
          <a:endParaRPr lang="fr-BE"/>
        </a:p>
      </dgm:t>
    </dgm:pt>
    <dgm:pt modelId="{2282834A-BB4A-48D4-85CC-EA4BA443BF73}">
      <dgm:prSet/>
      <dgm:spPr/>
      <dgm:t>
        <a:bodyPr/>
        <a:lstStyle/>
        <a:p>
          <a:pPr rtl="0"/>
          <a:r>
            <a:rPr lang="en-US" dirty="0" smtClean="0"/>
            <a:t>Booklet  pages</a:t>
          </a:r>
          <a:endParaRPr lang="fr-BE" dirty="0"/>
        </a:p>
      </dgm:t>
    </dgm:pt>
    <dgm:pt modelId="{8158C88F-B272-47B6-8F2A-4E623ADD5835}" type="parTrans" cxnId="{723E00DF-62D5-48FE-BBB1-C8BC00C9C694}">
      <dgm:prSet/>
      <dgm:spPr/>
      <dgm:t>
        <a:bodyPr/>
        <a:lstStyle/>
        <a:p>
          <a:endParaRPr lang="fr-BE"/>
        </a:p>
      </dgm:t>
    </dgm:pt>
    <dgm:pt modelId="{D3B4014B-D5F2-4DFE-83A4-693B9FB24E36}" type="sibTrans" cxnId="{723E00DF-62D5-48FE-BBB1-C8BC00C9C694}">
      <dgm:prSet/>
      <dgm:spPr/>
      <dgm:t>
        <a:bodyPr/>
        <a:lstStyle/>
        <a:p>
          <a:endParaRPr lang="fr-BE"/>
        </a:p>
      </dgm:t>
    </dgm:pt>
    <dgm:pt modelId="{B343D874-6B43-4B02-BD97-9D196761FF6C}">
      <dgm:prSet/>
      <dgm:spPr/>
      <dgm:t>
        <a:bodyPr/>
        <a:lstStyle/>
        <a:p>
          <a:pPr rtl="0"/>
          <a:r>
            <a:rPr lang="en-US" dirty="0" smtClean="0"/>
            <a:t>Appendix…</a:t>
          </a:r>
          <a:endParaRPr lang="fr-BE" dirty="0"/>
        </a:p>
      </dgm:t>
    </dgm:pt>
    <dgm:pt modelId="{7AC2A6BC-5430-4936-8E61-14C65CC718D0}" type="parTrans" cxnId="{63F61A24-C403-43E7-A89C-FC9D772A2673}">
      <dgm:prSet/>
      <dgm:spPr/>
      <dgm:t>
        <a:bodyPr/>
        <a:lstStyle/>
        <a:p>
          <a:endParaRPr lang="fr-BE"/>
        </a:p>
      </dgm:t>
    </dgm:pt>
    <dgm:pt modelId="{A04981E5-2056-4CF6-9E78-C4E57F6B6FB8}" type="sibTrans" cxnId="{63F61A24-C403-43E7-A89C-FC9D772A2673}">
      <dgm:prSet/>
      <dgm:spPr/>
      <dgm:t>
        <a:bodyPr/>
        <a:lstStyle/>
        <a:p>
          <a:endParaRPr lang="fr-BE"/>
        </a:p>
      </dgm:t>
    </dgm:pt>
    <dgm:pt modelId="{4446D670-43D2-45E8-89BD-6E71022951D3}">
      <dgm:prSet/>
      <dgm:spPr/>
      <dgm:t>
        <a:bodyPr/>
        <a:lstStyle/>
        <a:p>
          <a:pPr rtl="0"/>
          <a:r>
            <a:rPr lang="en-US" dirty="0" smtClean="0"/>
            <a:t>Classify</a:t>
          </a:r>
          <a:endParaRPr lang="fr-BE" dirty="0"/>
        </a:p>
      </dgm:t>
    </dgm:pt>
    <dgm:pt modelId="{972898DC-B420-40EB-870C-2D6A773D0CC7}" type="parTrans" cxnId="{A18DCF9C-E228-4C08-8E6E-9A213CD2B9F3}">
      <dgm:prSet/>
      <dgm:spPr/>
      <dgm:t>
        <a:bodyPr/>
        <a:lstStyle/>
        <a:p>
          <a:endParaRPr lang="fr-BE"/>
        </a:p>
      </dgm:t>
    </dgm:pt>
    <dgm:pt modelId="{51974ECE-B503-496F-A4A3-811A8A7BBEC7}" type="sibTrans" cxnId="{A18DCF9C-E228-4C08-8E6E-9A213CD2B9F3}">
      <dgm:prSet/>
      <dgm:spPr/>
      <dgm:t>
        <a:bodyPr/>
        <a:lstStyle/>
        <a:p>
          <a:endParaRPr lang="fr-BE"/>
        </a:p>
      </dgm:t>
    </dgm:pt>
    <dgm:pt modelId="{D64ED3EF-8998-43DD-8795-581DFFA3D5E2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Class 1</a:t>
          </a:r>
          <a:endParaRPr lang="fr-BE" dirty="0"/>
        </a:p>
      </dgm:t>
    </dgm:pt>
    <dgm:pt modelId="{6E58E34A-1D17-4C00-A2F5-8CA11FC7B52F}" type="parTrans" cxnId="{B7085839-FDB8-47D6-BE25-AE8E1946305D}">
      <dgm:prSet/>
      <dgm:spPr/>
      <dgm:t>
        <a:bodyPr/>
        <a:lstStyle/>
        <a:p>
          <a:endParaRPr lang="fr-BE"/>
        </a:p>
      </dgm:t>
    </dgm:pt>
    <dgm:pt modelId="{0A30AA1F-70AC-4B96-BDBC-FB4D98CB1612}" type="sibTrans" cxnId="{B7085839-FDB8-47D6-BE25-AE8E1946305D}">
      <dgm:prSet/>
      <dgm:spPr/>
      <dgm:t>
        <a:bodyPr/>
        <a:lstStyle/>
        <a:p>
          <a:endParaRPr lang="fr-BE"/>
        </a:p>
      </dgm:t>
    </dgm:pt>
    <dgm:pt modelId="{AC4ECE58-A0C0-4EF8-93C4-5F19290E69DF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Class 2</a:t>
          </a:r>
          <a:endParaRPr lang="fr-BE" dirty="0"/>
        </a:p>
      </dgm:t>
    </dgm:pt>
    <dgm:pt modelId="{DF142423-628E-4719-9909-C5EA3BBF7541}" type="parTrans" cxnId="{F6F73CC7-9EBF-42E8-8F2D-7741E96F48FD}">
      <dgm:prSet/>
      <dgm:spPr/>
      <dgm:t>
        <a:bodyPr/>
        <a:lstStyle/>
        <a:p>
          <a:endParaRPr lang="fr-BE"/>
        </a:p>
      </dgm:t>
    </dgm:pt>
    <dgm:pt modelId="{7015A3C7-C0A1-4D8A-8024-77F9B7468381}" type="sibTrans" cxnId="{F6F73CC7-9EBF-42E8-8F2D-7741E96F48FD}">
      <dgm:prSet/>
      <dgm:spPr/>
      <dgm:t>
        <a:bodyPr/>
        <a:lstStyle/>
        <a:p>
          <a:endParaRPr lang="fr-BE"/>
        </a:p>
      </dgm:t>
    </dgm:pt>
    <dgm:pt modelId="{FB867784-CEA3-4A18-B4EB-78F2DA8020D5}">
      <dgm:prSet/>
      <dgm:spPr>
        <a:solidFill>
          <a:srgbClr val="00B0F0"/>
        </a:solidFill>
      </dgm:spPr>
      <dgm:t>
        <a:bodyPr/>
        <a:lstStyle/>
        <a:p>
          <a:pPr rtl="0"/>
          <a:r>
            <a:rPr lang="en-US" dirty="0" smtClean="0"/>
            <a:t>Unknown</a:t>
          </a:r>
          <a:br>
            <a:rPr lang="en-US" dirty="0" smtClean="0"/>
          </a:br>
          <a:r>
            <a:rPr lang="en-US" dirty="0" smtClean="0"/>
            <a:t>for review</a:t>
          </a:r>
          <a:endParaRPr lang="fr-BE" dirty="0"/>
        </a:p>
      </dgm:t>
    </dgm:pt>
    <dgm:pt modelId="{1AFF77EA-8F74-4A5D-A5CB-A97E51078A25}" type="parTrans" cxnId="{B75AA9C9-A137-4FE2-BC4A-7BB5964BAD58}">
      <dgm:prSet/>
      <dgm:spPr/>
      <dgm:t>
        <a:bodyPr/>
        <a:lstStyle/>
        <a:p>
          <a:endParaRPr lang="fr-BE"/>
        </a:p>
      </dgm:t>
    </dgm:pt>
    <dgm:pt modelId="{C4DAC2ED-42B2-46C3-BF6C-B86F19E7D0BA}" type="sibTrans" cxnId="{B75AA9C9-A137-4FE2-BC4A-7BB5964BAD58}">
      <dgm:prSet/>
      <dgm:spPr/>
      <dgm:t>
        <a:bodyPr/>
        <a:lstStyle/>
        <a:p>
          <a:endParaRPr lang="fr-BE"/>
        </a:p>
      </dgm:t>
    </dgm:pt>
    <dgm:pt modelId="{DC1829C1-0FE5-4587-85B8-C211C1A37F9D}">
      <dgm:prSet/>
      <dgm:spPr/>
      <dgm:t>
        <a:bodyPr/>
        <a:lstStyle/>
        <a:p>
          <a:pPr rtl="0"/>
          <a:r>
            <a:rPr lang="fr-BE" dirty="0" smtClean="0"/>
            <a:t>Unique ID ?</a:t>
          </a:r>
          <a:endParaRPr lang="fr-BE" dirty="0"/>
        </a:p>
      </dgm:t>
    </dgm:pt>
    <dgm:pt modelId="{49B2A24F-FF48-4FFE-A60B-7004E69AFC18}" type="parTrans" cxnId="{083C0A0F-1DCE-449E-8D2D-FDAE6D556FC5}">
      <dgm:prSet/>
      <dgm:spPr/>
      <dgm:t>
        <a:bodyPr/>
        <a:lstStyle/>
        <a:p>
          <a:endParaRPr lang="fr-BE"/>
        </a:p>
      </dgm:t>
    </dgm:pt>
    <dgm:pt modelId="{DC1481DC-99E1-417B-A716-44CBD31657F9}" type="sibTrans" cxnId="{083C0A0F-1DCE-449E-8D2D-FDAE6D556FC5}">
      <dgm:prSet/>
      <dgm:spPr/>
      <dgm:t>
        <a:bodyPr/>
        <a:lstStyle/>
        <a:p>
          <a:endParaRPr lang="fr-BE"/>
        </a:p>
      </dgm:t>
    </dgm:pt>
    <dgm:pt modelId="{EACDFFD3-3472-4577-95F1-35282D4B6D95}">
      <dgm:prSet/>
      <dgm:spPr>
        <a:solidFill>
          <a:srgbClr val="EFC52D"/>
        </a:solidFill>
      </dgm:spPr>
      <dgm:t>
        <a:bodyPr/>
        <a:lstStyle/>
        <a:p>
          <a:pPr rtl="0"/>
          <a:r>
            <a:rPr lang="fr-BE" dirty="0" smtClean="0"/>
            <a:t>Page 1</a:t>
          </a:r>
          <a:endParaRPr lang="fr-BE" dirty="0"/>
        </a:p>
      </dgm:t>
    </dgm:pt>
    <dgm:pt modelId="{5EDDB76B-2A41-4FB3-B552-58E210AE641E}" type="parTrans" cxnId="{1F5903C5-DC55-4820-80C7-758DA66FD662}">
      <dgm:prSet/>
      <dgm:spPr/>
      <dgm:t>
        <a:bodyPr/>
        <a:lstStyle/>
        <a:p>
          <a:endParaRPr lang="fr-BE"/>
        </a:p>
      </dgm:t>
    </dgm:pt>
    <dgm:pt modelId="{1748EAB7-1FAA-4939-A744-5E0A42B02A56}" type="sibTrans" cxnId="{1F5903C5-DC55-4820-80C7-758DA66FD662}">
      <dgm:prSet/>
      <dgm:spPr/>
      <dgm:t>
        <a:bodyPr/>
        <a:lstStyle/>
        <a:p>
          <a:endParaRPr lang="fr-BE"/>
        </a:p>
      </dgm:t>
    </dgm:pt>
    <dgm:pt modelId="{46CAFE41-C27D-4385-8270-D780E468DD81}">
      <dgm:prSet/>
      <dgm:spPr>
        <a:solidFill>
          <a:srgbClr val="EFC52D"/>
        </a:solidFill>
      </dgm:spPr>
      <dgm:t>
        <a:bodyPr/>
        <a:lstStyle/>
        <a:p>
          <a:pPr rtl="0"/>
          <a:r>
            <a:rPr lang="fr-BE" dirty="0" smtClean="0"/>
            <a:t>Page 2</a:t>
          </a:r>
          <a:endParaRPr lang="fr-BE" dirty="0"/>
        </a:p>
      </dgm:t>
    </dgm:pt>
    <dgm:pt modelId="{16CB0A63-0944-4094-9AE7-ABA4F918CB98}" type="parTrans" cxnId="{DA76F628-1D8A-47AE-B786-93B466214231}">
      <dgm:prSet/>
      <dgm:spPr/>
      <dgm:t>
        <a:bodyPr/>
        <a:lstStyle/>
        <a:p>
          <a:endParaRPr lang="fr-BE"/>
        </a:p>
      </dgm:t>
    </dgm:pt>
    <dgm:pt modelId="{76DF13BC-7AAD-4B44-8035-261CA5CA15B3}" type="sibTrans" cxnId="{DA76F628-1D8A-47AE-B786-93B466214231}">
      <dgm:prSet/>
      <dgm:spPr/>
      <dgm:t>
        <a:bodyPr/>
        <a:lstStyle/>
        <a:p>
          <a:endParaRPr lang="fr-BE"/>
        </a:p>
      </dgm:t>
    </dgm:pt>
    <dgm:pt modelId="{C937A93C-FBEB-4029-979E-26AD914CAC86}">
      <dgm:prSet/>
      <dgm:spPr>
        <a:solidFill>
          <a:srgbClr val="00B0F0"/>
        </a:solidFill>
      </dgm:spPr>
      <dgm:t>
        <a:bodyPr/>
        <a:lstStyle/>
        <a:p>
          <a:pPr rtl="0"/>
          <a:r>
            <a:rPr lang="fr-BE" dirty="0" err="1" smtClean="0"/>
            <a:t>Unknown</a:t>
          </a:r>
          <a:r>
            <a:rPr lang="fr-BE" dirty="0" smtClean="0"/>
            <a:t> for </a:t>
          </a:r>
          <a:r>
            <a:rPr lang="fr-BE" dirty="0" err="1" smtClean="0"/>
            <a:t>review</a:t>
          </a:r>
          <a:endParaRPr lang="fr-BE" dirty="0"/>
        </a:p>
      </dgm:t>
    </dgm:pt>
    <dgm:pt modelId="{C8C46118-61EE-45FB-B5E1-41997CCC5C10}" type="parTrans" cxnId="{2CB6B80B-1C2B-4F6D-BB27-EDD037A68170}">
      <dgm:prSet/>
      <dgm:spPr/>
      <dgm:t>
        <a:bodyPr/>
        <a:lstStyle/>
        <a:p>
          <a:endParaRPr lang="fr-BE"/>
        </a:p>
      </dgm:t>
    </dgm:pt>
    <dgm:pt modelId="{E1C2DF16-C1D0-4AB4-8D30-4838C533A2E9}" type="sibTrans" cxnId="{2CB6B80B-1C2B-4F6D-BB27-EDD037A68170}">
      <dgm:prSet/>
      <dgm:spPr/>
      <dgm:t>
        <a:bodyPr/>
        <a:lstStyle/>
        <a:p>
          <a:endParaRPr lang="fr-BE"/>
        </a:p>
      </dgm:t>
    </dgm:pt>
    <dgm:pt modelId="{1E524B3B-A4AF-484B-BE54-4C128FAF966C}" type="pres">
      <dgm:prSet presAssocID="{4CBB30C4-57B5-4DBF-84F6-5F94950EDD2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92F4A4B8-2230-49BA-92C4-8E850226D97C}" type="pres">
      <dgm:prSet presAssocID="{A65EA89B-E9EA-4753-A607-2CD0A9A8CCFA}" presName="root1" presStyleCnt="0"/>
      <dgm:spPr/>
    </dgm:pt>
    <dgm:pt modelId="{E158C1E8-A3F0-4DEA-97E0-081768572CFA}" type="pres">
      <dgm:prSet presAssocID="{A65EA89B-E9EA-4753-A607-2CD0A9A8CCFA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7E79332C-59D8-4AE9-A438-51344B43B90B}" type="pres">
      <dgm:prSet presAssocID="{A65EA89B-E9EA-4753-A607-2CD0A9A8CCFA}" presName="level2hierChild" presStyleCnt="0"/>
      <dgm:spPr/>
    </dgm:pt>
    <dgm:pt modelId="{648BB28B-3EA9-4957-A2A1-B496547E61C0}" type="pres">
      <dgm:prSet presAssocID="{D133A0B0-5D8B-4667-89D4-6F7CD9DE8B24}" presName="conn2-1" presStyleLbl="parChTrans1D2" presStyleIdx="0" presStyleCnt="3"/>
      <dgm:spPr/>
      <dgm:t>
        <a:bodyPr/>
        <a:lstStyle/>
        <a:p>
          <a:endParaRPr lang="fr-BE"/>
        </a:p>
      </dgm:t>
    </dgm:pt>
    <dgm:pt modelId="{32AD6363-3241-451B-AA82-73F3D7CDCDD0}" type="pres">
      <dgm:prSet presAssocID="{D133A0B0-5D8B-4667-89D4-6F7CD9DE8B24}" presName="connTx" presStyleLbl="parChTrans1D2" presStyleIdx="0" presStyleCnt="3"/>
      <dgm:spPr/>
      <dgm:t>
        <a:bodyPr/>
        <a:lstStyle/>
        <a:p>
          <a:endParaRPr lang="fr-BE"/>
        </a:p>
      </dgm:t>
    </dgm:pt>
    <dgm:pt modelId="{A214830F-4F19-4751-AEE4-8BD9F6ABB913}" type="pres">
      <dgm:prSet presAssocID="{2291BC83-D459-431D-AB38-05A65684C1E3}" presName="root2" presStyleCnt="0"/>
      <dgm:spPr/>
    </dgm:pt>
    <dgm:pt modelId="{ED415E95-A310-4AD2-AA98-2182D731D22F}" type="pres">
      <dgm:prSet presAssocID="{2291BC83-D459-431D-AB38-05A65684C1E3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B7365D4F-8132-4C54-BD85-8B0C8E7CE1F1}" type="pres">
      <dgm:prSet presAssocID="{2291BC83-D459-431D-AB38-05A65684C1E3}" presName="level3hierChild" presStyleCnt="0"/>
      <dgm:spPr/>
    </dgm:pt>
    <dgm:pt modelId="{27E9D4C5-CFE2-4E0C-B797-11989581498F}" type="pres">
      <dgm:prSet presAssocID="{8158C88F-B272-47B6-8F2A-4E623ADD5835}" presName="conn2-1" presStyleLbl="parChTrans1D2" presStyleIdx="1" presStyleCnt="3"/>
      <dgm:spPr/>
      <dgm:t>
        <a:bodyPr/>
        <a:lstStyle/>
        <a:p>
          <a:endParaRPr lang="fr-BE"/>
        </a:p>
      </dgm:t>
    </dgm:pt>
    <dgm:pt modelId="{786C4049-7223-48D5-914A-D09783B6D966}" type="pres">
      <dgm:prSet presAssocID="{8158C88F-B272-47B6-8F2A-4E623ADD5835}" presName="connTx" presStyleLbl="parChTrans1D2" presStyleIdx="1" presStyleCnt="3"/>
      <dgm:spPr/>
      <dgm:t>
        <a:bodyPr/>
        <a:lstStyle/>
        <a:p>
          <a:endParaRPr lang="fr-BE"/>
        </a:p>
      </dgm:t>
    </dgm:pt>
    <dgm:pt modelId="{BE3308E3-102B-4245-886E-C856D1B1CCA1}" type="pres">
      <dgm:prSet presAssocID="{2282834A-BB4A-48D4-85CC-EA4BA443BF73}" presName="root2" presStyleCnt="0"/>
      <dgm:spPr/>
    </dgm:pt>
    <dgm:pt modelId="{8EFC3620-96CF-4A73-B5B5-AF81B8AA77B5}" type="pres">
      <dgm:prSet presAssocID="{2282834A-BB4A-48D4-85CC-EA4BA443BF73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680E0C40-8AD8-4B94-B9A3-F32B8DCB5C8C}" type="pres">
      <dgm:prSet presAssocID="{2282834A-BB4A-48D4-85CC-EA4BA443BF73}" presName="level3hierChild" presStyleCnt="0"/>
      <dgm:spPr/>
    </dgm:pt>
    <dgm:pt modelId="{3B8CC47E-CE99-470F-9086-59D8E9DE5A35}" type="pres">
      <dgm:prSet presAssocID="{49B2A24F-FF48-4FFE-A60B-7004E69AFC18}" presName="conn2-1" presStyleLbl="parChTrans1D3" presStyleIdx="0" presStyleCnt="2"/>
      <dgm:spPr/>
      <dgm:t>
        <a:bodyPr/>
        <a:lstStyle/>
        <a:p>
          <a:endParaRPr lang="fr-BE"/>
        </a:p>
      </dgm:t>
    </dgm:pt>
    <dgm:pt modelId="{7A1DA8BB-1D64-4F49-9A87-C9426EA7FCB8}" type="pres">
      <dgm:prSet presAssocID="{49B2A24F-FF48-4FFE-A60B-7004E69AFC18}" presName="connTx" presStyleLbl="parChTrans1D3" presStyleIdx="0" presStyleCnt="2"/>
      <dgm:spPr/>
      <dgm:t>
        <a:bodyPr/>
        <a:lstStyle/>
        <a:p>
          <a:endParaRPr lang="fr-BE"/>
        </a:p>
      </dgm:t>
    </dgm:pt>
    <dgm:pt modelId="{FB66843F-2B1F-4643-B988-BBEDDC2152DD}" type="pres">
      <dgm:prSet presAssocID="{DC1829C1-0FE5-4587-85B8-C211C1A37F9D}" presName="root2" presStyleCnt="0"/>
      <dgm:spPr/>
    </dgm:pt>
    <dgm:pt modelId="{7B3BD197-2FF6-482D-9DC1-E11798F6C17A}" type="pres">
      <dgm:prSet presAssocID="{DC1829C1-0FE5-4587-85B8-C211C1A37F9D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DD0CE30B-DD89-41D4-A623-A27E5FE42CB4}" type="pres">
      <dgm:prSet presAssocID="{DC1829C1-0FE5-4587-85B8-C211C1A37F9D}" presName="level3hierChild" presStyleCnt="0"/>
      <dgm:spPr/>
    </dgm:pt>
    <dgm:pt modelId="{4D47FF64-1132-46A6-BD75-AF2AE7D08FCB}" type="pres">
      <dgm:prSet presAssocID="{5EDDB76B-2A41-4FB3-B552-58E210AE641E}" presName="conn2-1" presStyleLbl="parChTrans1D4" presStyleIdx="0" presStyleCnt="6"/>
      <dgm:spPr/>
      <dgm:t>
        <a:bodyPr/>
        <a:lstStyle/>
        <a:p>
          <a:endParaRPr lang="fr-BE"/>
        </a:p>
      </dgm:t>
    </dgm:pt>
    <dgm:pt modelId="{7CF4C3DA-528D-4B89-918F-71C297CB44F7}" type="pres">
      <dgm:prSet presAssocID="{5EDDB76B-2A41-4FB3-B552-58E210AE641E}" presName="connTx" presStyleLbl="parChTrans1D4" presStyleIdx="0" presStyleCnt="6"/>
      <dgm:spPr/>
      <dgm:t>
        <a:bodyPr/>
        <a:lstStyle/>
        <a:p>
          <a:endParaRPr lang="fr-BE"/>
        </a:p>
      </dgm:t>
    </dgm:pt>
    <dgm:pt modelId="{1A40B30C-4D57-4BFF-A1E7-F50A31531C2B}" type="pres">
      <dgm:prSet presAssocID="{EACDFFD3-3472-4577-95F1-35282D4B6D95}" presName="root2" presStyleCnt="0"/>
      <dgm:spPr/>
    </dgm:pt>
    <dgm:pt modelId="{0E1DDE38-9D29-4CC5-A1FC-E2931B8B5DB4}" type="pres">
      <dgm:prSet presAssocID="{EACDFFD3-3472-4577-95F1-35282D4B6D95}" presName="LevelTwoTextNode" presStyleLbl="node4" presStyleIdx="0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73945280-461B-4B77-BA64-C2BEFCFFAB21}" type="pres">
      <dgm:prSet presAssocID="{EACDFFD3-3472-4577-95F1-35282D4B6D95}" presName="level3hierChild" presStyleCnt="0"/>
      <dgm:spPr/>
    </dgm:pt>
    <dgm:pt modelId="{C3B4E366-6D9C-473D-8F34-5F2C817573DE}" type="pres">
      <dgm:prSet presAssocID="{16CB0A63-0944-4094-9AE7-ABA4F918CB98}" presName="conn2-1" presStyleLbl="parChTrans1D4" presStyleIdx="1" presStyleCnt="6"/>
      <dgm:spPr/>
      <dgm:t>
        <a:bodyPr/>
        <a:lstStyle/>
        <a:p>
          <a:endParaRPr lang="fr-BE"/>
        </a:p>
      </dgm:t>
    </dgm:pt>
    <dgm:pt modelId="{ADE3977D-5BF7-4083-9D00-B98A2829C5BF}" type="pres">
      <dgm:prSet presAssocID="{16CB0A63-0944-4094-9AE7-ABA4F918CB98}" presName="connTx" presStyleLbl="parChTrans1D4" presStyleIdx="1" presStyleCnt="6"/>
      <dgm:spPr/>
      <dgm:t>
        <a:bodyPr/>
        <a:lstStyle/>
        <a:p>
          <a:endParaRPr lang="fr-BE"/>
        </a:p>
      </dgm:t>
    </dgm:pt>
    <dgm:pt modelId="{7ACC2750-5CE2-4441-996E-E60CBB7E2E37}" type="pres">
      <dgm:prSet presAssocID="{46CAFE41-C27D-4385-8270-D780E468DD81}" presName="root2" presStyleCnt="0"/>
      <dgm:spPr/>
    </dgm:pt>
    <dgm:pt modelId="{552F7B72-AB78-4274-9803-9D234D525AF4}" type="pres">
      <dgm:prSet presAssocID="{46CAFE41-C27D-4385-8270-D780E468DD81}" presName="LevelTwoTextNode" presStyleLbl="node4" presStyleIdx="1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9CC74540-AE9F-4AB0-BACC-4FD1EF3E0F92}" type="pres">
      <dgm:prSet presAssocID="{46CAFE41-C27D-4385-8270-D780E468DD81}" presName="level3hierChild" presStyleCnt="0"/>
      <dgm:spPr/>
    </dgm:pt>
    <dgm:pt modelId="{B2E28D34-B603-4788-A83B-242D1210F6B1}" type="pres">
      <dgm:prSet presAssocID="{C8C46118-61EE-45FB-B5E1-41997CCC5C10}" presName="conn2-1" presStyleLbl="parChTrans1D4" presStyleIdx="2" presStyleCnt="6"/>
      <dgm:spPr/>
      <dgm:t>
        <a:bodyPr/>
        <a:lstStyle/>
        <a:p>
          <a:endParaRPr lang="fr-BE"/>
        </a:p>
      </dgm:t>
    </dgm:pt>
    <dgm:pt modelId="{20C3C633-171B-4516-BD64-B28655D5CB7D}" type="pres">
      <dgm:prSet presAssocID="{C8C46118-61EE-45FB-B5E1-41997CCC5C10}" presName="connTx" presStyleLbl="parChTrans1D4" presStyleIdx="2" presStyleCnt="6"/>
      <dgm:spPr/>
      <dgm:t>
        <a:bodyPr/>
        <a:lstStyle/>
        <a:p>
          <a:endParaRPr lang="fr-BE"/>
        </a:p>
      </dgm:t>
    </dgm:pt>
    <dgm:pt modelId="{0464B9A4-B4EE-441D-B8B0-3F1BC0EBA372}" type="pres">
      <dgm:prSet presAssocID="{C937A93C-FBEB-4029-979E-26AD914CAC86}" presName="root2" presStyleCnt="0"/>
      <dgm:spPr/>
    </dgm:pt>
    <dgm:pt modelId="{0904D4C5-F851-4A9A-8598-2296AD0A2F59}" type="pres">
      <dgm:prSet presAssocID="{C937A93C-FBEB-4029-979E-26AD914CAC86}" presName="LevelTwoTextNode" presStyleLbl="node4" presStyleIdx="2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2A7D2A09-6BA6-443F-8D07-D1C2D2CF2704}" type="pres">
      <dgm:prSet presAssocID="{C937A93C-FBEB-4029-979E-26AD914CAC86}" presName="level3hierChild" presStyleCnt="0"/>
      <dgm:spPr/>
    </dgm:pt>
    <dgm:pt modelId="{46416AFA-2951-4586-B1C1-FCE557A8AFF1}" type="pres">
      <dgm:prSet presAssocID="{7AC2A6BC-5430-4936-8E61-14C65CC718D0}" presName="conn2-1" presStyleLbl="parChTrans1D2" presStyleIdx="2" presStyleCnt="3"/>
      <dgm:spPr/>
      <dgm:t>
        <a:bodyPr/>
        <a:lstStyle/>
        <a:p>
          <a:endParaRPr lang="fr-BE"/>
        </a:p>
      </dgm:t>
    </dgm:pt>
    <dgm:pt modelId="{EC981146-7D32-45F9-A13E-22925ACDC31F}" type="pres">
      <dgm:prSet presAssocID="{7AC2A6BC-5430-4936-8E61-14C65CC718D0}" presName="connTx" presStyleLbl="parChTrans1D2" presStyleIdx="2" presStyleCnt="3"/>
      <dgm:spPr/>
      <dgm:t>
        <a:bodyPr/>
        <a:lstStyle/>
        <a:p>
          <a:endParaRPr lang="fr-BE"/>
        </a:p>
      </dgm:t>
    </dgm:pt>
    <dgm:pt modelId="{117CFD37-AB58-4A00-9F14-807E93E8C21A}" type="pres">
      <dgm:prSet presAssocID="{B343D874-6B43-4B02-BD97-9D196761FF6C}" presName="root2" presStyleCnt="0"/>
      <dgm:spPr/>
    </dgm:pt>
    <dgm:pt modelId="{E13F8C3C-067D-49FA-9F35-2079AE772BC7}" type="pres">
      <dgm:prSet presAssocID="{B343D874-6B43-4B02-BD97-9D196761FF6C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17D6FEFD-8085-4BB5-878D-C908AC85054C}" type="pres">
      <dgm:prSet presAssocID="{B343D874-6B43-4B02-BD97-9D196761FF6C}" presName="level3hierChild" presStyleCnt="0"/>
      <dgm:spPr/>
    </dgm:pt>
    <dgm:pt modelId="{D3CE0728-AD8B-4F17-940D-0C6FA22C796F}" type="pres">
      <dgm:prSet presAssocID="{972898DC-B420-40EB-870C-2D6A773D0CC7}" presName="conn2-1" presStyleLbl="parChTrans1D3" presStyleIdx="1" presStyleCnt="2"/>
      <dgm:spPr/>
      <dgm:t>
        <a:bodyPr/>
        <a:lstStyle/>
        <a:p>
          <a:endParaRPr lang="fr-BE"/>
        </a:p>
      </dgm:t>
    </dgm:pt>
    <dgm:pt modelId="{E53FFB9B-E88F-4281-A8A1-09B1C2AAB127}" type="pres">
      <dgm:prSet presAssocID="{972898DC-B420-40EB-870C-2D6A773D0CC7}" presName="connTx" presStyleLbl="parChTrans1D3" presStyleIdx="1" presStyleCnt="2"/>
      <dgm:spPr/>
      <dgm:t>
        <a:bodyPr/>
        <a:lstStyle/>
        <a:p>
          <a:endParaRPr lang="fr-BE"/>
        </a:p>
      </dgm:t>
    </dgm:pt>
    <dgm:pt modelId="{E53EE029-E2DB-4609-882A-DC079C8CC7A8}" type="pres">
      <dgm:prSet presAssocID="{4446D670-43D2-45E8-89BD-6E71022951D3}" presName="root2" presStyleCnt="0"/>
      <dgm:spPr/>
    </dgm:pt>
    <dgm:pt modelId="{CD2DD482-781A-4B5D-89B1-7B75E81AC56F}" type="pres">
      <dgm:prSet presAssocID="{4446D670-43D2-45E8-89BD-6E71022951D3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6EBE45EA-B013-40A1-B6F8-150C441A8C5D}" type="pres">
      <dgm:prSet presAssocID="{4446D670-43D2-45E8-89BD-6E71022951D3}" presName="level3hierChild" presStyleCnt="0"/>
      <dgm:spPr/>
    </dgm:pt>
    <dgm:pt modelId="{93BA17C7-1FBC-498B-AEC2-4EAE12684565}" type="pres">
      <dgm:prSet presAssocID="{6E58E34A-1D17-4C00-A2F5-8CA11FC7B52F}" presName="conn2-1" presStyleLbl="parChTrans1D4" presStyleIdx="3" presStyleCnt="6"/>
      <dgm:spPr/>
      <dgm:t>
        <a:bodyPr/>
        <a:lstStyle/>
        <a:p>
          <a:endParaRPr lang="fr-BE"/>
        </a:p>
      </dgm:t>
    </dgm:pt>
    <dgm:pt modelId="{FC9EB170-FE49-43D6-8904-52DF3540BADB}" type="pres">
      <dgm:prSet presAssocID="{6E58E34A-1D17-4C00-A2F5-8CA11FC7B52F}" presName="connTx" presStyleLbl="parChTrans1D4" presStyleIdx="3" presStyleCnt="6"/>
      <dgm:spPr/>
      <dgm:t>
        <a:bodyPr/>
        <a:lstStyle/>
        <a:p>
          <a:endParaRPr lang="fr-BE"/>
        </a:p>
      </dgm:t>
    </dgm:pt>
    <dgm:pt modelId="{57449A8A-8333-496B-8851-A5AD10651BDF}" type="pres">
      <dgm:prSet presAssocID="{D64ED3EF-8998-43DD-8795-581DFFA3D5E2}" presName="root2" presStyleCnt="0"/>
      <dgm:spPr/>
    </dgm:pt>
    <dgm:pt modelId="{BA55B673-9BC7-49F9-A659-13C15305B081}" type="pres">
      <dgm:prSet presAssocID="{D64ED3EF-8998-43DD-8795-581DFFA3D5E2}" presName="LevelTwoTextNode" presStyleLbl="node4" presStyleIdx="3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D6C4D8DA-93E0-43CB-B243-1089A7B6E968}" type="pres">
      <dgm:prSet presAssocID="{D64ED3EF-8998-43DD-8795-581DFFA3D5E2}" presName="level3hierChild" presStyleCnt="0"/>
      <dgm:spPr/>
    </dgm:pt>
    <dgm:pt modelId="{E80DF416-6A73-411B-A894-082CAE051B21}" type="pres">
      <dgm:prSet presAssocID="{DF142423-628E-4719-9909-C5EA3BBF7541}" presName="conn2-1" presStyleLbl="parChTrans1D4" presStyleIdx="4" presStyleCnt="6"/>
      <dgm:spPr/>
      <dgm:t>
        <a:bodyPr/>
        <a:lstStyle/>
        <a:p>
          <a:endParaRPr lang="fr-BE"/>
        </a:p>
      </dgm:t>
    </dgm:pt>
    <dgm:pt modelId="{892C0DFB-88AF-4D6E-A909-7E46474BC617}" type="pres">
      <dgm:prSet presAssocID="{DF142423-628E-4719-9909-C5EA3BBF7541}" presName="connTx" presStyleLbl="parChTrans1D4" presStyleIdx="4" presStyleCnt="6"/>
      <dgm:spPr/>
      <dgm:t>
        <a:bodyPr/>
        <a:lstStyle/>
        <a:p>
          <a:endParaRPr lang="fr-BE"/>
        </a:p>
      </dgm:t>
    </dgm:pt>
    <dgm:pt modelId="{AFAD6FFE-D385-4030-8C83-FC41FDC44F99}" type="pres">
      <dgm:prSet presAssocID="{AC4ECE58-A0C0-4EF8-93C4-5F19290E69DF}" presName="root2" presStyleCnt="0"/>
      <dgm:spPr/>
    </dgm:pt>
    <dgm:pt modelId="{F01A9E25-744A-4947-9F4C-65FE9F9D9E15}" type="pres">
      <dgm:prSet presAssocID="{AC4ECE58-A0C0-4EF8-93C4-5F19290E69DF}" presName="LevelTwoTextNode" presStyleLbl="node4" presStyleIdx="4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F9A7E50C-1109-4F09-A907-47A3D24987BD}" type="pres">
      <dgm:prSet presAssocID="{AC4ECE58-A0C0-4EF8-93C4-5F19290E69DF}" presName="level3hierChild" presStyleCnt="0"/>
      <dgm:spPr/>
    </dgm:pt>
    <dgm:pt modelId="{3DFE8EE9-585D-4D41-A6A1-53A667FE1039}" type="pres">
      <dgm:prSet presAssocID="{1AFF77EA-8F74-4A5D-A5CB-A97E51078A25}" presName="conn2-1" presStyleLbl="parChTrans1D4" presStyleIdx="5" presStyleCnt="6"/>
      <dgm:spPr/>
      <dgm:t>
        <a:bodyPr/>
        <a:lstStyle/>
        <a:p>
          <a:endParaRPr lang="fr-BE"/>
        </a:p>
      </dgm:t>
    </dgm:pt>
    <dgm:pt modelId="{DB7E74FF-39E1-4795-9580-919A8EAEFCDF}" type="pres">
      <dgm:prSet presAssocID="{1AFF77EA-8F74-4A5D-A5CB-A97E51078A25}" presName="connTx" presStyleLbl="parChTrans1D4" presStyleIdx="5" presStyleCnt="6"/>
      <dgm:spPr/>
      <dgm:t>
        <a:bodyPr/>
        <a:lstStyle/>
        <a:p>
          <a:endParaRPr lang="fr-BE"/>
        </a:p>
      </dgm:t>
    </dgm:pt>
    <dgm:pt modelId="{989DB418-FAF2-40CD-A7E2-C01AA4087775}" type="pres">
      <dgm:prSet presAssocID="{FB867784-CEA3-4A18-B4EB-78F2DA8020D5}" presName="root2" presStyleCnt="0"/>
      <dgm:spPr/>
    </dgm:pt>
    <dgm:pt modelId="{129CEDC9-44A6-4032-B6A8-FA6FABAFF207}" type="pres">
      <dgm:prSet presAssocID="{FB867784-CEA3-4A18-B4EB-78F2DA8020D5}" presName="LevelTwoTextNode" presStyleLbl="node4" presStyleIdx="5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8E2C72C7-894A-41BE-A0E4-3AD37634E750}" type="pres">
      <dgm:prSet presAssocID="{FB867784-CEA3-4A18-B4EB-78F2DA8020D5}" presName="level3hierChild" presStyleCnt="0"/>
      <dgm:spPr/>
    </dgm:pt>
  </dgm:ptLst>
  <dgm:cxnLst>
    <dgm:cxn modelId="{7326FEC8-0D13-4E7E-ACAC-D58C88E8354D}" type="presOf" srcId="{972898DC-B420-40EB-870C-2D6A773D0CC7}" destId="{D3CE0728-AD8B-4F17-940D-0C6FA22C796F}" srcOrd="0" destOrd="0" presId="urn:microsoft.com/office/officeart/2005/8/layout/hierarchy2"/>
    <dgm:cxn modelId="{408DA774-3D8F-4923-8001-DACBFAA23D7A}" type="presOf" srcId="{8158C88F-B272-47B6-8F2A-4E623ADD5835}" destId="{27E9D4C5-CFE2-4E0C-B797-11989581498F}" srcOrd="0" destOrd="0" presId="urn:microsoft.com/office/officeart/2005/8/layout/hierarchy2"/>
    <dgm:cxn modelId="{3037B23D-C6F5-4509-BB75-8C7BD321F18D}" type="presOf" srcId="{49B2A24F-FF48-4FFE-A60B-7004E69AFC18}" destId="{3B8CC47E-CE99-470F-9086-59D8E9DE5A35}" srcOrd="0" destOrd="0" presId="urn:microsoft.com/office/officeart/2005/8/layout/hierarchy2"/>
    <dgm:cxn modelId="{A18DCF9C-E228-4C08-8E6E-9A213CD2B9F3}" srcId="{B343D874-6B43-4B02-BD97-9D196761FF6C}" destId="{4446D670-43D2-45E8-89BD-6E71022951D3}" srcOrd="0" destOrd="0" parTransId="{972898DC-B420-40EB-870C-2D6A773D0CC7}" sibTransId="{51974ECE-B503-496F-A4A3-811A8A7BBEC7}"/>
    <dgm:cxn modelId="{65C48FA4-1026-4D4D-B4C4-1CAFB1E8EE6E}" type="presOf" srcId="{C8C46118-61EE-45FB-B5E1-41997CCC5C10}" destId="{B2E28D34-B603-4788-A83B-242D1210F6B1}" srcOrd="0" destOrd="0" presId="urn:microsoft.com/office/officeart/2005/8/layout/hierarchy2"/>
    <dgm:cxn modelId="{0D0FC851-7EE8-47BA-ACEF-66CFEFDF8CD1}" type="presOf" srcId="{972898DC-B420-40EB-870C-2D6A773D0CC7}" destId="{E53FFB9B-E88F-4281-A8A1-09B1C2AAB127}" srcOrd="1" destOrd="0" presId="urn:microsoft.com/office/officeart/2005/8/layout/hierarchy2"/>
    <dgm:cxn modelId="{86E81FEC-AC5F-4DCD-95F0-42EEBF6E46F4}" type="presOf" srcId="{FB867784-CEA3-4A18-B4EB-78F2DA8020D5}" destId="{129CEDC9-44A6-4032-B6A8-FA6FABAFF207}" srcOrd="0" destOrd="0" presId="urn:microsoft.com/office/officeart/2005/8/layout/hierarchy2"/>
    <dgm:cxn modelId="{DEE028B7-19B4-4BB2-8E92-75E6C98C774E}" type="presOf" srcId="{1AFF77EA-8F74-4A5D-A5CB-A97E51078A25}" destId="{DB7E74FF-39E1-4795-9580-919A8EAEFCDF}" srcOrd="1" destOrd="0" presId="urn:microsoft.com/office/officeart/2005/8/layout/hierarchy2"/>
    <dgm:cxn modelId="{63068E3D-FDE8-4450-ACFB-32191717DBE4}" type="presOf" srcId="{5EDDB76B-2A41-4FB3-B552-58E210AE641E}" destId="{7CF4C3DA-528D-4B89-918F-71C297CB44F7}" srcOrd="1" destOrd="0" presId="urn:microsoft.com/office/officeart/2005/8/layout/hierarchy2"/>
    <dgm:cxn modelId="{BDEA5D34-8602-4832-8413-AB38D71D8B0F}" type="presOf" srcId="{16CB0A63-0944-4094-9AE7-ABA4F918CB98}" destId="{ADE3977D-5BF7-4083-9D00-B98A2829C5BF}" srcOrd="1" destOrd="0" presId="urn:microsoft.com/office/officeart/2005/8/layout/hierarchy2"/>
    <dgm:cxn modelId="{83BFFB78-8225-4EB2-928D-9E265B7B07BD}" type="presOf" srcId="{4446D670-43D2-45E8-89BD-6E71022951D3}" destId="{CD2DD482-781A-4B5D-89B1-7B75E81AC56F}" srcOrd="0" destOrd="0" presId="urn:microsoft.com/office/officeart/2005/8/layout/hierarchy2"/>
    <dgm:cxn modelId="{863744F6-37F5-426F-B6AD-0E26867B9C74}" type="presOf" srcId="{DF142423-628E-4719-9909-C5EA3BBF7541}" destId="{892C0DFB-88AF-4D6E-A909-7E46474BC617}" srcOrd="1" destOrd="0" presId="urn:microsoft.com/office/officeart/2005/8/layout/hierarchy2"/>
    <dgm:cxn modelId="{0B738DDF-9637-462B-BA96-D26BAC225610}" type="presOf" srcId="{C937A93C-FBEB-4029-979E-26AD914CAC86}" destId="{0904D4C5-F851-4A9A-8598-2296AD0A2F59}" srcOrd="0" destOrd="0" presId="urn:microsoft.com/office/officeart/2005/8/layout/hierarchy2"/>
    <dgm:cxn modelId="{DC7DA6F0-BEA1-49C0-9846-0A7A2BD1ED18}" type="presOf" srcId="{7AC2A6BC-5430-4936-8E61-14C65CC718D0}" destId="{EC981146-7D32-45F9-A13E-22925ACDC31F}" srcOrd="1" destOrd="0" presId="urn:microsoft.com/office/officeart/2005/8/layout/hierarchy2"/>
    <dgm:cxn modelId="{E50F2C5B-75E2-4F68-B978-58BB0381E728}" type="presOf" srcId="{8158C88F-B272-47B6-8F2A-4E623ADD5835}" destId="{786C4049-7223-48D5-914A-D09783B6D966}" srcOrd="1" destOrd="0" presId="urn:microsoft.com/office/officeart/2005/8/layout/hierarchy2"/>
    <dgm:cxn modelId="{95BC0AEA-38A0-4CE4-B600-5E1DF007841C}" type="presOf" srcId="{4CBB30C4-57B5-4DBF-84F6-5F94950EDD26}" destId="{1E524B3B-A4AF-484B-BE54-4C128FAF966C}" srcOrd="0" destOrd="0" presId="urn:microsoft.com/office/officeart/2005/8/layout/hierarchy2"/>
    <dgm:cxn modelId="{174C119D-AC97-498C-AE93-183FF71CE6BF}" srcId="{A65EA89B-E9EA-4753-A607-2CD0A9A8CCFA}" destId="{2291BC83-D459-431D-AB38-05A65684C1E3}" srcOrd="0" destOrd="0" parTransId="{D133A0B0-5D8B-4667-89D4-6F7CD9DE8B24}" sibTransId="{F65732B7-2389-4554-B818-9D4DE2A8DBE5}"/>
    <dgm:cxn modelId="{1F5903C5-DC55-4820-80C7-758DA66FD662}" srcId="{DC1829C1-0FE5-4587-85B8-C211C1A37F9D}" destId="{EACDFFD3-3472-4577-95F1-35282D4B6D95}" srcOrd="0" destOrd="0" parTransId="{5EDDB76B-2A41-4FB3-B552-58E210AE641E}" sibTransId="{1748EAB7-1FAA-4939-A744-5E0A42B02A56}"/>
    <dgm:cxn modelId="{7739A7B7-ED2A-448A-AE11-6197A442EF49}" type="presOf" srcId="{D133A0B0-5D8B-4667-89D4-6F7CD9DE8B24}" destId="{32AD6363-3241-451B-AA82-73F3D7CDCDD0}" srcOrd="1" destOrd="0" presId="urn:microsoft.com/office/officeart/2005/8/layout/hierarchy2"/>
    <dgm:cxn modelId="{A4CB0CB8-DE74-49D0-BEFB-49C0A25C9422}" type="presOf" srcId="{D64ED3EF-8998-43DD-8795-581DFFA3D5E2}" destId="{BA55B673-9BC7-49F9-A659-13C15305B081}" srcOrd="0" destOrd="0" presId="urn:microsoft.com/office/officeart/2005/8/layout/hierarchy2"/>
    <dgm:cxn modelId="{5B9E5C9B-9354-4C88-BFE5-074888A58B94}" type="presOf" srcId="{49B2A24F-FF48-4FFE-A60B-7004E69AFC18}" destId="{7A1DA8BB-1D64-4F49-9A87-C9426EA7FCB8}" srcOrd="1" destOrd="0" presId="urn:microsoft.com/office/officeart/2005/8/layout/hierarchy2"/>
    <dgm:cxn modelId="{6B41C343-6ACA-495E-88D7-6B4081A50A4E}" type="presOf" srcId="{C8C46118-61EE-45FB-B5E1-41997CCC5C10}" destId="{20C3C633-171B-4516-BD64-B28655D5CB7D}" srcOrd="1" destOrd="0" presId="urn:microsoft.com/office/officeart/2005/8/layout/hierarchy2"/>
    <dgm:cxn modelId="{BDF39AB8-1FBE-41E1-A8C1-5F61D5AA92D8}" type="presOf" srcId="{6E58E34A-1D17-4C00-A2F5-8CA11FC7B52F}" destId="{FC9EB170-FE49-43D6-8904-52DF3540BADB}" srcOrd="1" destOrd="0" presId="urn:microsoft.com/office/officeart/2005/8/layout/hierarchy2"/>
    <dgm:cxn modelId="{4797A2D2-DB9B-4BE6-AB85-0DEC7565356B}" type="presOf" srcId="{1AFF77EA-8F74-4A5D-A5CB-A97E51078A25}" destId="{3DFE8EE9-585D-4D41-A6A1-53A667FE1039}" srcOrd="0" destOrd="0" presId="urn:microsoft.com/office/officeart/2005/8/layout/hierarchy2"/>
    <dgm:cxn modelId="{1F511AC3-214A-4D0A-A92D-5E690E2F16F4}" type="presOf" srcId="{7AC2A6BC-5430-4936-8E61-14C65CC718D0}" destId="{46416AFA-2951-4586-B1C1-FCE557A8AFF1}" srcOrd="0" destOrd="0" presId="urn:microsoft.com/office/officeart/2005/8/layout/hierarchy2"/>
    <dgm:cxn modelId="{004DCCE9-09A9-4741-A6D1-C1A8834B1D14}" type="presOf" srcId="{EACDFFD3-3472-4577-95F1-35282D4B6D95}" destId="{0E1DDE38-9D29-4CC5-A1FC-E2931B8B5DB4}" srcOrd="0" destOrd="0" presId="urn:microsoft.com/office/officeart/2005/8/layout/hierarchy2"/>
    <dgm:cxn modelId="{2CB6B80B-1C2B-4F6D-BB27-EDD037A68170}" srcId="{DC1829C1-0FE5-4587-85B8-C211C1A37F9D}" destId="{C937A93C-FBEB-4029-979E-26AD914CAC86}" srcOrd="2" destOrd="0" parTransId="{C8C46118-61EE-45FB-B5E1-41997CCC5C10}" sibTransId="{E1C2DF16-C1D0-4AB4-8D30-4838C533A2E9}"/>
    <dgm:cxn modelId="{762685E4-8337-4AC8-B89F-478EECD8BBA2}" type="presOf" srcId="{16CB0A63-0944-4094-9AE7-ABA4F918CB98}" destId="{C3B4E366-6D9C-473D-8F34-5F2C817573DE}" srcOrd="0" destOrd="0" presId="urn:microsoft.com/office/officeart/2005/8/layout/hierarchy2"/>
    <dgm:cxn modelId="{ECF50079-2EC5-4ABB-BF7F-CEA88CF873E5}" type="presOf" srcId="{2282834A-BB4A-48D4-85CC-EA4BA443BF73}" destId="{8EFC3620-96CF-4A73-B5B5-AF81B8AA77B5}" srcOrd="0" destOrd="0" presId="urn:microsoft.com/office/officeart/2005/8/layout/hierarchy2"/>
    <dgm:cxn modelId="{F6B12DE0-66E1-46F9-AEAA-96E4BD9319D5}" type="presOf" srcId="{2291BC83-D459-431D-AB38-05A65684C1E3}" destId="{ED415E95-A310-4AD2-AA98-2182D731D22F}" srcOrd="0" destOrd="0" presId="urn:microsoft.com/office/officeart/2005/8/layout/hierarchy2"/>
    <dgm:cxn modelId="{6BB42153-06D3-414B-95A1-9B9A870389AE}" type="presOf" srcId="{AC4ECE58-A0C0-4EF8-93C4-5F19290E69DF}" destId="{F01A9E25-744A-4947-9F4C-65FE9F9D9E15}" srcOrd="0" destOrd="0" presId="urn:microsoft.com/office/officeart/2005/8/layout/hierarchy2"/>
    <dgm:cxn modelId="{B75AA9C9-A137-4FE2-BC4A-7BB5964BAD58}" srcId="{4446D670-43D2-45E8-89BD-6E71022951D3}" destId="{FB867784-CEA3-4A18-B4EB-78F2DA8020D5}" srcOrd="2" destOrd="0" parTransId="{1AFF77EA-8F74-4A5D-A5CB-A97E51078A25}" sibTransId="{C4DAC2ED-42B2-46C3-BF6C-B86F19E7D0BA}"/>
    <dgm:cxn modelId="{B7085839-FDB8-47D6-BE25-AE8E1946305D}" srcId="{4446D670-43D2-45E8-89BD-6E71022951D3}" destId="{D64ED3EF-8998-43DD-8795-581DFFA3D5E2}" srcOrd="0" destOrd="0" parTransId="{6E58E34A-1D17-4C00-A2F5-8CA11FC7B52F}" sibTransId="{0A30AA1F-70AC-4B96-BDBC-FB4D98CB1612}"/>
    <dgm:cxn modelId="{5025FBBA-6B6A-46FA-9254-150CBA167F21}" type="presOf" srcId="{6E58E34A-1D17-4C00-A2F5-8CA11FC7B52F}" destId="{93BA17C7-1FBC-498B-AEC2-4EAE12684565}" srcOrd="0" destOrd="0" presId="urn:microsoft.com/office/officeart/2005/8/layout/hierarchy2"/>
    <dgm:cxn modelId="{DA76F628-1D8A-47AE-B786-93B466214231}" srcId="{DC1829C1-0FE5-4587-85B8-C211C1A37F9D}" destId="{46CAFE41-C27D-4385-8270-D780E468DD81}" srcOrd="1" destOrd="0" parTransId="{16CB0A63-0944-4094-9AE7-ABA4F918CB98}" sibTransId="{76DF13BC-7AAD-4B44-8035-261CA5CA15B3}"/>
    <dgm:cxn modelId="{3E580CE2-AA5B-44CC-ABFD-999E29183126}" type="presOf" srcId="{D133A0B0-5D8B-4667-89D4-6F7CD9DE8B24}" destId="{648BB28B-3EA9-4957-A2A1-B496547E61C0}" srcOrd="0" destOrd="0" presId="urn:microsoft.com/office/officeart/2005/8/layout/hierarchy2"/>
    <dgm:cxn modelId="{083C0A0F-1DCE-449E-8D2D-FDAE6D556FC5}" srcId="{2282834A-BB4A-48D4-85CC-EA4BA443BF73}" destId="{DC1829C1-0FE5-4587-85B8-C211C1A37F9D}" srcOrd="0" destOrd="0" parTransId="{49B2A24F-FF48-4FFE-A60B-7004E69AFC18}" sibTransId="{DC1481DC-99E1-417B-A716-44CBD31657F9}"/>
    <dgm:cxn modelId="{63F61A24-C403-43E7-A89C-FC9D772A2673}" srcId="{A65EA89B-E9EA-4753-A607-2CD0A9A8CCFA}" destId="{B343D874-6B43-4B02-BD97-9D196761FF6C}" srcOrd="2" destOrd="0" parTransId="{7AC2A6BC-5430-4936-8E61-14C65CC718D0}" sibTransId="{A04981E5-2056-4CF6-9E78-C4E57F6B6FB8}"/>
    <dgm:cxn modelId="{BC0AAD66-245E-4747-9CC5-F602C4B9D7C8}" type="presOf" srcId="{B343D874-6B43-4B02-BD97-9D196761FF6C}" destId="{E13F8C3C-067D-49FA-9F35-2079AE772BC7}" srcOrd="0" destOrd="0" presId="urn:microsoft.com/office/officeart/2005/8/layout/hierarchy2"/>
    <dgm:cxn modelId="{F8F42761-E167-4F8A-A4CB-9CE833489172}" type="presOf" srcId="{46CAFE41-C27D-4385-8270-D780E468DD81}" destId="{552F7B72-AB78-4274-9803-9D234D525AF4}" srcOrd="0" destOrd="0" presId="urn:microsoft.com/office/officeart/2005/8/layout/hierarchy2"/>
    <dgm:cxn modelId="{E896BCBA-2CF4-44D2-916A-B6C020D5A764}" type="presOf" srcId="{A65EA89B-E9EA-4753-A607-2CD0A9A8CCFA}" destId="{E158C1E8-A3F0-4DEA-97E0-081768572CFA}" srcOrd="0" destOrd="0" presId="urn:microsoft.com/office/officeart/2005/8/layout/hierarchy2"/>
    <dgm:cxn modelId="{F6F73CC7-9EBF-42E8-8F2D-7741E96F48FD}" srcId="{4446D670-43D2-45E8-89BD-6E71022951D3}" destId="{AC4ECE58-A0C0-4EF8-93C4-5F19290E69DF}" srcOrd="1" destOrd="0" parTransId="{DF142423-628E-4719-9909-C5EA3BBF7541}" sibTransId="{7015A3C7-C0A1-4D8A-8024-77F9B7468381}"/>
    <dgm:cxn modelId="{548430CA-49DB-44F7-9B84-95997FC75801}" srcId="{4CBB30C4-57B5-4DBF-84F6-5F94950EDD26}" destId="{A65EA89B-E9EA-4753-A607-2CD0A9A8CCFA}" srcOrd="0" destOrd="0" parTransId="{C7912159-0CDB-46F8-8B94-3CD53509E4E0}" sibTransId="{BF4D65EC-143E-4B5E-A46C-46A407D8DBBE}"/>
    <dgm:cxn modelId="{3312F98D-4D69-4F4B-B877-A50259C2FC74}" type="presOf" srcId="{DC1829C1-0FE5-4587-85B8-C211C1A37F9D}" destId="{7B3BD197-2FF6-482D-9DC1-E11798F6C17A}" srcOrd="0" destOrd="0" presId="urn:microsoft.com/office/officeart/2005/8/layout/hierarchy2"/>
    <dgm:cxn modelId="{02019AA1-ADD6-4D43-90F0-222FFE397CB9}" type="presOf" srcId="{5EDDB76B-2A41-4FB3-B552-58E210AE641E}" destId="{4D47FF64-1132-46A6-BD75-AF2AE7D08FCB}" srcOrd="0" destOrd="0" presId="urn:microsoft.com/office/officeart/2005/8/layout/hierarchy2"/>
    <dgm:cxn modelId="{2CE4E625-3C2D-4FF4-9DA4-ED8972E96553}" type="presOf" srcId="{DF142423-628E-4719-9909-C5EA3BBF7541}" destId="{E80DF416-6A73-411B-A894-082CAE051B21}" srcOrd="0" destOrd="0" presId="urn:microsoft.com/office/officeart/2005/8/layout/hierarchy2"/>
    <dgm:cxn modelId="{723E00DF-62D5-48FE-BBB1-C8BC00C9C694}" srcId="{A65EA89B-E9EA-4753-A607-2CD0A9A8CCFA}" destId="{2282834A-BB4A-48D4-85CC-EA4BA443BF73}" srcOrd="1" destOrd="0" parTransId="{8158C88F-B272-47B6-8F2A-4E623ADD5835}" sibTransId="{D3B4014B-D5F2-4DFE-83A4-693B9FB24E36}"/>
    <dgm:cxn modelId="{E63D3308-D5B0-44C8-BB5B-019CFF943112}" type="presParOf" srcId="{1E524B3B-A4AF-484B-BE54-4C128FAF966C}" destId="{92F4A4B8-2230-49BA-92C4-8E850226D97C}" srcOrd="0" destOrd="0" presId="urn:microsoft.com/office/officeart/2005/8/layout/hierarchy2"/>
    <dgm:cxn modelId="{55C64B8C-64A7-44E0-A7B6-B7AE26490B0E}" type="presParOf" srcId="{92F4A4B8-2230-49BA-92C4-8E850226D97C}" destId="{E158C1E8-A3F0-4DEA-97E0-081768572CFA}" srcOrd="0" destOrd="0" presId="urn:microsoft.com/office/officeart/2005/8/layout/hierarchy2"/>
    <dgm:cxn modelId="{E973B7DE-7B5F-4AB7-AD4C-E272AF445CA7}" type="presParOf" srcId="{92F4A4B8-2230-49BA-92C4-8E850226D97C}" destId="{7E79332C-59D8-4AE9-A438-51344B43B90B}" srcOrd="1" destOrd="0" presId="urn:microsoft.com/office/officeart/2005/8/layout/hierarchy2"/>
    <dgm:cxn modelId="{ED5FF193-D38D-4DF7-AAED-1B13B3897A11}" type="presParOf" srcId="{7E79332C-59D8-4AE9-A438-51344B43B90B}" destId="{648BB28B-3EA9-4957-A2A1-B496547E61C0}" srcOrd="0" destOrd="0" presId="urn:microsoft.com/office/officeart/2005/8/layout/hierarchy2"/>
    <dgm:cxn modelId="{DE8B96FB-3A3B-43DC-A6D9-5120CFA54452}" type="presParOf" srcId="{648BB28B-3EA9-4957-A2A1-B496547E61C0}" destId="{32AD6363-3241-451B-AA82-73F3D7CDCDD0}" srcOrd="0" destOrd="0" presId="urn:microsoft.com/office/officeart/2005/8/layout/hierarchy2"/>
    <dgm:cxn modelId="{B88487D0-5395-43FE-A4CE-AADDE52CCE43}" type="presParOf" srcId="{7E79332C-59D8-4AE9-A438-51344B43B90B}" destId="{A214830F-4F19-4751-AEE4-8BD9F6ABB913}" srcOrd="1" destOrd="0" presId="urn:microsoft.com/office/officeart/2005/8/layout/hierarchy2"/>
    <dgm:cxn modelId="{E3EB3DA6-44CD-4FE1-9722-38748E3D0112}" type="presParOf" srcId="{A214830F-4F19-4751-AEE4-8BD9F6ABB913}" destId="{ED415E95-A310-4AD2-AA98-2182D731D22F}" srcOrd="0" destOrd="0" presId="urn:microsoft.com/office/officeart/2005/8/layout/hierarchy2"/>
    <dgm:cxn modelId="{237F9C05-A5DA-4B41-B7F7-ED4F98637C71}" type="presParOf" srcId="{A214830F-4F19-4751-AEE4-8BD9F6ABB913}" destId="{B7365D4F-8132-4C54-BD85-8B0C8E7CE1F1}" srcOrd="1" destOrd="0" presId="urn:microsoft.com/office/officeart/2005/8/layout/hierarchy2"/>
    <dgm:cxn modelId="{88C17D52-2523-4BBF-8FF4-C14200F26D58}" type="presParOf" srcId="{7E79332C-59D8-4AE9-A438-51344B43B90B}" destId="{27E9D4C5-CFE2-4E0C-B797-11989581498F}" srcOrd="2" destOrd="0" presId="urn:microsoft.com/office/officeart/2005/8/layout/hierarchy2"/>
    <dgm:cxn modelId="{A49FAC1F-A988-4B2D-BE96-C7AC2B9A7303}" type="presParOf" srcId="{27E9D4C5-CFE2-4E0C-B797-11989581498F}" destId="{786C4049-7223-48D5-914A-D09783B6D966}" srcOrd="0" destOrd="0" presId="urn:microsoft.com/office/officeart/2005/8/layout/hierarchy2"/>
    <dgm:cxn modelId="{C1493C10-C436-489D-BAF7-B4B9147714A1}" type="presParOf" srcId="{7E79332C-59D8-4AE9-A438-51344B43B90B}" destId="{BE3308E3-102B-4245-886E-C856D1B1CCA1}" srcOrd="3" destOrd="0" presId="urn:microsoft.com/office/officeart/2005/8/layout/hierarchy2"/>
    <dgm:cxn modelId="{541764F4-7284-42DD-AE00-BE6163FDF3A4}" type="presParOf" srcId="{BE3308E3-102B-4245-886E-C856D1B1CCA1}" destId="{8EFC3620-96CF-4A73-B5B5-AF81B8AA77B5}" srcOrd="0" destOrd="0" presId="urn:microsoft.com/office/officeart/2005/8/layout/hierarchy2"/>
    <dgm:cxn modelId="{D7CB412B-9468-4D8F-BEEC-D741A10DECE9}" type="presParOf" srcId="{BE3308E3-102B-4245-886E-C856D1B1CCA1}" destId="{680E0C40-8AD8-4B94-B9A3-F32B8DCB5C8C}" srcOrd="1" destOrd="0" presId="urn:microsoft.com/office/officeart/2005/8/layout/hierarchy2"/>
    <dgm:cxn modelId="{FB80871A-62FE-4006-B3AB-AA7067FB7196}" type="presParOf" srcId="{680E0C40-8AD8-4B94-B9A3-F32B8DCB5C8C}" destId="{3B8CC47E-CE99-470F-9086-59D8E9DE5A35}" srcOrd="0" destOrd="0" presId="urn:microsoft.com/office/officeart/2005/8/layout/hierarchy2"/>
    <dgm:cxn modelId="{9FAFF8AB-74D9-4699-A1DA-67154D2728F5}" type="presParOf" srcId="{3B8CC47E-CE99-470F-9086-59D8E9DE5A35}" destId="{7A1DA8BB-1D64-4F49-9A87-C9426EA7FCB8}" srcOrd="0" destOrd="0" presId="urn:microsoft.com/office/officeart/2005/8/layout/hierarchy2"/>
    <dgm:cxn modelId="{DB557E5A-D507-4E61-AE94-321CC56854B1}" type="presParOf" srcId="{680E0C40-8AD8-4B94-B9A3-F32B8DCB5C8C}" destId="{FB66843F-2B1F-4643-B988-BBEDDC2152DD}" srcOrd="1" destOrd="0" presId="urn:microsoft.com/office/officeart/2005/8/layout/hierarchy2"/>
    <dgm:cxn modelId="{7CFFCF29-AF9F-46D2-A905-E86DA7C3E231}" type="presParOf" srcId="{FB66843F-2B1F-4643-B988-BBEDDC2152DD}" destId="{7B3BD197-2FF6-482D-9DC1-E11798F6C17A}" srcOrd="0" destOrd="0" presId="urn:microsoft.com/office/officeart/2005/8/layout/hierarchy2"/>
    <dgm:cxn modelId="{DF1403AB-3139-48B0-AB97-079FFFD1F969}" type="presParOf" srcId="{FB66843F-2B1F-4643-B988-BBEDDC2152DD}" destId="{DD0CE30B-DD89-41D4-A623-A27E5FE42CB4}" srcOrd="1" destOrd="0" presId="urn:microsoft.com/office/officeart/2005/8/layout/hierarchy2"/>
    <dgm:cxn modelId="{AB3EEF03-C6D4-4228-A6B8-5FFF6A073742}" type="presParOf" srcId="{DD0CE30B-DD89-41D4-A623-A27E5FE42CB4}" destId="{4D47FF64-1132-46A6-BD75-AF2AE7D08FCB}" srcOrd="0" destOrd="0" presId="urn:microsoft.com/office/officeart/2005/8/layout/hierarchy2"/>
    <dgm:cxn modelId="{D73B7A5D-AB14-4B80-A0A0-ED1E6F54D94E}" type="presParOf" srcId="{4D47FF64-1132-46A6-BD75-AF2AE7D08FCB}" destId="{7CF4C3DA-528D-4B89-918F-71C297CB44F7}" srcOrd="0" destOrd="0" presId="urn:microsoft.com/office/officeart/2005/8/layout/hierarchy2"/>
    <dgm:cxn modelId="{2E107154-C938-4708-9868-C563E612A4C2}" type="presParOf" srcId="{DD0CE30B-DD89-41D4-A623-A27E5FE42CB4}" destId="{1A40B30C-4D57-4BFF-A1E7-F50A31531C2B}" srcOrd="1" destOrd="0" presId="urn:microsoft.com/office/officeart/2005/8/layout/hierarchy2"/>
    <dgm:cxn modelId="{EB2D7A0E-171F-43A5-9DEB-684AB539A8D3}" type="presParOf" srcId="{1A40B30C-4D57-4BFF-A1E7-F50A31531C2B}" destId="{0E1DDE38-9D29-4CC5-A1FC-E2931B8B5DB4}" srcOrd="0" destOrd="0" presId="urn:microsoft.com/office/officeart/2005/8/layout/hierarchy2"/>
    <dgm:cxn modelId="{9CFCCFB7-935B-418B-8428-251F7677A3E0}" type="presParOf" srcId="{1A40B30C-4D57-4BFF-A1E7-F50A31531C2B}" destId="{73945280-461B-4B77-BA64-C2BEFCFFAB21}" srcOrd="1" destOrd="0" presId="urn:microsoft.com/office/officeart/2005/8/layout/hierarchy2"/>
    <dgm:cxn modelId="{EBBA3A52-5212-42C8-BFAB-96AB0A5F5112}" type="presParOf" srcId="{DD0CE30B-DD89-41D4-A623-A27E5FE42CB4}" destId="{C3B4E366-6D9C-473D-8F34-5F2C817573DE}" srcOrd="2" destOrd="0" presId="urn:microsoft.com/office/officeart/2005/8/layout/hierarchy2"/>
    <dgm:cxn modelId="{C9DD0403-7528-4107-B622-09B5A2C0BB7F}" type="presParOf" srcId="{C3B4E366-6D9C-473D-8F34-5F2C817573DE}" destId="{ADE3977D-5BF7-4083-9D00-B98A2829C5BF}" srcOrd="0" destOrd="0" presId="urn:microsoft.com/office/officeart/2005/8/layout/hierarchy2"/>
    <dgm:cxn modelId="{EE15D7CC-2BA6-421C-B453-14BF8A95A768}" type="presParOf" srcId="{DD0CE30B-DD89-41D4-A623-A27E5FE42CB4}" destId="{7ACC2750-5CE2-4441-996E-E60CBB7E2E37}" srcOrd="3" destOrd="0" presId="urn:microsoft.com/office/officeart/2005/8/layout/hierarchy2"/>
    <dgm:cxn modelId="{F77F05A0-B463-4322-92A0-E048C3E8088D}" type="presParOf" srcId="{7ACC2750-5CE2-4441-996E-E60CBB7E2E37}" destId="{552F7B72-AB78-4274-9803-9D234D525AF4}" srcOrd="0" destOrd="0" presId="urn:microsoft.com/office/officeart/2005/8/layout/hierarchy2"/>
    <dgm:cxn modelId="{F83528FA-5E0F-42C6-BC43-A16E934F75DA}" type="presParOf" srcId="{7ACC2750-5CE2-4441-996E-E60CBB7E2E37}" destId="{9CC74540-AE9F-4AB0-BACC-4FD1EF3E0F92}" srcOrd="1" destOrd="0" presId="urn:microsoft.com/office/officeart/2005/8/layout/hierarchy2"/>
    <dgm:cxn modelId="{95B2612A-0409-450F-B077-5CAD7F192D4C}" type="presParOf" srcId="{DD0CE30B-DD89-41D4-A623-A27E5FE42CB4}" destId="{B2E28D34-B603-4788-A83B-242D1210F6B1}" srcOrd="4" destOrd="0" presId="urn:microsoft.com/office/officeart/2005/8/layout/hierarchy2"/>
    <dgm:cxn modelId="{5F08CC39-53D7-4CA3-98C9-6701A0014D12}" type="presParOf" srcId="{B2E28D34-B603-4788-A83B-242D1210F6B1}" destId="{20C3C633-171B-4516-BD64-B28655D5CB7D}" srcOrd="0" destOrd="0" presId="urn:microsoft.com/office/officeart/2005/8/layout/hierarchy2"/>
    <dgm:cxn modelId="{180C4E6C-C86D-4949-9355-1696D52D6170}" type="presParOf" srcId="{DD0CE30B-DD89-41D4-A623-A27E5FE42CB4}" destId="{0464B9A4-B4EE-441D-B8B0-3F1BC0EBA372}" srcOrd="5" destOrd="0" presId="urn:microsoft.com/office/officeart/2005/8/layout/hierarchy2"/>
    <dgm:cxn modelId="{C7EEFB5C-506D-490F-845B-E4F9411FF64F}" type="presParOf" srcId="{0464B9A4-B4EE-441D-B8B0-3F1BC0EBA372}" destId="{0904D4C5-F851-4A9A-8598-2296AD0A2F59}" srcOrd="0" destOrd="0" presId="urn:microsoft.com/office/officeart/2005/8/layout/hierarchy2"/>
    <dgm:cxn modelId="{8516FB28-FCD3-4D85-A8FB-2195C4EBFD34}" type="presParOf" srcId="{0464B9A4-B4EE-441D-B8B0-3F1BC0EBA372}" destId="{2A7D2A09-6BA6-443F-8D07-D1C2D2CF2704}" srcOrd="1" destOrd="0" presId="urn:microsoft.com/office/officeart/2005/8/layout/hierarchy2"/>
    <dgm:cxn modelId="{A99462F6-3691-418A-A938-578F41A4F147}" type="presParOf" srcId="{7E79332C-59D8-4AE9-A438-51344B43B90B}" destId="{46416AFA-2951-4586-B1C1-FCE557A8AFF1}" srcOrd="4" destOrd="0" presId="urn:microsoft.com/office/officeart/2005/8/layout/hierarchy2"/>
    <dgm:cxn modelId="{5780CF1F-B3C1-41F1-AF4E-DAB3B98FA884}" type="presParOf" srcId="{46416AFA-2951-4586-B1C1-FCE557A8AFF1}" destId="{EC981146-7D32-45F9-A13E-22925ACDC31F}" srcOrd="0" destOrd="0" presId="urn:microsoft.com/office/officeart/2005/8/layout/hierarchy2"/>
    <dgm:cxn modelId="{1F12AC51-A242-4D5B-8965-FABDE4ABDD79}" type="presParOf" srcId="{7E79332C-59D8-4AE9-A438-51344B43B90B}" destId="{117CFD37-AB58-4A00-9F14-807E93E8C21A}" srcOrd="5" destOrd="0" presId="urn:microsoft.com/office/officeart/2005/8/layout/hierarchy2"/>
    <dgm:cxn modelId="{B3D21103-FC26-4ACF-A5D3-ACA2B4BF460B}" type="presParOf" srcId="{117CFD37-AB58-4A00-9F14-807E93E8C21A}" destId="{E13F8C3C-067D-49FA-9F35-2079AE772BC7}" srcOrd="0" destOrd="0" presId="urn:microsoft.com/office/officeart/2005/8/layout/hierarchy2"/>
    <dgm:cxn modelId="{0928A22F-E7E5-4CD5-9605-26F1D916E6D1}" type="presParOf" srcId="{117CFD37-AB58-4A00-9F14-807E93E8C21A}" destId="{17D6FEFD-8085-4BB5-878D-C908AC85054C}" srcOrd="1" destOrd="0" presId="urn:microsoft.com/office/officeart/2005/8/layout/hierarchy2"/>
    <dgm:cxn modelId="{564A57EE-7D03-4359-8106-85E16E580C45}" type="presParOf" srcId="{17D6FEFD-8085-4BB5-878D-C908AC85054C}" destId="{D3CE0728-AD8B-4F17-940D-0C6FA22C796F}" srcOrd="0" destOrd="0" presId="urn:microsoft.com/office/officeart/2005/8/layout/hierarchy2"/>
    <dgm:cxn modelId="{AF7B1599-2CFE-445A-BB0A-DEBB6FF731A5}" type="presParOf" srcId="{D3CE0728-AD8B-4F17-940D-0C6FA22C796F}" destId="{E53FFB9B-E88F-4281-A8A1-09B1C2AAB127}" srcOrd="0" destOrd="0" presId="urn:microsoft.com/office/officeart/2005/8/layout/hierarchy2"/>
    <dgm:cxn modelId="{9C2D2E88-4109-40C6-A9B2-32F48D1CBC80}" type="presParOf" srcId="{17D6FEFD-8085-4BB5-878D-C908AC85054C}" destId="{E53EE029-E2DB-4609-882A-DC079C8CC7A8}" srcOrd="1" destOrd="0" presId="urn:microsoft.com/office/officeart/2005/8/layout/hierarchy2"/>
    <dgm:cxn modelId="{A42C0DC0-547A-464D-AE63-B051C54B1BEA}" type="presParOf" srcId="{E53EE029-E2DB-4609-882A-DC079C8CC7A8}" destId="{CD2DD482-781A-4B5D-89B1-7B75E81AC56F}" srcOrd="0" destOrd="0" presId="urn:microsoft.com/office/officeart/2005/8/layout/hierarchy2"/>
    <dgm:cxn modelId="{D9B368EC-2F34-4925-B65F-9E00489924DC}" type="presParOf" srcId="{E53EE029-E2DB-4609-882A-DC079C8CC7A8}" destId="{6EBE45EA-B013-40A1-B6F8-150C441A8C5D}" srcOrd="1" destOrd="0" presId="urn:microsoft.com/office/officeart/2005/8/layout/hierarchy2"/>
    <dgm:cxn modelId="{7F84FBC3-0731-43F9-810B-DE381143E86A}" type="presParOf" srcId="{6EBE45EA-B013-40A1-B6F8-150C441A8C5D}" destId="{93BA17C7-1FBC-498B-AEC2-4EAE12684565}" srcOrd="0" destOrd="0" presId="urn:microsoft.com/office/officeart/2005/8/layout/hierarchy2"/>
    <dgm:cxn modelId="{4414C1DC-88D3-456D-AA22-F6C5BB6C1D22}" type="presParOf" srcId="{93BA17C7-1FBC-498B-AEC2-4EAE12684565}" destId="{FC9EB170-FE49-43D6-8904-52DF3540BADB}" srcOrd="0" destOrd="0" presId="urn:microsoft.com/office/officeart/2005/8/layout/hierarchy2"/>
    <dgm:cxn modelId="{2D17D180-532A-44C8-B781-B83CE526E633}" type="presParOf" srcId="{6EBE45EA-B013-40A1-B6F8-150C441A8C5D}" destId="{57449A8A-8333-496B-8851-A5AD10651BDF}" srcOrd="1" destOrd="0" presId="urn:microsoft.com/office/officeart/2005/8/layout/hierarchy2"/>
    <dgm:cxn modelId="{F1EC9B80-F62B-45CA-8B20-8BD70CA52B62}" type="presParOf" srcId="{57449A8A-8333-496B-8851-A5AD10651BDF}" destId="{BA55B673-9BC7-49F9-A659-13C15305B081}" srcOrd="0" destOrd="0" presId="urn:microsoft.com/office/officeart/2005/8/layout/hierarchy2"/>
    <dgm:cxn modelId="{E9412126-00F3-4C90-8403-BF9F136494E8}" type="presParOf" srcId="{57449A8A-8333-496B-8851-A5AD10651BDF}" destId="{D6C4D8DA-93E0-43CB-B243-1089A7B6E968}" srcOrd="1" destOrd="0" presId="urn:microsoft.com/office/officeart/2005/8/layout/hierarchy2"/>
    <dgm:cxn modelId="{ED84CC76-6641-458D-A7F1-7A7C11FDEE4F}" type="presParOf" srcId="{6EBE45EA-B013-40A1-B6F8-150C441A8C5D}" destId="{E80DF416-6A73-411B-A894-082CAE051B21}" srcOrd="2" destOrd="0" presId="urn:microsoft.com/office/officeart/2005/8/layout/hierarchy2"/>
    <dgm:cxn modelId="{0D8C5707-9A2C-408B-9119-839C543A9354}" type="presParOf" srcId="{E80DF416-6A73-411B-A894-082CAE051B21}" destId="{892C0DFB-88AF-4D6E-A909-7E46474BC617}" srcOrd="0" destOrd="0" presId="urn:microsoft.com/office/officeart/2005/8/layout/hierarchy2"/>
    <dgm:cxn modelId="{C9EFC945-8D97-48ED-AE13-3DD3144CEC47}" type="presParOf" srcId="{6EBE45EA-B013-40A1-B6F8-150C441A8C5D}" destId="{AFAD6FFE-D385-4030-8C83-FC41FDC44F99}" srcOrd="3" destOrd="0" presId="urn:microsoft.com/office/officeart/2005/8/layout/hierarchy2"/>
    <dgm:cxn modelId="{A34E8F54-8642-4986-A3C1-33DCE239758F}" type="presParOf" srcId="{AFAD6FFE-D385-4030-8C83-FC41FDC44F99}" destId="{F01A9E25-744A-4947-9F4C-65FE9F9D9E15}" srcOrd="0" destOrd="0" presId="urn:microsoft.com/office/officeart/2005/8/layout/hierarchy2"/>
    <dgm:cxn modelId="{629EBA94-394A-4C62-8AB1-246AE45EC068}" type="presParOf" srcId="{AFAD6FFE-D385-4030-8C83-FC41FDC44F99}" destId="{F9A7E50C-1109-4F09-A907-47A3D24987BD}" srcOrd="1" destOrd="0" presId="urn:microsoft.com/office/officeart/2005/8/layout/hierarchy2"/>
    <dgm:cxn modelId="{3249476A-4A1E-41C0-BDC2-A3AF034695D7}" type="presParOf" srcId="{6EBE45EA-B013-40A1-B6F8-150C441A8C5D}" destId="{3DFE8EE9-585D-4D41-A6A1-53A667FE1039}" srcOrd="4" destOrd="0" presId="urn:microsoft.com/office/officeart/2005/8/layout/hierarchy2"/>
    <dgm:cxn modelId="{4702B882-D40A-4206-8C9D-40A4EA2AD869}" type="presParOf" srcId="{3DFE8EE9-585D-4D41-A6A1-53A667FE1039}" destId="{DB7E74FF-39E1-4795-9580-919A8EAEFCDF}" srcOrd="0" destOrd="0" presId="urn:microsoft.com/office/officeart/2005/8/layout/hierarchy2"/>
    <dgm:cxn modelId="{CCE17CD7-62AD-4B29-B546-21D20FAC702F}" type="presParOf" srcId="{6EBE45EA-B013-40A1-B6F8-150C441A8C5D}" destId="{989DB418-FAF2-40CD-A7E2-C01AA4087775}" srcOrd="5" destOrd="0" presId="urn:microsoft.com/office/officeart/2005/8/layout/hierarchy2"/>
    <dgm:cxn modelId="{EAAA7661-8F93-4BC0-9760-122DF4E20B91}" type="presParOf" srcId="{989DB418-FAF2-40CD-A7E2-C01AA4087775}" destId="{129CEDC9-44A6-4032-B6A8-FA6FABAFF207}" srcOrd="0" destOrd="0" presId="urn:microsoft.com/office/officeart/2005/8/layout/hierarchy2"/>
    <dgm:cxn modelId="{C5408D14-BF13-4E1F-A819-06F40223287C}" type="presParOf" srcId="{989DB418-FAF2-40CD-A7E2-C01AA4087775}" destId="{8E2C72C7-894A-41BE-A0E4-3AD37634E750}" srcOrd="1" destOrd="0" presId="urn:microsoft.com/office/officeart/2005/8/layout/hierarchy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A9AB2A0-B02C-473A-BFBB-E13106FAA214}" type="doc">
      <dgm:prSet loTypeId="urn:microsoft.com/office/officeart/2005/8/layout/hierarchy2" loCatId="hierarchy" qsTypeId="urn:microsoft.com/office/officeart/2005/8/quickstyle/simple1#11" qsCatId="simple" csTypeId="urn:microsoft.com/office/officeart/2005/8/colors/accent1_2#11" csCatId="accent1" phldr="1"/>
      <dgm:spPr/>
      <dgm:t>
        <a:bodyPr/>
        <a:lstStyle/>
        <a:p>
          <a:endParaRPr lang="fr-BE"/>
        </a:p>
      </dgm:t>
    </dgm:pt>
    <dgm:pt modelId="{22E6E883-729A-48CE-B38F-6D11768AB3D7}">
      <dgm:prSet/>
      <dgm:spPr/>
      <dgm:t>
        <a:bodyPr/>
        <a:lstStyle/>
        <a:p>
          <a:pPr rtl="0"/>
          <a:r>
            <a:rPr lang="en-US" dirty="0" smtClean="0"/>
            <a:t>Size</a:t>
          </a:r>
          <a:endParaRPr lang="fr-BE" dirty="0"/>
        </a:p>
      </dgm:t>
    </dgm:pt>
    <dgm:pt modelId="{E0B2C4B8-15A7-43A7-8358-B03E3A6C6525}" type="parTrans" cxnId="{A8417116-AB9A-4BCA-9836-17D2949A2796}">
      <dgm:prSet/>
      <dgm:spPr/>
      <dgm:t>
        <a:bodyPr/>
        <a:lstStyle/>
        <a:p>
          <a:endParaRPr lang="fr-BE"/>
        </a:p>
      </dgm:t>
    </dgm:pt>
    <dgm:pt modelId="{A1664480-8739-4F72-81EF-7915C8599599}" type="sibTrans" cxnId="{A8417116-AB9A-4BCA-9836-17D2949A2796}">
      <dgm:prSet/>
      <dgm:spPr/>
      <dgm:t>
        <a:bodyPr/>
        <a:lstStyle/>
        <a:p>
          <a:endParaRPr lang="fr-BE"/>
        </a:p>
      </dgm:t>
    </dgm:pt>
    <dgm:pt modelId="{1358C61F-B143-40C1-B47E-3AA52A94B0BA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Check</a:t>
          </a:r>
          <a:endParaRPr lang="fr-BE" dirty="0"/>
        </a:p>
      </dgm:t>
    </dgm:pt>
    <dgm:pt modelId="{6F57E817-6C2D-49B8-907A-25E1C8DAB383}" type="parTrans" cxnId="{068D60CA-7086-45BB-8FC3-B2B211988163}">
      <dgm:prSet/>
      <dgm:spPr/>
      <dgm:t>
        <a:bodyPr/>
        <a:lstStyle/>
        <a:p>
          <a:endParaRPr lang="fr-BE"/>
        </a:p>
      </dgm:t>
    </dgm:pt>
    <dgm:pt modelId="{CC52DCD2-5336-43CA-8F3D-CD57C35087F2}" type="sibTrans" cxnId="{068D60CA-7086-45BB-8FC3-B2B211988163}">
      <dgm:prSet/>
      <dgm:spPr/>
      <dgm:t>
        <a:bodyPr/>
        <a:lstStyle/>
        <a:p>
          <a:endParaRPr lang="fr-BE"/>
        </a:p>
      </dgm:t>
    </dgm:pt>
    <dgm:pt modelId="{D52DEE11-8451-4FF5-BEC1-126AE4D3F472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err="1" smtClean="0"/>
            <a:t>Giro</a:t>
          </a:r>
          <a:endParaRPr lang="en-US" dirty="0"/>
        </a:p>
      </dgm:t>
    </dgm:pt>
    <dgm:pt modelId="{B6CF8217-EBA2-46C4-89E9-238DD0061A54}" type="parTrans" cxnId="{6BF4A50B-8F82-44B7-8CA4-3F9BA14D0136}">
      <dgm:prSet/>
      <dgm:spPr/>
      <dgm:t>
        <a:bodyPr/>
        <a:lstStyle/>
        <a:p>
          <a:endParaRPr lang="fr-BE"/>
        </a:p>
      </dgm:t>
    </dgm:pt>
    <dgm:pt modelId="{E2039F43-187E-43EE-823E-5504ACB24C6F}" type="sibTrans" cxnId="{6BF4A50B-8F82-44B7-8CA4-3F9BA14D0136}">
      <dgm:prSet/>
      <dgm:spPr/>
      <dgm:t>
        <a:bodyPr/>
        <a:lstStyle/>
        <a:p>
          <a:endParaRPr lang="fr-BE"/>
        </a:p>
      </dgm:t>
    </dgm:pt>
    <dgm:pt modelId="{C883AACA-4BBE-49A7-AC14-9D3D4729B3F3}">
      <dgm:prSet/>
      <dgm:spPr/>
      <dgm:t>
        <a:bodyPr/>
        <a:lstStyle/>
        <a:p>
          <a:pPr rtl="0"/>
          <a:r>
            <a:rPr lang="en-US" dirty="0" smtClean="0"/>
            <a:t>A3</a:t>
          </a:r>
          <a:endParaRPr lang="fr-BE" dirty="0"/>
        </a:p>
      </dgm:t>
    </dgm:pt>
    <dgm:pt modelId="{C5C19060-3BD8-4B2B-B474-3686EF1F6D98}" type="parTrans" cxnId="{AB1F1706-133E-48C5-9616-3D3AC644949F}">
      <dgm:prSet/>
      <dgm:spPr/>
      <dgm:t>
        <a:bodyPr/>
        <a:lstStyle/>
        <a:p>
          <a:endParaRPr lang="fr-BE"/>
        </a:p>
      </dgm:t>
    </dgm:pt>
    <dgm:pt modelId="{BE420ED5-FD6E-4070-986F-02434F327C68}" type="sibTrans" cxnId="{AB1F1706-133E-48C5-9616-3D3AC644949F}">
      <dgm:prSet/>
      <dgm:spPr/>
      <dgm:t>
        <a:bodyPr/>
        <a:lstStyle/>
        <a:p>
          <a:endParaRPr lang="fr-BE"/>
        </a:p>
      </dgm:t>
    </dgm:pt>
    <dgm:pt modelId="{CAC6EB47-2456-44CF-84C2-D7EB9F89DFE3}">
      <dgm:prSet/>
      <dgm:spPr/>
      <dgm:t>
        <a:bodyPr/>
        <a:lstStyle/>
        <a:p>
          <a:pPr rtl="0"/>
          <a:r>
            <a:rPr lang="en-US" dirty="0" smtClean="0"/>
            <a:t>Image Fit</a:t>
          </a:r>
          <a:endParaRPr lang="fr-BE" dirty="0"/>
        </a:p>
      </dgm:t>
    </dgm:pt>
    <dgm:pt modelId="{E7833C6D-A463-41F1-8783-D04005181CDD}" type="parTrans" cxnId="{722C7C7B-7E87-4DB6-B43A-951C04398D6D}">
      <dgm:prSet/>
      <dgm:spPr/>
      <dgm:t>
        <a:bodyPr/>
        <a:lstStyle/>
        <a:p>
          <a:endParaRPr lang="fr-BE"/>
        </a:p>
      </dgm:t>
    </dgm:pt>
    <dgm:pt modelId="{A0AF19FA-FA29-41B6-9DA7-F0A95367909D}" type="sibTrans" cxnId="{722C7C7B-7E87-4DB6-B43A-951C04398D6D}">
      <dgm:prSet/>
      <dgm:spPr/>
      <dgm:t>
        <a:bodyPr/>
        <a:lstStyle/>
        <a:p>
          <a:endParaRPr lang="fr-BE"/>
        </a:p>
      </dgm:t>
    </dgm:pt>
    <dgm:pt modelId="{4BA56D18-6AAE-4D1E-844C-665E3E40C881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Doc VAT625</a:t>
          </a:r>
          <a:endParaRPr lang="fr-BE" dirty="0"/>
        </a:p>
      </dgm:t>
    </dgm:pt>
    <dgm:pt modelId="{B2B70205-4E98-4E52-B2F1-2DCE84A15161}" type="parTrans" cxnId="{5FB9931A-6472-448F-A908-EB581332D1A8}">
      <dgm:prSet/>
      <dgm:spPr/>
      <dgm:t>
        <a:bodyPr/>
        <a:lstStyle/>
        <a:p>
          <a:endParaRPr lang="fr-BE"/>
        </a:p>
      </dgm:t>
    </dgm:pt>
    <dgm:pt modelId="{FE4C9D16-EF9A-4176-BCB3-69C94CA3478B}" type="sibTrans" cxnId="{5FB9931A-6472-448F-A908-EB581332D1A8}">
      <dgm:prSet/>
      <dgm:spPr/>
      <dgm:t>
        <a:bodyPr/>
        <a:lstStyle/>
        <a:p>
          <a:endParaRPr lang="fr-BE"/>
        </a:p>
      </dgm:t>
    </dgm:pt>
    <dgm:pt modelId="{D4C01799-AB17-402B-AD84-6EDEAC6198DE}">
      <dgm:prSet/>
      <dgm:spPr/>
      <dgm:t>
        <a:bodyPr/>
        <a:lstStyle/>
        <a:p>
          <a:pPr rtl="0"/>
          <a:r>
            <a:rPr lang="en-US" dirty="0" smtClean="0"/>
            <a:t>Text length</a:t>
          </a:r>
          <a:endParaRPr lang="fr-BE" dirty="0"/>
        </a:p>
      </dgm:t>
    </dgm:pt>
    <dgm:pt modelId="{A0A4990C-23AB-4048-BA96-497CF8209873}" type="parTrans" cxnId="{7660F6CC-F4EF-486A-8385-653D87E2F544}">
      <dgm:prSet/>
      <dgm:spPr/>
      <dgm:t>
        <a:bodyPr/>
        <a:lstStyle/>
        <a:p>
          <a:endParaRPr lang="fr-BE"/>
        </a:p>
      </dgm:t>
    </dgm:pt>
    <dgm:pt modelId="{747F3489-B378-4262-AEAE-77F5FF6FBADC}" type="sibTrans" cxnId="{7660F6CC-F4EF-486A-8385-653D87E2F544}">
      <dgm:prSet/>
      <dgm:spPr/>
      <dgm:t>
        <a:bodyPr/>
        <a:lstStyle/>
        <a:p>
          <a:endParaRPr lang="fr-BE"/>
        </a:p>
      </dgm:t>
    </dgm:pt>
    <dgm:pt modelId="{C66B81E1-CB97-44E6-AD5A-08B826946C47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App VAT625</a:t>
          </a:r>
          <a:endParaRPr lang="fr-BE" dirty="0"/>
        </a:p>
      </dgm:t>
    </dgm:pt>
    <dgm:pt modelId="{41275FFA-7F75-438F-A89A-982451DC93FC}" type="parTrans" cxnId="{6A3A316C-6AD9-4753-AEF3-B688C9302F68}">
      <dgm:prSet/>
      <dgm:spPr/>
      <dgm:t>
        <a:bodyPr/>
        <a:lstStyle/>
        <a:p>
          <a:endParaRPr lang="fr-BE"/>
        </a:p>
      </dgm:t>
    </dgm:pt>
    <dgm:pt modelId="{497C3F75-420D-4AB4-B154-4E162E6854B1}" type="sibTrans" cxnId="{6A3A316C-6AD9-4753-AEF3-B688C9302F68}">
      <dgm:prSet/>
      <dgm:spPr/>
      <dgm:t>
        <a:bodyPr/>
        <a:lstStyle/>
        <a:p>
          <a:endParaRPr lang="fr-BE"/>
        </a:p>
      </dgm:t>
    </dgm:pt>
    <dgm:pt modelId="{5B971B15-7CB8-4B8D-9F12-E3E3ED0D70ED}">
      <dgm:prSet/>
      <dgm:spPr/>
      <dgm:t>
        <a:bodyPr/>
        <a:lstStyle/>
        <a:p>
          <a:pPr rtl="0"/>
          <a:r>
            <a:rPr lang="en-US" dirty="0" smtClean="0"/>
            <a:t>A4</a:t>
          </a:r>
          <a:endParaRPr lang="fr-BE" dirty="0"/>
        </a:p>
      </dgm:t>
    </dgm:pt>
    <dgm:pt modelId="{9F026710-43A1-4AF3-B959-A63CD856E100}" type="parTrans" cxnId="{4548FCC2-76EB-4349-B9F7-72B44FA3DB85}">
      <dgm:prSet/>
      <dgm:spPr/>
      <dgm:t>
        <a:bodyPr/>
        <a:lstStyle/>
        <a:p>
          <a:endParaRPr lang="fr-BE"/>
        </a:p>
      </dgm:t>
    </dgm:pt>
    <dgm:pt modelId="{2DC5D0D4-0A55-4FEC-83CB-BEB0DAF95A46}" type="sibTrans" cxnId="{4548FCC2-76EB-4349-B9F7-72B44FA3DB85}">
      <dgm:prSet/>
      <dgm:spPr/>
      <dgm:t>
        <a:bodyPr/>
        <a:lstStyle/>
        <a:p>
          <a:endParaRPr lang="fr-BE"/>
        </a:p>
      </dgm:t>
    </dgm:pt>
    <dgm:pt modelId="{45260E2F-70F7-4B21-9AD9-B9372AAA230C}">
      <dgm:prSet/>
      <dgm:spPr/>
      <dgm:t>
        <a:bodyPr/>
        <a:lstStyle/>
        <a:p>
          <a:pPr rtl="0"/>
          <a:r>
            <a:rPr lang="en-US" dirty="0" smtClean="0"/>
            <a:t>Image Fit 1</a:t>
          </a:r>
          <a:endParaRPr lang="en-US" dirty="0"/>
        </a:p>
      </dgm:t>
    </dgm:pt>
    <dgm:pt modelId="{D5278D23-91BC-4E8B-8ECB-414E0792D8B0}" type="parTrans" cxnId="{95567AD2-D81C-4809-ACDE-E477027639BD}">
      <dgm:prSet/>
      <dgm:spPr/>
      <dgm:t>
        <a:bodyPr/>
        <a:lstStyle/>
        <a:p>
          <a:endParaRPr lang="fr-BE"/>
        </a:p>
      </dgm:t>
    </dgm:pt>
    <dgm:pt modelId="{0E18EFA3-1D88-4D5E-9B8F-076749B67C15}" type="sibTrans" cxnId="{95567AD2-D81C-4809-ACDE-E477027639BD}">
      <dgm:prSet/>
      <dgm:spPr/>
      <dgm:t>
        <a:bodyPr/>
        <a:lstStyle/>
        <a:p>
          <a:endParaRPr lang="fr-BE"/>
        </a:p>
      </dgm:t>
    </dgm:pt>
    <dgm:pt modelId="{DF6EE5B5-EA3C-4DEC-9034-4C80D286EEF3}">
      <dgm:prSet/>
      <dgm:spPr/>
      <dgm:t>
        <a:bodyPr/>
        <a:lstStyle/>
        <a:p>
          <a:pPr rtl="0"/>
          <a:r>
            <a:rPr lang="en-US" dirty="0" smtClean="0"/>
            <a:t>Booklet</a:t>
          </a:r>
          <a:endParaRPr lang="fr-BE" dirty="0"/>
        </a:p>
      </dgm:t>
    </dgm:pt>
    <dgm:pt modelId="{07627937-DBB6-4774-985E-713569BCF927}" type="parTrans" cxnId="{89C4A1D3-D0A0-4953-ADD3-EC2C12D52978}">
      <dgm:prSet/>
      <dgm:spPr/>
      <dgm:t>
        <a:bodyPr/>
        <a:lstStyle/>
        <a:p>
          <a:endParaRPr lang="fr-BE"/>
        </a:p>
      </dgm:t>
    </dgm:pt>
    <dgm:pt modelId="{1DC63304-76B5-4DA5-A56F-FF9C8EB5FBBA}" type="sibTrans" cxnId="{89C4A1D3-D0A0-4953-ADD3-EC2C12D52978}">
      <dgm:prSet/>
      <dgm:spPr/>
      <dgm:t>
        <a:bodyPr/>
        <a:lstStyle/>
        <a:p>
          <a:endParaRPr lang="fr-BE"/>
        </a:p>
      </dgm:t>
    </dgm:pt>
    <dgm:pt modelId="{C44C75C8-36C4-43AC-987C-73CF21A12927}">
      <dgm:prSet/>
      <dgm:spPr/>
      <dgm:t>
        <a:bodyPr/>
        <a:lstStyle/>
        <a:p>
          <a:pPr rtl="0"/>
          <a:r>
            <a:rPr lang="en-US" dirty="0" smtClean="0"/>
            <a:t>Unique ID</a:t>
          </a:r>
          <a:endParaRPr lang="fr-BE" dirty="0"/>
        </a:p>
      </dgm:t>
    </dgm:pt>
    <dgm:pt modelId="{8AB1D309-5C37-47A3-A028-BFCB14D67F83}" type="parTrans" cxnId="{E81E883B-010E-4059-8EED-5A83016B3CEC}">
      <dgm:prSet/>
      <dgm:spPr/>
      <dgm:t>
        <a:bodyPr/>
        <a:lstStyle/>
        <a:p>
          <a:endParaRPr lang="fr-BE"/>
        </a:p>
      </dgm:t>
    </dgm:pt>
    <dgm:pt modelId="{A5962D4C-2042-442A-BF32-2C8A79D45360}" type="sibTrans" cxnId="{E81E883B-010E-4059-8EED-5A83016B3CEC}">
      <dgm:prSet/>
      <dgm:spPr/>
      <dgm:t>
        <a:bodyPr/>
        <a:lstStyle/>
        <a:p>
          <a:endParaRPr lang="fr-BE"/>
        </a:p>
      </dgm:t>
    </dgm:pt>
    <dgm:pt modelId="{B0FE49C3-6729-47E0-96F2-167CE73879CF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Doc 30501</a:t>
          </a:r>
          <a:endParaRPr lang="fr-BE" dirty="0"/>
        </a:p>
      </dgm:t>
    </dgm:pt>
    <dgm:pt modelId="{76B474CB-3D78-43A6-A180-DF83F001FC30}" type="parTrans" cxnId="{62321974-7431-4A9E-8AB3-B1895726C0AF}">
      <dgm:prSet/>
      <dgm:spPr/>
      <dgm:t>
        <a:bodyPr/>
        <a:lstStyle/>
        <a:p>
          <a:endParaRPr lang="fr-BE"/>
        </a:p>
      </dgm:t>
    </dgm:pt>
    <dgm:pt modelId="{095F2C19-243A-47E2-A53E-97FFF45999D6}" type="sibTrans" cxnId="{62321974-7431-4A9E-8AB3-B1895726C0AF}">
      <dgm:prSet/>
      <dgm:spPr/>
      <dgm:t>
        <a:bodyPr/>
        <a:lstStyle/>
        <a:p>
          <a:endParaRPr lang="fr-BE"/>
        </a:p>
      </dgm:t>
    </dgm:pt>
    <dgm:pt modelId="{092F634F-6D5A-4CC9-AA57-163AF2471465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Doc 30502</a:t>
          </a:r>
          <a:endParaRPr lang="fr-BE" dirty="0"/>
        </a:p>
      </dgm:t>
    </dgm:pt>
    <dgm:pt modelId="{8F393442-3D8D-4BAC-AA79-EB36CCEB391B}" type="parTrans" cxnId="{E497A097-53FA-4546-8F29-9FC26BAB5AB9}">
      <dgm:prSet/>
      <dgm:spPr/>
      <dgm:t>
        <a:bodyPr/>
        <a:lstStyle/>
        <a:p>
          <a:endParaRPr lang="fr-BE"/>
        </a:p>
      </dgm:t>
    </dgm:pt>
    <dgm:pt modelId="{E9603185-F202-43C1-8C3E-C626F58F1D61}" type="sibTrans" cxnId="{E497A097-53FA-4546-8F29-9FC26BAB5AB9}">
      <dgm:prSet/>
      <dgm:spPr/>
      <dgm:t>
        <a:bodyPr/>
        <a:lstStyle/>
        <a:p>
          <a:endParaRPr lang="fr-BE"/>
        </a:p>
      </dgm:t>
    </dgm:pt>
    <dgm:pt modelId="{F17DA2D4-1712-4F29-B129-4C9057B34FC2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Doc 30503</a:t>
          </a:r>
          <a:endParaRPr lang="fr-BE" dirty="0"/>
        </a:p>
      </dgm:t>
    </dgm:pt>
    <dgm:pt modelId="{DA26E7FB-B93A-4BB0-8EDE-2835414462DE}" type="parTrans" cxnId="{EED8886E-5EAD-4E33-A54B-3E2E27D3D27D}">
      <dgm:prSet/>
      <dgm:spPr/>
      <dgm:t>
        <a:bodyPr/>
        <a:lstStyle/>
        <a:p>
          <a:endParaRPr lang="fr-BE"/>
        </a:p>
      </dgm:t>
    </dgm:pt>
    <dgm:pt modelId="{5879AB1C-7A9B-4842-8730-57816610E98E}" type="sibTrans" cxnId="{EED8886E-5EAD-4E33-A54B-3E2E27D3D27D}">
      <dgm:prSet/>
      <dgm:spPr/>
      <dgm:t>
        <a:bodyPr/>
        <a:lstStyle/>
        <a:p>
          <a:endParaRPr lang="fr-BE"/>
        </a:p>
      </dgm:t>
    </dgm:pt>
    <dgm:pt modelId="{5B67815E-A08A-4719-9BBD-1D4B37F063D5}">
      <dgm:prSet/>
      <dgm:spPr/>
      <dgm:t>
        <a:bodyPr/>
        <a:lstStyle/>
        <a:p>
          <a:pPr rtl="0"/>
          <a:r>
            <a:rPr lang="en-US" dirty="0" smtClean="0"/>
            <a:t>Image Fit 2</a:t>
          </a:r>
          <a:endParaRPr lang="fr-BE" dirty="0"/>
        </a:p>
      </dgm:t>
    </dgm:pt>
    <dgm:pt modelId="{4B3C2EAF-58F8-4726-80B9-5BE3D262536D}" type="parTrans" cxnId="{A7332E6B-C7BE-483C-820A-84FE7C47E1E8}">
      <dgm:prSet/>
      <dgm:spPr/>
      <dgm:t>
        <a:bodyPr/>
        <a:lstStyle/>
        <a:p>
          <a:endParaRPr lang="fr-BE"/>
        </a:p>
      </dgm:t>
    </dgm:pt>
    <dgm:pt modelId="{6E5C4021-70C3-4032-A6DA-4E36987323F6}" type="sibTrans" cxnId="{A7332E6B-C7BE-483C-820A-84FE7C47E1E8}">
      <dgm:prSet/>
      <dgm:spPr/>
      <dgm:t>
        <a:bodyPr/>
        <a:lstStyle/>
        <a:p>
          <a:endParaRPr lang="fr-BE"/>
        </a:p>
      </dgm:t>
    </dgm:pt>
    <dgm:pt modelId="{17230CFE-C6F9-4FF6-8533-48261CA3E19E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Doc RABO 4”</a:t>
          </a:r>
          <a:endParaRPr lang="fr-BE" dirty="0"/>
        </a:p>
      </dgm:t>
    </dgm:pt>
    <dgm:pt modelId="{59A64AB4-E535-41DA-8A5C-5FB871A4DD61}" type="parTrans" cxnId="{5107DE78-AB7E-4A3C-8DE6-AA3FB15E3E7E}">
      <dgm:prSet/>
      <dgm:spPr/>
      <dgm:t>
        <a:bodyPr/>
        <a:lstStyle/>
        <a:p>
          <a:endParaRPr lang="fr-BE"/>
        </a:p>
      </dgm:t>
    </dgm:pt>
    <dgm:pt modelId="{4406483E-25C3-4FF5-B31E-E95ED2EEE50E}" type="sibTrans" cxnId="{5107DE78-AB7E-4A3C-8DE6-AA3FB15E3E7E}">
      <dgm:prSet/>
      <dgm:spPr/>
      <dgm:t>
        <a:bodyPr/>
        <a:lstStyle/>
        <a:p>
          <a:endParaRPr lang="fr-BE"/>
        </a:p>
      </dgm:t>
    </dgm:pt>
    <dgm:pt modelId="{899CD52D-AAFD-4C29-8B7F-8B84FDF505FB}">
      <dgm:prSet/>
      <dgm:spPr/>
      <dgm:t>
        <a:bodyPr/>
        <a:lstStyle/>
        <a:p>
          <a:pPr rtl="0"/>
          <a:r>
            <a:rPr lang="en-US" dirty="0" smtClean="0"/>
            <a:t>Other </a:t>
          </a:r>
          <a:endParaRPr lang="en-US" dirty="0"/>
        </a:p>
      </dgm:t>
    </dgm:pt>
    <dgm:pt modelId="{578B8677-D09C-44D3-820F-7E3D9DC5A375}" type="parTrans" cxnId="{138620B8-7BEA-4B34-9FF6-89748DDAE9D4}">
      <dgm:prSet/>
      <dgm:spPr/>
      <dgm:t>
        <a:bodyPr/>
        <a:lstStyle/>
        <a:p>
          <a:endParaRPr lang="fr-BE"/>
        </a:p>
      </dgm:t>
    </dgm:pt>
    <dgm:pt modelId="{78BBC461-0C40-4BDC-B907-AB4F862A0001}" type="sibTrans" cxnId="{138620B8-7BEA-4B34-9FF6-89748DDAE9D4}">
      <dgm:prSet/>
      <dgm:spPr/>
      <dgm:t>
        <a:bodyPr/>
        <a:lstStyle/>
        <a:p>
          <a:endParaRPr lang="fr-BE"/>
        </a:p>
      </dgm:t>
    </dgm:pt>
    <dgm:pt modelId="{D0B2AD00-36D9-4489-8C82-B7F1500295B0}">
      <dgm:prSet/>
      <dgm:spPr/>
      <dgm:t>
        <a:bodyPr/>
        <a:lstStyle/>
        <a:p>
          <a:pPr rtl="0"/>
          <a:r>
            <a:rPr lang="en-US" dirty="0" smtClean="0"/>
            <a:t>Unique Barcode</a:t>
          </a:r>
          <a:endParaRPr lang="fr-BE" dirty="0"/>
        </a:p>
      </dgm:t>
    </dgm:pt>
    <dgm:pt modelId="{4A5C6734-6D00-4578-94B7-1C4FD4514225}" type="parTrans" cxnId="{BF9EC81E-03EB-4156-AE61-40539BAC5AD0}">
      <dgm:prSet/>
      <dgm:spPr/>
      <dgm:t>
        <a:bodyPr/>
        <a:lstStyle/>
        <a:p>
          <a:endParaRPr lang="fr-BE"/>
        </a:p>
      </dgm:t>
    </dgm:pt>
    <dgm:pt modelId="{7BEEAE2F-8826-4722-8DE6-1F0B1DEB5301}" type="sibTrans" cxnId="{BF9EC81E-03EB-4156-AE61-40539BAC5AD0}">
      <dgm:prSet/>
      <dgm:spPr/>
      <dgm:t>
        <a:bodyPr/>
        <a:lstStyle/>
        <a:p>
          <a:endParaRPr lang="fr-BE"/>
        </a:p>
      </dgm:t>
    </dgm:pt>
    <dgm:pt modelId="{32A5241D-28B3-4D03-B243-D6FEE5662DC2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Sep sheet 1</a:t>
          </a:r>
          <a:endParaRPr lang="fr-BE" dirty="0"/>
        </a:p>
      </dgm:t>
    </dgm:pt>
    <dgm:pt modelId="{B1B8BB4A-A4D3-47A2-A88E-67A3C4A8A241}" type="parTrans" cxnId="{B71113DB-7C53-4D06-892C-C949A3C92283}">
      <dgm:prSet/>
      <dgm:spPr/>
      <dgm:t>
        <a:bodyPr/>
        <a:lstStyle/>
        <a:p>
          <a:endParaRPr lang="fr-BE"/>
        </a:p>
      </dgm:t>
    </dgm:pt>
    <dgm:pt modelId="{33689D71-B1DB-4DC7-8F3D-1307FC2FD413}" type="sibTrans" cxnId="{B71113DB-7C53-4D06-892C-C949A3C92283}">
      <dgm:prSet/>
      <dgm:spPr/>
      <dgm:t>
        <a:bodyPr/>
        <a:lstStyle/>
        <a:p>
          <a:endParaRPr lang="fr-BE"/>
        </a:p>
      </dgm:t>
    </dgm:pt>
    <dgm:pt modelId="{9666AEF2-1B91-4E58-B3AA-74D43C7A1335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Sep sheet 2</a:t>
          </a:r>
          <a:endParaRPr lang="fr-BE" dirty="0"/>
        </a:p>
      </dgm:t>
    </dgm:pt>
    <dgm:pt modelId="{B6224763-3247-41A6-872E-D5ACE3E27F19}" type="parTrans" cxnId="{828A8ABD-7077-4A32-81E7-700F6404E4E9}">
      <dgm:prSet/>
      <dgm:spPr/>
      <dgm:t>
        <a:bodyPr/>
        <a:lstStyle/>
        <a:p>
          <a:endParaRPr lang="fr-BE"/>
        </a:p>
      </dgm:t>
    </dgm:pt>
    <dgm:pt modelId="{1E844CCD-3581-48F1-9451-B8AA04E041DE}" type="sibTrans" cxnId="{828A8ABD-7077-4A32-81E7-700F6404E4E9}">
      <dgm:prSet/>
      <dgm:spPr/>
      <dgm:t>
        <a:bodyPr/>
        <a:lstStyle/>
        <a:p>
          <a:endParaRPr lang="fr-BE"/>
        </a:p>
      </dgm:t>
    </dgm:pt>
    <dgm:pt modelId="{4BC54EBD-57B8-4A44-ADA0-F73D24EB858A}">
      <dgm:prSet/>
      <dgm:spPr/>
      <dgm:t>
        <a:bodyPr/>
        <a:lstStyle/>
        <a:p>
          <a:pPr rtl="0"/>
          <a:r>
            <a:rPr lang="en-US" dirty="0" smtClean="0"/>
            <a:t>Other</a:t>
          </a:r>
          <a:endParaRPr lang="fr-BE" dirty="0"/>
        </a:p>
      </dgm:t>
    </dgm:pt>
    <dgm:pt modelId="{2103D881-736B-4C2B-AE06-C8406CF873C2}" type="parTrans" cxnId="{1A8DC8EB-D0DF-4EA2-9841-19988CBBD465}">
      <dgm:prSet/>
      <dgm:spPr/>
      <dgm:t>
        <a:bodyPr/>
        <a:lstStyle/>
        <a:p>
          <a:endParaRPr lang="fr-BE"/>
        </a:p>
      </dgm:t>
    </dgm:pt>
    <dgm:pt modelId="{410FA75E-C270-481D-B6E5-4AF88CF8F95F}" type="sibTrans" cxnId="{1A8DC8EB-D0DF-4EA2-9841-19988CBBD465}">
      <dgm:prSet/>
      <dgm:spPr/>
      <dgm:t>
        <a:bodyPr/>
        <a:lstStyle/>
        <a:p>
          <a:endParaRPr lang="fr-BE"/>
        </a:p>
      </dgm:t>
    </dgm:pt>
    <dgm:pt modelId="{D3D5A62F-293A-451A-9406-5BD63655A7AA}">
      <dgm:prSet/>
      <dgm:spPr/>
      <dgm:t>
        <a:bodyPr/>
        <a:lstStyle/>
        <a:p>
          <a:pPr rtl="0"/>
          <a:r>
            <a:rPr lang="en-US" dirty="0" smtClean="0"/>
            <a:t>Classify</a:t>
          </a:r>
          <a:endParaRPr lang="fr-BE" dirty="0"/>
        </a:p>
      </dgm:t>
    </dgm:pt>
    <dgm:pt modelId="{12E1E17F-2166-442B-B753-8058D81BAD32}" type="parTrans" cxnId="{6ECEF849-AC03-4567-BE81-54CB4C316722}">
      <dgm:prSet/>
      <dgm:spPr/>
      <dgm:t>
        <a:bodyPr/>
        <a:lstStyle/>
        <a:p>
          <a:endParaRPr lang="fr-BE"/>
        </a:p>
      </dgm:t>
    </dgm:pt>
    <dgm:pt modelId="{0C9553F5-DF93-4FC9-9901-569857BEBA5E}" type="sibTrans" cxnId="{6ECEF849-AC03-4567-BE81-54CB4C316722}">
      <dgm:prSet/>
      <dgm:spPr/>
      <dgm:t>
        <a:bodyPr/>
        <a:lstStyle/>
        <a:p>
          <a:endParaRPr lang="fr-BE"/>
        </a:p>
      </dgm:t>
    </dgm:pt>
    <dgm:pt modelId="{B81BC085-61EF-4A96-BC4C-25A118E2B09A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Invoice</a:t>
          </a:r>
          <a:endParaRPr lang="fr-BE" dirty="0"/>
        </a:p>
      </dgm:t>
    </dgm:pt>
    <dgm:pt modelId="{C3C9FFD3-6FF0-49D3-B6A2-F147D3244E1B}" type="parTrans" cxnId="{4654571A-0361-4A69-930F-33262ED927A5}">
      <dgm:prSet/>
      <dgm:spPr/>
      <dgm:t>
        <a:bodyPr/>
        <a:lstStyle/>
        <a:p>
          <a:endParaRPr lang="fr-BE"/>
        </a:p>
      </dgm:t>
    </dgm:pt>
    <dgm:pt modelId="{9124A8B8-CF38-433B-9EDC-EA6901DFADBE}" type="sibTrans" cxnId="{4654571A-0361-4A69-930F-33262ED927A5}">
      <dgm:prSet/>
      <dgm:spPr/>
      <dgm:t>
        <a:bodyPr/>
        <a:lstStyle/>
        <a:p>
          <a:endParaRPr lang="fr-BE"/>
        </a:p>
      </dgm:t>
    </dgm:pt>
    <dgm:pt modelId="{F75631D5-0245-4751-804A-E7DA7BBF10C7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Mail</a:t>
          </a:r>
          <a:endParaRPr lang="fr-BE" dirty="0"/>
        </a:p>
      </dgm:t>
    </dgm:pt>
    <dgm:pt modelId="{CAB922D4-4831-4E37-8782-9E607106CA6B}" type="parTrans" cxnId="{10D5FBE4-0C72-42F8-BE52-F4AE1CE36804}">
      <dgm:prSet/>
      <dgm:spPr/>
      <dgm:t>
        <a:bodyPr/>
        <a:lstStyle/>
        <a:p>
          <a:endParaRPr lang="fr-BE"/>
        </a:p>
      </dgm:t>
    </dgm:pt>
    <dgm:pt modelId="{5BBC9E7D-4768-437B-AF88-2D68E1942A5B}" type="sibTrans" cxnId="{10D5FBE4-0C72-42F8-BE52-F4AE1CE36804}">
      <dgm:prSet/>
      <dgm:spPr/>
      <dgm:t>
        <a:bodyPr/>
        <a:lstStyle/>
        <a:p>
          <a:endParaRPr lang="fr-BE"/>
        </a:p>
      </dgm:t>
    </dgm:pt>
    <dgm:pt modelId="{2C20B3D4-3723-4F08-BDDE-061FAA6860C4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Cash Transfer</a:t>
          </a:r>
          <a:endParaRPr lang="fr-BE" dirty="0"/>
        </a:p>
      </dgm:t>
    </dgm:pt>
    <dgm:pt modelId="{4A28746D-6CAD-4498-AA96-8F045A27CEC4}" type="parTrans" cxnId="{5DDF24D7-E8F8-4ABA-B637-6ACB86AB31D3}">
      <dgm:prSet/>
      <dgm:spPr/>
      <dgm:t>
        <a:bodyPr/>
        <a:lstStyle/>
        <a:p>
          <a:endParaRPr lang="fr-BE"/>
        </a:p>
      </dgm:t>
    </dgm:pt>
    <dgm:pt modelId="{B81B292D-A420-4383-83B6-CD96B01EF0EC}" type="sibTrans" cxnId="{5DDF24D7-E8F8-4ABA-B637-6ACB86AB31D3}">
      <dgm:prSet/>
      <dgm:spPr/>
      <dgm:t>
        <a:bodyPr/>
        <a:lstStyle/>
        <a:p>
          <a:endParaRPr lang="fr-BE"/>
        </a:p>
      </dgm:t>
    </dgm:pt>
    <dgm:pt modelId="{E8CED358-AD4E-40A0-BFBE-A03DB16244E8}">
      <dgm:prSet/>
      <dgm:spPr/>
      <dgm:t>
        <a:bodyPr/>
        <a:lstStyle/>
        <a:p>
          <a:pPr rtl="0"/>
          <a:r>
            <a:rPr lang="en-US" dirty="0" smtClean="0"/>
            <a:t>Small Size</a:t>
          </a:r>
          <a:endParaRPr lang="fr-BE" dirty="0"/>
        </a:p>
      </dgm:t>
    </dgm:pt>
    <dgm:pt modelId="{C2ED2A9B-938B-4D71-A146-343B04A3A67E}" type="parTrans" cxnId="{24F4476E-54CD-4AEE-A766-026F84513A1A}">
      <dgm:prSet/>
      <dgm:spPr/>
      <dgm:t>
        <a:bodyPr/>
        <a:lstStyle/>
        <a:p>
          <a:endParaRPr lang="fr-BE"/>
        </a:p>
      </dgm:t>
    </dgm:pt>
    <dgm:pt modelId="{E9371B21-1A0C-4038-8F09-A4AFD5DF7B0A}" type="sibTrans" cxnId="{24F4476E-54CD-4AEE-A766-026F84513A1A}">
      <dgm:prSet/>
      <dgm:spPr/>
      <dgm:t>
        <a:bodyPr/>
        <a:lstStyle/>
        <a:p>
          <a:endParaRPr lang="fr-BE"/>
        </a:p>
      </dgm:t>
    </dgm:pt>
    <dgm:pt modelId="{953E84D1-8BC6-448E-BC94-4D89ACF127AF}">
      <dgm:prSet/>
      <dgm:spPr/>
      <dgm:t>
        <a:bodyPr/>
        <a:lstStyle/>
        <a:p>
          <a:pPr rtl="0"/>
          <a:r>
            <a:rPr lang="en-US" dirty="0" smtClean="0"/>
            <a:t>Size</a:t>
          </a:r>
          <a:endParaRPr lang="fr-BE" dirty="0"/>
        </a:p>
      </dgm:t>
    </dgm:pt>
    <dgm:pt modelId="{42A45003-4800-4EA7-B680-73AE643F8B16}" type="parTrans" cxnId="{4BD1B59A-67EE-4649-92B1-994E2EC51285}">
      <dgm:prSet/>
      <dgm:spPr/>
      <dgm:t>
        <a:bodyPr/>
        <a:lstStyle/>
        <a:p>
          <a:endParaRPr lang="fr-BE"/>
        </a:p>
      </dgm:t>
    </dgm:pt>
    <dgm:pt modelId="{58996E43-30BD-4048-B8E5-EE4C0EEB48A9}" type="sibTrans" cxnId="{4BD1B59A-67EE-4649-92B1-994E2EC51285}">
      <dgm:prSet/>
      <dgm:spPr/>
      <dgm:t>
        <a:bodyPr/>
        <a:lstStyle/>
        <a:p>
          <a:endParaRPr lang="fr-BE"/>
        </a:p>
      </dgm:t>
    </dgm:pt>
    <dgm:pt modelId="{46B3DC93-59CF-418A-98AC-BAF5A9A13029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Ticket 1</a:t>
          </a:r>
          <a:endParaRPr lang="fr-BE" dirty="0"/>
        </a:p>
      </dgm:t>
    </dgm:pt>
    <dgm:pt modelId="{8DE92431-502C-433F-BB9C-C3905A9524FA}" type="parTrans" cxnId="{72D65CF1-FDDF-4256-BFAB-681CAF887F22}">
      <dgm:prSet/>
      <dgm:spPr/>
      <dgm:t>
        <a:bodyPr/>
        <a:lstStyle/>
        <a:p>
          <a:endParaRPr lang="fr-BE"/>
        </a:p>
      </dgm:t>
    </dgm:pt>
    <dgm:pt modelId="{2F505A12-C504-40FA-ACA5-F3C371CE4DB9}" type="sibTrans" cxnId="{72D65CF1-FDDF-4256-BFAB-681CAF887F22}">
      <dgm:prSet/>
      <dgm:spPr/>
      <dgm:t>
        <a:bodyPr/>
        <a:lstStyle/>
        <a:p>
          <a:endParaRPr lang="fr-BE"/>
        </a:p>
      </dgm:t>
    </dgm:pt>
    <dgm:pt modelId="{FFAE7C48-8D8C-4BAF-94FA-1F039E859379}">
      <dgm:prSet/>
      <dgm:spPr>
        <a:solidFill>
          <a:srgbClr val="EFC52D"/>
        </a:solidFill>
      </dgm:spPr>
      <dgm:t>
        <a:bodyPr/>
        <a:lstStyle/>
        <a:p>
          <a:pPr rtl="0"/>
          <a:r>
            <a:rPr lang="en-US" dirty="0" smtClean="0"/>
            <a:t>Ticket 2</a:t>
          </a:r>
          <a:endParaRPr lang="fr-BE" dirty="0"/>
        </a:p>
      </dgm:t>
    </dgm:pt>
    <dgm:pt modelId="{464E9CE3-47EB-4FA3-AD37-F4065BC2AC60}" type="parTrans" cxnId="{50D75BDE-0B5B-4BA6-895D-A25FA645AEDC}">
      <dgm:prSet/>
      <dgm:spPr/>
      <dgm:t>
        <a:bodyPr/>
        <a:lstStyle/>
        <a:p>
          <a:endParaRPr lang="fr-BE"/>
        </a:p>
      </dgm:t>
    </dgm:pt>
    <dgm:pt modelId="{8A48C1F0-CF48-45FA-8045-567F6BF64FB8}" type="sibTrans" cxnId="{50D75BDE-0B5B-4BA6-895D-A25FA645AEDC}">
      <dgm:prSet/>
      <dgm:spPr/>
      <dgm:t>
        <a:bodyPr/>
        <a:lstStyle/>
        <a:p>
          <a:endParaRPr lang="fr-BE"/>
        </a:p>
      </dgm:t>
    </dgm:pt>
    <dgm:pt modelId="{AF121F0F-C937-4F76-B9C0-AFB24164C875}" type="pres">
      <dgm:prSet presAssocID="{6A9AB2A0-B02C-473A-BFBB-E13106FAA21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fr-BE"/>
        </a:p>
      </dgm:t>
    </dgm:pt>
    <dgm:pt modelId="{4F6ECFCB-875F-457A-8825-2B82F9E78FCD}" type="pres">
      <dgm:prSet presAssocID="{22E6E883-729A-48CE-B38F-6D11768AB3D7}" presName="root1" presStyleCnt="0"/>
      <dgm:spPr/>
    </dgm:pt>
    <dgm:pt modelId="{646C864B-C43B-4988-AF10-EA015426A6B9}" type="pres">
      <dgm:prSet presAssocID="{22E6E883-729A-48CE-B38F-6D11768AB3D7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D368CC5E-CDD5-4CB4-95FB-B7B56B4096E3}" type="pres">
      <dgm:prSet presAssocID="{22E6E883-729A-48CE-B38F-6D11768AB3D7}" presName="level2hierChild" presStyleCnt="0"/>
      <dgm:spPr/>
    </dgm:pt>
    <dgm:pt modelId="{67526ADF-69C8-477E-BBCD-04B4E16BEB04}" type="pres">
      <dgm:prSet presAssocID="{6F57E817-6C2D-49B8-907A-25E1C8DAB383}" presName="conn2-1" presStyleLbl="parChTrans1D2" presStyleIdx="0" presStyleCnt="5"/>
      <dgm:spPr/>
      <dgm:t>
        <a:bodyPr/>
        <a:lstStyle/>
        <a:p>
          <a:endParaRPr lang="fr-BE"/>
        </a:p>
      </dgm:t>
    </dgm:pt>
    <dgm:pt modelId="{C3678B4B-16F9-476B-A694-CC252B395F68}" type="pres">
      <dgm:prSet presAssocID="{6F57E817-6C2D-49B8-907A-25E1C8DAB383}" presName="connTx" presStyleLbl="parChTrans1D2" presStyleIdx="0" presStyleCnt="5"/>
      <dgm:spPr/>
      <dgm:t>
        <a:bodyPr/>
        <a:lstStyle/>
        <a:p>
          <a:endParaRPr lang="fr-BE"/>
        </a:p>
      </dgm:t>
    </dgm:pt>
    <dgm:pt modelId="{B816FAA6-4193-4223-80BF-6FF6D0C2E796}" type="pres">
      <dgm:prSet presAssocID="{1358C61F-B143-40C1-B47E-3AA52A94B0BA}" presName="root2" presStyleCnt="0"/>
      <dgm:spPr/>
    </dgm:pt>
    <dgm:pt modelId="{ED085AAB-E74D-431C-A92A-9538A6564A37}" type="pres">
      <dgm:prSet presAssocID="{1358C61F-B143-40C1-B47E-3AA52A94B0BA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F0A18ABF-509C-46ED-AA54-DBAF8375BE74}" type="pres">
      <dgm:prSet presAssocID="{1358C61F-B143-40C1-B47E-3AA52A94B0BA}" presName="level3hierChild" presStyleCnt="0"/>
      <dgm:spPr/>
    </dgm:pt>
    <dgm:pt modelId="{4D1AAAB7-0951-4A5B-A135-CE864DD4A241}" type="pres">
      <dgm:prSet presAssocID="{B6CF8217-EBA2-46C4-89E9-238DD0061A54}" presName="conn2-1" presStyleLbl="parChTrans1D2" presStyleIdx="1" presStyleCnt="5"/>
      <dgm:spPr/>
      <dgm:t>
        <a:bodyPr/>
        <a:lstStyle/>
        <a:p>
          <a:endParaRPr lang="fr-BE"/>
        </a:p>
      </dgm:t>
    </dgm:pt>
    <dgm:pt modelId="{07A4A10D-17C3-4F80-A1BC-9146F2292861}" type="pres">
      <dgm:prSet presAssocID="{B6CF8217-EBA2-46C4-89E9-238DD0061A54}" presName="connTx" presStyleLbl="parChTrans1D2" presStyleIdx="1" presStyleCnt="5"/>
      <dgm:spPr/>
      <dgm:t>
        <a:bodyPr/>
        <a:lstStyle/>
        <a:p>
          <a:endParaRPr lang="fr-BE"/>
        </a:p>
      </dgm:t>
    </dgm:pt>
    <dgm:pt modelId="{34E25966-D459-4CAA-B7C4-532685AC8147}" type="pres">
      <dgm:prSet presAssocID="{D52DEE11-8451-4FF5-BEC1-126AE4D3F472}" presName="root2" presStyleCnt="0"/>
      <dgm:spPr/>
    </dgm:pt>
    <dgm:pt modelId="{EAD9D8F3-3A5F-4EB4-8D08-288C3342AA7B}" type="pres">
      <dgm:prSet presAssocID="{D52DEE11-8451-4FF5-BEC1-126AE4D3F472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2BCE692C-5933-4D3E-8E37-D7B941524E20}" type="pres">
      <dgm:prSet presAssocID="{D52DEE11-8451-4FF5-BEC1-126AE4D3F472}" presName="level3hierChild" presStyleCnt="0"/>
      <dgm:spPr/>
    </dgm:pt>
    <dgm:pt modelId="{A5D75795-F0C4-4BE3-9608-C69B3151BDBA}" type="pres">
      <dgm:prSet presAssocID="{C5C19060-3BD8-4B2B-B474-3686EF1F6D98}" presName="conn2-1" presStyleLbl="parChTrans1D2" presStyleIdx="2" presStyleCnt="5"/>
      <dgm:spPr/>
      <dgm:t>
        <a:bodyPr/>
        <a:lstStyle/>
        <a:p>
          <a:endParaRPr lang="fr-BE"/>
        </a:p>
      </dgm:t>
    </dgm:pt>
    <dgm:pt modelId="{4DC67298-EE51-496A-B5C9-EF332A6D807B}" type="pres">
      <dgm:prSet presAssocID="{C5C19060-3BD8-4B2B-B474-3686EF1F6D98}" presName="connTx" presStyleLbl="parChTrans1D2" presStyleIdx="2" presStyleCnt="5"/>
      <dgm:spPr/>
      <dgm:t>
        <a:bodyPr/>
        <a:lstStyle/>
        <a:p>
          <a:endParaRPr lang="fr-BE"/>
        </a:p>
      </dgm:t>
    </dgm:pt>
    <dgm:pt modelId="{737DB22F-47E1-4320-AA5B-5DB6A3426154}" type="pres">
      <dgm:prSet presAssocID="{C883AACA-4BBE-49A7-AC14-9D3D4729B3F3}" presName="root2" presStyleCnt="0"/>
      <dgm:spPr/>
    </dgm:pt>
    <dgm:pt modelId="{557998AC-14F6-481B-9A5E-C9DAF980F03A}" type="pres">
      <dgm:prSet presAssocID="{C883AACA-4BBE-49A7-AC14-9D3D4729B3F3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F18F87F9-24ED-457D-BF0B-207881BB948E}" type="pres">
      <dgm:prSet presAssocID="{C883AACA-4BBE-49A7-AC14-9D3D4729B3F3}" presName="level3hierChild" presStyleCnt="0"/>
      <dgm:spPr/>
    </dgm:pt>
    <dgm:pt modelId="{77ED9F30-88E4-493C-AA84-16EAF4E900FB}" type="pres">
      <dgm:prSet presAssocID="{E7833C6D-A463-41F1-8783-D04005181CDD}" presName="conn2-1" presStyleLbl="parChTrans1D3" presStyleIdx="0" presStyleCnt="6"/>
      <dgm:spPr/>
      <dgm:t>
        <a:bodyPr/>
        <a:lstStyle/>
        <a:p>
          <a:endParaRPr lang="fr-BE"/>
        </a:p>
      </dgm:t>
    </dgm:pt>
    <dgm:pt modelId="{D1B96AE9-BB8B-4D17-A92A-9115E339DC31}" type="pres">
      <dgm:prSet presAssocID="{E7833C6D-A463-41F1-8783-D04005181CDD}" presName="connTx" presStyleLbl="parChTrans1D3" presStyleIdx="0" presStyleCnt="6"/>
      <dgm:spPr/>
      <dgm:t>
        <a:bodyPr/>
        <a:lstStyle/>
        <a:p>
          <a:endParaRPr lang="fr-BE"/>
        </a:p>
      </dgm:t>
    </dgm:pt>
    <dgm:pt modelId="{690732BF-4C8F-4535-A249-35C86A50BB70}" type="pres">
      <dgm:prSet presAssocID="{CAC6EB47-2456-44CF-84C2-D7EB9F89DFE3}" presName="root2" presStyleCnt="0"/>
      <dgm:spPr/>
    </dgm:pt>
    <dgm:pt modelId="{DB9D6979-7232-4D59-9019-319FD81FBB03}" type="pres">
      <dgm:prSet presAssocID="{CAC6EB47-2456-44CF-84C2-D7EB9F89DFE3}" presName="LevelTwoTextNode" presStyleLbl="node3" presStyleIdx="0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1DEF7535-F5E0-48E6-ADA5-BD154E480CC7}" type="pres">
      <dgm:prSet presAssocID="{CAC6EB47-2456-44CF-84C2-D7EB9F89DFE3}" presName="level3hierChild" presStyleCnt="0"/>
      <dgm:spPr/>
    </dgm:pt>
    <dgm:pt modelId="{C84FD762-2A9D-4BE4-90D9-BC0908B2DEDF}" type="pres">
      <dgm:prSet presAssocID="{B2B70205-4E98-4E52-B2F1-2DCE84A15161}" presName="conn2-1" presStyleLbl="parChTrans1D4" presStyleIdx="0" presStyleCnt="18"/>
      <dgm:spPr/>
      <dgm:t>
        <a:bodyPr/>
        <a:lstStyle/>
        <a:p>
          <a:endParaRPr lang="fr-BE"/>
        </a:p>
      </dgm:t>
    </dgm:pt>
    <dgm:pt modelId="{BE254BAB-4AAE-45B8-A9D0-BB5E439EB084}" type="pres">
      <dgm:prSet presAssocID="{B2B70205-4E98-4E52-B2F1-2DCE84A15161}" presName="connTx" presStyleLbl="parChTrans1D4" presStyleIdx="0" presStyleCnt="18"/>
      <dgm:spPr/>
      <dgm:t>
        <a:bodyPr/>
        <a:lstStyle/>
        <a:p>
          <a:endParaRPr lang="fr-BE"/>
        </a:p>
      </dgm:t>
    </dgm:pt>
    <dgm:pt modelId="{058679CC-B704-45FF-B3EF-BD41650F5B8A}" type="pres">
      <dgm:prSet presAssocID="{4BA56D18-6AAE-4D1E-844C-665E3E40C881}" presName="root2" presStyleCnt="0"/>
      <dgm:spPr/>
    </dgm:pt>
    <dgm:pt modelId="{A56840D1-4BB6-4515-A62C-3DA9D041B60C}" type="pres">
      <dgm:prSet presAssocID="{4BA56D18-6AAE-4D1E-844C-665E3E40C881}" presName="LevelTwoTextNode" presStyleLbl="node4" presStyleIdx="0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B428EA2B-E13C-42A2-883C-B5DFD273F9B9}" type="pres">
      <dgm:prSet presAssocID="{4BA56D18-6AAE-4D1E-844C-665E3E40C881}" presName="level3hierChild" presStyleCnt="0"/>
      <dgm:spPr/>
    </dgm:pt>
    <dgm:pt modelId="{9F66D0AF-0F8D-4B69-A2DD-D74BB7EA9DE9}" type="pres">
      <dgm:prSet presAssocID="{A0A4990C-23AB-4048-BA96-497CF8209873}" presName="conn2-1" presStyleLbl="parChTrans1D3" presStyleIdx="1" presStyleCnt="6"/>
      <dgm:spPr/>
      <dgm:t>
        <a:bodyPr/>
        <a:lstStyle/>
        <a:p>
          <a:endParaRPr lang="fr-BE"/>
        </a:p>
      </dgm:t>
    </dgm:pt>
    <dgm:pt modelId="{DD0855C2-6495-4EEE-AF6B-9BDCD163DA24}" type="pres">
      <dgm:prSet presAssocID="{A0A4990C-23AB-4048-BA96-497CF8209873}" presName="connTx" presStyleLbl="parChTrans1D3" presStyleIdx="1" presStyleCnt="6"/>
      <dgm:spPr/>
      <dgm:t>
        <a:bodyPr/>
        <a:lstStyle/>
        <a:p>
          <a:endParaRPr lang="fr-BE"/>
        </a:p>
      </dgm:t>
    </dgm:pt>
    <dgm:pt modelId="{2C37BD7E-3760-4AC0-BF10-61FD7EE2546C}" type="pres">
      <dgm:prSet presAssocID="{D4C01799-AB17-402B-AD84-6EDEAC6198DE}" presName="root2" presStyleCnt="0"/>
      <dgm:spPr/>
    </dgm:pt>
    <dgm:pt modelId="{6A355C77-833D-4382-9CA6-3B6A5EA6E81C}" type="pres">
      <dgm:prSet presAssocID="{D4C01799-AB17-402B-AD84-6EDEAC6198DE}" presName="LevelTwoTextNode" presStyleLbl="node3" presStyleIdx="1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7B233424-7291-413D-B12A-DA0D2ABA0BD9}" type="pres">
      <dgm:prSet presAssocID="{D4C01799-AB17-402B-AD84-6EDEAC6198DE}" presName="level3hierChild" presStyleCnt="0"/>
      <dgm:spPr/>
    </dgm:pt>
    <dgm:pt modelId="{B881564E-78AB-4009-B29D-537408EC28AA}" type="pres">
      <dgm:prSet presAssocID="{41275FFA-7F75-438F-A89A-982451DC93FC}" presName="conn2-1" presStyleLbl="parChTrans1D4" presStyleIdx="1" presStyleCnt="18"/>
      <dgm:spPr/>
      <dgm:t>
        <a:bodyPr/>
        <a:lstStyle/>
        <a:p>
          <a:endParaRPr lang="fr-BE"/>
        </a:p>
      </dgm:t>
    </dgm:pt>
    <dgm:pt modelId="{BD6BED32-F467-43F7-B14F-0A5251013CAA}" type="pres">
      <dgm:prSet presAssocID="{41275FFA-7F75-438F-A89A-982451DC93FC}" presName="connTx" presStyleLbl="parChTrans1D4" presStyleIdx="1" presStyleCnt="18"/>
      <dgm:spPr/>
      <dgm:t>
        <a:bodyPr/>
        <a:lstStyle/>
        <a:p>
          <a:endParaRPr lang="fr-BE"/>
        </a:p>
      </dgm:t>
    </dgm:pt>
    <dgm:pt modelId="{AC101F10-7C3D-4AC8-8D9D-0BE7D4ECB463}" type="pres">
      <dgm:prSet presAssocID="{C66B81E1-CB97-44E6-AD5A-08B826946C47}" presName="root2" presStyleCnt="0"/>
      <dgm:spPr/>
    </dgm:pt>
    <dgm:pt modelId="{A046B73B-8E99-4D83-AF33-62996E3F404C}" type="pres">
      <dgm:prSet presAssocID="{C66B81E1-CB97-44E6-AD5A-08B826946C47}" presName="LevelTwoTextNode" presStyleLbl="node4" presStyleIdx="1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99BE8623-C759-4A31-A787-21616A8950E8}" type="pres">
      <dgm:prSet presAssocID="{C66B81E1-CB97-44E6-AD5A-08B826946C47}" presName="level3hierChild" presStyleCnt="0"/>
      <dgm:spPr/>
    </dgm:pt>
    <dgm:pt modelId="{3B8499D6-A695-423B-8CDB-2D0304CC06A0}" type="pres">
      <dgm:prSet presAssocID="{9F026710-43A1-4AF3-B959-A63CD856E100}" presName="conn2-1" presStyleLbl="parChTrans1D2" presStyleIdx="3" presStyleCnt="5"/>
      <dgm:spPr/>
      <dgm:t>
        <a:bodyPr/>
        <a:lstStyle/>
        <a:p>
          <a:endParaRPr lang="fr-BE"/>
        </a:p>
      </dgm:t>
    </dgm:pt>
    <dgm:pt modelId="{BADD6455-E101-4E24-B917-2F0315795FFD}" type="pres">
      <dgm:prSet presAssocID="{9F026710-43A1-4AF3-B959-A63CD856E100}" presName="connTx" presStyleLbl="parChTrans1D2" presStyleIdx="3" presStyleCnt="5"/>
      <dgm:spPr/>
      <dgm:t>
        <a:bodyPr/>
        <a:lstStyle/>
        <a:p>
          <a:endParaRPr lang="fr-BE"/>
        </a:p>
      </dgm:t>
    </dgm:pt>
    <dgm:pt modelId="{48749B73-11B3-4389-8853-C7D5AEA34D84}" type="pres">
      <dgm:prSet presAssocID="{5B971B15-7CB8-4B8D-9F12-E3E3ED0D70ED}" presName="root2" presStyleCnt="0"/>
      <dgm:spPr/>
    </dgm:pt>
    <dgm:pt modelId="{066E932B-13EB-4593-8F95-7C4794E31EBF}" type="pres">
      <dgm:prSet presAssocID="{5B971B15-7CB8-4B8D-9F12-E3E3ED0D70ED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28D2DE2B-3B83-4542-BA05-A4B22762026E}" type="pres">
      <dgm:prSet presAssocID="{5B971B15-7CB8-4B8D-9F12-E3E3ED0D70ED}" presName="level3hierChild" presStyleCnt="0"/>
      <dgm:spPr/>
    </dgm:pt>
    <dgm:pt modelId="{A49F357D-5E24-40AC-BB74-A2E59E9D7078}" type="pres">
      <dgm:prSet presAssocID="{D5278D23-91BC-4E8B-8ECB-414E0792D8B0}" presName="conn2-1" presStyleLbl="parChTrans1D3" presStyleIdx="2" presStyleCnt="6"/>
      <dgm:spPr/>
      <dgm:t>
        <a:bodyPr/>
        <a:lstStyle/>
        <a:p>
          <a:endParaRPr lang="fr-BE"/>
        </a:p>
      </dgm:t>
    </dgm:pt>
    <dgm:pt modelId="{3F128B4F-49F9-4E09-BF75-1FA6983A2378}" type="pres">
      <dgm:prSet presAssocID="{D5278D23-91BC-4E8B-8ECB-414E0792D8B0}" presName="connTx" presStyleLbl="parChTrans1D3" presStyleIdx="2" presStyleCnt="6"/>
      <dgm:spPr/>
      <dgm:t>
        <a:bodyPr/>
        <a:lstStyle/>
        <a:p>
          <a:endParaRPr lang="fr-BE"/>
        </a:p>
      </dgm:t>
    </dgm:pt>
    <dgm:pt modelId="{4F470E7A-7568-413D-9B0F-8CE70221EFF1}" type="pres">
      <dgm:prSet presAssocID="{45260E2F-70F7-4B21-9AD9-B9372AAA230C}" presName="root2" presStyleCnt="0"/>
      <dgm:spPr/>
    </dgm:pt>
    <dgm:pt modelId="{8D0F30A3-02FC-4E01-8E5F-C9DED21C5D6E}" type="pres">
      <dgm:prSet presAssocID="{45260E2F-70F7-4B21-9AD9-B9372AAA230C}" presName="LevelTwoTextNode" presStyleLbl="node3" presStyleIdx="2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C3CC408D-6F13-44F7-B688-2A48A54DF647}" type="pres">
      <dgm:prSet presAssocID="{45260E2F-70F7-4B21-9AD9-B9372AAA230C}" presName="level3hierChild" presStyleCnt="0"/>
      <dgm:spPr/>
    </dgm:pt>
    <dgm:pt modelId="{FBD7975A-42D8-40FF-AB2D-17F6DC36BEE5}" type="pres">
      <dgm:prSet presAssocID="{07627937-DBB6-4774-985E-713569BCF927}" presName="conn2-1" presStyleLbl="parChTrans1D4" presStyleIdx="2" presStyleCnt="18"/>
      <dgm:spPr/>
      <dgm:t>
        <a:bodyPr/>
        <a:lstStyle/>
        <a:p>
          <a:endParaRPr lang="fr-BE"/>
        </a:p>
      </dgm:t>
    </dgm:pt>
    <dgm:pt modelId="{A6F2265C-D060-4A83-B824-3634408A3007}" type="pres">
      <dgm:prSet presAssocID="{07627937-DBB6-4774-985E-713569BCF927}" presName="connTx" presStyleLbl="parChTrans1D4" presStyleIdx="2" presStyleCnt="18"/>
      <dgm:spPr/>
      <dgm:t>
        <a:bodyPr/>
        <a:lstStyle/>
        <a:p>
          <a:endParaRPr lang="fr-BE"/>
        </a:p>
      </dgm:t>
    </dgm:pt>
    <dgm:pt modelId="{8A79F2C3-8B67-4A43-BADD-8EFFD2B2C4BB}" type="pres">
      <dgm:prSet presAssocID="{DF6EE5B5-EA3C-4DEC-9034-4C80D286EEF3}" presName="root2" presStyleCnt="0"/>
      <dgm:spPr/>
    </dgm:pt>
    <dgm:pt modelId="{846383BC-8B90-4C1E-8C93-54AACDBC9612}" type="pres">
      <dgm:prSet presAssocID="{DF6EE5B5-EA3C-4DEC-9034-4C80D286EEF3}" presName="LevelTwoTextNode" presStyleLbl="node4" presStyleIdx="2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1CAE0BDC-2B70-4795-857F-010B3D4EBC5F}" type="pres">
      <dgm:prSet presAssocID="{DF6EE5B5-EA3C-4DEC-9034-4C80D286EEF3}" presName="level3hierChild" presStyleCnt="0"/>
      <dgm:spPr/>
    </dgm:pt>
    <dgm:pt modelId="{E9D03A2E-8748-459B-84DC-68AABC924B51}" type="pres">
      <dgm:prSet presAssocID="{8AB1D309-5C37-47A3-A028-BFCB14D67F83}" presName="conn2-1" presStyleLbl="parChTrans1D4" presStyleIdx="3" presStyleCnt="18"/>
      <dgm:spPr/>
      <dgm:t>
        <a:bodyPr/>
        <a:lstStyle/>
        <a:p>
          <a:endParaRPr lang="fr-BE"/>
        </a:p>
      </dgm:t>
    </dgm:pt>
    <dgm:pt modelId="{DB3216E4-1AD6-4545-969E-2546397ADDBE}" type="pres">
      <dgm:prSet presAssocID="{8AB1D309-5C37-47A3-A028-BFCB14D67F83}" presName="connTx" presStyleLbl="parChTrans1D4" presStyleIdx="3" presStyleCnt="18"/>
      <dgm:spPr/>
      <dgm:t>
        <a:bodyPr/>
        <a:lstStyle/>
        <a:p>
          <a:endParaRPr lang="fr-BE"/>
        </a:p>
      </dgm:t>
    </dgm:pt>
    <dgm:pt modelId="{BC53DFF7-D3B6-4F55-92D0-75E1C1FAF44E}" type="pres">
      <dgm:prSet presAssocID="{C44C75C8-36C4-43AC-987C-73CF21A12927}" presName="root2" presStyleCnt="0"/>
      <dgm:spPr/>
    </dgm:pt>
    <dgm:pt modelId="{1943BD55-7070-4D5B-B1E5-570A8B02EB5D}" type="pres">
      <dgm:prSet presAssocID="{C44C75C8-36C4-43AC-987C-73CF21A12927}" presName="LevelTwoTextNode" presStyleLbl="node4" presStyleIdx="3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5B6F9F84-12F2-47CE-8FB0-55A2A9EBD4D3}" type="pres">
      <dgm:prSet presAssocID="{C44C75C8-36C4-43AC-987C-73CF21A12927}" presName="level3hierChild" presStyleCnt="0"/>
      <dgm:spPr/>
    </dgm:pt>
    <dgm:pt modelId="{955AE00E-14C3-4AEE-85BF-F85C97D497B3}" type="pres">
      <dgm:prSet presAssocID="{76B474CB-3D78-43A6-A180-DF83F001FC30}" presName="conn2-1" presStyleLbl="parChTrans1D4" presStyleIdx="4" presStyleCnt="18"/>
      <dgm:spPr/>
      <dgm:t>
        <a:bodyPr/>
        <a:lstStyle/>
        <a:p>
          <a:endParaRPr lang="fr-BE"/>
        </a:p>
      </dgm:t>
    </dgm:pt>
    <dgm:pt modelId="{949DBEAD-9B1B-4BFA-98B4-D324CD61A424}" type="pres">
      <dgm:prSet presAssocID="{76B474CB-3D78-43A6-A180-DF83F001FC30}" presName="connTx" presStyleLbl="parChTrans1D4" presStyleIdx="4" presStyleCnt="18"/>
      <dgm:spPr/>
      <dgm:t>
        <a:bodyPr/>
        <a:lstStyle/>
        <a:p>
          <a:endParaRPr lang="fr-BE"/>
        </a:p>
      </dgm:t>
    </dgm:pt>
    <dgm:pt modelId="{5FB753C0-B567-4188-BE37-19C655FC6B88}" type="pres">
      <dgm:prSet presAssocID="{B0FE49C3-6729-47E0-96F2-167CE73879CF}" presName="root2" presStyleCnt="0"/>
      <dgm:spPr/>
    </dgm:pt>
    <dgm:pt modelId="{B28F1DE5-B1D4-4119-BF92-55F6BD459C2E}" type="pres">
      <dgm:prSet presAssocID="{B0FE49C3-6729-47E0-96F2-167CE73879CF}" presName="LevelTwoTextNode" presStyleLbl="node4" presStyleIdx="4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C18557E1-C9BD-48C5-84E4-AA6D3F7B1555}" type="pres">
      <dgm:prSet presAssocID="{B0FE49C3-6729-47E0-96F2-167CE73879CF}" presName="level3hierChild" presStyleCnt="0"/>
      <dgm:spPr/>
    </dgm:pt>
    <dgm:pt modelId="{A053DF25-534F-4FCE-85A5-5C1EB7470F7D}" type="pres">
      <dgm:prSet presAssocID="{8F393442-3D8D-4BAC-AA79-EB36CCEB391B}" presName="conn2-1" presStyleLbl="parChTrans1D4" presStyleIdx="5" presStyleCnt="18"/>
      <dgm:spPr/>
      <dgm:t>
        <a:bodyPr/>
        <a:lstStyle/>
        <a:p>
          <a:endParaRPr lang="fr-BE"/>
        </a:p>
      </dgm:t>
    </dgm:pt>
    <dgm:pt modelId="{B3446A6D-E939-4A70-A039-378AB01288E3}" type="pres">
      <dgm:prSet presAssocID="{8F393442-3D8D-4BAC-AA79-EB36CCEB391B}" presName="connTx" presStyleLbl="parChTrans1D4" presStyleIdx="5" presStyleCnt="18"/>
      <dgm:spPr/>
      <dgm:t>
        <a:bodyPr/>
        <a:lstStyle/>
        <a:p>
          <a:endParaRPr lang="fr-BE"/>
        </a:p>
      </dgm:t>
    </dgm:pt>
    <dgm:pt modelId="{73B4D7AA-3A13-4306-9C64-723A278F6717}" type="pres">
      <dgm:prSet presAssocID="{092F634F-6D5A-4CC9-AA57-163AF2471465}" presName="root2" presStyleCnt="0"/>
      <dgm:spPr/>
    </dgm:pt>
    <dgm:pt modelId="{87277229-47E4-478D-8417-5A3DB16218AD}" type="pres">
      <dgm:prSet presAssocID="{092F634F-6D5A-4CC9-AA57-163AF2471465}" presName="LevelTwoTextNode" presStyleLbl="node4" presStyleIdx="5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490D2AF9-DA3E-4C15-96B0-CDA4C1F0850D}" type="pres">
      <dgm:prSet presAssocID="{092F634F-6D5A-4CC9-AA57-163AF2471465}" presName="level3hierChild" presStyleCnt="0"/>
      <dgm:spPr/>
    </dgm:pt>
    <dgm:pt modelId="{61879725-6772-46B8-9A6C-A1FABD38BB0A}" type="pres">
      <dgm:prSet presAssocID="{DA26E7FB-B93A-4BB0-8EDE-2835414462DE}" presName="conn2-1" presStyleLbl="parChTrans1D4" presStyleIdx="6" presStyleCnt="18"/>
      <dgm:spPr/>
      <dgm:t>
        <a:bodyPr/>
        <a:lstStyle/>
        <a:p>
          <a:endParaRPr lang="fr-BE"/>
        </a:p>
      </dgm:t>
    </dgm:pt>
    <dgm:pt modelId="{895E5BAF-7495-40DF-8D78-6426131C0113}" type="pres">
      <dgm:prSet presAssocID="{DA26E7FB-B93A-4BB0-8EDE-2835414462DE}" presName="connTx" presStyleLbl="parChTrans1D4" presStyleIdx="6" presStyleCnt="18"/>
      <dgm:spPr/>
      <dgm:t>
        <a:bodyPr/>
        <a:lstStyle/>
        <a:p>
          <a:endParaRPr lang="fr-BE"/>
        </a:p>
      </dgm:t>
    </dgm:pt>
    <dgm:pt modelId="{F3C3A92E-C379-4350-AF75-4DF5C87A7906}" type="pres">
      <dgm:prSet presAssocID="{F17DA2D4-1712-4F29-B129-4C9057B34FC2}" presName="root2" presStyleCnt="0"/>
      <dgm:spPr/>
    </dgm:pt>
    <dgm:pt modelId="{A538CF78-FD70-4982-BB87-CD72AE4297C6}" type="pres">
      <dgm:prSet presAssocID="{F17DA2D4-1712-4F29-B129-4C9057B34FC2}" presName="LevelTwoTextNode" presStyleLbl="node4" presStyleIdx="6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5C51CF04-F777-4E5B-8DCF-C61FD669F880}" type="pres">
      <dgm:prSet presAssocID="{F17DA2D4-1712-4F29-B129-4C9057B34FC2}" presName="level3hierChild" presStyleCnt="0"/>
      <dgm:spPr/>
    </dgm:pt>
    <dgm:pt modelId="{5B31B677-9055-414D-89CD-C11F055C950B}" type="pres">
      <dgm:prSet presAssocID="{4B3C2EAF-58F8-4726-80B9-5BE3D262536D}" presName="conn2-1" presStyleLbl="parChTrans1D3" presStyleIdx="3" presStyleCnt="6"/>
      <dgm:spPr/>
      <dgm:t>
        <a:bodyPr/>
        <a:lstStyle/>
        <a:p>
          <a:endParaRPr lang="fr-BE"/>
        </a:p>
      </dgm:t>
    </dgm:pt>
    <dgm:pt modelId="{D113B82C-44FF-44DA-980B-92178F248C5D}" type="pres">
      <dgm:prSet presAssocID="{4B3C2EAF-58F8-4726-80B9-5BE3D262536D}" presName="connTx" presStyleLbl="parChTrans1D3" presStyleIdx="3" presStyleCnt="6"/>
      <dgm:spPr/>
      <dgm:t>
        <a:bodyPr/>
        <a:lstStyle/>
        <a:p>
          <a:endParaRPr lang="fr-BE"/>
        </a:p>
      </dgm:t>
    </dgm:pt>
    <dgm:pt modelId="{221595C0-E609-476B-8773-10550794EEA6}" type="pres">
      <dgm:prSet presAssocID="{5B67815E-A08A-4719-9BBD-1D4B37F063D5}" presName="root2" presStyleCnt="0"/>
      <dgm:spPr/>
    </dgm:pt>
    <dgm:pt modelId="{6EE224CD-ED45-4E3E-A27B-9FC13C86E1B4}" type="pres">
      <dgm:prSet presAssocID="{5B67815E-A08A-4719-9BBD-1D4B37F063D5}" presName="LevelTwoTextNode" presStyleLbl="node3" presStyleIdx="3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D3805899-6D3C-4E05-98D8-D516D37B9D57}" type="pres">
      <dgm:prSet presAssocID="{5B67815E-A08A-4719-9BBD-1D4B37F063D5}" presName="level3hierChild" presStyleCnt="0"/>
      <dgm:spPr/>
    </dgm:pt>
    <dgm:pt modelId="{BB74866E-98C2-485D-BC79-0A1BD2F73ACE}" type="pres">
      <dgm:prSet presAssocID="{59A64AB4-E535-41DA-8A5C-5FB871A4DD61}" presName="conn2-1" presStyleLbl="parChTrans1D4" presStyleIdx="7" presStyleCnt="18"/>
      <dgm:spPr/>
      <dgm:t>
        <a:bodyPr/>
        <a:lstStyle/>
        <a:p>
          <a:endParaRPr lang="fr-BE"/>
        </a:p>
      </dgm:t>
    </dgm:pt>
    <dgm:pt modelId="{D5967B19-A492-4736-9BFA-8B2DD6B50066}" type="pres">
      <dgm:prSet presAssocID="{59A64AB4-E535-41DA-8A5C-5FB871A4DD61}" presName="connTx" presStyleLbl="parChTrans1D4" presStyleIdx="7" presStyleCnt="18"/>
      <dgm:spPr/>
      <dgm:t>
        <a:bodyPr/>
        <a:lstStyle/>
        <a:p>
          <a:endParaRPr lang="fr-BE"/>
        </a:p>
      </dgm:t>
    </dgm:pt>
    <dgm:pt modelId="{E0A7E6E0-AEC8-4462-80F7-C2A1DFCF4782}" type="pres">
      <dgm:prSet presAssocID="{17230CFE-C6F9-4FF6-8533-48261CA3E19E}" presName="root2" presStyleCnt="0"/>
      <dgm:spPr/>
    </dgm:pt>
    <dgm:pt modelId="{5133AB79-DA3C-4840-A332-433CC30192F9}" type="pres">
      <dgm:prSet presAssocID="{17230CFE-C6F9-4FF6-8533-48261CA3E19E}" presName="LevelTwoTextNode" presStyleLbl="node4" presStyleIdx="7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A66EC5DD-6805-4CA1-8EC2-14742FC6C3F1}" type="pres">
      <dgm:prSet presAssocID="{17230CFE-C6F9-4FF6-8533-48261CA3E19E}" presName="level3hierChild" presStyleCnt="0"/>
      <dgm:spPr/>
    </dgm:pt>
    <dgm:pt modelId="{D0F7FF39-2C50-4F62-BB11-F5DE907D2898}" type="pres">
      <dgm:prSet presAssocID="{578B8677-D09C-44D3-820F-7E3D9DC5A375}" presName="conn2-1" presStyleLbl="parChTrans1D3" presStyleIdx="4" presStyleCnt="6"/>
      <dgm:spPr/>
      <dgm:t>
        <a:bodyPr/>
        <a:lstStyle/>
        <a:p>
          <a:endParaRPr lang="fr-BE"/>
        </a:p>
      </dgm:t>
    </dgm:pt>
    <dgm:pt modelId="{11DC620E-98C0-4485-89BE-03F536942652}" type="pres">
      <dgm:prSet presAssocID="{578B8677-D09C-44D3-820F-7E3D9DC5A375}" presName="connTx" presStyleLbl="parChTrans1D3" presStyleIdx="4" presStyleCnt="6"/>
      <dgm:spPr/>
      <dgm:t>
        <a:bodyPr/>
        <a:lstStyle/>
        <a:p>
          <a:endParaRPr lang="fr-BE"/>
        </a:p>
      </dgm:t>
    </dgm:pt>
    <dgm:pt modelId="{2F19F059-AD11-4A7E-9C61-3FB018454805}" type="pres">
      <dgm:prSet presAssocID="{899CD52D-AAFD-4C29-8B7F-8B84FDF505FB}" presName="root2" presStyleCnt="0"/>
      <dgm:spPr/>
    </dgm:pt>
    <dgm:pt modelId="{90267468-8E6D-460E-BC88-520B5F430773}" type="pres">
      <dgm:prSet presAssocID="{899CD52D-AAFD-4C29-8B7F-8B84FDF505FB}" presName="LevelTwoTextNode" presStyleLbl="node3" presStyleIdx="4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0BF24A5E-86B6-4C6A-B3A4-DE47D3732D45}" type="pres">
      <dgm:prSet presAssocID="{899CD52D-AAFD-4C29-8B7F-8B84FDF505FB}" presName="level3hierChild" presStyleCnt="0"/>
      <dgm:spPr/>
    </dgm:pt>
    <dgm:pt modelId="{A28074D5-D6D5-412B-B9F6-8D963ED414C0}" type="pres">
      <dgm:prSet presAssocID="{4A5C6734-6D00-4578-94B7-1C4FD4514225}" presName="conn2-1" presStyleLbl="parChTrans1D4" presStyleIdx="8" presStyleCnt="18"/>
      <dgm:spPr/>
      <dgm:t>
        <a:bodyPr/>
        <a:lstStyle/>
        <a:p>
          <a:endParaRPr lang="fr-BE"/>
        </a:p>
      </dgm:t>
    </dgm:pt>
    <dgm:pt modelId="{84AFCED0-DDE0-401B-A4CB-B1FC7430C0F3}" type="pres">
      <dgm:prSet presAssocID="{4A5C6734-6D00-4578-94B7-1C4FD4514225}" presName="connTx" presStyleLbl="parChTrans1D4" presStyleIdx="8" presStyleCnt="18"/>
      <dgm:spPr/>
      <dgm:t>
        <a:bodyPr/>
        <a:lstStyle/>
        <a:p>
          <a:endParaRPr lang="fr-BE"/>
        </a:p>
      </dgm:t>
    </dgm:pt>
    <dgm:pt modelId="{AA221E04-C6E1-4D2E-9BDF-22829300F9F6}" type="pres">
      <dgm:prSet presAssocID="{D0B2AD00-36D9-4489-8C82-B7F1500295B0}" presName="root2" presStyleCnt="0"/>
      <dgm:spPr/>
    </dgm:pt>
    <dgm:pt modelId="{24264456-0CD2-45B1-A01A-955A706FBBFB}" type="pres">
      <dgm:prSet presAssocID="{D0B2AD00-36D9-4489-8C82-B7F1500295B0}" presName="LevelTwoTextNode" presStyleLbl="node4" presStyleIdx="8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8F0DE88D-20E8-46B8-B8A4-26CD108434CF}" type="pres">
      <dgm:prSet presAssocID="{D0B2AD00-36D9-4489-8C82-B7F1500295B0}" presName="level3hierChild" presStyleCnt="0"/>
      <dgm:spPr/>
    </dgm:pt>
    <dgm:pt modelId="{BDF45497-F560-4615-BC72-B183C7E94410}" type="pres">
      <dgm:prSet presAssocID="{B1B8BB4A-A4D3-47A2-A88E-67A3C4A8A241}" presName="conn2-1" presStyleLbl="parChTrans1D4" presStyleIdx="9" presStyleCnt="18"/>
      <dgm:spPr/>
      <dgm:t>
        <a:bodyPr/>
        <a:lstStyle/>
        <a:p>
          <a:endParaRPr lang="fr-BE"/>
        </a:p>
      </dgm:t>
    </dgm:pt>
    <dgm:pt modelId="{5B862209-34BD-441D-AD54-A0458E1506FF}" type="pres">
      <dgm:prSet presAssocID="{B1B8BB4A-A4D3-47A2-A88E-67A3C4A8A241}" presName="connTx" presStyleLbl="parChTrans1D4" presStyleIdx="9" presStyleCnt="18"/>
      <dgm:spPr/>
      <dgm:t>
        <a:bodyPr/>
        <a:lstStyle/>
        <a:p>
          <a:endParaRPr lang="fr-BE"/>
        </a:p>
      </dgm:t>
    </dgm:pt>
    <dgm:pt modelId="{E409280E-26A1-4CC6-956C-4E1C7DB83222}" type="pres">
      <dgm:prSet presAssocID="{32A5241D-28B3-4D03-B243-D6FEE5662DC2}" presName="root2" presStyleCnt="0"/>
      <dgm:spPr/>
    </dgm:pt>
    <dgm:pt modelId="{D26B1511-8325-4AB2-9405-608F91F7526A}" type="pres">
      <dgm:prSet presAssocID="{32A5241D-28B3-4D03-B243-D6FEE5662DC2}" presName="LevelTwoTextNode" presStyleLbl="node4" presStyleIdx="9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20555753-035D-4021-BF72-2FFAD3109B26}" type="pres">
      <dgm:prSet presAssocID="{32A5241D-28B3-4D03-B243-D6FEE5662DC2}" presName="level3hierChild" presStyleCnt="0"/>
      <dgm:spPr/>
    </dgm:pt>
    <dgm:pt modelId="{79CC707F-98E6-4078-8EA1-FAF0C3176626}" type="pres">
      <dgm:prSet presAssocID="{B6224763-3247-41A6-872E-D5ACE3E27F19}" presName="conn2-1" presStyleLbl="parChTrans1D4" presStyleIdx="10" presStyleCnt="18"/>
      <dgm:spPr/>
      <dgm:t>
        <a:bodyPr/>
        <a:lstStyle/>
        <a:p>
          <a:endParaRPr lang="fr-BE"/>
        </a:p>
      </dgm:t>
    </dgm:pt>
    <dgm:pt modelId="{4C6F9E4C-4ED4-4729-AFEC-97A6A9512590}" type="pres">
      <dgm:prSet presAssocID="{B6224763-3247-41A6-872E-D5ACE3E27F19}" presName="connTx" presStyleLbl="parChTrans1D4" presStyleIdx="10" presStyleCnt="18"/>
      <dgm:spPr/>
      <dgm:t>
        <a:bodyPr/>
        <a:lstStyle/>
        <a:p>
          <a:endParaRPr lang="fr-BE"/>
        </a:p>
      </dgm:t>
    </dgm:pt>
    <dgm:pt modelId="{FECC7139-642C-4176-A409-B6ACD87B00BF}" type="pres">
      <dgm:prSet presAssocID="{9666AEF2-1B91-4E58-B3AA-74D43C7A1335}" presName="root2" presStyleCnt="0"/>
      <dgm:spPr/>
    </dgm:pt>
    <dgm:pt modelId="{FE896166-6DFA-486C-B964-30F8312ACA0E}" type="pres">
      <dgm:prSet presAssocID="{9666AEF2-1B91-4E58-B3AA-74D43C7A1335}" presName="LevelTwoTextNode" presStyleLbl="node4" presStyleIdx="10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96E95BCC-4862-47AD-8F30-FA0B016305B9}" type="pres">
      <dgm:prSet presAssocID="{9666AEF2-1B91-4E58-B3AA-74D43C7A1335}" presName="level3hierChild" presStyleCnt="0"/>
      <dgm:spPr/>
    </dgm:pt>
    <dgm:pt modelId="{0A4E2680-0CC8-4091-A109-BB156E13AA7B}" type="pres">
      <dgm:prSet presAssocID="{2103D881-736B-4C2B-AE06-C8406CF873C2}" presName="conn2-1" presStyleLbl="parChTrans1D4" presStyleIdx="11" presStyleCnt="18"/>
      <dgm:spPr/>
      <dgm:t>
        <a:bodyPr/>
        <a:lstStyle/>
        <a:p>
          <a:endParaRPr lang="fr-BE"/>
        </a:p>
      </dgm:t>
    </dgm:pt>
    <dgm:pt modelId="{8BFB08D0-5BCD-4FDA-A40E-829BEF75B132}" type="pres">
      <dgm:prSet presAssocID="{2103D881-736B-4C2B-AE06-C8406CF873C2}" presName="connTx" presStyleLbl="parChTrans1D4" presStyleIdx="11" presStyleCnt="18"/>
      <dgm:spPr/>
      <dgm:t>
        <a:bodyPr/>
        <a:lstStyle/>
        <a:p>
          <a:endParaRPr lang="fr-BE"/>
        </a:p>
      </dgm:t>
    </dgm:pt>
    <dgm:pt modelId="{E49E50EB-8DE8-4EC7-BF5E-76955C56023C}" type="pres">
      <dgm:prSet presAssocID="{4BC54EBD-57B8-4A44-ADA0-F73D24EB858A}" presName="root2" presStyleCnt="0"/>
      <dgm:spPr/>
    </dgm:pt>
    <dgm:pt modelId="{8C09F4DC-DB69-46BF-8697-24B116E0B6D6}" type="pres">
      <dgm:prSet presAssocID="{4BC54EBD-57B8-4A44-ADA0-F73D24EB858A}" presName="LevelTwoTextNode" presStyleLbl="node4" presStyleIdx="11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C441B2D5-7586-40CD-8789-967C83283480}" type="pres">
      <dgm:prSet presAssocID="{4BC54EBD-57B8-4A44-ADA0-F73D24EB858A}" presName="level3hierChild" presStyleCnt="0"/>
      <dgm:spPr/>
    </dgm:pt>
    <dgm:pt modelId="{C7433BE0-4EDB-4405-8296-07F574856452}" type="pres">
      <dgm:prSet presAssocID="{12E1E17F-2166-442B-B753-8058D81BAD32}" presName="conn2-1" presStyleLbl="parChTrans1D4" presStyleIdx="12" presStyleCnt="18"/>
      <dgm:spPr/>
      <dgm:t>
        <a:bodyPr/>
        <a:lstStyle/>
        <a:p>
          <a:endParaRPr lang="fr-BE"/>
        </a:p>
      </dgm:t>
    </dgm:pt>
    <dgm:pt modelId="{0A772CB1-719A-452C-89DC-417DA1907697}" type="pres">
      <dgm:prSet presAssocID="{12E1E17F-2166-442B-B753-8058D81BAD32}" presName="connTx" presStyleLbl="parChTrans1D4" presStyleIdx="12" presStyleCnt="18"/>
      <dgm:spPr/>
      <dgm:t>
        <a:bodyPr/>
        <a:lstStyle/>
        <a:p>
          <a:endParaRPr lang="fr-BE"/>
        </a:p>
      </dgm:t>
    </dgm:pt>
    <dgm:pt modelId="{5933A556-7127-44B9-A517-0FCAC240F833}" type="pres">
      <dgm:prSet presAssocID="{D3D5A62F-293A-451A-9406-5BD63655A7AA}" presName="root2" presStyleCnt="0"/>
      <dgm:spPr/>
    </dgm:pt>
    <dgm:pt modelId="{4BFFA208-7113-4C37-BA3B-323CA8DB3A38}" type="pres">
      <dgm:prSet presAssocID="{D3D5A62F-293A-451A-9406-5BD63655A7AA}" presName="LevelTwoTextNode" presStyleLbl="node4" presStyleIdx="12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9F898B77-1BDE-46AE-B31B-04E7B56ABDDE}" type="pres">
      <dgm:prSet presAssocID="{D3D5A62F-293A-451A-9406-5BD63655A7AA}" presName="level3hierChild" presStyleCnt="0"/>
      <dgm:spPr/>
    </dgm:pt>
    <dgm:pt modelId="{735D2B42-F4F5-4774-AE65-10EB49DC7A95}" type="pres">
      <dgm:prSet presAssocID="{C3C9FFD3-6FF0-49D3-B6A2-F147D3244E1B}" presName="conn2-1" presStyleLbl="parChTrans1D4" presStyleIdx="13" presStyleCnt="18"/>
      <dgm:spPr/>
      <dgm:t>
        <a:bodyPr/>
        <a:lstStyle/>
        <a:p>
          <a:endParaRPr lang="fr-BE"/>
        </a:p>
      </dgm:t>
    </dgm:pt>
    <dgm:pt modelId="{25075842-8175-467C-9C8A-9E22AAA7FC1A}" type="pres">
      <dgm:prSet presAssocID="{C3C9FFD3-6FF0-49D3-B6A2-F147D3244E1B}" presName="connTx" presStyleLbl="parChTrans1D4" presStyleIdx="13" presStyleCnt="18"/>
      <dgm:spPr/>
      <dgm:t>
        <a:bodyPr/>
        <a:lstStyle/>
        <a:p>
          <a:endParaRPr lang="fr-BE"/>
        </a:p>
      </dgm:t>
    </dgm:pt>
    <dgm:pt modelId="{80F80CC7-F06F-4C73-B745-DA6BBDE2A078}" type="pres">
      <dgm:prSet presAssocID="{B81BC085-61EF-4A96-BC4C-25A118E2B09A}" presName="root2" presStyleCnt="0"/>
      <dgm:spPr/>
    </dgm:pt>
    <dgm:pt modelId="{E451B083-31B3-45E4-955F-E1CE23E4A01E}" type="pres">
      <dgm:prSet presAssocID="{B81BC085-61EF-4A96-BC4C-25A118E2B09A}" presName="LevelTwoTextNode" presStyleLbl="node4" presStyleIdx="13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A88FD11D-39D7-44B3-9178-D14F53E42A12}" type="pres">
      <dgm:prSet presAssocID="{B81BC085-61EF-4A96-BC4C-25A118E2B09A}" presName="level3hierChild" presStyleCnt="0"/>
      <dgm:spPr/>
    </dgm:pt>
    <dgm:pt modelId="{E9E5E94B-5872-4352-8B6E-BC4CCB997259}" type="pres">
      <dgm:prSet presAssocID="{CAB922D4-4831-4E37-8782-9E607106CA6B}" presName="conn2-1" presStyleLbl="parChTrans1D4" presStyleIdx="14" presStyleCnt="18"/>
      <dgm:spPr/>
      <dgm:t>
        <a:bodyPr/>
        <a:lstStyle/>
        <a:p>
          <a:endParaRPr lang="fr-BE"/>
        </a:p>
      </dgm:t>
    </dgm:pt>
    <dgm:pt modelId="{4815DDA0-EBF9-4559-80D9-E6612ED724C5}" type="pres">
      <dgm:prSet presAssocID="{CAB922D4-4831-4E37-8782-9E607106CA6B}" presName="connTx" presStyleLbl="parChTrans1D4" presStyleIdx="14" presStyleCnt="18"/>
      <dgm:spPr/>
      <dgm:t>
        <a:bodyPr/>
        <a:lstStyle/>
        <a:p>
          <a:endParaRPr lang="fr-BE"/>
        </a:p>
      </dgm:t>
    </dgm:pt>
    <dgm:pt modelId="{07974A77-0E0A-40A5-A483-D8DB191CBBBE}" type="pres">
      <dgm:prSet presAssocID="{F75631D5-0245-4751-804A-E7DA7BBF10C7}" presName="root2" presStyleCnt="0"/>
      <dgm:spPr/>
    </dgm:pt>
    <dgm:pt modelId="{E8CB4475-692C-4629-A47E-0378AB021857}" type="pres">
      <dgm:prSet presAssocID="{F75631D5-0245-4751-804A-E7DA7BBF10C7}" presName="LevelTwoTextNode" presStyleLbl="node4" presStyleIdx="14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FE44C8FC-F6E7-4B87-9874-F2365F47AD33}" type="pres">
      <dgm:prSet presAssocID="{F75631D5-0245-4751-804A-E7DA7BBF10C7}" presName="level3hierChild" presStyleCnt="0"/>
      <dgm:spPr/>
    </dgm:pt>
    <dgm:pt modelId="{D1B4DE7A-80F3-49D0-A870-046D74917370}" type="pres">
      <dgm:prSet presAssocID="{4A28746D-6CAD-4498-AA96-8F045A27CEC4}" presName="conn2-1" presStyleLbl="parChTrans1D4" presStyleIdx="15" presStyleCnt="18"/>
      <dgm:spPr/>
      <dgm:t>
        <a:bodyPr/>
        <a:lstStyle/>
        <a:p>
          <a:endParaRPr lang="fr-BE"/>
        </a:p>
      </dgm:t>
    </dgm:pt>
    <dgm:pt modelId="{63F1C4BF-2EE3-4EE7-9967-82FDD60B0722}" type="pres">
      <dgm:prSet presAssocID="{4A28746D-6CAD-4498-AA96-8F045A27CEC4}" presName="connTx" presStyleLbl="parChTrans1D4" presStyleIdx="15" presStyleCnt="18"/>
      <dgm:spPr/>
      <dgm:t>
        <a:bodyPr/>
        <a:lstStyle/>
        <a:p>
          <a:endParaRPr lang="fr-BE"/>
        </a:p>
      </dgm:t>
    </dgm:pt>
    <dgm:pt modelId="{99ACE708-504C-41A8-AB12-4078978B24B5}" type="pres">
      <dgm:prSet presAssocID="{2C20B3D4-3723-4F08-BDDE-061FAA6860C4}" presName="root2" presStyleCnt="0"/>
      <dgm:spPr/>
    </dgm:pt>
    <dgm:pt modelId="{01D5A708-0783-474E-AA33-C1FC15F89B70}" type="pres">
      <dgm:prSet presAssocID="{2C20B3D4-3723-4F08-BDDE-061FAA6860C4}" presName="LevelTwoTextNode" presStyleLbl="node4" presStyleIdx="15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252F9297-414A-43C1-B035-3F479DE0CCF2}" type="pres">
      <dgm:prSet presAssocID="{2C20B3D4-3723-4F08-BDDE-061FAA6860C4}" presName="level3hierChild" presStyleCnt="0"/>
      <dgm:spPr/>
    </dgm:pt>
    <dgm:pt modelId="{4A7CDBB9-804D-498A-9832-28DE71A04AC5}" type="pres">
      <dgm:prSet presAssocID="{C2ED2A9B-938B-4D71-A146-343B04A3A67E}" presName="conn2-1" presStyleLbl="parChTrans1D2" presStyleIdx="4" presStyleCnt="5"/>
      <dgm:spPr/>
      <dgm:t>
        <a:bodyPr/>
        <a:lstStyle/>
        <a:p>
          <a:endParaRPr lang="fr-BE"/>
        </a:p>
      </dgm:t>
    </dgm:pt>
    <dgm:pt modelId="{25E14B4F-29F1-4186-983E-E81467C78133}" type="pres">
      <dgm:prSet presAssocID="{C2ED2A9B-938B-4D71-A146-343B04A3A67E}" presName="connTx" presStyleLbl="parChTrans1D2" presStyleIdx="4" presStyleCnt="5"/>
      <dgm:spPr/>
      <dgm:t>
        <a:bodyPr/>
        <a:lstStyle/>
        <a:p>
          <a:endParaRPr lang="fr-BE"/>
        </a:p>
      </dgm:t>
    </dgm:pt>
    <dgm:pt modelId="{E401CEE2-B93C-4CE1-9DBB-901CB9B2BA49}" type="pres">
      <dgm:prSet presAssocID="{E8CED358-AD4E-40A0-BFBE-A03DB16244E8}" presName="root2" presStyleCnt="0"/>
      <dgm:spPr/>
    </dgm:pt>
    <dgm:pt modelId="{0D491411-18D4-46C4-BC0B-72C3F9F3C1A8}" type="pres">
      <dgm:prSet presAssocID="{E8CED358-AD4E-40A0-BFBE-A03DB16244E8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A4AB9AD5-B8AF-4100-8535-61B5E0AFE1C4}" type="pres">
      <dgm:prSet presAssocID="{E8CED358-AD4E-40A0-BFBE-A03DB16244E8}" presName="level3hierChild" presStyleCnt="0"/>
      <dgm:spPr/>
    </dgm:pt>
    <dgm:pt modelId="{4D4DD9EF-A49E-4FE9-963D-EA8DB4C22E34}" type="pres">
      <dgm:prSet presAssocID="{42A45003-4800-4EA7-B680-73AE643F8B16}" presName="conn2-1" presStyleLbl="parChTrans1D3" presStyleIdx="5" presStyleCnt="6"/>
      <dgm:spPr/>
      <dgm:t>
        <a:bodyPr/>
        <a:lstStyle/>
        <a:p>
          <a:endParaRPr lang="fr-BE"/>
        </a:p>
      </dgm:t>
    </dgm:pt>
    <dgm:pt modelId="{63F3417A-F0F5-42D9-A72C-49793524E0D0}" type="pres">
      <dgm:prSet presAssocID="{42A45003-4800-4EA7-B680-73AE643F8B16}" presName="connTx" presStyleLbl="parChTrans1D3" presStyleIdx="5" presStyleCnt="6"/>
      <dgm:spPr/>
      <dgm:t>
        <a:bodyPr/>
        <a:lstStyle/>
        <a:p>
          <a:endParaRPr lang="fr-BE"/>
        </a:p>
      </dgm:t>
    </dgm:pt>
    <dgm:pt modelId="{FF6D5C27-B877-44C6-BE40-75DEFD96FDFA}" type="pres">
      <dgm:prSet presAssocID="{953E84D1-8BC6-448E-BC94-4D89ACF127AF}" presName="root2" presStyleCnt="0"/>
      <dgm:spPr/>
    </dgm:pt>
    <dgm:pt modelId="{8D115462-9372-459F-937D-E58B5B32A86C}" type="pres">
      <dgm:prSet presAssocID="{953E84D1-8BC6-448E-BC94-4D89ACF127AF}" presName="LevelTwoTextNode" presStyleLbl="node3" presStyleIdx="5" presStyleCnt="6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FF2E222D-C1DD-4150-8273-8EFB2E9EBA62}" type="pres">
      <dgm:prSet presAssocID="{953E84D1-8BC6-448E-BC94-4D89ACF127AF}" presName="level3hierChild" presStyleCnt="0"/>
      <dgm:spPr/>
    </dgm:pt>
    <dgm:pt modelId="{487F1B36-7342-4B0B-B9E0-D2615E3E099B}" type="pres">
      <dgm:prSet presAssocID="{8DE92431-502C-433F-BB9C-C3905A9524FA}" presName="conn2-1" presStyleLbl="parChTrans1D4" presStyleIdx="16" presStyleCnt="18"/>
      <dgm:spPr/>
      <dgm:t>
        <a:bodyPr/>
        <a:lstStyle/>
        <a:p>
          <a:endParaRPr lang="fr-BE"/>
        </a:p>
      </dgm:t>
    </dgm:pt>
    <dgm:pt modelId="{3BF6E2FD-D30C-4439-9407-BDD4291C0AB1}" type="pres">
      <dgm:prSet presAssocID="{8DE92431-502C-433F-BB9C-C3905A9524FA}" presName="connTx" presStyleLbl="parChTrans1D4" presStyleIdx="16" presStyleCnt="18"/>
      <dgm:spPr/>
      <dgm:t>
        <a:bodyPr/>
        <a:lstStyle/>
        <a:p>
          <a:endParaRPr lang="fr-BE"/>
        </a:p>
      </dgm:t>
    </dgm:pt>
    <dgm:pt modelId="{93C27E96-0180-4EE2-8323-4963B4837256}" type="pres">
      <dgm:prSet presAssocID="{46B3DC93-59CF-418A-98AC-BAF5A9A13029}" presName="root2" presStyleCnt="0"/>
      <dgm:spPr/>
    </dgm:pt>
    <dgm:pt modelId="{F37CC694-C107-41AB-BE36-0A9BA1BFD1F3}" type="pres">
      <dgm:prSet presAssocID="{46B3DC93-59CF-418A-98AC-BAF5A9A13029}" presName="LevelTwoTextNode" presStyleLbl="node4" presStyleIdx="16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E116FC4A-815A-47BB-8B37-65D8573FD966}" type="pres">
      <dgm:prSet presAssocID="{46B3DC93-59CF-418A-98AC-BAF5A9A13029}" presName="level3hierChild" presStyleCnt="0"/>
      <dgm:spPr/>
    </dgm:pt>
    <dgm:pt modelId="{1C150E01-ADF0-4B12-9044-92ACACFECF36}" type="pres">
      <dgm:prSet presAssocID="{464E9CE3-47EB-4FA3-AD37-F4065BC2AC60}" presName="conn2-1" presStyleLbl="parChTrans1D4" presStyleIdx="17" presStyleCnt="18"/>
      <dgm:spPr/>
      <dgm:t>
        <a:bodyPr/>
        <a:lstStyle/>
        <a:p>
          <a:endParaRPr lang="fr-BE"/>
        </a:p>
      </dgm:t>
    </dgm:pt>
    <dgm:pt modelId="{EA2A848C-B717-4B87-AE43-7611676EDF43}" type="pres">
      <dgm:prSet presAssocID="{464E9CE3-47EB-4FA3-AD37-F4065BC2AC60}" presName="connTx" presStyleLbl="parChTrans1D4" presStyleIdx="17" presStyleCnt="18"/>
      <dgm:spPr/>
      <dgm:t>
        <a:bodyPr/>
        <a:lstStyle/>
        <a:p>
          <a:endParaRPr lang="fr-BE"/>
        </a:p>
      </dgm:t>
    </dgm:pt>
    <dgm:pt modelId="{EC603AC9-9134-44F0-92B2-05AB59AF121B}" type="pres">
      <dgm:prSet presAssocID="{FFAE7C48-8D8C-4BAF-94FA-1F039E859379}" presName="root2" presStyleCnt="0"/>
      <dgm:spPr/>
    </dgm:pt>
    <dgm:pt modelId="{C85D0E9C-B3D3-4BEC-B82E-27179C8EED1D}" type="pres">
      <dgm:prSet presAssocID="{FFAE7C48-8D8C-4BAF-94FA-1F039E859379}" presName="LevelTwoTextNode" presStyleLbl="node4" presStyleIdx="17" presStyleCnt="18">
        <dgm:presLayoutVars>
          <dgm:chPref val="3"/>
        </dgm:presLayoutVars>
      </dgm:prSet>
      <dgm:spPr/>
      <dgm:t>
        <a:bodyPr/>
        <a:lstStyle/>
        <a:p>
          <a:endParaRPr lang="fr-BE"/>
        </a:p>
      </dgm:t>
    </dgm:pt>
    <dgm:pt modelId="{9F43034D-553A-4F1A-ABDD-9D8B5C6F5B68}" type="pres">
      <dgm:prSet presAssocID="{FFAE7C48-8D8C-4BAF-94FA-1F039E859379}" presName="level3hierChild" presStyleCnt="0"/>
      <dgm:spPr/>
    </dgm:pt>
  </dgm:ptLst>
  <dgm:cxnLst>
    <dgm:cxn modelId="{10D5FBE4-0C72-42F8-BE52-F4AE1CE36804}" srcId="{D3D5A62F-293A-451A-9406-5BD63655A7AA}" destId="{F75631D5-0245-4751-804A-E7DA7BBF10C7}" srcOrd="1" destOrd="0" parTransId="{CAB922D4-4831-4E37-8782-9E607106CA6B}" sibTransId="{5BBC9E7D-4768-437B-AF88-2D68E1942A5B}"/>
    <dgm:cxn modelId="{179A5597-8FAD-4D14-ADAE-0F116C1ED44F}" type="presOf" srcId="{B1B8BB4A-A4D3-47A2-A88E-67A3C4A8A241}" destId="{BDF45497-F560-4615-BC72-B183C7E94410}" srcOrd="0" destOrd="0" presId="urn:microsoft.com/office/officeart/2005/8/layout/hierarchy2"/>
    <dgm:cxn modelId="{7B4C7359-60B1-437D-A64E-386E8CD1FB7F}" type="presOf" srcId="{9F026710-43A1-4AF3-B959-A63CD856E100}" destId="{BADD6455-E101-4E24-B917-2F0315795FFD}" srcOrd="1" destOrd="0" presId="urn:microsoft.com/office/officeart/2005/8/layout/hierarchy2"/>
    <dgm:cxn modelId="{3545BC4E-388D-4DC7-AA5D-95525AEDF5BF}" type="presOf" srcId="{B6224763-3247-41A6-872E-D5ACE3E27F19}" destId="{79CC707F-98E6-4078-8EA1-FAF0C3176626}" srcOrd="0" destOrd="0" presId="urn:microsoft.com/office/officeart/2005/8/layout/hierarchy2"/>
    <dgm:cxn modelId="{6D04225B-7163-4975-9642-F2D8C05B0244}" type="presOf" srcId="{59A64AB4-E535-41DA-8A5C-5FB871A4DD61}" destId="{BB74866E-98C2-485D-BC79-0A1BD2F73ACE}" srcOrd="0" destOrd="0" presId="urn:microsoft.com/office/officeart/2005/8/layout/hierarchy2"/>
    <dgm:cxn modelId="{2F48D7A7-38B3-4E30-96E2-C3CCAACE3A8B}" type="presOf" srcId="{C2ED2A9B-938B-4D71-A146-343B04A3A67E}" destId="{25E14B4F-29F1-4186-983E-E81467C78133}" srcOrd="1" destOrd="0" presId="urn:microsoft.com/office/officeart/2005/8/layout/hierarchy2"/>
    <dgm:cxn modelId="{138620B8-7BEA-4B34-9FF6-89748DDAE9D4}" srcId="{5B971B15-7CB8-4B8D-9F12-E3E3ED0D70ED}" destId="{899CD52D-AAFD-4C29-8B7F-8B84FDF505FB}" srcOrd="2" destOrd="0" parTransId="{578B8677-D09C-44D3-820F-7E3D9DC5A375}" sibTransId="{78BBC461-0C40-4BDC-B907-AB4F862A0001}"/>
    <dgm:cxn modelId="{24F4476E-54CD-4AEE-A766-026F84513A1A}" srcId="{22E6E883-729A-48CE-B38F-6D11768AB3D7}" destId="{E8CED358-AD4E-40A0-BFBE-A03DB16244E8}" srcOrd="4" destOrd="0" parTransId="{C2ED2A9B-938B-4D71-A146-343B04A3A67E}" sibTransId="{E9371B21-1A0C-4038-8F09-A4AFD5DF7B0A}"/>
    <dgm:cxn modelId="{F596E2AD-4B45-44F9-BEBE-DF0AB4D23C63}" type="presOf" srcId="{76B474CB-3D78-43A6-A180-DF83F001FC30}" destId="{955AE00E-14C3-4AEE-85BF-F85C97D497B3}" srcOrd="0" destOrd="0" presId="urn:microsoft.com/office/officeart/2005/8/layout/hierarchy2"/>
    <dgm:cxn modelId="{A8417116-AB9A-4BCA-9836-17D2949A2796}" srcId="{6A9AB2A0-B02C-473A-BFBB-E13106FAA214}" destId="{22E6E883-729A-48CE-B38F-6D11768AB3D7}" srcOrd="0" destOrd="0" parTransId="{E0B2C4B8-15A7-43A7-8358-B03E3A6C6525}" sibTransId="{A1664480-8739-4F72-81EF-7915C8599599}"/>
    <dgm:cxn modelId="{34FBD6DB-A753-467B-BF98-9047BD41E16A}" type="presOf" srcId="{07627937-DBB6-4774-985E-713569BCF927}" destId="{A6F2265C-D060-4A83-B824-3634408A3007}" srcOrd="1" destOrd="0" presId="urn:microsoft.com/office/officeart/2005/8/layout/hierarchy2"/>
    <dgm:cxn modelId="{987927D7-AFDB-42D1-A6FD-59630FE8202C}" type="presOf" srcId="{76B474CB-3D78-43A6-A180-DF83F001FC30}" destId="{949DBEAD-9B1B-4BFA-98B4-D324CD61A424}" srcOrd="1" destOrd="0" presId="urn:microsoft.com/office/officeart/2005/8/layout/hierarchy2"/>
    <dgm:cxn modelId="{E497A097-53FA-4546-8F29-9FC26BAB5AB9}" srcId="{C44C75C8-36C4-43AC-987C-73CF21A12927}" destId="{092F634F-6D5A-4CC9-AA57-163AF2471465}" srcOrd="1" destOrd="0" parTransId="{8F393442-3D8D-4BAC-AA79-EB36CCEB391B}" sibTransId="{E9603185-F202-43C1-8C3E-C626F58F1D61}"/>
    <dgm:cxn modelId="{A5E77B8C-3793-498F-8516-3BCB87FD4FBD}" type="presOf" srcId="{C3C9FFD3-6FF0-49D3-B6A2-F147D3244E1B}" destId="{25075842-8175-467C-9C8A-9E22AAA7FC1A}" srcOrd="1" destOrd="0" presId="urn:microsoft.com/office/officeart/2005/8/layout/hierarchy2"/>
    <dgm:cxn modelId="{B19624FC-53EE-4248-ABB9-090745A96346}" type="presOf" srcId="{4A28746D-6CAD-4498-AA96-8F045A27CEC4}" destId="{63F1C4BF-2EE3-4EE7-9967-82FDD60B0722}" srcOrd="1" destOrd="0" presId="urn:microsoft.com/office/officeart/2005/8/layout/hierarchy2"/>
    <dgm:cxn modelId="{591EF310-50C3-4CAF-A005-BD5BFEB5374B}" type="presOf" srcId="{B2B70205-4E98-4E52-B2F1-2DCE84A15161}" destId="{BE254BAB-4AAE-45B8-A9D0-BB5E439EB084}" srcOrd="1" destOrd="0" presId="urn:microsoft.com/office/officeart/2005/8/layout/hierarchy2"/>
    <dgm:cxn modelId="{59396543-A704-4E54-A438-0D9C7C885E4B}" type="presOf" srcId="{DF6EE5B5-EA3C-4DEC-9034-4C80D286EEF3}" destId="{846383BC-8B90-4C1E-8C93-54AACDBC9612}" srcOrd="0" destOrd="0" presId="urn:microsoft.com/office/officeart/2005/8/layout/hierarchy2"/>
    <dgm:cxn modelId="{5DDF24D7-E8F8-4ABA-B637-6ACB86AB31D3}" srcId="{D3D5A62F-293A-451A-9406-5BD63655A7AA}" destId="{2C20B3D4-3723-4F08-BDDE-061FAA6860C4}" srcOrd="2" destOrd="0" parTransId="{4A28746D-6CAD-4498-AA96-8F045A27CEC4}" sibTransId="{B81B292D-A420-4383-83B6-CD96B01EF0EC}"/>
    <dgm:cxn modelId="{BF9EC81E-03EB-4156-AE61-40539BAC5AD0}" srcId="{899CD52D-AAFD-4C29-8B7F-8B84FDF505FB}" destId="{D0B2AD00-36D9-4489-8C82-B7F1500295B0}" srcOrd="0" destOrd="0" parTransId="{4A5C6734-6D00-4578-94B7-1C4FD4514225}" sibTransId="{7BEEAE2F-8826-4722-8DE6-1F0B1DEB5301}"/>
    <dgm:cxn modelId="{4921723B-45F6-4D33-B7A2-9798A16DB75B}" type="presOf" srcId="{8F393442-3D8D-4BAC-AA79-EB36CCEB391B}" destId="{A053DF25-534F-4FCE-85A5-5C1EB7470F7D}" srcOrd="0" destOrd="0" presId="urn:microsoft.com/office/officeart/2005/8/layout/hierarchy2"/>
    <dgm:cxn modelId="{29AE9630-BC79-43B9-80C3-AEBA08F92A9D}" type="presOf" srcId="{2103D881-736B-4C2B-AE06-C8406CF873C2}" destId="{8BFB08D0-5BCD-4FDA-A40E-829BEF75B132}" srcOrd="1" destOrd="0" presId="urn:microsoft.com/office/officeart/2005/8/layout/hierarchy2"/>
    <dgm:cxn modelId="{C835CA7E-C9EF-492C-A74E-526BD6FAD453}" type="presOf" srcId="{E7833C6D-A463-41F1-8783-D04005181CDD}" destId="{D1B96AE9-BB8B-4D17-A92A-9115E339DC31}" srcOrd="1" destOrd="0" presId="urn:microsoft.com/office/officeart/2005/8/layout/hierarchy2"/>
    <dgm:cxn modelId="{4654571A-0361-4A69-930F-33262ED927A5}" srcId="{D3D5A62F-293A-451A-9406-5BD63655A7AA}" destId="{B81BC085-61EF-4A96-BC4C-25A118E2B09A}" srcOrd="0" destOrd="0" parTransId="{C3C9FFD3-6FF0-49D3-B6A2-F147D3244E1B}" sibTransId="{9124A8B8-CF38-433B-9EDC-EA6901DFADBE}"/>
    <dgm:cxn modelId="{50D75BDE-0B5B-4BA6-895D-A25FA645AEDC}" srcId="{953E84D1-8BC6-448E-BC94-4D89ACF127AF}" destId="{FFAE7C48-8D8C-4BAF-94FA-1F039E859379}" srcOrd="1" destOrd="0" parTransId="{464E9CE3-47EB-4FA3-AD37-F4065BC2AC60}" sibTransId="{8A48C1F0-CF48-45FA-8045-567F6BF64FB8}"/>
    <dgm:cxn modelId="{AB1F1706-133E-48C5-9616-3D3AC644949F}" srcId="{22E6E883-729A-48CE-B38F-6D11768AB3D7}" destId="{C883AACA-4BBE-49A7-AC14-9D3D4729B3F3}" srcOrd="2" destOrd="0" parTransId="{C5C19060-3BD8-4B2B-B474-3686EF1F6D98}" sibTransId="{BE420ED5-FD6E-4070-986F-02434F327C68}"/>
    <dgm:cxn modelId="{28ADE63E-0FAC-4985-8F0A-BE7DD8C36EC4}" type="presOf" srcId="{C66B81E1-CB97-44E6-AD5A-08B826946C47}" destId="{A046B73B-8E99-4D83-AF33-62996E3F404C}" srcOrd="0" destOrd="0" presId="urn:microsoft.com/office/officeart/2005/8/layout/hierarchy2"/>
    <dgm:cxn modelId="{1518D3C2-2A91-484A-9891-1343DF9531B9}" type="presOf" srcId="{CAB922D4-4831-4E37-8782-9E607106CA6B}" destId="{E9E5E94B-5872-4352-8B6E-BC4CCB997259}" srcOrd="0" destOrd="0" presId="urn:microsoft.com/office/officeart/2005/8/layout/hierarchy2"/>
    <dgm:cxn modelId="{2156284C-6A0F-4E33-BD86-849D1833D719}" type="presOf" srcId="{6A9AB2A0-B02C-473A-BFBB-E13106FAA214}" destId="{AF121F0F-C937-4F76-B9C0-AFB24164C875}" srcOrd="0" destOrd="0" presId="urn:microsoft.com/office/officeart/2005/8/layout/hierarchy2"/>
    <dgm:cxn modelId="{828A8ABD-7077-4A32-81E7-700F6404E4E9}" srcId="{D0B2AD00-36D9-4489-8C82-B7F1500295B0}" destId="{9666AEF2-1B91-4E58-B3AA-74D43C7A1335}" srcOrd="1" destOrd="0" parTransId="{B6224763-3247-41A6-872E-D5ACE3E27F19}" sibTransId="{1E844CCD-3581-48F1-9451-B8AA04E041DE}"/>
    <dgm:cxn modelId="{5107DE78-AB7E-4A3C-8DE6-AA3FB15E3E7E}" srcId="{5B67815E-A08A-4719-9BBD-1D4B37F063D5}" destId="{17230CFE-C6F9-4FF6-8533-48261CA3E19E}" srcOrd="0" destOrd="0" parTransId="{59A64AB4-E535-41DA-8A5C-5FB871A4DD61}" sibTransId="{4406483E-25C3-4FF5-B31E-E95ED2EEE50E}"/>
    <dgm:cxn modelId="{5E5A6AE2-27FC-40BF-B6B0-C9169B29271D}" type="presOf" srcId="{8F393442-3D8D-4BAC-AA79-EB36CCEB391B}" destId="{B3446A6D-E939-4A70-A039-378AB01288E3}" srcOrd="1" destOrd="0" presId="urn:microsoft.com/office/officeart/2005/8/layout/hierarchy2"/>
    <dgm:cxn modelId="{DAE4BB06-C1ED-4F05-9303-489C4F322E29}" type="presOf" srcId="{1358C61F-B143-40C1-B47E-3AA52A94B0BA}" destId="{ED085AAB-E74D-431C-A92A-9538A6564A37}" srcOrd="0" destOrd="0" presId="urn:microsoft.com/office/officeart/2005/8/layout/hierarchy2"/>
    <dgm:cxn modelId="{7660F6CC-F4EF-486A-8385-653D87E2F544}" srcId="{C883AACA-4BBE-49A7-AC14-9D3D4729B3F3}" destId="{D4C01799-AB17-402B-AD84-6EDEAC6198DE}" srcOrd="1" destOrd="0" parTransId="{A0A4990C-23AB-4048-BA96-497CF8209873}" sibTransId="{747F3489-B378-4262-AEAE-77F5FF6FBADC}"/>
    <dgm:cxn modelId="{1D4B794D-4757-4E22-A508-B96D9AA098EE}" type="presOf" srcId="{8AB1D309-5C37-47A3-A028-BFCB14D67F83}" destId="{E9D03A2E-8748-459B-84DC-68AABC924B51}" srcOrd="0" destOrd="0" presId="urn:microsoft.com/office/officeart/2005/8/layout/hierarchy2"/>
    <dgm:cxn modelId="{57534C42-3C25-41BB-BA97-DD9B1147B4F1}" type="presOf" srcId="{12E1E17F-2166-442B-B753-8058D81BAD32}" destId="{C7433BE0-4EDB-4405-8296-07F574856452}" srcOrd="0" destOrd="0" presId="urn:microsoft.com/office/officeart/2005/8/layout/hierarchy2"/>
    <dgm:cxn modelId="{76E27839-BC64-47FD-88AC-6151BDCF857A}" type="presOf" srcId="{5B971B15-7CB8-4B8D-9F12-E3E3ED0D70ED}" destId="{066E932B-13EB-4593-8F95-7C4794E31EBF}" srcOrd="0" destOrd="0" presId="urn:microsoft.com/office/officeart/2005/8/layout/hierarchy2"/>
    <dgm:cxn modelId="{FA1D6598-BB46-4D6E-9E88-AA04A8AE8B7A}" type="presOf" srcId="{A0A4990C-23AB-4048-BA96-497CF8209873}" destId="{9F66D0AF-0F8D-4B69-A2DD-D74BB7EA9DE9}" srcOrd="0" destOrd="0" presId="urn:microsoft.com/office/officeart/2005/8/layout/hierarchy2"/>
    <dgm:cxn modelId="{95567AD2-D81C-4809-ACDE-E477027639BD}" srcId="{5B971B15-7CB8-4B8D-9F12-E3E3ED0D70ED}" destId="{45260E2F-70F7-4B21-9AD9-B9372AAA230C}" srcOrd="0" destOrd="0" parTransId="{D5278D23-91BC-4E8B-8ECB-414E0792D8B0}" sibTransId="{0E18EFA3-1D88-4D5E-9B8F-076749B67C15}"/>
    <dgm:cxn modelId="{240EC8F2-3DBB-4C07-80F4-AEF79EE48877}" type="presOf" srcId="{DA26E7FB-B93A-4BB0-8EDE-2835414462DE}" destId="{895E5BAF-7495-40DF-8D78-6426131C0113}" srcOrd="1" destOrd="0" presId="urn:microsoft.com/office/officeart/2005/8/layout/hierarchy2"/>
    <dgm:cxn modelId="{01627B9B-35C9-4B01-B32F-59CE96ACD81B}" type="presOf" srcId="{8AB1D309-5C37-47A3-A028-BFCB14D67F83}" destId="{DB3216E4-1AD6-4545-969E-2546397ADDBE}" srcOrd="1" destOrd="0" presId="urn:microsoft.com/office/officeart/2005/8/layout/hierarchy2"/>
    <dgm:cxn modelId="{B92A74D5-D81A-4F66-A345-502A68D6B3C5}" type="presOf" srcId="{B1B8BB4A-A4D3-47A2-A88E-67A3C4A8A241}" destId="{5B862209-34BD-441D-AD54-A0458E1506FF}" srcOrd="1" destOrd="0" presId="urn:microsoft.com/office/officeart/2005/8/layout/hierarchy2"/>
    <dgm:cxn modelId="{F254B0F2-45A3-4FAF-8DBA-DE652BDD57E3}" type="presOf" srcId="{953E84D1-8BC6-448E-BC94-4D89ACF127AF}" destId="{8D115462-9372-459F-937D-E58B5B32A86C}" srcOrd="0" destOrd="0" presId="urn:microsoft.com/office/officeart/2005/8/layout/hierarchy2"/>
    <dgm:cxn modelId="{C89FA2D3-4D96-479B-ACBB-07B9185D2074}" type="presOf" srcId="{12E1E17F-2166-442B-B753-8058D81BAD32}" destId="{0A772CB1-719A-452C-89DC-417DA1907697}" srcOrd="1" destOrd="0" presId="urn:microsoft.com/office/officeart/2005/8/layout/hierarchy2"/>
    <dgm:cxn modelId="{62321974-7431-4A9E-8AB3-B1895726C0AF}" srcId="{C44C75C8-36C4-43AC-987C-73CF21A12927}" destId="{B0FE49C3-6729-47E0-96F2-167CE73879CF}" srcOrd="0" destOrd="0" parTransId="{76B474CB-3D78-43A6-A180-DF83F001FC30}" sibTransId="{095F2C19-243A-47E2-A53E-97FFF45999D6}"/>
    <dgm:cxn modelId="{EC10B805-00FA-4AAE-A42E-491DFB0B04DE}" type="presOf" srcId="{9F026710-43A1-4AF3-B959-A63CD856E100}" destId="{3B8499D6-A695-423B-8CDB-2D0304CC06A0}" srcOrd="0" destOrd="0" presId="urn:microsoft.com/office/officeart/2005/8/layout/hierarchy2"/>
    <dgm:cxn modelId="{27C822D9-F064-466A-A32D-70DEEFD963C7}" type="presOf" srcId="{A0A4990C-23AB-4048-BA96-497CF8209873}" destId="{DD0855C2-6495-4EEE-AF6B-9BDCD163DA24}" srcOrd="1" destOrd="0" presId="urn:microsoft.com/office/officeart/2005/8/layout/hierarchy2"/>
    <dgm:cxn modelId="{D30DA36F-91DC-4699-872D-AB8997D6BFA0}" type="presOf" srcId="{42A45003-4800-4EA7-B680-73AE643F8B16}" destId="{63F3417A-F0F5-42D9-A72C-49793524E0D0}" srcOrd="1" destOrd="0" presId="urn:microsoft.com/office/officeart/2005/8/layout/hierarchy2"/>
    <dgm:cxn modelId="{701760B8-8270-4A2A-886B-8AF849C3A52F}" type="presOf" srcId="{5B67815E-A08A-4719-9BBD-1D4B37F063D5}" destId="{6EE224CD-ED45-4E3E-A27B-9FC13C86E1B4}" srcOrd="0" destOrd="0" presId="urn:microsoft.com/office/officeart/2005/8/layout/hierarchy2"/>
    <dgm:cxn modelId="{89C4A1D3-D0A0-4953-ADD3-EC2C12D52978}" srcId="{45260E2F-70F7-4B21-9AD9-B9372AAA230C}" destId="{DF6EE5B5-EA3C-4DEC-9034-4C80D286EEF3}" srcOrd="0" destOrd="0" parTransId="{07627937-DBB6-4774-985E-713569BCF927}" sibTransId="{1DC63304-76B5-4DA5-A56F-FF9C8EB5FBBA}"/>
    <dgm:cxn modelId="{B10800C4-A150-4C0E-BD9E-E68CB6E807F2}" type="presOf" srcId="{D5278D23-91BC-4E8B-8ECB-414E0792D8B0}" destId="{3F128B4F-49F9-4E09-BF75-1FA6983A2378}" srcOrd="1" destOrd="0" presId="urn:microsoft.com/office/officeart/2005/8/layout/hierarchy2"/>
    <dgm:cxn modelId="{23ED41A3-53B8-42AF-A109-8D62B702A80D}" type="presOf" srcId="{B81BC085-61EF-4A96-BC4C-25A118E2B09A}" destId="{E451B083-31B3-45E4-955F-E1CE23E4A01E}" srcOrd="0" destOrd="0" presId="urn:microsoft.com/office/officeart/2005/8/layout/hierarchy2"/>
    <dgm:cxn modelId="{7AEE9E67-04F6-4ECD-BDFB-5DECD7951C3F}" type="presOf" srcId="{C883AACA-4BBE-49A7-AC14-9D3D4729B3F3}" destId="{557998AC-14F6-481B-9A5E-C9DAF980F03A}" srcOrd="0" destOrd="0" presId="urn:microsoft.com/office/officeart/2005/8/layout/hierarchy2"/>
    <dgm:cxn modelId="{F4651FAB-8CD3-4637-B408-1EB97044CF88}" type="presOf" srcId="{D3D5A62F-293A-451A-9406-5BD63655A7AA}" destId="{4BFFA208-7113-4C37-BA3B-323CA8DB3A38}" srcOrd="0" destOrd="0" presId="urn:microsoft.com/office/officeart/2005/8/layout/hierarchy2"/>
    <dgm:cxn modelId="{BF85C70B-530D-42A6-A904-101CCE733B96}" type="presOf" srcId="{D5278D23-91BC-4E8B-8ECB-414E0792D8B0}" destId="{A49F357D-5E24-40AC-BB74-A2E59E9D7078}" srcOrd="0" destOrd="0" presId="urn:microsoft.com/office/officeart/2005/8/layout/hierarchy2"/>
    <dgm:cxn modelId="{739C099A-E68C-438E-8504-8BC0A955308D}" type="presOf" srcId="{8DE92431-502C-433F-BB9C-C3905A9524FA}" destId="{487F1B36-7342-4B0B-B9E0-D2615E3E099B}" srcOrd="0" destOrd="0" presId="urn:microsoft.com/office/officeart/2005/8/layout/hierarchy2"/>
    <dgm:cxn modelId="{B5CFC324-5C74-495A-B70F-262607035C88}" type="presOf" srcId="{E8CED358-AD4E-40A0-BFBE-A03DB16244E8}" destId="{0D491411-18D4-46C4-BC0B-72C3F9F3C1A8}" srcOrd="0" destOrd="0" presId="urn:microsoft.com/office/officeart/2005/8/layout/hierarchy2"/>
    <dgm:cxn modelId="{4548FCC2-76EB-4349-B9F7-72B44FA3DB85}" srcId="{22E6E883-729A-48CE-B38F-6D11768AB3D7}" destId="{5B971B15-7CB8-4B8D-9F12-E3E3ED0D70ED}" srcOrd="3" destOrd="0" parTransId="{9F026710-43A1-4AF3-B959-A63CD856E100}" sibTransId="{2DC5D0D4-0A55-4FEC-83CB-BEB0DAF95A46}"/>
    <dgm:cxn modelId="{8194B90D-1D04-4EA9-9920-8B8C3A0CF20D}" type="presOf" srcId="{464E9CE3-47EB-4FA3-AD37-F4065BC2AC60}" destId="{EA2A848C-B717-4B87-AE43-7611676EDF43}" srcOrd="1" destOrd="0" presId="urn:microsoft.com/office/officeart/2005/8/layout/hierarchy2"/>
    <dgm:cxn modelId="{C379DF32-2269-4338-B8D0-70312BA0E312}" type="presOf" srcId="{B2B70205-4E98-4E52-B2F1-2DCE84A15161}" destId="{C84FD762-2A9D-4BE4-90D9-BC0908B2DEDF}" srcOrd="0" destOrd="0" presId="urn:microsoft.com/office/officeart/2005/8/layout/hierarchy2"/>
    <dgm:cxn modelId="{69FD2755-D354-4F44-B552-E20272FB5672}" type="presOf" srcId="{41275FFA-7F75-438F-A89A-982451DC93FC}" destId="{B881564E-78AB-4009-B29D-537408EC28AA}" srcOrd="0" destOrd="0" presId="urn:microsoft.com/office/officeart/2005/8/layout/hierarchy2"/>
    <dgm:cxn modelId="{7DF466C9-859A-4EF3-A761-C834CE0A6460}" type="presOf" srcId="{9666AEF2-1B91-4E58-B3AA-74D43C7A1335}" destId="{FE896166-6DFA-486C-B964-30F8312ACA0E}" srcOrd="0" destOrd="0" presId="urn:microsoft.com/office/officeart/2005/8/layout/hierarchy2"/>
    <dgm:cxn modelId="{9F14A9A5-F14F-4E3D-A855-5D8BC9A0B329}" type="presOf" srcId="{07627937-DBB6-4774-985E-713569BCF927}" destId="{FBD7975A-42D8-40FF-AB2D-17F6DC36BEE5}" srcOrd="0" destOrd="0" presId="urn:microsoft.com/office/officeart/2005/8/layout/hierarchy2"/>
    <dgm:cxn modelId="{B497C353-61B0-4EF3-BE22-AA7EC79F52B2}" type="presOf" srcId="{6F57E817-6C2D-49B8-907A-25E1C8DAB383}" destId="{C3678B4B-16F9-476B-A694-CC252B395F68}" srcOrd="1" destOrd="0" presId="urn:microsoft.com/office/officeart/2005/8/layout/hierarchy2"/>
    <dgm:cxn modelId="{8FE3BBB8-85BC-4941-BE4D-B86BB509223D}" type="presOf" srcId="{D4C01799-AB17-402B-AD84-6EDEAC6198DE}" destId="{6A355C77-833D-4382-9CA6-3B6A5EA6E81C}" srcOrd="0" destOrd="0" presId="urn:microsoft.com/office/officeart/2005/8/layout/hierarchy2"/>
    <dgm:cxn modelId="{9533FC0E-37FF-4613-9CF9-4F3BDEC9016D}" type="presOf" srcId="{6F57E817-6C2D-49B8-907A-25E1C8DAB383}" destId="{67526ADF-69C8-477E-BBCD-04B4E16BEB04}" srcOrd="0" destOrd="0" presId="urn:microsoft.com/office/officeart/2005/8/layout/hierarchy2"/>
    <dgm:cxn modelId="{78B1E83C-009C-491B-91B3-40FEDC125B18}" type="presOf" srcId="{2C20B3D4-3723-4F08-BDDE-061FAA6860C4}" destId="{01D5A708-0783-474E-AA33-C1FC15F89B70}" srcOrd="0" destOrd="0" presId="urn:microsoft.com/office/officeart/2005/8/layout/hierarchy2"/>
    <dgm:cxn modelId="{E19327A4-7B19-4503-BD09-6C77D6D1F18E}" type="presOf" srcId="{4BA56D18-6AAE-4D1E-844C-665E3E40C881}" destId="{A56840D1-4BB6-4515-A62C-3DA9D041B60C}" srcOrd="0" destOrd="0" presId="urn:microsoft.com/office/officeart/2005/8/layout/hierarchy2"/>
    <dgm:cxn modelId="{A0299DC3-BF46-4789-A180-58FC084D0F1B}" type="presOf" srcId="{F75631D5-0245-4751-804A-E7DA7BBF10C7}" destId="{E8CB4475-692C-4629-A47E-0378AB021857}" srcOrd="0" destOrd="0" presId="urn:microsoft.com/office/officeart/2005/8/layout/hierarchy2"/>
    <dgm:cxn modelId="{6BF4A50B-8F82-44B7-8CA4-3F9BA14D0136}" srcId="{22E6E883-729A-48CE-B38F-6D11768AB3D7}" destId="{D52DEE11-8451-4FF5-BEC1-126AE4D3F472}" srcOrd="1" destOrd="0" parTransId="{B6CF8217-EBA2-46C4-89E9-238DD0061A54}" sibTransId="{E2039F43-187E-43EE-823E-5504ACB24C6F}"/>
    <dgm:cxn modelId="{18D0D2BC-C310-4C51-90EA-D3A5E31C34C6}" type="presOf" srcId="{4BC54EBD-57B8-4A44-ADA0-F73D24EB858A}" destId="{8C09F4DC-DB69-46BF-8697-24B116E0B6D6}" srcOrd="0" destOrd="0" presId="urn:microsoft.com/office/officeart/2005/8/layout/hierarchy2"/>
    <dgm:cxn modelId="{0C536EB8-6349-4CE1-8054-B34E758F8B4B}" type="presOf" srcId="{D52DEE11-8451-4FF5-BEC1-126AE4D3F472}" destId="{EAD9D8F3-3A5F-4EB4-8D08-288C3342AA7B}" srcOrd="0" destOrd="0" presId="urn:microsoft.com/office/officeart/2005/8/layout/hierarchy2"/>
    <dgm:cxn modelId="{FF11EA39-8243-4240-A872-CC054AFA91E8}" type="presOf" srcId="{578B8677-D09C-44D3-820F-7E3D9DC5A375}" destId="{11DC620E-98C0-4485-89BE-03F536942652}" srcOrd="1" destOrd="0" presId="urn:microsoft.com/office/officeart/2005/8/layout/hierarchy2"/>
    <dgm:cxn modelId="{6ECEF849-AC03-4567-BE81-54CB4C316722}" srcId="{4BC54EBD-57B8-4A44-ADA0-F73D24EB858A}" destId="{D3D5A62F-293A-451A-9406-5BD63655A7AA}" srcOrd="0" destOrd="0" parTransId="{12E1E17F-2166-442B-B753-8058D81BAD32}" sibTransId="{0C9553F5-DF93-4FC9-9901-569857BEBA5E}"/>
    <dgm:cxn modelId="{36292C93-E492-4751-BE16-FF5A36D07BFA}" type="presOf" srcId="{FFAE7C48-8D8C-4BAF-94FA-1F039E859379}" destId="{C85D0E9C-B3D3-4BEC-B82E-27179C8EED1D}" srcOrd="0" destOrd="0" presId="urn:microsoft.com/office/officeart/2005/8/layout/hierarchy2"/>
    <dgm:cxn modelId="{1F24E04F-A09F-48EC-A74B-B4DE6396302D}" type="presOf" srcId="{B0FE49C3-6729-47E0-96F2-167CE73879CF}" destId="{B28F1DE5-B1D4-4119-BF92-55F6BD459C2E}" srcOrd="0" destOrd="0" presId="urn:microsoft.com/office/officeart/2005/8/layout/hierarchy2"/>
    <dgm:cxn modelId="{6BDC84B6-B216-48EA-B8C0-F8AA130BE59F}" type="presOf" srcId="{4A5C6734-6D00-4578-94B7-1C4FD4514225}" destId="{84AFCED0-DDE0-401B-A4CB-B1FC7430C0F3}" srcOrd="1" destOrd="0" presId="urn:microsoft.com/office/officeart/2005/8/layout/hierarchy2"/>
    <dgm:cxn modelId="{E81E883B-010E-4059-8EED-5A83016B3CEC}" srcId="{DF6EE5B5-EA3C-4DEC-9034-4C80D286EEF3}" destId="{C44C75C8-36C4-43AC-987C-73CF21A12927}" srcOrd="0" destOrd="0" parTransId="{8AB1D309-5C37-47A3-A028-BFCB14D67F83}" sibTransId="{A5962D4C-2042-442A-BF32-2C8A79D45360}"/>
    <dgm:cxn modelId="{07FB6AD7-488C-494F-A748-D489BDEB4A1F}" type="presOf" srcId="{4B3C2EAF-58F8-4726-80B9-5BE3D262536D}" destId="{D113B82C-44FF-44DA-980B-92178F248C5D}" srcOrd="1" destOrd="0" presId="urn:microsoft.com/office/officeart/2005/8/layout/hierarchy2"/>
    <dgm:cxn modelId="{BBF6B376-FCD1-4E56-8CA1-644E8E8B8D9C}" type="presOf" srcId="{32A5241D-28B3-4D03-B243-D6FEE5662DC2}" destId="{D26B1511-8325-4AB2-9405-608F91F7526A}" srcOrd="0" destOrd="0" presId="urn:microsoft.com/office/officeart/2005/8/layout/hierarchy2"/>
    <dgm:cxn modelId="{EED8886E-5EAD-4E33-A54B-3E2E27D3D27D}" srcId="{C44C75C8-36C4-43AC-987C-73CF21A12927}" destId="{F17DA2D4-1712-4F29-B129-4C9057B34FC2}" srcOrd="2" destOrd="0" parTransId="{DA26E7FB-B93A-4BB0-8EDE-2835414462DE}" sibTransId="{5879AB1C-7A9B-4842-8730-57816610E98E}"/>
    <dgm:cxn modelId="{CB464951-D677-48A4-B10E-FDDF96A8519A}" type="presOf" srcId="{17230CFE-C6F9-4FF6-8533-48261CA3E19E}" destId="{5133AB79-DA3C-4840-A332-433CC30192F9}" srcOrd="0" destOrd="0" presId="urn:microsoft.com/office/officeart/2005/8/layout/hierarchy2"/>
    <dgm:cxn modelId="{068D60CA-7086-45BB-8FC3-B2B211988163}" srcId="{22E6E883-729A-48CE-B38F-6D11768AB3D7}" destId="{1358C61F-B143-40C1-B47E-3AA52A94B0BA}" srcOrd="0" destOrd="0" parTransId="{6F57E817-6C2D-49B8-907A-25E1C8DAB383}" sibTransId="{CC52DCD2-5336-43CA-8F3D-CD57C35087F2}"/>
    <dgm:cxn modelId="{72D65CF1-FDDF-4256-BFAB-681CAF887F22}" srcId="{953E84D1-8BC6-448E-BC94-4D89ACF127AF}" destId="{46B3DC93-59CF-418A-98AC-BAF5A9A13029}" srcOrd="0" destOrd="0" parTransId="{8DE92431-502C-433F-BB9C-C3905A9524FA}" sibTransId="{2F505A12-C504-40FA-ACA5-F3C371CE4DB9}"/>
    <dgm:cxn modelId="{0230E362-1F61-4444-880A-92F2715209C8}" type="presOf" srcId="{46B3DC93-59CF-418A-98AC-BAF5A9A13029}" destId="{F37CC694-C107-41AB-BE36-0A9BA1BFD1F3}" srcOrd="0" destOrd="0" presId="urn:microsoft.com/office/officeart/2005/8/layout/hierarchy2"/>
    <dgm:cxn modelId="{6A3A316C-6AD9-4753-AEF3-B688C9302F68}" srcId="{D4C01799-AB17-402B-AD84-6EDEAC6198DE}" destId="{C66B81E1-CB97-44E6-AD5A-08B826946C47}" srcOrd="0" destOrd="0" parTransId="{41275FFA-7F75-438F-A89A-982451DC93FC}" sibTransId="{497C3F75-420D-4AB4-B154-4E162E6854B1}"/>
    <dgm:cxn modelId="{2069B9CA-E09A-4C59-AACB-8D192D21CC7A}" type="presOf" srcId="{45260E2F-70F7-4B21-9AD9-B9372AAA230C}" destId="{8D0F30A3-02FC-4E01-8E5F-C9DED21C5D6E}" srcOrd="0" destOrd="0" presId="urn:microsoft.com/office/officeart/2005/8/layout/hierarchy2"/>
    <dgm:cxn modelId="{653760BD-D492-406D-80AE-58FA1CB1F6E8}" type="presOf" srcId="{092F634F-6D5A-4CC9-AA57-163AF2471465}" destId="{87277229-47E4-478D-8417-5A3DB16218AD}" srcOrd="0" destOrd="0" presId="urn:microsoft.com/office/officeart/2005/8/layout/hierarchy2"/>
    <dgm:cxn modelId="{722C7C7B-7E87-4DB6-B43A-951C04398D6D}" srcId="{C883AACA-4BBE-49A7-AC14-9D3D4729B3F3}" destId="{CAC6EB47-2456-44CF-84C2-D7EB9F89DFE3}" srcOrd="0" destOrd="0" parTransId="{E7833C6D-A463-41F1-8783-D04005181CDD}" sibTransId="{A0AF19FA-FA29-41B6-9DA7-F0A95367909D}"/>
    <dgm:cxn modelId="{BD3535BD-6F65-4794-A300-8BAB6E41EA2C}" type="presOf" srcId="{4B3C2EAF-58F8-4726-80B9-5BE3D262536D}" destId="{5B31B677-9055-414D-89CD-C11F055C950B}" srcOrd="0" destOrd="0" presId="urn:microsoft.com/office/officeart/2005/8/layout/hierarchy2"/>
    <dgm:cxn modelId="{C8350F14-B299-4E7B-A87B-983CD288D3D8}" type="presOf" srcId="{CAB922D4-4831-4E37-8782-9E607106CA6B}" destId="{4815DDA0-EBF9-4559-80D9-E6612ED724C5}" srcOrd="1" destOrd="0" presId="urn:microsoft.com/office/officeart/2005/8/layout/hierarchy2"/>
    <dgm:cxn modelId="{72EE9B30-C7F9-46A3-B113-165BC269951C}" type="presOf" srcId="{C2ED2A9B-938B-4D71-A146-343B04A3A67E}" destId="{4A7CDBB9-804D-498A-9832-28DE71A04AC5}" srcOrd="0" destOrd="0" presId="urn:microsoft.com/office/officeart/2005/8/layout/hierarchy2"/>
    <dgm:cxn modelId="{5673402E-BD48-434F-A616-1790FC989FB0}" type="presOf" srcId="{F17DA2D4-1712-4F29-B129-4C9057B34FC2}" destId="{A538CF78-FD70-4982-BB87-CD72AE4297C6}" srcOrd="0" destOrd="0" presId="urn:microsoft.com/office/officeart/2005/8/layout/hierarchy2"/>
    <dgm:cxn modelId="{C3ADFB86-42E2-48C2-B8AB-5A9EEF624CED}" type="presOf" srcId="{E7833C6D-A463-41F1-8783-D04005181CDD}" destId="{77ED9F30-88E4-493C-AA84-16EAF4E900FB}" srcOrd="0" destOrd="0" presId="urn:microsoft.com/office/officeart/2005/8/layout/hierarchy2"/>
    <dgm:cxn modelId="{3D21E126-A5D0-4ADC-8B59-7EA5FFACAA37}" type="presOf" srcId="{CAC6EB47-2456-44CF-84C2-D7EB9F89DFE3}" destId="{DB9D6979-7232-4D59-9019-319FD81FBB03}" srcOrd="0" destOrd="0" presId="urn:microsoft.com/office/officeart/2005/8/layout/hierarchy2"/>
    <dgm:cxn modelId="{5FB9931A-6472-448F-A908-EB581332D1A8}" srcId="{CAC6EB47-2456-44CF-84C2-D7EB9F89DFE3}" destId="{4BA56D18-6AAE-4D1E-844C-665E3E40C881}" srcOrd="0" destOrd="0" parTransId="{B2B70205-4E98-4E52-B2F1-2DCE84A15161}" sibTransId="{FE4C9D16-EF9A-4176-BCB3-69C94CA3478B}"/>
    <dgm:cxn modelId="{937BD852-608D-44EE-82BA-F504C75BED2C}" type="presOf" srcId="{B6CF8217-EBA2-46C4-89E9-238DD0061A54}" destId="{07A4A10D-17C3-4F80-A1BC-9146F2292861}" srcOrd="1" destOrd="0" presId="urn:microsoft.com/office/officeart/2005/8/layout/hierarchy2"/>
    <dgm:cxn modelId="{1772F613-6346-4185-8D6C-204BB325114D}" type="presOf" srcId="{DA26E7FB-B93A-4BB0-8EDE-2835414462DE}" destId="{61879725-6772-46B8-9A6C-A1FABD38BB0A}" srcOrd="0" destOrd="0" presId="urn:microsoft.com/office/officeart/2005/8/layout/hierarchy2"/>
    <dgm:cxn modelId="{E22EF682-1B81-4806-8529-9EB0A1C263D4}" type="presOf" srcId="{4A28746D-6CAD-4498-AA96-8F045A27CEC4}" destId="{D1B4DE7A-80F3-49D0-A870-046D74917370}" srcOrd="0" destOrd="0" presId="urn:microsoft.com/office/officeart/2005/8/layout/hierarchy2"/>
    <dgm:cxn modelId="{507CC750-7B66-40FF-AEAC-559577C145BE}" type="presOf" srcId="{8DE92431-502C-433F-BB9C-C3905A9524FA}" destId="{3BF6E2FD-D30C-4439-9407-BDD4291C0AB1}" srcOrd="1" destOrd="0" presId="urn:microsoft.com/office/officeart/2005/8/layout/hierarchy2"/>
    <dgm:cxn modelId="{B17A5A4A-9AA4-4655-A09D-9A84296075AE}" type="presOf" srcId="{4A5C6734-6D00-4578-94B7-1C4FD4514225}" destId="{A28074D5-D6D5-412B-B9F6-8D963ED414C0}" srcOrd="0" destOrd="0" presId="urn:microsoft.com/office/officeart/2005/8/layout/hierarchy2"/>
    <dgm:cxn modelId="{CB31E796-2265-45E4-97D1-F33036CFD89B}" type="presOf" srcId="{C3C9FFD3-6FF0-49D3-B6A2-F147D3244E1B}" destId="{735D2B42-F4F5-4774-AE65-10EB49DC7A95}" srcOrd="0" destOrd="0" presId="urn:microsoft.com/office/officeart/2005/8/layout/hierarchy2"/>
    <dgm:cxn modelId="{E860749E-7916-4F7C-82C2-4360ABBE1614}" type="presOf" srcId="{899CD52D-AAFD-4C29-8B7F-8B84FDF505FB}" destId="{90267468-8E6D-460E-BC88-520B5F430773}" srcOrd="0" destOrd="0" presId="urn:microsoft.com/office/officeart/2005/8/layout/hierarchy2"/>
    <dgm:cxn modelId="{B71113DB-7C53-4D06-892C-C949A3C92283}" srcId="{D0B2AD00-36D9-4489-8C82-B7F1500295B0}" destId="{32A5241D-28B3-4D03-B243-D6FEE5662DC2}" srcOrd="0" destOrd="0" parTransId="{B1B8BB4A-A4D3-47A2-A88E-67A3C4A8A241}" sibTransId="{33689D71-B1DB-4DC7-8F3D-1307FC2FD413}"/>
    <dgm:cxn modelId="{8A278A39-54F5-4A94-BB65-3CF2A8F13D4E}" type="presOf" srcId="{B6224763-3247-41A6-872E-D5ACE3E27F19}" destId="{4C6F9E4C-4ED4-4729-AFEC-97A6A9512590}" srcOrd="1" destOrd="0" presId="urn:microsoft.com/office/officeart/2005/8/layout/hierarchy2"/>
    <dgm:cxn modelId="{714AD411-5E18-4CF7-B325-AFC27B27B323}" type="presOf" srcId="{578B8677-D09C-44D3-820F-7E3D9DC5A375}" destId="{D0F7FF39-2C50-4F62-BB11-F5DE907D2898}" srcOrd="0" destOrd="0" presId="urn:microsoft.com/office/officeart/2005/8/layout/hierarchy2"/>
    <dgm:cxn modelId="{53591F59-7D33-4972-9E65-9AF5F8661D3A}" type="presOf" srcId="{41275FFA-7F75-438F-A89A-982451DC93FC}" destId="{BD6BED32-F467-43F7-B14F-0A5251013CAA}" srcOrd="1" destOrd="0" presId="urn:microsoft.com/office/officeart/2005/8/layout/hierarchy2"/>
    <dgm:cxn modelId="{D93E3DF5-892C-40F2-95DB-6D3E9315E62B}" type="presOf" srcId="{59A64AB4-E535-41DA-8A5C-5FB871A4DD61}" destId="{D5967B19-A492-4736-9BFA-8B2DD6B50066}" srcOrd="1" destOrd="0" presId="urn:microsoft.com/office/officeart/2005/8/layout/hierarchy2"/>
    <dgm:cxn modelId="{0EE1F1A1-C2B6-499F-AFD5-9A73EB496D85}" type="presOf" srcId="{464E9CE3-47EB-4FA3-AD37-F4065BC2AC60}" destId="{1C150E01-ADF0-4B12-9044-92ACACFECF36}" srcOrd="0" destOrd="0" presId="urn:microsoft.com/office/officeart/2005/8/layout/hierarchy2"/>
    <dgm:cxn modelId="{A7332E6B-C7BE-483C-820A-84FE7C47E1E8}" srcId="{5B971B15-7CB8-4B8D-9F12-E3E3ED0D70ED}" destId="{5B67815E-A08A-4719-9BBD-1D4B37F063D5}" srcOrd="1" destOrd="0" parTransId="{4B3C2EAF-58F8-4726-80B9-5BE3D262536D}" sibTransId="{6E5C4021-70C3-4032-A6DA-4E36987323F6}"/>
    <dgm:cxn modelId="{4BD1B59A-67EE-4649-92B1-994E2EC51285}" srcId="{E8CED358-AD4E-40A0-BFBE-A03DB16244E8}" destId="{953E84D1-8BC6-448E-BC94-4D89ACF127AF}" srcOrd="0" destOrd="0" parTransId="{42A45003-4800-4EA7-B680-73AE643F8B16}" sibTransId="{58996E43-30BD-4048-B8E5-EE4C0EEB48A9}"/>
    <dgm:cxn modelId="{447D4314-C8F5-4013-A981-E09B26CC31D3}" type="presOf" srcId="{D0B2AD00-36D9-4489-8C82-B7F1500295B0}" destId="{24264456-0CD2-45B1-A01A-955A706FBBFB}" srcOrd="0" destOrd="0" presId="urn:microsoft.com/office/officeart/2005/8/layout/hierarchy2"/>
    <dgm:cxn modelId="{16D5F98F-12FA-4DD8-AE27-D26E302FC574}" type="presOf" srcId="{2103D881-736B-4C2B-AE06-C8406CF873C2}" destId="{0A4E2680-0CC8-4091-A109-BB156E13AA7B}" srcOrd="0" destOrd="0" presId="urn:microsoft.com/office/officeart/2005/8/layout/hierarchy2"/>
    <dgm:cxn modelId="{1A8DC8EB-D0DF-4EA2-9841-19988CBBD465}" srcId="{899CD52D-AAFD-4C29-8B7F-8B84FDF505FB}" destId="{4BC54EBD-57B8-4A44-ADA0-F73D24EB858A}" srcOrd="1" destOrd="0" parTransId="{2103D881-736B-4C2B-AE06-C8406CF873C2}" sibTransId="{410FA75E-C270-481D-B6E5-4AF88CF8F95F}"/>
    <dgm:cxn modelId="{1787DEB5-FC3A-47B4-AD22-09CFA1A57B97}" type="presOf" srcId="{42A45003-4800-4EA7-B680-73AE643F8B16}" destId="{4D4DD9EF-A49E-4FE9-963D-EA8DB4C22E34}" srcOrd="0" destOrd="0" presId="urn:microsoft.com/office/officeart/2005/8/layout/hierarchy2"/>
    <dgm:cxn modelId="{EF963E5C-6C41-4EFF-A75F-49B602873AAF}" type="presOf" srcId="{C5C19060-3BD8-4B2B-B474-3686EF1F6D98}" destId="{A5D75795-F0C4-4BE3-9608-C69B3151BDBA}" srcOrd="0" destOrd="0" presId="urn:microsoft.com/office/officeart/2005/8/layout/hierarchy2"/>
    <dgm:cxn modelId="{C1CEFD03-E923-4D95-87F6-88CEA7F5AF29}" type="presOf" srcId="{B6CF8217-EBA2-46C4-89E9-238DD0061A54}" destId="{4D1AAAB7-0951-4A5B-A135-CE864DD4A241}" srcOrd="0" destOrd="0" presId="urn:microsoft.com/office/officeart/2005/8/layout/hierarchy2"/>
    <dgm:cxn modelId="{0FB3588D-6D5D-4822-A98C-13BCE3B34D80}" type="presOf" srcId="{C5C19060-3BD8-4B2B-B474-3686EF1F6D98}" destId="{4DC67298-EE51-496A-B5C9-EF332A6D807B}" srcOrd="1" destOrd="0" presId="urn:microsoft.com/office/officeart/2005/8/layout/hierarchy2"/>
    <dgm:cxn modelId="{CB768653-437A-4275-A17D-675345BF9B4E}" type="presOf" srcId="{C44C75C8-36C4-43AC-987C-73CF21A12927}" destId="{1943BD55-7070-4D5B-B1E5-570A8B02EB5D}" srcOrd="0" destOrd="0" presId="urn:microsoft.com/office/officeart/2005/8/layout/hierarchy2"/>
    <dgm:cxn modelId="{A8728358-FBE8-4779-B6AE-65EC1ED016BB}" type="presOf" srcId="{22E6E883-729A-48CE-B38F-6D11768AB3D7}" destId="{646C864B-C43B-4988-AF10-EA015426A6B9}" srcOrd="0" destOrd="0" presId="urn:microsoft.com/office/officeart/2005/8/layout/hierarchy2"/>
    <dgm:cxn modelId="{BFA34C88-9237-47EA-98F5-9369B9623E1C}" type="presParOf" srcId="{AF121F0F-C937-4F76-B9C0-AFB24164C875}" destId="{4F6ECFCB-875F-457A-8825-2B82F9E78FCD}" srcOrd="0" destOrd="0" presId="urn:microsoft.com/office/officeart/2005/8/layout/hierarchy2"/>
    <dgm:cxn modelId="{DEB2D11C-3A7F-4EC1-B30E-4A9C707B31CB}" type="presParOf" srcId="{4F6ECFCB-875F-457A-8825-2B82F9E78FCD}" destId="{646C864B-C43B-4988-AF10-EA015426A6B9}" srcOrd="0" destOrd="0" presId="urn:microsoft.com/office/officeart/2005/8/layout/hierarchy2"/>
    <dgm:cxn modelId="{E96FF5E6-C840-41EC-AE08-B95D7073E0BC}" type="presParOf" srcId="{4F6ECFCB-875F-457A-8825-2B82F9E78FCD}" destId="{D368CC5E-CDD5-4CB4-95FB-B7B56B4096E3}" srcOrd="1" destOrd="0" presId="urn:microsoft.com/office/officeart/2005/8/layout/hierarchy2"/>
    <dgm:cxn modelId="{6D753491-663D-47A4-ADF4-440DB5852543}" type="presParOf" srcId="{D368CC5E-CDD5-4CB4-95FB-B7B56B4096E3}" destId="{67526ADF-69C8-477E-BBCD-04B4E16BEB04}" srcOrd="0" destOrd="0" presId="urn:microsoft.com/office/officeart/2005/8/layout/hierarchy2"/>
    <dgm:cxn modelId="{59D55F39-8516-42EA-9382-E8C9A5174E3A}" type="presParOf" srcId="{67526ADF-69C8-477E-BBCD-04B4E16BEB04}" destId="{C3678B4B-16F9-476B-A694-CC252B395F68}" srcOrd="0" destOrd="0" presId="urn:microsoft.com/office/officeart/2005/8/layout/hierarchy2"/>
    <dgm:cxn modelId="{C0AFA8F3-483D-4707-860B-BDD869B849FF}" type="presParOf" srcId="{D368CC5E-CDD5-4CB4-95FB-B7B56B4096E3}" destId="{B816FAA6-4193-4223-80BF-6FF6D0C2E796}" srcOrd="1" destOrd="0" presId="urn:microsoft.com/office/officeart/2005/8/layout/hierarchy2"/>
    <dgm:cxn modelId="{09BB27DE-638D-4F89-A86A-29C93DFA060F}" type="presParOf" srcId="{B816FAA6-4193-4223-80BF-6FF6D0C2E796}" destId="{ED085AAB-E74D-431C-A92A-9538A6564A37}" srcOrd="0" destOrd="0" presId="urn:microsoft.com/office/officeart/2005/8/layout/hierarchy2"/>
    <dgm:cxn modelId="{CEB6033B-5A70-4291-96FE-3ADE4057DC7D}" type="presParOf" srcId="{B816FAA6-4193-4223-80BF-6FF6D0C2E796}" destId="{F0A18ABF-509C-46ED-AA54-DBAF8375BE74}" srcOrd="1" destOrd="0" presId="urn:microsoft.com/office/officeart/2005/8/layout/hierarchy2"/>
    <dgm:cxn modelId="{8DEE8B24-3E09-41E3-A0ED-41C4735B6D02}" type="presParOf" srcId="{D368CC5E-CDD5-4CB4-95FB-B7B56B4096E3}" destId="{4D1AAAB7-0951-4A5B-A135-CE864DD4A241}" srcOrd="2" destOrd="0" presId="urn:microsoft.com/office/officeart/2005/8/layout/hierarchy2"/>
    <dgm:cxn modelId="{7C4C5664-80D6-44D6-A01F-DD853C8945B2}" type="presParOf" srcId="{4D1AAAB7-0951-4A5B-A135-CE864DD4A241}" destId="{07A4A10D-17C3-4F80-A1BC-9146F2292861}" srcOrd="0" destOrd="0" presId="urn:microsoft.com/office/officeart/2005/8/layout/hierarchy2"/>
    <dgm:cxn modelId="{D177FA86-4A11-4B98-82D2-AE776371668C}" type="presParOf" srcId="{D368CC5E-CDD5-4CB4-95FB-B7B56B4096E3}" destId="{34E25966-D459-4CAA-B7C4-532685AC8147}" srcOrd="3" destOrd="0" presId="urn:microsoft.com/office/officeart/2005/8/layout/hierarchy2"/>
    <dgm:cxn modelId="{10B3D990-73DD-48AA-9D4C-92FDC5341C6C}" type="presParOf" srcId="{34E25966-D459-4CAA-B7C4-532685AC8147}" destId="{EAD9D8F3-3A5F-4EB4-8D08-288C3342AA7B}" srcOrd="0" destOrd="0" presId="urn:microsoft.com/office/officeart/2005/8/layout/hierarchy2"/>
    <dgm:cxn modelId="{92496DBA-6C3D-4035-8F55-6A5BDE3A87BB}" type="presParOf" srcId="{34E25966-D459-4CAA-B7C4-532685AC8147}" destId="{2BCE692C-5933-4D3E-8E37-D7B941524E20}" srcOrd="1" destOrd="0" presId="urn:microsoft.com/office/officeart/2005/8/layout/hierarchy2"/>
    <dgm:cxn modelId="{3680E4C1-066C-4F64-A3D6-E77CACA09FF6}" type="presParOf" srcId="{D368CC5E-CDD5-4CB4-95FB-B7B56B4096E3}" destId="{A5D75795-F0C4-4BE3-9608-C69B3151BDBA}" srcOrd="4" destOrd="0" presId="urn:microsoft.com/office/officeart/2005/8/layout/hierarchy2"/>
    <dgm:cxn modelId="{E9A2329D-D438-4AC5-9EC5-8498B37E7F56}" type="presParOf" srcId="{A5D75795-F0C4-4BE3-9608-C69B3151BDBA}" destId="{4DC67298-EE51-496A-B5C9-EF332A6D807B}" srcOrd="0" destOrd="0" presId="urn:microsoft.com/office/officeart/2005/8/layout/hierarchy2"/>
    <dgm:cxn modelId="{FF8021C0-173F-4163-BFD7-190678E0A022}" type="presParOf" srcId="{D368CC5E-CDD5-4CB4-95FB-B7B56B4096E3}" destId="{737DB22F-47E1-4320-AA5B-5DB6A3426154}" srcOrd="5" destOrd="0" presId="urn:microsoft.com/office/officeart/2005/8/layout/hierarchy2"/>
    <dgm:cxn modelId="{97051744-0098-4D87-BAA6-658882BCA02D}" type="presParOf" srcId="{737DB22F-47E1-4320-AA5B-5DB6A3426154}" destId="{557998AC-14F6-481B-9A5E-C9DAF980F03A}" srcOrd="0" destOrd="0" presId="urn:microsoft.com/office/officeart/2005/8/layout/hierarchy2"/>
    <dgm:cxn modelId="{FFAAD59A-431C-49B2-B067-CBB3D13D302F}" type="presParOf" srcId="{737DB22F-47E1-4320-AA5B-5DB6A3426154}" destId="{F18F87F9-24ED-457D-BF0B-207881BB948E}" srcOrd="1" destOrd="0" presId="urn:microsoft.com/office/officeart/2005/8/layout/hierarchy2"/>
    <dgm:cxn modelId="{F85AED2C-3447-4E9B-A16D-D5D3E856A2CB}" type="presParOf" srcId="{F18F87F9-24ED-457D-BF0B-207881BB948E}" destId="{77ED9F30-88E4-493C-AA84-16EAF4E900FB}" srcOrd="0" destOrd="0" presId="urn:microsoft.com/office/officeart/2005/8/layout/hierarchy2"/>
    <dgm:cxn modelId="{EC3DF4B7-930C-476B-9ED1-6B794ED69D7D}" type="presParOf" srcId="{77ED9F30-88E4-493C-AA84-16EAF4E900FB}" destId="{D1B96AE9-BB8B-4D17-A92A-9115E339DC31}" srcOrd="0" destOrd="0" presId="urn:microsoft.com/office/officeart/2005/8/layout/hierarchy2"/>
    <dgm:cxn modelId="{121BE737-3979-48B1-98A4-6AD1FCA6E1B7}" type="presParOf" srcId="{F18F87F9-24ED-457D-BF0B-207881BB948E}" destId="{690732BF-4C8F-4535-A249-35C86A50BB70}" srcOrd="1" destOrd="0" presId="urn:microsoft.com/office/officeart/2005/8/layout/hierarchy2"/>
    <dgm:cxn modelId="{A9FE2071-EC8E-462E-9B6F-8957929453F6}" type="presParOf" srcId="{690732BF-4C8F-4535-A249-35C86A50BB70}" destId="{DB9D6979-7232-4D59-9019-319FD81FBB03}" srcOrd="0" destOrd="0" presId="urn:microsoft.com/office/officeart/2005/8/layout/hierarchy2"/>
    <dgm:cxn modelId="{C77F6812-78B4-44D7-B07A-3B5A401E9DB3}" type="presParOf" srcId="{690732BF-4C8F-4535-A249-35C86A50BB70}" destId="{1DEF7535-F5E0-48E6-ADA5-BD154E480CC7}" srcOrd="1" destOrd="0" presId="urn:microsoft.com/office/officeart/2005/8/layout/hierarchy2"/>
    <dgm:cxn modelId="{D0BE9D16-F235-45CA-BAF2-24916C7C67CF}" type="presParOf" srcId="{1DEF7535-F5E0-48E6-ADA5-BD154E480CC7}" destId="{C84FD762-2A9D-4BE4-90D9-BC0908B2DEDF}" srcOrd="0" destOrd="0" presId="urn:microsoft.com/office/officeart/2005/8/layout/hierarchy2"/>
    <dgm:cxn modelId="{57D8EC38-5237-4851-BAFB-2AD10C773858}" type="presParOf" srcId="{C84FD762-2A9D-4BE4-90D9-BC0908B2DEDF}" destId="{BE254BAB-4AAE-45B8-A9D0-BB5E439EB084}" srcOrd="0" destOrd="0" presId="urn:microsoft.com/office/officeart/2005/8/layout/hierarchy2"/>
    <dgm:cxn modelId="{FA9BC840-532A-450B-B9C9-05698ED599AC}" type="presParOf" srcId="{1DEF7535-F5E0-48E6-ADA5-BD154E480CC7}" destId="{058679CC-B704-45FF-B3EF-BD41650F5B8A}" srcOrd="1" destOrd="0" presId="urn:microsoft.com/office/officeart/2005/8/layout/hierarchy2"/>
    <dgm:cxn modelId="{43B13698-F99E-460A-8CF3-FD5192377B0B}" type="presParOf" srcId="{058679CC-B704-45FF-B3EF-BD41650F5B8A}" destId="{A56840D1-4BB6-4515-A62C-3DA9D041B60C}" srcOrd="0" destOrd="0" presId="urn:microsoft.com/office/officeart/2005/8/layout/hierarchy2"/>
    <dgm:cxn modelId="{C748933A-AE35-4492-8164-4B692446731D}" type="presParOf" srcId="{058679CC-B704-45FF-B3EF-BD41650F5B8A}" destId="{B428EA2B-E13C-42A2-883C-B5DFD273F9B9}" srcOrd="1" destOrd="0" presId="urn:microsoft.com/office/officeart/2005/8/layout/hierarchy2"/>
    <dgm:cxn modelId="{F6424E40-C05D-492F-BEE4-7264DEA7CBE0}" type="presParOf" srcId="{F18F87F9-24ED-457D-BF0B-207881BB948E}" destId="{9F66D0AF-0F8D-4B69-A2DD-D74BB7EA9DE9}" srcOrd="2" destOrd="0" presId="urn:microsoft.com/office/officeart/2005/8/layout/hierarchy2"/>
    <dgm:cxn modelId="{F0E76832-287D-44BA-871E-5F93918F6523}" type="presParOf" srcId="{9F66D0AF-0F8D-4B69-A2DD-D74BB7EA9DE9}" destId="{DD0855C2-6495-4EEE-AF6B-9BDCD163DA24}" srcOrd="0" destOrd="0" presId="urn:microsoft.com/office/officeart/2005/8/layout/hierarchy2"/>
    <dgm:cxn modelId="{DFD2450D-B3F3-4751-9A74-66DD1012C775}" type="presParOf" srcId="{F18F87F9-24ED-457D-BF0B-207881BB948E}" destId="{2C37BD7E-3760-4AC0-BF10-61FD7EE2546C}" srcOrd="3" destOrd="0" presId="urn:microsoft.com/office/officeart/2005/8/layout/hierarchy2"/>
    <dgm:cxn modelId="{B4A068EE-5A9C-4069-9827-61C4DF5F9725}" type="presParOf" srcId="{2C37BD7E-3760-4AC0-BF10-61FD7EE2546C}" destId="{6A355C77-833D-4382-9CA6-3B6A5EA6E81C}" srcOrd="0" destOrd="0" presId="urn:microsoft.com/office/officeart/2005/8/layout/hierarchy2"/>
    <dgm:cxn modelId="{90BBB8D5-8A45-4480-8581-CDFB11F1B748}" type="presParOf" srcId="{2C37BD7E-3760-4AC0-BF10-61FD7EE2546C}" destId="{7B233424-7291-413D-B12A-DA0D2ABA0BD9}" srcOrd="1" destOrd="0" presId="urn:microsoft.com/office/officeart/2005/8/layout/hierarchy2"/>
    <dgm:cxn modelId="{D371F55D-44F1-4B2B-A05B-10F93A4796D8}" type="presParOf" srcId="{7B233424-7291-413D-B12A-DA0D2ABA0BD9}" destId="{B881564E-78AB-4009-B29D-537408EC28AA}" srcOrd="0" destOrd="0" presId="urn:microsoft.com/office/officeart/2005/8/layout/hierarchy2"/>
    <dgm:cxn modelId="{9781C390-15CB-461A-B572-0D38D4BE188F}" type="presParOf" srcId="{B881564E-78AB-4009-B29D-537408EC28AA}" destId="{BD6BED32-F467-43F7-B14F-0A5251013CAA}" srcOrd="0" destOrd="0" presId="urn:microsoft.com/office/officeart/2005/8/layout/hierarchy2"/>
    <dgm:cxn modelId="{CF33A288-B48F-4799-98D7-DED3485A227A}" type="presParOf" srcId="{7B233424-7291-413D-B12A-DA0D2ABA0BD9}" destId="{AC101F10-7C3D-4AC8-8D9D-0BE7D4ECB463}" srcOrd="1" destOrd="0" presId="urn:microsoft.com/office/officeart/2005/8/layout/hierarchy2"/>
    <dgm:cxn modelId="{F7BB5DEB-B9B3-4A6B-90AF-42E0A75ECD07}" type="presParOf" srcId="{AC101F10-7C3D-4AC8-8D9D-0BE7D4ECB463}" destId="{A046B73B-8E99-4D83-AF33-62996E3F404C}" srcOrd="0" destOrd="0" presId="urn:microsoft.com/office/officeart/2005/8/layout/hierarchy2"/>
    <dgm:cxn modelId="{09014870-F63B-404F-B918-E32559B29291}" type="presParOf" srcId="{AC101F10-7C3D-4AC8-8D9D-0BE7D4ECB463}" destId="{99BE8623-C759-4A31-A787-21616A8950E8}" srcOrd="1" destOrd="0" presId="urn:microsoft.com/office/officeart/2005/8/layout/hierarchy2"/>
    <dgm:cxn modelId="{2D03B13F-D0B9-46E6-9A46-B64DD06FF3C6}" type="presParOf" srcId="{D368CC5E-CDD5-4CB4-95FB-B7B56B4096E3}" destId="{3B8499D6-A695-423B-8CDB-2D0304CC06A0}" srcOrd="6" destOrd="0" presId="urn:microsoft.com/office/officeart/2005/8/layout/hierarchy2"/>
    <dgm:cxn modelId="{ABB41AC4-440C-4AD9-83A1-93F934BE3DD6}" type="presParOf" srcId="{3B8499D6-A695-423B-8CDB-2D0304CC06A0}" destId="{BADD6455-E101-4E24-B917-2F0315795FFD}" srcOrd="0" destOrd="0" presId="urn:microsoft.com/office/officeart/2005/8/layout/hierarchy2"/>
    <dgm:cxn modelId="{6019B26A-3B5B-452E-8DF3-784DE1E93476}" type="presParOf" srcId="{D368CC5E-CDD5-4CB4-95FB-B7B56B4096E3}" destId="{48749B73-11B3-4389-8853-C7D5AEA34D84}" srcOrd="7" destOrd="0" presId="urn:microsoft.com/office/officeart/2005/8/layout/hierarchy2"/>
    <dgm:cxn modelId="{A10B8A73-10DE-4823-9722-C2E50D08B3B2}" type="presParOf" srcId="{48749B73-11B3-4389-8853-C7D5AEA34D84}" destId="{066E932B-13EB-4593-8F95-7C4794E31EBF}" srcOrd="0" destOrd="0" presId="urn:microsoft.com/office/officeart/2005/8/layout/hierarchy2"/>
    <dgm:cxn modelId="{07C30C9F-24B1-471E-BED8-62BC0854530D}" type="presParOf" srcId="{48749B73-11B3-4389-8853-C7D5AEA34D84}" destId="{28D2DE2B-3B83-4542-BA05-A4B22762026E}" srcOrd="1" destOrd="0" presId="urn:microsoft.com/office/officeart/2005/8/layout/hierarchy2"/>
    <dgm:cxn modelId="{8C1E097A-615C-4EED-B511-9DC2F5A09C85}" type="presParOf" srcId="{28D2DE2B-3B83-4542-BA05-A4B22762026E}" destId="{A49F357D-5E24-40AC-BB74-A2E59E9D7078}" srcOrd="0" destOrd="0" presId="urn:microsoft.com/office/officeart/2005/8/layout/hierarchy2"/>
    <dgm:cxn modelId="{C1424A55-E582-4447-BD1A-13D1E84C16B7}" type="presParOf" srcId="{A49F357D-5E24-40AC-BB74-A2E59E9D7078}" destId="{3F128B4F-49F9-4E09-BF75-1FA6983A2378}" srcOrd="0" destOrd="0" presId="urn:microsoft.com/office/officeart/2005/8/layout/hierarchy2"/>
    <dgm:cxn modelId="{7BAD092C-9646-4E0B-8FB6-6E6FE68B4F1E}" type="presParOf" srcId="{28D2DE2B-3B83-4542-BA05-A4B22762026E}" destId="{4F470E7A-7568-413D-9B0F-8CE70221EFF1}" srcOrd="1" destOrd="0" presId="urn:microsoft.com/office/officeart/2005/8/layout/hierarchy2"/>
    <dgm:cxn modelId="{F9F09FC6-4405-4B8E-AEB0-8ADE5FEDE3C5}" type="presParOf" srcId="{4F470E7A-7568-413D-9B0F-8CE70221EFF1}" destId="{8D0F30A3-02FC-4E01-8E5F-C9DED21C5D6E}" srcOrd="0" destOrd="0" presId="urn:microsoft.com/office/officeart/2005/8/layout/hierarchy2"/>
    <dgm:cxn modelId="{0B778FE5-1835-41B0-AECE-BB566BD9AC3B}" type="presParOf" srcId="{4F470E7A-7568-413D-9B0F-8CE70221EFF1}" destId="{C3CC408D-6F13-44F7-B688-2A48A54DF647}" srcOrd="1" destOrd="0" presId="urn:microsoft.com/office/officeart/2005/8/layout/hierarchy2"/>
    <dgm:cxn modelId="{49C64C9E-3115-4F5E-9221-AF061105CD79}" type="presParOf" srcId="{C3CC408D-6F13-44F7-B688-2A48A54DF647}" destId="{FBD7975A-42D8-40FF-AB2D-17F6DC36BEE5}" srcOrd="0" destOrd="0" presId="urn:microsoft.com/office/officeart/2005/8/layout/hierarchy2"/>
    <dgm:cxn modelId="{07BD97F5-F31D-4331-A07A-FD92E9B04151}" type="presParOf" srcId="{FBD7975A-42D8-40FF-AB2D-17F6DC36BEE5}" destId="{A6F2265C-D060-4A83-B824-3634408A3007}" srcOrd="0" destOrd="0" presId="urn:microsoft.com/office/officeart/2005/8/layout/hierarchy2"/>
    <dgm:cxn modelId="{218AF878-EE04-4086-95C4-F2A226F8A027}" type="presParOf" srcId="{C3CC408D-6F13-44F7-B688-2A48A54DF647}" destId="{8A79F2C3-8B67-4A43-BADD-8EFFD2B2C4BB}" srcOrd="1" destOrd="0" presId="urn:microsoft.com/office/officeart/2005/8/layout/hierarchy2"/>
    <dgm:cxn modelId="{C8FF4AB8-5130-4649-B786-C787A4394E46}" type="presParOf" srcId="{8A79F2C3-8B67-4A43-BADD-8EFFD2B2C4BB}" destId="{846383BC-8B90-4C1E-8C93-54AACDBC9612}" srcOrd="0" destOrd="0" presId="urn:microsoft.com/office/officeart/2005/8/layout/hierarchy2"/>
    <dgm:cxn modelId="{9C106876-DFEE-4BCE-8B24-7472DF1CA8D5}" type="presParOf" srcId="{8A79F2C3-8B67-4A43-BADD-8EFFD2B2C4BB}" destId="{1CAE0BDC-2B70-4795-857F-010B3D4EBC5F}" srcOrd="1" destOrd="0" presId="urn:microsoft.com/office/officeart/2005/8/layout/hierarchy2"/>
    <dgm:cxn modelId="{57D209A1-E516-47E4-A02E-5C5EF0DD3EF4}" type="presParOf" srcId="{1CAE0BDC-2B70-4795-857F-010B3D4EBC5F}" destId="{E9D03A2E-8748-459B-84DC-68AABC924B51}" srcOrd="0" destOrd="0" presId="urn:microsoft.com/office/officeart/2005/8/layout/hierarchy2"/>
    <dgm:cxn modelId="{451A2BC9-C6D9-44B7-B2D2-F11A6CBA7C1A}" type="presParOf" srcId="{E9D03A2E-8748-459B-84DC-68AABC924B51}" destId="{DB3216E4-1AD6-4545-969E-2546397ADDBE}" srcOrd="0" destOrd="0" presId="urn:microsoft.com/office/officeart/2005/8/layout/hierarchy2"/>
    <dgm:cxn modelId="{AC9AD52D-6D8D-41FC-9E7D-292C114A22D8}" type="presParOf" srcId="{1CAE0BDC-2B70-4795-857F-010B3D4EBC5F}" destId="{BC53DFF7-D3B6-4F55-92D0-75E1C1FAF44E}" srcOrd="1" destOrd="0" presId="urn:microsoft.com/office/officeart/2005/8/layout/hierarchy2"/>
    <dgm:cxn modelId="{0D48752B-74C0-49B8-872E-132BE97E9564}" type="presParOf" srcId="{BC53DFF7-D3B6-4F55-92D0-75E1C1FAF44E}" destId="{1943BD55-7070-4D5B-B1E5-570A8B02EB5D}" srcOrd="0" destOrd="0" presId="urn:microsoft.com/office/officeart/2005/8/layout/hierarchy2"/>
    <dgm:cxn modelId="{E97E17C0-6D1C-4C08-96F0-AEB46022A7B8}" type="presParOf" srcId="{BC53DFF7-D3B6-4F55-92D0-75E1C1FAF44E}" destId="{5B6F9F84-12F2-47CE-8FB0-55A2A9EBD4D3}" srcOrd="1" destOrd="0" presId="urn:microsoft.com/office/officeart/2005/8/layout/hierarchy2"/>
    <dgm:cxn modelId="{38486BF9-AAE9-4621-B596-D8E1AF4B41A2}" type="presParOf" srcId="{5B6F9F84-12F2-47CE-8FB0-55A2A9EBD4D3}" destId="{955AE00E-14C3-4AEE-85BF-F85C97D497B3}" srcOrd="0" destOrd="0" presId="urn:microsoft.com/office/officeart/2005/8/layout/hierarchy2"/>
    <dgm:cxn modelId="{AE0752BC-F881-4F7F-9866-99A12120B4A4}" type="presParOf" srcId="{955AE00E-14C3-4AEE-85BF-F85C97D497B3}" destId="{949DBEAD-9B1B-4BFA-98B4-D324CD61A424}" srcOrd="0" destOrd="0" presId="urn:microsoft.com/office/officeart/2005/8/layout/hierarchy2"/>
    <dgm:cxn modelId="{DA0E9EFB-9A5B-4DF0-A20A-07950D15AA01}" type="presParOf" srcId="{5B6F9F84-12F2-47CE-8FB0-55A2A9EBD4D3}" destId="{5FB753C0-B567-4188-BE37-19C655FC6B88}" srcOrd="1" destOrd="0" presId="urn:microsoft.com/office/officeart/2005/8/layout/hierarchy2"/>
    <dgm:cxn modelId="{B8D87625-B0FD-4811-A8CF-D04F333818AD}" type="presParOf" srcId="{5FB753C0-B567-4188-BE37-19C655FC6B88}" destId="{B28F1DE5-B1D4-4119-BF92-55F6BD459C2E}" srcOrd="0" destOrd="0" presId="urn:microsoft.com/office/officeart/2005/8/layout/hierarchy2"/>
    <dgm:cxn modelId="{58056934-3DAC-4C29-87EC-B4A2A91A4D6C}" type="presParOf" srcId="{5FB753C0-B567-4188-BE37-19C655FC6B88}" destId="{C18557E1-C9BD-48C5-84E4-AA6D3F7B1555}" srcOrd="1" destOrd="0" presId="urn:microsoft.com/office/officeart/2005/8/layout/hierarchy2"/>
    <dgm:cxn modelId="{88B1542F-F825-4C5B-8600-95FCAF81EC3B}" type="presParOf" srcId="{5B6F9F84-12F2-47CE-8FB0-55A2A9EBD4D3}" destId="{A053DF25-534F-4FCE-85A5-5C1EB7470F7D}" srcOrd="2" destOrd="0" presId="urn:microsoft.com/office/officeart/2005/8/layout/hierarchy2"/>
    <dgm:cxn modelId="{18F117C0-FE2A-45F2-AAF5-A1B3634D4D0A}" type="presParOf" srcId="{A053DF25-534F-4FCE-85A5-5C1EB7470F7D}" destId="{B3446A6D-E939-4A70-A039-378AB01288E3}" srcOrd="0" destOrd="0" presId="urn:microsoft.com/office/officeart/2005/8/layout/hierarchy2"/>
    <dgm:cxn modelId="{B9000C86-A2C8-444C-9C16-5E8B8C8C3DEE}" type="presParOf" srcId="{5B6F9F84-12F2-47CE-8FB0-55A2A9EBD4D3}" destId="{73B4D7AA-3A13-4306-9C64-723A278F6717}" srcOrd="3" destOrd="0" presId="urn:microsoft.com/office/officeart/2005/8/layout/hierarchy2"/>
    <dgm:cxn modelId="{945C2B4D-4B97-4EEC-B428-84B31C7F8009}" type="presParOf" srcId="{73B4D7AA-3A13-4306-9C64-723A278F6717}" destId="{87277229-47E4-478D-8417-5A3DB16218AD}" srcOrd="0" destOrd="0" presId="urn:microsoft.com/office/officeart/2005/8/layout/hierarchy2"/>
    <dgm:cxn modelId="{CDB18FE2-A1F0-4704-A20E-E14D82856171}" type="presParOf" srcId="{73B4D7AA-3A13-4306-9C64-723A278F6717}" destId="{490D2AF9-DA3E-4C15-96B0-CDA4C1F0850D}" srcOrd="1" destOrd="0" presId="urn:microsoft.com/office/officeart/2005/8/layout/hierarchy2"/>
    <dgm:cxn modelId="{88354F77-3BC1-492E-9FDB-44755BFE0AF3}" type="presParOf" srcId="{5B6F9F84-12F2-47CE-8FB0-55A2A9EBD4D3}" destId="{61879725-6772-46B8-9A6C-A1FABD38BB0A}" srcOrd="4" destOrd="0" presId="urn:microsoft.com/office/officeart/2005/8/layout/hierarchy2"/>
    <dgm:cxn modelId="{B3E74FC6-A1BB-4EAB-99B4-76311BA0A90F}" type="presParOf" srcId="{61879725-6772-46B8-9A6C-A1FABD38BB0A}" destId="{895E5BAF-7495-40DF-8D78-6426131C0113}" srcOrd="0" destOrd="0" presId="urn:microsoft.com/office/officeart/2005/8/layout/hierarchy2"/>
    <dgm:cxn modelId="{6E3483C6-6ED0-43E5-A65C-91EAF0F6A110}" type="presParOf" srcId="{5B6F9F84-12F2-47CE-8FB0-55A2A9EBD4D3}" destId="{F3C3A92E-C379-4350-AF75-4DF5C87A7906}" srcOrd="5" destOrd="0" presId="urn:microsoft.com/office/officeart/2005/8/layout/hierarchy2"/>
    <dgm:cxn modelId="{ABFE59F8-49C0-4D09-8268-302E14DCFE65}" type="presParOf" srcId="{F3C3A92E-C379-4350-AF75-4DF5C87A7906}" destId="{A538CF78-FD70-4982-BB87-CD72AE4297C6}" srcOrd="0" destOrd="0" presId="urn:microsoft.com/office/officeart/2005/8/layout/hierarchy2"/>
    <dgm:cxn modelId="{6957A0AE-73DA-48F5-87C9-D1C1F2C32E60}" type="presParOf" srcId="{F3C3A92E-C379-4350-AF75-4DF5C87A7906}" destId="{5C51CF04-F777-4E5B-8DCF-C61FD669F880}" srcOrd="1" destOrd="0" presId="urn:microsoft.com/office/officeart/2005/8/layout/hierarchy2"/>
    <dgm:cxn modelId="{AF27B809-DFB1-4669-9CEE-79520336E7F3}" type="presParOf" srcId="{28D2DE2B-3B83-4542-BA05-A4B22762026E}" destId="{5B31B677-9055-414D-89CD-C11F055C950B}" srcOrd="2" destOrd="0" presId="urn:microsoft.com/office/officeart/2005/8/layout/hierarchy2"/>
    <dgm:cxn modelId="{4245A70C-19FB-4F84-82B3-BD69E2D27795}" type="presParOf" srcId="{5B31B677-9055-414D-89CD-C11F055C950B}" destId="{D113B82C-44FF-44DA-980B-92178F248C5D}" srcOrd="0" destOrd="0" presId="urn:microsoft.com/office/officeart/2005/8/layout/hierarchy2"/>
    <dgm:cxn modelId="{1550A626-85F4-4FA7-ADDE-DCAB59E0195C}" type="presParOf" srcId="{28D2DE2B-3B83-4542-BA05-A4B22762026E}" destId="{221595C0-E609-476B-8773-10550794EEA6}" srcOrd="3" destOrd="0" presId="urn:microsoft.com/office/officeart/2005/8/layout/hierarchy2"/>
    <dgm:cxn modelId="{3DF5200C-2114-4AC3-8AD0-78BE9AEEA827}" type="presParOf" srcId="{221595C0-E609-476B-8773-10550794EEA6}" destId="{6EE224CD-ED45-4E3E-A27B-9FC13C86E1B4}" srcOrd="0" destOrd="0" presId="urn:microsoft.com/office/officeart/2005/8/layout/hierarchy2"/>
    <dgm:cxn modelId="{F7A9BCB6-C445-49A0-B7FC-5D969A3988DF}" type="presParOf" srcId="{221595C0-E609-476B-8773-10550794EEA6}" destId="{D3805899-6D3C-4E05-98D8-D516D37B9D57}" srcOrd="1" destOrd="0" presId="urn:microsoft.com/office/officeart/2005/8/layout/hierarchy2"/>
    <dgm:cxn modelId="{A3CBBEA0-5074-48D1-A196-AF3CAE2B3458}" type="presParOf" srcId="{D3805899-6D3C-4E05-98D8-D516D37B9D57}" destId="{BB74866E-98C2-485D-BC79-0A1BD2F73ACE}" srcOrd="0" destOrd="0" presId="urn:microsoft.com/office/officeart/2005/8/layout/hierarchy2"/>
    <dgm:cxn modelId="{99D8BB5A-8B90-438F-B6E7-E38BA713D8C8}" type="presParOf" srcId="{BB74866E-98C2-485D-BC79-0A1BD2F73ACE}" destId="{D5967B19-A492-4736-9BFA-8B2DD6B50066}" srcOrd="0" destOrd="0" presId="urn:microsoft.com/office/officeart/2005/8/layout/hierarchy2"/>
    <dgm:cxn modelId="{BE9DCE31-0E1A-4C6A-9943-4F57EFA78F0D}" type="presParOf" srcId="{D3805899-6D3C-4E05-98D8-D516D37B9D57}" destId="{E0A7E6E0-AEC8-4462-80F7-C2A1DFCF4782}" srcOrd="1" destOrd="0" presId="urn:microsoft.com/office/officeart/2005/8/layout/hierarchy2"/>
    <dgm:cxn modelId="{0B0125C5-E6D7-48AC-B7FF-843EE4612A35}" type="presParOf" srcId="{E0A7E6E0-AEC8-4462-80F7-C2A1DFCF4782}" destId="{5133AB79-DA3C-4840-A332-433CC30192F9}" srcOrd="0" destOrd="0" presId="urn:microsoft.com/office/officeart/2005/8/layout/hierarchy2"/>
    <dgm:cxn modelId="{CCBEB1A1-A4B6-4DBF-AE8E-D917F69CA634}" type="presParOf" srcId="{E0A7E6E0-AEC8-4462-80F7-C2A1DFCF4782}" destId="{A66EC5DD-6805-4CA1-8EC2-14742FC6C3F1}" srcOrd="1" destOrd="0" presId="urn:microsoft.com/office/officeart/2005/8/layout/hierarchy2"/>
    <dgm:cxn modelId="{45BECC7E-1B61-4563-A3D1-E605AAEC60B2}" type="presParOf" srcId="{28D2DE2B-3B83-4542-BA05-A4B22762026E}" destId="{D0F7FF39-2C50-4F62-BB11-F5DE907D2898}" srcOrd="4" destOrd="0" presId="urn:microsoft.com/office/officeart/2005/8/layout/hierarchy2"/>
    <dgm:cxn modelId="{FEA2C789-93D5-4054-BBB3-EE62239E01A7}" type="presParOf" srcId="{D0F7FF39-2C50-4F62-BB11-F5DE907D2898}" destId="{11DC620E-98C0-4485-89BE-03F536942652}" srcOrd="0" destOrd="0" presId="urn:microsoft.com/office/officeart/2005/8/layout/hierarchy2"/>
    <dgm:cxn modelId="{72075054-1599-4A95-A9A3-20E9E224676D}" type="presParOf" srcId="{28D2DE2B-3B83-4542-BA05-A4B22762026E}" destId="{2F19F059-AD11-4A7E-9C61-3FB018454805}" srcOrd="5" destOrd="0" presId="urn:microsoft.com/office/officeart/2005/8/layout/hierarchy2"/>
    <dgm:cxn modelId="{56AD2BB5-72A2-4A0B-AAA3-080FE85B29F3}" type="presParOf" srcId="{2F19F059-AD11-4A7E-9C61-3FB018454805}" destId="{90267468-8E6D-460E-BC88-520B5F430773}" srcOrd="0" destOrd="0" presId="urn:microsoft.com/office/officeart/2005/8/layout/hierarchy2"/>
    <dgm:cxn modelId="{EF7FCF53-2211-4C32-99FD-FA43865B61A7}" type="presParOf" srcId="{2F19F059-AD11-4A7E-9C61-3FB018454805}" destId="{0BF24A5E-86B6-4C6A-B3A4-DE47D3732D45}" srcOrd="1" destOrd="0" presId="urn:microsoft.com/office/officeart/2005/8/layout/hierarchy2"/>
    <dgm:cxn modelId="{237418B4-C88C-43EE-AE3C-9C1329E4E6D5}" type="presParOf" srcId="{0BF24A5E-86B6-4C6A-B3A4-DE47D3732D45}" destId="{A28074D5-D6D5-412B-B9F6-8D963ED414C0}" srcOrd="0" destOrd="0" presId="urn:microsoft.com/office/officeart/2005/8/layout/hierarchy2"/>
    <dgm:cxn modelId="{4646D676-9AE1-4032-BF09-867C171D3CDA}" type="presParOf" srcId="{A28074D5-D6D5-412B-B9F6-8D963ED414C0}" destId="{84AFCED0-DDE0-401B-A4CB-B1FC7430C0F3}" srcOrd="0" destOrd="0" presId="urn:microsoft.com/office/officeart/2005/8/layout/hierarchy2"/>
    <dgm:cxn modelId="{7C4DB1BF-B7A3-401D-B06A-2E35F76C77B2}" type="presParOf" srcId="{0BF24A5E-86B6-4C6A-B3A4-DE47D3732D45}" destId="{AA221E04-C6E1-4D2E-9BDF-22829300F9F6}" srcOrd="1" destOrd="0" presId="urn:microsoft.com/office/officeart/2005/8/layout/hierarchy2"/>
    <dgm:cxn modelId="{EA4ACED2-38D8-4BF5-8325-93ECC6AA10C1}" type="presParOf" srcId="{AA221E04-C6E1-4D2E-9BDF-22829300F9F6}" destId="{24264456-0CD2-45B1-A01A-955A706FBBFB}" srcOrd="0" destOrd="0" presId="urn:microsoft.com/office/officeart/2005/8/layout/hierarchy2"/>
    <dgm:cxn modelId="{4A41ED00-C503-4641-8458-D602634BCFA2}" type="presParOf" srcId="{AA221E04-C6E1-4D2E-9BDF-22829300F9F6}" destId="{8F0DE88D-20E8-46B8-B8A4-26CD108434CF}" srcOrd="1" destOrd="0" presId="urn:microsoft.com/office/officeart/2005/8/layout/hierarchy2"/>
    <dgm:cxn modelId="{9C8CBF79-7B52-457E-A7FF-56039375935F}" type="presParOf" srcId="{8F0DE88D-20E8-46B8-B8A4-26CD108434CF}" destId="{BDF45497-F560-4615-BC72-B183C7E94410}" srcOrd="0" destOrd="0" presId="urn:microsoft.com/office/officeart/2005/8/layout/hierarchy2"/>
    <dgm:cxn modelId="{5E211116-5808-4684-BA26-021DDB0B25B3}" type="presParOf" srcId="{BDF45497-F560-4615-BC72-B183C7E94410}" destId="{5B862209-34BD-441D-AD54-A0458E1506FF}" srcOrd="0" destOrd="0" presId="urn:microsoft.com/office/officeart/2005/8/layout/hierarchy2"/>
    <dgm:cxn modelId="{2DAA483C-7FB4-4255-B8C2-009DD5F3A691}" type="presParOf" srcId="{8F0DE88D-20E8-46B8-B8A4-26CD108434CF}" destId="{E409280E-26A1-4CC6-956C-4E1C7DB83222}" srcOrd="1" destOrd="0" presId="urn:microsoft.com/office/officeart/2005/8/layout/hierarchy2"/>
    <dgm:cxn modelId="{B1107509-9420-402F-9020-1F69692E073D}" type="presParOf" srcId="{E409280E-26A1-4CC6-956C-4E1C7DB83222}" destId="{D26B1511-8325-4AB2-9405-608F91F7526A}" srcOrd="0" destOrd="0" presId="urn:microsoft.com/office/officeart/2005/8/layout/hierarchy2"/>
    <dgm:cxn modelId="{53A84D68-3724-402F-BCD3-9E6750EB4F4B}" type="presParOf" srcId="{E409280E-26A1-4CC6-956C-4E1C7DB83222}" destId="{20555753-035D-4021-BF72-2FFAD3109B26}" srcOrd="1" destOrd="0" presId="urn:microsoft.com/office/officeart/2005/8/layout/hierarchy2"/>
    <dgm:cxn modelId="{E223A584-9989-4571-83F9-1361BC38B0B9}" type="presParOf" srcId="{8F0DE88D-20E8-46B8-B8A4-26CD108434CF}" destId="{79CC707F-98E6-4078-8EA1-FAF0C3176626}" srcOrd="2" destOrd="0" presId="urn:microsoft.com/office/officeart/2005/8/layout/hierarchy2"/>
    <dgm:cxn modelId="{0F869E35-F67D-4CF3-9DB7-BDE5C575FAE8}" type="presParOf" srcId="{79CC707F-98E6-4078-8EA1-FAF0C3176626}" destId="{4C6F9E4C-4ED4-4729-AFEC-97A6A9512590}" srcOrd="0" destOrd="0" presId="urn:microsoft.com/office/officeart/2005/8/layout/hierarchy2"/>
    <dgm:cxn modelId="{97B38A27-6593-4F3B-85F9-445E9F7532CD}" type="presParOf" srcId="{8F0DE88D-20E8-46B8-B8A4-26CD108434CF}" destId="{FECC7139-642C-4176-A409-B6ACD87B00BF}" srcOrd="3" destOrd="0" presId="urn:microsoft.com/office/officeart/2005/8/layout/hierarchy2"/>
    <dgm:cxn modelId="{D7FE025E-C49F-4E61-85AE-A6E7D47299D5}" type="presParOf" srcId="{FECC7139-642C-4176-A409-B6ACD87B00BF}" destId="{FE896166-6DFA-486C-B964-30F8312ACA0E}" srcOrd="0" destOrd="0" presId="urn:microsoft.com/office/officeart/2005/8/layout/hierarchy2"/>
    <dgm:cxn modelId="{3B3B273D-3B17-41B7-AA67-F7B863158335}" type="presParOf" srcId="{FECC7139-642C-4176-A409-B6ACD87B00BF}" destId="{96E95BCC-4862-47AD-8F30-FA0B016305B9}" srcOrd="1" destOrd="0" presId="urn:microsoft.com/office/officeart/2005/8/layout/hierarchy2"/>
    <dgm:cxn modelId="{EC5FCD02-7787-4B22-8A88-F1203F294A74}" type="presParOf" srcId="{0BF24A5E-86B6-4C6A-B3A4-DE47D3732D45}" destId="{0A4E2680-0CC8-4091-A109-BB156E13AA7B}" srcOrd="2" destOrd="0" presId="urn:microsoft.com/office/officeart/2005/8/layout/hierarchy2"/>
    <dgm:cxn modelId="{69CCC078-741B-48DB-86E8-F2191458DB12}" type="presParOf" srcId="{0A4E2680-0CC8-4091-A109-BB156E13AA7B}" destId="{8BFB08D0-5BCD-4FDA-A40E-829BEF75B132}" srcOrd="0" destOrd="0" presId="urn:microsoft.com/office/officeart/2005/8/layout/hierarchy2"/>
    <dgm:cxn modelId="{00E9BC8E-9C15-419D-B323-DC89A6FF35E6}" type="presParOf" srcId="{0BF24A5E-86B6-4C6A-B3A4-DE47D3732D45}" destId="{E49E50EB-8DE8-4EC7-BF5E-76955C56023C}" srcOrd="3" destOrd="0" presId="urn:microsoft.com/office/officeart/2005/8/layout/hierarchy2"/>
    <dgm:cxn modelId="{0F3DC83A-C501-403B-B8E4-C1C4E6E3A9A9}" type="presParOf" srcId="{E49E50EB-8DE8-4EC7-BF5E-76955C56023C}" destId="{8C09F4DC-DB69-46BF-8697-24B116E0B6D6}" srcOrd="0" destOrd="0" presId="urn:microsoft.com/office/officeart/2005/8/layout/hierarchy2"/>
    <dgm:cxn modelId="{F1BB0CEF-55F9-4E07-9827-4C7239855A53}" type="presParOf" srcId="{E49E50EB-8DE8-4EC7-BF5E-76955C56023C}" destId="{C441B2D5-7586-40CD-8789-967C83283480}" srcOrd="1" destOrd="0" presId="urn:microsoft.com/office/officeart/2005/8/layout/hierarchy2"/>
    <dgm:cxn modelId="{C225BA7C-9413-4170-9C88-8426C6745EFF}" type="presParOf" srcId="{C441B2D5-7586-40CD-8789-967C83283480}" destId="{C7433BE0-4EDB-4405-8296-07F574856452}" srcOrd="0" destOrd="0" presId="urn:microsoft.com/office/officeart/2005/8/layout/hierarchy2"/>
    <dgm:cxn modelId="{CC14B05A-06B3-4457-896C-6FA7612B4343}" type="presParOf" srcId="{C7433BE0-4EDB-4405-8296-07F574856452}" destId="{0A772CB1-719A-452C-89DC-417DA1907697}" srcOrd="0" destOrd="0" presId="urn:microsoft.com/office/officeart/2005/8/layout/hierarchy2"/>
    <dgm:cxn modelId="{7739554B-3D78-48EA-8218-672CD75CB3F8}" type="presParOf" srcId="{C441B2D5-7586-40CD-8789-967C83283480}" destId="{5933A556-7127-44B9-A517-0FCAC240F833}" srcOrd="1" destOrd="0" presId="urn:microsoft.com/office/officeart/2005/8/layout/hierarchy2"/>
    <dgm:cxn modelId="{F891703A-403A-43DD-9B29-8B8B5FAB747A}" type="presParOf" srcId="{5933A556-7127-44B9-A517-0FCAC240F833}" destId="{4BFFA208-7113-4C37-BA3B-323CA8DB3A38}" srcOrd="0" destOrd="0" presId="urn:microsoft.com/office/officeart/2005/8/layout/hierarchy2"/>
    <dgm:cxn modelId="{136780F5-1261-44B6-907E-7B371CA086B3}" type="presParOf" srcId="{5933A556-7127-44B9-A517-0FCAC240F833}" destId="{9F898B77-1BDE-46AE-B31B-04E7B56ABDDE}" srcOrd="1" destOrd="0" presId="urn:microsoft.com/office/officeart/2005/8/layout/hierarchy2"/>
    <dgm:cxn modelId="{451C8B32-8E8B-4493-BC9A-E5B50C6AD02D}" type="presParOf" srcId="{9F898B77-1BDE-46AE-B31B-04E7B56ABDDE}" destId="{735D2B42-F4F5-4774-AE65-10EB49DC7A95}" srcOrd="0" destOrd="0" presId="urn:microsoft.com/office/officeart/2005/8/layout/hierarchy2"/>
    <dgm:cxn modelId="{8C4B3FEB-51E2-4EA0-958B-84DA69DDE1E2}" type="presParOf" srcId="{735D2B42-F4F5-4774-AE65-10EB49DC7A95}" destId="{25075842-8175-467C-9C8A-9E22AAA7FC1A}" srcOrd="0" destOrd="0" presId="urn:microsoft.com/office/officeart/2005/8/layout/hierarchy2"/>
    <dgm:cxn modelId="{9F851787-3015-4A1E-8D7C-964E0A767933}" type="presParOf" srcId="{9F898B77-1BDE-46AE-B31B-04E7B56ABDDE}" destId="{80F80CC7-F06F-4C73-B745-DA6BBDE2A078}" srcOrd="1" destOrd="0" presId="urn:microsoft.com/office/officeart/2005/8/layout/hierarchy2"/>
    <dgm:cxn modelId="{3B5FCCA1-EABB-4671-85AD-98050CFCE6AD}" type="presParOf" srcId="{80F80CC7-F06F-4C73-B745-DA6BBDE2A078}" destId="{E451B083-31B3-45E4-955F-E1CE23E4A01E}" srcOrd="0" destOrd="0" presId="urn:microsoft.com/office/officeart/2005/8/layout/hierarchy2"/>
    <dgm:cxn modelId="{788A13F0-69C6-4E64-8EAF-0F780981334B}" type="presParOf" srcId="{80F80CC7-F06F-4C73-B745-DA6BBDE2A078}" destId="{A88FD11D-39D7-44B3-9178-D14F53E42A12}" srcOrd="1" destOrd="0" presId="urn:microsoft.com/office/officeart/2005/8/layout/hierarchy2"/>
    <dgm:cxn modelId="{DE222AEF-C2CE-4849-A057-D5D752F23803}" type="presParOf" srcId="{9F898B77-1BDE-46AE-B31B-04E7B56ABDDE}" destId="{E9E5E94B-5872-4352-8B6E-BC4CCB997259}" srcOrd="2" destOrd="0" presId="urn:microsoft.com/office/officeart/2005/8/layout/hierarchy2"/>
    <dgm:cxn modelId="{2670F76C-DC21-4180-B5BF-EA9A5473E868}" type="presParOf" srcId="{E9E5E94B-5872-4352-8B6E-BC4CCB997259}" destId="{4815DDA0-EBF9-4559-80D9-E6612ED724C5}" srcOrd="0" destOrd="0" presId="urn:microsoft.com/office/officeart/2005/8/layout/hierarchy2"/>
    <dgm:cxn modelId="{E7205305-94A0-40E1-96A9-E647295B59CE}" type="presParOf" srcId="{9F898B77-1BDE-46AE-B31B-04E7B56ABDDE}" destId="{07974A77-0E0A-40A5-A483-D8DB191CBBBE}" srcOrd="3" destOrd="0" presId="urn:microsoft.com/office/officeart/2005/8/layout/hierarchy2"/>
    <dgm:cxn modelId="{7BC2E073-431A-413F-B244-BAE6F40A9528}" type="presParOf" srcId="{07974A77-0E0A-40A5-A483-D8DB191CBBBE}" destId="{E8CB4475-692C-4629-A47E-0378AB021857}" srcOrd="0" destOrd="0" presId="urn:microsoft.com/office/officeart/2005/8/layout/hierarchy2"/>
    <dgm:cxn modelId="{5DC15C9E-A51A-47D0-A392-2B60815EE096}" type="presParOf" srcId="{07974A77-0E0A-40A5-A483-D8DB191CBBBE}" destId="{FE44C8FC-F6E7-4B87-9874-F2365F47AD33}" srcOrd="1" destOrd="0" presId="urn:microsoft.com/office/officeart/2005/8/layout/hierarchy2"/>
    <dgm:cxn modelId="{826E7513-38A3-4A27-A10C-0DDFAF071200}" type="presParOf" srcId="{9F898B77-1BDE-46AE-B31B-04E7B56ABDDE}" destId="{D1B4DE7A-80F3-49D0-A870-046D74917370}" srcOrd="4" destOrd="0" presId="urn:microsoft.com/office/officeart/2005/8/layout/hierarchy2"/>
    <dgm:cxn modelId="{E3D4AE82-AC5E-4E82-8A88-6ACE644EB817}" type="presParOf" srcId="{D1B4DE7A-80F3-49D0-A870-046D74917370}" destId="{63F1C4BF-2EE3-4EE7-9967-82FDD60B0722}" srcOrd="0" destOrd="0" presId="urn:microsoft.com/office/officeart/2005/8/layout/hierarchy2"/>
    <dgm:cxn modelId="{6AA8C3AC-0793-406E-8287-5218B39C8912}" type="presParOf" srcId="{9F898B77-1BDE-46AE-B31B-04E7B56ABDDE}" destId="{99ACE708-504C-41A8-AB12-4078978B24B5}" srcOrd="5" destOrd="0" presId="urn:microsoft.com/office/officeart/2005/8/layout/hierarchy2"/>
    <dgm:cxn modelId="{C3DFE934-0B38-4097-B28C-49F803568AC6}" type="presParOf" srcId="{99ACE708-504C-41A8-AB12-4078978B24B5}" destId="{01D5A708-0783-474E-AA33-C1FC15F89B70}" srcOrd="0" destOrd="0" presId="urn:microsoft.com/office/officeart/2005/8/layout/hierarchy2"/>
    <dgm:cxn modelId="{DDA4F15A-D0A6-41CC-ABE5-B44574550E7A}" type="presParOf" srcId="{99ACE708-504C-41A8-AB12-4078978B24B5}" destId="{252F9297-414A-43C1-B035-3F479DE0CCF2}" srcOrd="1" destOrd="0" presId="urn:microsoft.com/office/officeart/2005/8/layout/hierarchy2"/>
    <dgm:cxn modelId="{A8855AFD-522D-4A2D-8E43-5ACC7FB461C7}" type="presParOf" srcId="{D368CC5E-CDD5-4CB4-95FB-B7B56B4096E3}" destId="{4A7CDBB9-804D-498A-9832-28DE71A04AC5}" srcOrd="8" destOrd="0" presId="urn:microsoft.com/office/officeart/2005/8/layout/hierarchy2"/>
    <dgm:cxn modelId="{9DEFBF59-3DCA-4CCB-81E3-5705BB23F5F8}" type="presParOf" srcId="{4A7CDBB9-804D-498A-9832-28DE71A04AC5}" destId="{25E14B4F-29F1-4186-983E-E81467C78133}" srcOrd="0" destOrd="0" presId="urn:microsoft.com/office/officeart/2005/8/layout/hierarchy2"/>
    <dgm:cxn modelId="{739EB522-E7C5-4AA2-B8D7-76647ACC683C}" type="presParOf" srcId="{D368CC5E-CDD5-4CB4-95FB-B7B56B4096E3}" destId="{E401CEE2-B93C-4CE1-9DBB-901CB9B2BA49}" srcOrd="9" destOrd="0" presId="urn:microsoft.com/office/officeart/2005/8/layout/hierarchy2"/>
    <dgm:cxn modelId="{1B7C2685-4580-45C6-8D87-0BA5AE847D74}" type="presParOf" srcId="{E401CEE2-B93C-4CE1-9DBB-901CB9B2BA49}" destId="{0D491411-18D4-46C4-BC0B-72C3F9F3C1A8}" srcOrd="0" destOrd="0" presId="urn:microsoft.com/office/officeart/2005/8/layout/hierarchy2"/>
    <dgm:cxn modelId="{1D73E2B0-AB8A-4CE8-BC46-8824821D0DA8}" type="presParOf" srcId="{E401CEE2-B93C-4CE1-9DBB-901CB9B2BA49}" destId="{A4AB9AD5-B8AF-4100-8535-61B5E0AFE1C4}" srcOrd="1" destOrd="0" presId="urn:microsoft.com/office/officeart/2005/8/layout/hierarchy2"/>
    <dgm:cxn modelId="{CA9AD556-B0BD-4543-A2B4-FCFFBC95DB70}" type="presParOf" srcId="{A4AB9AD5-B8AF-4100-8535-61B5E0AFE1C4}" destId="{4D4DD9EF-A49E-4FE9-963D-EA8DB4C22E34}" srcOrd="0" destOrd="0" presId="urn:microsoft.com/office/officeart/2005/8/layout/hierarchy2"/>
    <dgm:cxn modelId="{7965A5BC-7EF4-4D6B-BB33-54EE006BCA88}" type="presParOf" srcId="{4D4DD9EF-A49E-4FE9-963D-EA8DB4C22E34}" destId="{63F3417A-F0F5-42D9-A72C-49793524E0D0}" srcOrd="0" destOrd="0" presId="urn:microsoft.com/office/officeart/2005/8/layout/hierarchy2"/>
    <dgm:cxn modelId="{FEA31B9B-A9B1-48A6-BE1A-6E4C4E7199E7}" type="presParOf" srcId="{A4AB9AD5-B8AF-4100-8535-61B5E0AFE1C4}" destId="{FF6D5C27-B877-44C6-BE40-75DEFD96FDFA}" srcOrd="1" destOrd="0" presId="urn:microsoft.com/office/officeart/2005/8/layout/hierarchy2"/>
    <dgm:cxn modelId="{D1272C26-27D3-4FDB-A8FE-4D92B309FE92}" type="presParOf" srcId="{FF6D5C27-B877-44C6-BE40-75DEFD96FDFA}" destId="{8D115462-9372-459F-937D-E58B5B32A86C}" srcOrd="0" destOrd="0" presId="urn:microsoft.com/office/officeart/2005/8/layout/hierarchy2"/>
    <dgm:cxn modelId="{5678F610-A1A8-47DA-A5E7-2FEC722013DA}" type="presParOf" srcId="{FF6D5C27-B877-44C6-BE40-75DEFD96FDFA}" destId="{FF2E222D-C1DD-4150-8273-8EFB2E9EBA62}" srcOrd="1" destOrd="0" presId="urn:microsoft.com/office/officeart/2005/8/layout/hierarchy2"/>
    <dgm:cxn modelId="{0C641CD0-B401-477A-B3FC-4E536C1651BE}" type="presParOf" srcId="{FF2E222D-C1DD-4150-8273-8EFB2E9EBA62}" destId="{487F1B36-7342-4B0B-B9E0-D2615E3E099B}" srcOrd="0" destOrd="0" presId="urn:microsoft.com/office/officeart/2005/8/layout/hierarchy2"/>
    <dgm:cxn modelId="{1B22E209-C77D-449C-8F1F-FAAE84E5BB40}" type="presParOf" srcId="{487F1B36-7342-4B0B-B9E0-D2615E3E099B}" destId="{3BF6E2FD-D30C-4439-9407-BDD4291C0AB1}" srcOrd="0" destOrd="0" presId="urn:microsoft.com/office/officeart/2005/8/layout/hierarchy2"/>
    <dgm:cxn modelId="{7540A5D5-C3C0-4A19-9000-F16FDEF42C87}" type="presParOf" srcId="{FF2E222D-C1DD-4150-8273-8EFB2E9EBA62}" destId="{93C27E96-0180-4EE2-8323-4963B4837256}" srcOrd="1" destOrd="0" presId="urn:microsoft.com/office/officeart/2005/8/layout/hierarchy2"/>
    <dgm:cxn modelId="{49C83F0D-A34F-44BD-A9E1-1C96EBF83572}" type="presParOf" srcId="{93C27E96-0180-4EE2-8323-4963B4837256}" destId="{F37CC694-C107-41AB-BE36-0A9BA1BFD1F3}" srcOrd="0" destOrd="0" presId="urn:microsoft.com/office/officeart/2005/8/layout/hierarchy2"/>
    <dgm:cxn modelId="{B6BEB3FB-712B-44E0-B5AB-F5ED78CD6E05}" type="presParOf" srcId="{93C27E96-0180-4EE2-8323-4963B4837256}" destId="{E116FC4A-815A-47BB-8B37-65D8573FD966}" srcOrd="1" destOrd="0" presId="urn:microsoft.com/office/officeart/2005/8/layout/hierarchy2"/>
    <dgm:cxn modelId="{04264A9B-2E64-4FAB-A490-7E4C66AB044A}" type="presParOf" srcId="{FF2E222D-C1DD-4150-8273-8EFB2E9EBA62}" destId="{1C150E01-ADF0-4B12-9044-92ACACFECF36}" srcOrd="2" destOrd="0" presId="urn:microsoft.com/office/officeart/2005/8/layout/hierarchy2"/>
    <dgm:cxn modelId="{0C254E6A-CD3D-45DA-B032-8E7B828B9E7C}" type="presParOf" srcId="{1C150E01-ADF0-4B12-9044-92ACACFECF36}" destId="{EA2A848C-B717-4B87-AE43-7611676EDF43}" srcOrd="0" destOrd="0" presId="urn:microsoft.com/office/officeart/2005/8/layout/hierarchy2"/>
    <dgm:cxn modelId="{4ABCF029-E10B-42AD-872F-3F7536E56009}" type="presParOf" srcId="{FF2E222D-C1DD-4150-8273-8EFB2E9EBA62}" destId="{EC603AC9-9134-44F0-92B2-05AB59AF121B}" srcOrd="3" destOrd="0" presId="urn:microsoft.com/office/officeart/2005/8/layout/hierarchy2"/>
    <dgm:cxn modelId="{0718D66F-985D-4205-A20C-66687528306A}" type="presParOf" srcId="{EC603AC9-9134-44F0-92B2-05AB59AF121B}" destId="{C85D0E9C-B3D3-4BEC-B82E-27179C8EED1D}" srcOrd="0" destOrd="0" presId="urn:microsoft.com/office/officeart/2005/8/layout/hierarchy2"/>
    <dgm:cxn modelId="{BAF6F63D-609D-49FA-B756-50744B2F923E}" type="presParOf" srcId="{EC603AC9-9134-44F0-92B2-05AB59AF121B}" destId="{9F43034D-553A-4F1A-ABDD-9D8B5C6F5B68}" srcOrd="1" destOrd="0" presId="urn:microsoft.com/office/officeart/2005/8/layout/hierarchy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5094B28-07A9-404D-BC34-70D60833BBBD}" type="doc">
      <dgm:prSet loTypeId="urn:microsoft.com/office/officeart/2005/8/layout/hList1" loCatId="list" qsTypeId="urn:microsoft.com/office/officeart/2005/8/quickstyle/simple1#12" qsCatId="simple" csTypeId="urn:microsoft.com/office/officeart/2005/8/colors/accent1_2#12" csCatId="accent1" phldr="1"/>
      <dgm:spPr/>
      <dgm:t>
        <a:bodyPr/>
        <a:lstStyle/>
        <a:p>
          <a:endParaRPr lang="fr-BE"/>
        </a:p>
      </dgm:t>
    </dgm:pt>
    <dgm:pt modelId="{479BAD99-5703-407F-8031-F91D73EF924B}">
      <dgm:prSet/>
      <dgm:spPr/>
      <dgm:t>
        <a:bodyPr/>
        <a:lstStyle/>
        <a:p>
          <a:pPr rtl="0"/>
          <a:r>
            <a:rPr lang="en-US" dirty="0" smtClean="0"/>
            <a:t>Manual Identification</a:t>
          </a:r>
          <a:endParaRPr lang="fr-BE" dirty="0"/>
        </a:p>
      </dgm:t>
    </dgm:pt>
    <dgm:pt modelId="{9F7C25A3-9D84-4C89-8346-A475A430BEAC}" type="parTrans" cxnId="{1DDDD239-45A8-4379-940E-96333A961E66}">
      <dgm:prSet/>
      <dgm:spPr/>
      <dgm:t>
        <a:bodyPr/>
        <a:lstStyle/>
        <a:p>
          <a:endParaRPr lang="fr-BE"/>
        </a:p>
      </dgm:t>
    </dgm:pt>
    <dgm:pt modelId="{222034FB-4B15-4AED-AE91-928D3B61D789}" type="sibTrans" cxnId="{1DDDD239-45A8-4379-940E-96333A961E66}">
      <dgm:prSet/>
      <dgm:spPr/>
      <dgm:t>
        <a:bodyPr/>
        <a:lstStyle/>
        <a:p>
          <a:endParaRPr lang="fr-BE"/>
        </a:p>
      </dgm:t>
    </dgm:pt>
    <dgm:pt modelId="{1F2C339F-02F1-4647-82D3-3950EEFA6BEF}">
      <dgm:prSet/>
      <dgm:spPr/>
      <dgm:t>
        <a:bodyPr/>
        <a:lstStyle/>
        <a:p>
          <a:pPr rtl="0"/>
          <a:r>
            <a:rPr lang="en-US" dirty="0" smtClean="0"/>
            <a:t>Document Reordering</a:t>
          </a:r>
          <a:endParaRPr lang="fr-BE" dirty="0"/>
        </a:p>
      </dgm:t>
    </dgm:pt>
    <dgm:pt modelId="{9653BEEB-9361-499F-B26B-99650E0C29F6}" type="parTrans" cxnId="{67F37B2B-11D5-4BF1-B0E6-3418601F50FF}">
      <dgm:prSet/>
      <dgm:spPr/>
      <dgm:t>
        <a:bodyPr/>
        <a:lstStyle/>
        <a:p>
          <a:endParaRPr lang="fr-BE"/>
        </a:p>
      </dgm:t>
    </dgm:pt>
    <dgm:pt modelId="{449C6939-AA4B-4796-A649-12C5F2123409}" type="sibTrans" cxnId="{67F37B2B-11D5-4BF1-B0E6-3418601F50FF}">
      <dgm:prSet/>
      <dgm:spPr/>
      <dgm:t>
        <a:bodyPr/>
        <a:lstStyle/>
        <a:p>
          <a:endParaRPr lang="fr-BE"/>
        </a:p>
      </dgm:t>
    </dgm:pt>
    <dgm:pt modelId="{EE1584D4-3FC5-4C79-8D23-5028AE2492A1}">
      <dgm:prSet custT="1"/>
      <dgm:spPr/>
      <dgm:t>
        <a:bodyPr/>
        <a:lstStyle/>
        <a:p>
          <a:pPr rtl="0"/>
          <a:r>
            <a:rPr lang="en-US" sz="2000" dirty="0" smtClean="0"/>
            <a:t>Split, merge, move documents</a:t>
          </a:r>
          <a:endParaRPr lang="fr-BE" sz="2000" dirty="0"/>
        </a:p>
      </dgm:t>
    </dgm:pt>
    <dgm:pt modelId="{3690783C-FF44-4EFB-8A32-C0A3BB758CED}" type="parTrans" cxnId="{2B0D4528-F841-44BE-A9E3-47A0B80AA755}">
      <dgm:prSet/>
      <dgm:spPr/>
      <dgm:t>
        <a:bodyPr/>
        <a:lstStyle/>
        <a:p>
          <a:endParaRPr lang="fr-BE"/>
        </a:p>
      </dgm:t>
    </dgm:pt>
    <dgm:pt modelId="{EE39E13B-9C8C-4ADE-8998-B390A0DE5A6D}" type="sibTrans" cxnId="{2B0D4528-F841-44BE-A9E3-47A0B80AA755}">
      <dgm:prSet/>
      <dgm:spPr/>
      <dgm:t>
        <a:bodyPr/>
        <a:lstStyle/>
        <a:p>
          <a:endParaRPr lang="fr-BE"/>
        </a:p>
      </dgm:t>
    </dgm:pt>
    <dgm:pt modelId="{4C8D0686-96A2-4261-9397-27F4A7220E59}">
      <dgm:prSet custT="1"/>
      <dgm:spPr/>
      <dgm:t>
        <a:bodyPr/>
        <a:lstStyle/>
        <a:p>
          <a:pPr rtl="0"/>
          <a:r>
            <a:rPr lang="fr-BE" sz="2000" dirty="0" smtClean="0"/>
            <a:t>For </a:t>
          </a:r>
          <a:r>
            <a:rPr lang="fr-BE" sz="2000" dirty="0" err="1" smtClean="0"/>
            <a:t>unidentified</a:t>
          </a:r>
          <a:r>
            <a:rPr lang="fr-BE" sz="2000" dirty="0" smtClean="0"/>
            <a:t> documents</a:t>
          </a:r>
          <a:endParaRPr lang="fr-BE" sz="2000" dirty="0"/>
        </a:p>
      </dgm:t>
    </dgm:pt>
    <dgm:pt modelId="{630236F3-CB5A-460B-9B5E-31B13A6DC213}" type="parTrans" cxnId="{7E1F25B0-7F3E-4183-8901-8A9190A7FA1C}">
      <dgm:prSet/>
      <dgm:spPr/>
      <dgm:t>
        <a:bodyPr/>
        <a:lstStyle/>
        <a:p>
          <a:endParaRPr lang="fr-BE"/>
        </a:p>
      </dgm:t>
    </dgm:pt>
    <dgm:pt modelId="{BABFA166-5D04-40CB-BD2E-FF5557E5A7DD}" type="sibTrans" cxnId="{7E1F25B0-7F3E-4183-8901-8A9190A7FA1C}">
      <dgm:prSet/>
      <dgm:spPr/>
      <dgm:t>
        <a:bodyPr/>
        <a:lstStyle/>
        <a:p>
          <a:endParaRPr lang="fr-BE"/>
        </a:p>
      </dgm:t>
    </dgm:pt>
    <dgm:pt modelId="{628818A4-8EE3-462A-93CA-52EE2593AB26}">
      <dgm:prSet/>
      <dgm:spPr/>
      <dgm:t>
        <a:bodyPr/>
        <a:lstStyle/>
        <a:p>
          <a:pPr rtl="0"/>
          <a:r>
            <a:rPr lang="fr-BE" dirty="0" smtClean="0"/>
            <a:t>Image </a:t>
          </a:r>
          <a:r>
            <a:rPr lang="fr-BE" dirty="0" err="1" smtClean="0"/>
            <a:t>Review</a:t>
          </a:r>
          <a:endParaRPr lang="fr-BE" dirty="0"/>
        </a:p>
      </dgm:t>
    </dgm:pt>
    <dgm:pt modelId="{45EF9668-C9B3-4F53-B106-1354845B7B72}" type="parTrans" cxnId="{BEAC5A02-BDB4-4441-897D-0D477351A32B}">
      <dgm:prSet/>
      <dgm:spPr/>
      <dgm:t>
        <a:bodyPr/>
        <a:lstStyle/>
        <a:p>
          <a:endParaRPr lang="fr-BE"/>
        </a:p>
      </dgm:t>
    </dgm:pt>
    <dgm:pt modelId="{BF7E3FD4-FED1-4FF3-A653-BE5C014F0FC2}" type="sibTrans" cxnId="{BEAC5A02-BDB4-4441-897D-0D477351A32B}">
      <dgm:prSet/>
      <dgm:spPr/>
      <dgm:t>
        <a:bodyPr/>
        <a:lstStyle/>
        <a:p>
          <a:endParaRPr lang="fr-BE"/>
        </a:p>
      </dgm:t>
    </dgm:pt>
    <dgm:pt modelId="{6CA21197-ADDF-4179-8041-8C908F805A27}">
      <dgm:prSet custT="1"/>
      <dgm:spPr/>
      <dgm:t>
        <a:bodyPr/>
        <a:lstStyle/>
        <a:p>
          <a:pPr rtl="0"/>
          <a:r>
            <a:rPr lang="fr-BE" sz="2000" dirty="0" smtClean="0"/>
            <a:t>Rotation</a:t>
          </a:r>
          <a:endParaRPr lang="fr-BE" sz="2000" dirty="0"/>
        </a:p>
      </dgm:t>
    </dgm:pt>
    <dgm:pt modelId="{947CAF2A-CAB7-497D-9857-9019ADF3336E}" type="parTrans" cxnId="{EA496599-7DF8-4950-A763-56AE33595FDA}">
      <dgm:prSet/>
      <dgm:spPr/>
      <dgm:t>
        <a:bodyPr/>
        <a:lstStyle/>
        <a:p>
          <a:endParaRPr lang="fr-BE"/>
        </a:p>
      </dgm:t>
    </dgm:pt>
    <dgm:pt modelId="{C175E043-7B5E-43D0-B6D4-3C2641C7688B}" type="sibTrans" cxnId="{EA496599-7DF8-4950-A763-56AE33595FDA}">
      <dgm:prSet/>
      <dgm:spPr/>
      <dgm:t>
        <a:bodyPr/>
        <a:lstStyle/>
        <a:p>
          <a:endParaRPr lang="fr-BE"/>
        </a:p>
      </dgm:t>
    </dgm:pt>
    <dgm:pt modelId="{347B2557-189C-4941-81F1-E4AB105AE3B3}">
      <dgm:prSet/>
      <dgm:spPr/>
      <dgm:t>
        <a:bodyPr/>
        <a:lstStyle/>
        <a:p>
          <a:pPr rtl="0"/>
          <a:endParaRPr lang="fr-BE" sz="2700" dirty="0"/>
        </a:p>
      </dgm:t>
    </dgm:pt>
    <dgm:pt modelId="{33834620-75B6-48DA-B80B-97E465170D2F}" type="parTrans" cxnId="{93A0614A-6080-41FE-B621-B0532B633657}">
      <dgm:prSet/>
      <dgm:spPr/>
      <dgm:t>
        <a:bodyPr/>
        <a:lstStyle/>
        <a:p>
          <a:endParaRPr lang="fr-BE"/>
        </a:p>
      </dgm:t>
    </dgm:pt>
    <dgm:pt modelId="{FC196054-3D0E-4E0A-9E04-64B1C665071D}" type="sibTrans" cxnId="{93A0614A-6080-41FE-B621-B0532B633657}">
      <dgm:prSet/>
      <dgm:spPr/>
      <dgm:t>
        <a:bodyPr/>
        <a:lstStyle/>
        <a:p>
          <a:endParaRPr lang="fr-BE"/>
        </a:p>
      </dgm:t>
    </dgm:pt>
    <dgm:pt modelId="{FE061983-C132-40EE-B3BC-756821E79820}" type="pres">
      <dgm:prSet presAssocID="{45094B28-07A9-404D-BC34-70D60833BBB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FEF8106-0EAC-472E-87B4-1C43BA1ED73F}" type="pres">
      <dgm:prSet presAssocID="{479BAD99-5703-407F-8031-F91D73EF924B}" presName="composite" presStyleCnt="0"/>
      <dgm:spPr/>
    </dgm:pt>
    <dgm:pt modelId="{B18B3FF2-3C59-49E6-A985-0DCB656D83F0}" type="pres">
      <dgm:prSet presAssocID="{479BAD99-5703-407F-8031-F91D73EF924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04B7D6-CE57-4536-B51B-6B328F909976}" type="pres">
      <dgm:prSet presAssocID="{479BAD99-5703-407F-8031-F91D73EF924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B0915E59-9ACB-4BF2-92B0-E95C0B78A200}" type="pres">
      <dgm:prSet presAssocID="{222034FB-4B15-4AED-AE91-928D3B61D789}" presName="space" presStyleCnt="0"/>
      <dgm:spPr/>
    </dgm:pt>
    <dgm:pt modelId="{22A9BC40-ACD7-43F8-A2FA-7AAD23EA35C2}" type="pres">
      <dgm:prSet presAssocID="{1F2C339F-02F1-4647-82D3-3950EEFA6BEF}" presName="composite" presStyleCnt="0"/>
      <dgm:spPr/>
    </dgm:pt>
    <dgm:pt modelId="{A4CDED5A-8CAB-4636-9D1D-3F5A2B9874A3}" type="pres">
      <dgm:prSet presAssocID="{1F2C339F-02F1-4647-82D3-3950EEFA6BEF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2E0A0485-885C-4875-86BA-C713466F2167}" type="pres">
      <dgm:prSet presAssocID="{1F2C339F-02F1-4647-82D3-3950EEFA6BEF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C3FC9F79-736E-458D-8147-CF7B4F7CF65E}" type="pres">
      <dgm:prSet presAssocID="{449C6939-AA4B-4796-A649-12C5F2123409}" presName="space" presStyleCnt="0"/>
      <dgm:spPr/>
    </dgm:pt>
    <dgm:pt modelId="{0D4E04F2-D4BC-4449-9CD8-70D552F5652B}" type="pres">
      <dgm:prSet presAssocID="{628818A4-8EE3-462A-93CA-52EE2593AB26}" presName="composite" presStyleCnt="0"/>
      <dgm:spPr/>
    </dgm:pt>
    <dgm:pt modelId="{D6DBB94E-10B4-4050-B344-D351FC00CD63}" type="pres">
      <dgm:prSet presAssocID="{628818A4-8EE3-462A-93CA-52EE2593AB2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3EA973AA-BEDA-425D-B666-584FCFF4211D}" type="pres">
      <dgm:prSet presAssocID="{628818A4-8EE3-462A-93CA-52EE2593AB26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93A0614A-6080-41FE-B621-B0532B633657}" srcId="{628818A4-8EE3-462A-93CA-52EE2593AB26}" destId="{347B2557-189C-4941-81F1-E4AB105AE3B3}" srcOrd="1" destOrd="0" parTransId="{33834620-75B6-48DA-B80B-97E465170D2F}" sibTransId="{FC196054-3D0E-4E0A-9E04-64B1C665071D}"/>
    <dgm:cxn modelId="{EF06F4D6-6DBF-4B9B-B1F4-BE6E594ACC73}" type="presOf" srcId="{4C8D0686-96A2-4261-9397-27F4A7220E59}" destId="{FF04B7D6-CE57-4536-B51B-6B328F909976}" srcOrd="0" destOrd="0" presId="urn:microsoft.com/office/officeart/2005/8/layout/hList1"/>
    <dgm:cxn modelId="{EA496599-7DF8-4950-A763-56AE33595FDA}" srcId="{628818A4-8EE3-462A-93CA-52EE2593AB26}" destId="{6CA21197-ADDF-4179-8041-8C908F805A27}" srcOrd="0" destOrd="0" parTransId="{947CAF2A-CAB7-497D-9857-9019ADF3336E}" sibTransId="{C175E043-7B5E-43D0-B6D4-3C2641C7688B}"/>
    <dgm:cxn modelId="{E55EC7C5-5E9E-4794-9C8B-BEA552049A89}" type="presOf" srcId="{6CA21197-ADDF-4179-8041-8C908F805A27}" destId="{3EA973AA-BEDA-425D-B666-584FCFF4211D}" srcOrd="0" destOrd="0" presId="urn:microsoft.com/office/officeart/2005/8/layout/hList1"/>
    <dgm:cxn modelId="{BEAC5A02-BDB4-4441-897D-0D477351A32B}" srcId="{45094B28-07A9-404D-BC34-70D60833BBBD}" destId="{628818A4-8EE3-462A-93CA-52EE2593AB26}" srcOrd="2" destOrd="0" parTransId="{45EF9668-C9B3-4F53-B106-1354845B7B72}" sibTransId="{BF7E3FD4-FED1-4FF3-A653-BE5C014F0FC2}"/>
    <dgm:cxn modelId="{6EEBAAA0-4E93-4C6A-80AE-AD29E01B1CBE}" type="presOf" srcId="{628818A4-8EE3-462A-93CA-52EE2593AB26}" destId="{D6DBB94E-10B4-4050-B344-D351FC00CD63}" srcOrd="0" destOrd="0" presId="urn:microsoft.com/office/officeart/2005/8/layout/hList1"/>
    <dgm:cxn modelId="{2B0D4528-F841-44BE-A9E3-47A0B80AA755}" srcId="{1F2C339F-02F1-4647-82D3-3950EEFA6BEF}" destId="{EE1584D4-3FC5-4C79-8D23-5028AE2492A1}" srcOrd="0" destOrd="0" parTransId="{3690783C-FF44-4EFB-8A32-C0A3BB758CED}" sibTransId="{EE39E13B-9C8C-4ADE-8998-B390A0DE5A6D}"/>
    <dgm:cxn modelId="{1DDDD239-45A8-4379-940E-96333A961E66}" srcId="{45094B28-07A9-404D-BC34-70D60833BBBD}" destId="{479BAD99-5703-407F-8031-F91D73EF924B}" srcOrd="0" destOrd="0" parTransId="{9F7C25A3-9D84-4C89-8346-A475A430BEAC}" sibTransId="{222034FB-4B15-4AED-AE91-928D3B61D789}"/>
    <dgm:cxn modelId="{7E1F25B0-7F3E-4183-8901-8A9190A7FA1C}" srcId="{479BAD99-5703-407F-8031-F91D73EF924B}" destId="{4C8D0686-96A2-4261-9397-27F4A7220E59}" srcOrd="0" destOrd="0" parTransId="{630236F3-CB5A-460B-9B5E-31B13A6DC213}" sibTransId="{BABFA166-5D04-40CB-BD2E-FF5557E5A7DD}"/>
    <dgm:cxn modelId="{AEA250D9-CE68-4E35-93C9-8B47E60172DB}" type="presOf" srcId="{45094B28-07A9-404D-BC34-70D60833BBBD}" destId="{FE061983-C132-40EE-B3BC-756821E79820}" srcOrd="0" destOrd="0" presId="urn:microsoft.com/office/officeart/2005/8/layout/hList1"/>
    <dgm:cxn modelId="{D5760C29-FFD3-49FA-A795-B57907A7697B}" type="presOf" srcId="{EE1584D4-3FC5-4C79-8D23-5028AE2492A1}" destId="{2E0A0485-885C-4875-86BA-C713466F2167}" srcOrd="0" destOrd="0" presId="urn:microsoft.com/office/officeart/2005/8/layout/hList1"/>
    <dgm:cxn modelId="{860E6009-32BE-4103-9555-F44E29CE56EB}" type="presOf" srcId="{1F2C339F-02F1-4647-82D3-3950EEFA6BEF}" destId="{A4CDED5A-8CAB-4636-9D1D-3F5A2B9874A3}" srcOrd="0" destOrd="0" presId="urn:microsoft.com/office/officeart/2005/8/layout/hList1"/>
    <dgm:cxn modelId="{2BDE5466-D0AB-42D0-8ED6-E99E60A34E39}" type="presOf" srcId="{479BAD99-5703-407F-8031-F91D73EF924B}" destId="{B18B3FF2-3C59-49E6-A985-0DCB656D83F0}" srcOrd="0" destOrd="0" presId="urn:microsoft.com/office/officeart/2005/8/layout/hList1"/>
    <dgm:cxn modelId="{CCD3EF7F-7E7B-4F3A-A0F0-3F67D687A7F2}" type="presOf" srcId="{347B2557-189C-4941-81F1-E4AB105AE3B3}" destId="{3EA973AA-BEDA-425D-B666-584FCFF4211D}" srcOrd="0" destOrd="1" presId="urn:microsoft.com/office/officeart/2005/8/layout/hList1"/>
    <dgm:cxn modelId="{67F37B2B-11D5-4BF1-B0E6-3418601F50FF}" srcId="{45094B28-07A9-404D-BC34-70D60833BBBD}" destId="{1F2C339F-02F1-4647-82D3-3950EEFA6BEF}" srcOrd="1" destOrd="0" parTransId="{9653BEEB-9361-499F-B26B-99650E0C29F6}" sibTransId="{449C6939-AA4B-4796-A649-12C5F2123409}"/>
    <dgm:cxn modelId="{24407E3A-E287-4921-AD5B-35ED5543A89B}" type="presParOf" srcId="{FE061983-C132-40EE-B3BC-756821E79820}" destId="{BFEF8106-0EAC-472E-87B4-1C43BA1ED73F}" srcOrd="0" destOrd="0" presId="urn:microsoft.com/office/officeart/2005/8/layout/hList1"/>
    <dgm:cxn modelId="{1FDDC8B0-C237-44E5-A0B0-60957B99DB82}" type="presParOf" srcId="{BFEF8106-0EAC-472E-87B4-1C43BA1ED73F}" destId="{B18B3FF2-3C59-49E6-A985-0DCB656D83F0}" srcOrd="0" destOrd="0" presId="urn:microsoft.com/office/officeart/2005/8/layout/hList1"/>
    <dgm:cxn modelId="{BE265C36-13A3-4C95-B0E7-5064D2ECC55F}" type="presParOf" srcId="{BFEF8106-0EAC-472E-87B4-1C43BA1ED73F}" destId="{FF04B7D6-CE57-4536-B51B-6B328F909976}" srcOrd="1" destOrd="0" presId="urn:microsoft.com/office/officeart/2005/8/layout/hList1"/>
    <dgm:cxn modelId="{CCE6B2D2-C2C3-4628-8C74-DC6F24AF57F5}" type="presParOf" srcId="{FE061983-C132-40EE-B3BC-756821E79820}" destId="{B0915E59-9ACB-4BF2-92B0-E95C0B78A200}" srcOrd="1" destOrd="0" presId="urn:microsoft.com/office/officeart/2005/8/layout/hList1"/>
    <dgm:cxn modelId="{A9DDFD54-3725-493D-89BC-4546AD9A3972}" type="presParOf" srcId="{FE061983-C132-40EE-B3BC-756821E79820}" destId="{22A9BC40-ACD7-43F8-A2FA-7AAD23EA35C2}" srcOrd="2" destOrd="0" presId="urn:microsoft.com/office/officeart/2005/8/layout/hList1"/>
    <dgm:cxn modelId="{D329F23A-A625-438D-95B6-E1C4868DD817}" type="presParOf" srcId="{22A9BC40-ACD7-43F8-A2FA-7AAD23EA35C2}" destId="{A4CDED5A-8CAB-4636-9D1D-3F5A2B9874A3}" srcOrd="0" destOrd="0" presId="urn:microsoft.com/office/officeart/2005/8/layout/hList1"/>
    <dgm:cxn modelId="{AC41483F-A92A-454C-9CF9-D3066B2A9AA5}" type="presParOf" srcId="{22A9BC40-ACD7-43F8-A2FA-7AAD23EA35C2}" destId="{2E0A0485-885C-4875-86BA-C713466F2167}" srcOrd="1" destOrd="0" presId="urn:microsoft.com/office/officeart/2005/8/layout/hList1"/>
    <dgm:cxn modelId="{C7D3998D-D552-48CE-9C77-B052EEF03B1D}" type="presParOf" srcId="{FE061983-C132-40EE-B3BC-756821E79820}" destId="{C3FC9F79-736E-458D-8147-CF7B4F7CF65E}" srcOrd="3" destOrd="0" presId="urn:microsoft.com/office/officeart/2005/8/layout/hList1"/>
    <dgm:cxn modelId="{D543B971-B3A1-4660-BB58-BB732CA02776}" type="presParOf" srcId="{FE061983-C132-40EE-B3BC-756821E79820}" destId="{0D4E04F2-D4BC-4449-9CD8-70D552F5652B}" srcOrd="4" destOrd="0" presId="urn:microsoft.com/office/officeart/2005/8/layout/hList1"/>
    <dgm:cxn modelId="{14D8282E-E27C-4BF7-B5D8-BB16333256CF}" type="presParOf" srcId="{0D4E04F2-D4BC-4449-9CD8-70D552F5652B}" destId="{D6DBB94E-10B4-4050-B344-D351FC00CD63}" srcOrd="0" destOrd="0" presId="urn:microsoft.com/office/officeart/2005/8/layout/hList1"/>
    <dgm:cxn modelId="{47DF8377-E562-4F1C-A8E9-9C6BEF4BA89F}" type="presParOf" srcId="{0D4E04F2-D4BC-4449-9CD8-70D552F5652B}" destId="{3EA973AA-BEDA-425D-B666-584FCFF4211D}" srcOrd="1" destOrd="0" presId="urn:microsoft.com/office/officeart/2005/8/layout/hList1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C462519-2D57-4A11-91CD-AF81BEA94236}" type="doc">
      <dgm:prSet loTypeId="urn:microsoft.com/office/officeart/2005/8/layout/hList1" loCatId="list" qsTypeId="urn:microsoft.com/office/officeart/2005/8/quickstyle/simple1#13" qsCatId="simple" csTypeId="urn:microsoft.com/office/officeart/2005/8/colors/accent1_2#13" csCatId="accent1" phldr="1"/>
      <dgm:spPr/>
      <dgm:t>
        <a:bodyPr/>
        <a:lstStyle/>
        <a:p>
          <a:endParaRPr lang="fr-BE"/>
        </a:p>
      </dgm:t>
    </dgm:pt>
    <dgm:pt modelId="{F393F1A5-C38C-4828-AA0C-9CB991B19DD0}">
      <dgm:prSet/>
      <dgm:spPr/>
      <dgm:t>
        <a:bodyPr/>
        <a:lstStyle/>
        <a:p>
          <a:pPr rtl="0"/>
          <a:r>
            <a:rPr lang="fr-BE" dirty="0" smtClean="0"/>
            <a:t>Identification and Classification</a:t>
          </a:r>
          <a:endParaRPr lang="fr-BE" dirty="0"/>
        </a:p>
      </dgm:t>
    </dgm:pt>
    <dgm:pt modelId="{EBC30EFF-77A6-4BF9-80A6-23C2715BA079}" type="parTrans" cxnId="{FACBF64F-A2F3-4D8D-B38D-D295D1589F90}">
      <dgm:prSet/>
      <dgm:spPr/>
      <dgm:t>
        <a:bodyPr/>
        <a:lstStyle/>
        <a:p>
          <a:endParaRPr lang="fr-BE"/>
        </a:p>
      </dgm:t>
    </dgm:pt>
    <dgm:pt modelId="{C5FEB314-1573-422A-B128-2F454DDF0C93}" type="sibTrans" cxnId="{FACBF64F-A2F3-4D8D-B38D-D295D1589F90}">
      <dgm:prSet/>
      <dgm:spPr/>
      <dgm:t>
        <a:bodyPr/>
        <a:lstStyle/>
        <a:p>
          <a:endParaRPr lang="fr-BE"/>
        </a:p>
      </dgm:t>
    </dgm:pt>
    <dgm:pt modelId="{BA5F4120-2230-497E-9C7C-E2D9524F3358}">
      <dgm:prSet/>
      <dgm:spPr/>
      <dgm:t>
        <a:bodyPr/>
        <a:lstStyle/>
        <a:p>
          <a:pPr rtl="0"/>
          <a:r>
            <a:rPr lang="fr-BE" dirty="0" err="1" smtClean="0"/>
            <a:t>Sorting</a:t>
          </a:r>
          <a:r>
            <a:rPr lang="fr-BE" dirty="0" smtClean="0"/>
            <a:t> </a:t>
          </a:r>
          <a:r>
            <a:rPr lang="fr-BE" dirty="0" err="1" smtClean="0"/>
            <a:t>Tree</a:t>
          </a:r>
          <a:r>
            <a:rPr lang="fr-BE" dirty="0" smtClean="0"/>
            <a:t> : </a:t>
          </a:r>
          <a:r>
            <a:rPr lang="fr-BE" dirty="0" err="1" smtClean="0"/>
            <a:t>Get</a:t>
          </a:r>
          <a:r>
            <a:rPr lang="fr-BE" dirty="0" smtClean="0"/>
            <a:t> the Optimum</a:t>
          </a:r>
          <a:endParaRPr lang="fr-BE" dirty="0"/>
        </a:p>
      </dgm:t>
    </dgm:pt>
    <dgm:pt modelId="{A90B2AD9-AE62-4938-84B4-78EB0F863F80}" type="parTrans" cxnId="{D36B71CE-48A4-4E35-A9DD-49868393DD5E}">
      <dgm:prSet/>
      <dgm:spPr/>
      <dgm:t>
        <a:bodyPr/>
        <a:lstStyle/>
        <a:p>
          <a:endParaRPr lang="fr-BE"/>
        </a:p>
      </dgm:t>
    </dgm:pt>
    <dgm:pt modelId="{A3F639C2-7325-4EE3-B829-AF948A01B418}" type="sibTrans" cxnId="{D36B71CE-48A4-4E35-A9DD-49868393DD5E}">
      <dgm:prSet/>
      <dgm:spPr/>
      <dgm:t>
        <a:bodyPr/>
        <a:lstStyle/>
        <a:p>
          <a:endParaRPr lang="fr-BE"/>
        </a:p>
      </dgm:t>
    </dgm:pt>
    <dgm:pt modelId="{13AC1A0B-B351-4358-8927-37813BB06193}">
      <dgm:prSet/>
      <dgm:spPr/>
      <dgm:t>
        <a:bodyPr/>
        <a:lstStyle/>
        <a:p>
          <a:pPr rtl="0"/>
          <a:r>
            <a:rPr lang="en-US" dirty="0" smtClean="0"/>
            <a:t>The sorting tree optimizes the speed-accuracy balance for each document class in a project</a:t>
          </a:r>
          <a:endParaRPr lang="fr-BE" dirty="0"/>
        </a:p>
      </dgm:t>
    </dgm:pt>
    <dgm:pt modelId="{B98527A7-22E1-4301-A120-9B59E48B724E}" type="parTrans" cxnId="{3A53F695-A19A-45C8-B54C-5C6297707ABB}">
      <dgm:prSet/>
      <dgm:spPr/>
      <dgm:t>
        <a:bodyPr/>
        <a:lstStyle/>
        <a:p>
          <a:endParaRPr lang="fr-BE"/>
        </a:p>
      </dgm:t>
    </dgm:pt>
    <dgm:pt modelId="{A2D6F18A-D490-42B6-87A3-720DD3636C4F}" type="sibTrans" cxnId="{3A53F695-A19A-45C8-B54C-5C6297707ABB}">
      <dgm:prSet/>
      <dgm:spPr/>
      <dgm:t>
        <a:bodyPr/>
        <a:lstStyle/>
        <a:p>
          <a:endParaRPr lang="fr-BE"/>
        </a:p>
      </dgm:t>
    </dgm:pt>
    <dgm:pt modelId="{81E9FE2C-4E21-47B5-9D8E-61C01BA53E60}">
      <dgm:prSet/>
      <dgm:spPr/>
      <dgm:t>
        <a:bodyPr/>
        <a:lstStyle/>
        <a:p>
          <a:pPr rtl="0"/>
          <a:r>
            <a:rPr lang="fr-BE" dirty="0" smtClean="0"/>
            <a:t>Mix of techniques in a </a:t>
          </a:r>
          <a:r>
            <a:rPr lang="fr-BE" dirty="0" err="1" smtClean="0"/>
            <a:t>sorting</a:t>
          </a:r>
          <a:r>
            <a:rPr lang="fr-BE" dirty="0" smtClean="0"/>
            <a:t> </a:t>
          </a:r>
          <a:r>
            <a:rPr lang="fr-BE" dirty="0" err="1" smtClean="0"/>
            <a:t>tree</a:t>
          </a:r>
          <a:r>
            <a:rPr lang="fr-BE" dirty="0" smtClean="0"/>
            <a:t> :</a:t>
          </a:r>
          <a:br>
            <a:rPr lang="fr-BE" dirty="0" smtClean="0"/>
          </a:br>
          <a:r>
            <a:rPr lang="fr-BE" dirty="0" err="1" smtClean="0"/>
            <a:t>it</a:t>
          </a:r>
          <a:r>
            <a:rPr lang="fr-BE" dirty="0" smtClean="0"/>
            <a:t> </a:t>
          </a:r>
          <a:r>
            <a:rPr lang="fr-BE" dirty="0" err="1" smtClean="0"/>
            <a:t>makes</a:t>
          </a:r>
          <a:r>
            <a:rPr lang="fr-BE" dirty="0" smtClean="0"/>
            <a:t> </a:t>
          </a:r>
          <a:r>
            <a:rPr lang="fr-BE" dirty="0" err="1" smtClean="0"/>
            <a:t>sense</a:t>
          </a:r>
          <a:r>
            <a:rPr lang="fr-BE" dirty="0" smtClean="0"/>
            <a:t> !</a:t>
          </a:r>
          <a:endParaRPr lang="fr-BE" dirty="0"/>
        </a:p>
      </dgm:t>
    </dgm:pt>
    <dgm:pt modelId="{4A249582-7F28-4E9C-995C-2FA2E009E984}" type="parTrans" cxnId="{E59600DA-DBE7-4EDB-80A9-8F430A14BD35}">
      <dgm:prSet/>
      <dgm:spPr/>
    </dgm:pt>
    <dgm:pt modelId="{4393971C-78AB-4508-8976-2D8150334818}" type="sibTrans" cxnId="{E59600DA-DBE7-4EDB-80A9-8F430A14BD35}">
      <dgm:prSet/>
      <dgm:spPr/>
    </dgm:pt>
    <dgm:pt modelId="{189D4CC7-9E9B-4871-8966-C5BEACE1B9EB}">
      <dgm:prSet/>
      <dgm:spPr/>
      <dgm:t>
        <a:bodyPr/>
        <a:lstStyle/>
        <a:p>
          <a:pPr rtl="0"/>
          <a:r>
            <a:rPr lang="fr-BE" dirty="0" err="1" smtClean="0"/>
            <a:t>Get</a:t>
          </a:r>
          <a:r>
            <a:rPr lang="fr-BE" dirty="0" smtClean="0"/>
            <a:t> the optimum</a:t>
          </a:r>
          <a:endParaRPr lang="fr-BE" dirty="0"/>
        </a:p>
      </dgm:t>
    </dgm:pt>
    <dgm:pt modelId="{85222DC2-6459-4FDE-B773-BC4880646279}" type="parTrans" cxnId="{16128F2B-D416-4BF3-87FC-2938EE94CA4E}">
      <dgm:prSet/>
      <dgm:spPr/>
    </dgm:pt>
    <dgm:pt modelId="{A8D0455A-7144-4B49-9A52-6E6A9B242C14}" type="sibTrans" cxnId="{16128F2B-D416-4BF3-87FC-2938EE94CA4E}">
      <dgm:prSet/>
      <dgm:spPr/>
    </dgm:pt>
    <dgm:pt modelId="{5FC4D99D-7CEC-47A3-BDBF-D136D1423875}" type="pres">
      <dgm:prSet presAssocID="{5C462519-2D57-4A11-91CD-AF81BEA9423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0CF55A2-2607-41FF-8BFA-DFE2A5FF2940}" type="pres">
      <dgm:prSet presAssocID="{F393F1A5-C38C-4828-AA0C-9CB991B19DD0}" presName="composite" presStyleCnt="0"/>
      <dgm:spPr/>
    </dgm:pt>
    <dgm:pt modelId="{1EB059C4-CE30-42D8-AFA9-FC0C13AFCD13}" type="pres">
      <dgm:prSet presAssocID="{F393F1A5-C38C-4828-AA0C-9CB991B19DD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29398D39-4F70-48DB-989F-23632C4E111E}" type="pres">
      <dgm:prSet presAssocID="{F393F1A5-C38C-4828-AA0C-9CB991B19DD0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B6F66E6F-A2C7-4FB6-A3E4-F4F19B6745A1}" type="pres">
      <dgm:prSet presAssocID="{C5FEB314-1573-422A-B128-2F454DDF0C93}" presName="space" presStyleCnt="0"/>
      <dgm:spPr/>
    </dgm:pt>
    <dgm:pt modelId="{2E692E94-50D6-4FEF-A9F7-523B05795763}" type="pres">
      <dgm:prSet presAssocID="{BA5F4120-2230-497E-9C7C-E2D9524F3358}" presName="composite" presStyleCnt="0"/>
      <dgm:spPr/>
    </dgm:pt>
    <dgm:pt modelId="{2EF3EE14-2B41-4BCB-9DE4-36B412DF9482}" type="pres">
      <dgm:prSet presAssocID="{BA5F4120-2230-497E-9C7C-E2D9524F335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B238C-8EF9-42AA-9B40-2566DAF6E41F}" type="pres">
      <dgm:prSet presAssocID="{BA5F4120-2230-497E-9C7C-E2D9524F3358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E59600DA-DBE7-4EDB-80A9-8F430A14BD35}" srcId="{F393F1A5-C38C-4828-AA0C-9CB991B19DD0}" destId="{81E9FE2C-4E21-47B5-9D8E-61C01BA53E60}" srcOrd="0" destOrd="0" parTransId="{4A249582-7F28-4E9C-995C-2FA2E009E984}" sibTransId="{4393971C-78AB-4508-8976-2D8150334818}"/>
    <dgm:cxn modelId="{F5B261E9-B7CE-4C2E-A4C7-988EA0B3E056}" type="presOf" srcId="{BA5F4120-2230-497E-9C7C-E2D9524F3358}" destId="{2EF3EE14-2B41-4BCB-9DE4-36B412DF9482}" srcOrd="0" destOrd="0" presId="urn:microsoft.com/office/officeart/2005/8/layout/hList1"/>
    <dgm:cxn modelId="{C89D1B07-E8C5-482C-90A8-9B3BB7891E99}" type="presOf" srcId="{F393F1A5-C38C-4828-AA0C-9CB991B19DD0}" destId="{1EB059C4-CE30-42D8-AFA9-FC0C13AFCD13}" srcOrd="0" destOrd="0" presId="urn:microsoft.com/office/officeart/2005/8/layout/hList1"/>
    <dgm:cxn modelId="{6B426145-8FFE-4D79-9759-2154D8CC1DFC}" type="presOf" srcId="{189D4CC7-9E9B-4871-8966-C5BEACE1B9EB}" destId="{07EB238C-8EF9-42AA-9B40-2566DAF6E41F}" srcOrd="0" destOrd="0" presId="urn:microsoft.com/office/officeart/2005/8/layout/hList1"/>
    <dgm:cxn modelId="{3A53F695-A19A-45C8-B54C-5C6297707ABB}" srcId="{189D4CC7-9E9B-4871-8966-C5BEACE1B9EB}" destId="{13AC1A0B-B351-4358-8927-37813BB06193}" srcOrd="0" destOrd="0" parTransId="{B98527A7-22E1-4301-A120-9B59E48B724E}" sibTransId="{A2D6F18A-D490-42B6-87A3-720DD3636C4F}"/>
    <dgm:cxn modelId="{81A4F9FE-3625-49BA-BE50-AC765069E25C}" type="presOf" srcId="{81E9FE2C-4E21-47B5-9D8E-61C01BA53E60}" destId="{29398D39-4F70-48DB-989F-23632C4E111E}" srcOrd="0" destOrd="0" presId="urn:microsoft.com/office/officeart/2005/8/layout/hList1"/>
    <dgm:cxn modelId="{D36B71CE-48A4-4E35-A9DD-49868393DD5E}" srcId="{5C462519-2D57-4A11-91CD-AF81BEA94236}" destId="{BA5F4120-2230-497E-9C7C-E2D9524F3358}" srcOrd="1" destOrd="0" parTransId="{A90B2AD9-AE62-4938-84B4-78EB0F863F80}" sibTransId="{A3F639C2-7325-4EE3-B829-AF948A01B418}"/>
    <dgm:cxn modelId="{16128F2B-D416-4BF3-87FC-2938EE94CA4E}" srcId="{BA5F4120-2230-497E-9C7C-E2D9524F3358}" destId="{189D4CC7-9E9B-4871-8966-C5BEACE1B9EB}" srcOrd="0" destOrd="0" parTransId="{85222DC2-6459-4FDE-B773-BC4880646279}" sibTransId="{A8D0455A-7144-4B49-9A52-6E6A9B242C14}"/>
    <dgm:cxn modelId="{FACBF64F-A2F3-4D8D-B38D-D295D1589F90}" srcId="{5C462519-2D57-4A11-91CD-AF81BEA94236}" destId="{F393F1A5-C38C-4828-AA0C-9CB991B19DD0}" srcOrd="0" destOrd="0" parTransId="{EBC30EFF-77A6-4BF9-80A6-23C2715BA079}" sibTransId="{C5FEB314-1573-422A-B128-2F454DDF0C93}"/>
    <dgm:cxn modelId="{859BE9A8-6F8A-4635-83ED-09E664C91BE9}" type="presOf" srcId="{5C462519-2D57-4A11-91CD-AF81BEA94236}" destId="{5FC4D99D-7CEC-47A3-BDBF-D136D1423875}" srcOrd="0" destOrd="0" presId="urn:microsoft.com/office/officeart/2005/8/layout/hList1"/>
    <dgm:cxn modelId="{EDA50F01-8DD0-44CE-A683-7D01455D0A69}" type="presOf" srcId="{13AC1A0B-B351-4358-8927-37813BB06193}" destId="{07EB238C-8EF9-42AA-9B40-2566DAF6E41F}" srcOrd="0" destOrd="1" presId="urn:microsoft.com/office/officeart/2005/8/layout/hList1"/>
    <dgm:cxn modelId="{6D4E3DA9-BCA9-4507-92D9-58F380017FBA}" type="presParOf" srcId="{5FC4D99D-7CEC-47A3-BDBF-D136D1423875}" destId="{30CF55A2-2607-41FF-8BFA-DFE2A5FF2940}" srcOrd="0" destOrd="0" presId="urn:microsoft.com/office/officeart/2005/8/layout/hList1"/>
    <dgm:cxn modelId="{020F73DB-2E40-43F3-8F4D-E430A3BFBC1F}" type="presParOf" srcId="{30CF55A2-2607-41FF-8BFA-DFE2A5FF2940}" destId="{1EB059C4-CE30-42D8-AFA9-FC0C13AFCD13}" srcOrd="0" destOrd="0" presId="urn:microsoft.com/office/officeart/2005/8/layout/hList1"/>
    <dgm:cxn modelId="{B77ACAA1-658F-45D7-8F35-5F49D89635EB}" type="presParOf" srcId="{30CF55A2-2607-41FF-8BFA-DFE2A5FF2940}" destId="{29398D39-4F70-48DB-989F-23632C4E111E}" srcOrd="1" destOrd="0" presId="urn:microsoft.com/office/officeart/2005/8/layout/hList1"/>
    <dgm:cxn modelId="{2D4031E9-738C-49A4-A388-F594DA8DBD13}" type="presParOf" srcId="{5FC4D99D-7CEC-47A3-BDBF-D136D1423875}" destId="{B6F66E6F-A2C7-4FB6-A3E4-F4F19B6745A1}" srcOrd="1" destOrd="0" presId="urn:microsoft.com/office/officeart/2005/8/layout/hList1"/>
    <dgm:cxn modelId="{FE3E4653-0BF5-4A18-86BE-6C0F8F99DD50}" type="presParOf" srcId="{5FC4D99D-7CEC-47A3-BDBF-D136D1423875}" destId="{2E692E94-50D6-4FEF-A9F7-523B05795763}" srcOrd="2" destOrd="0" presId="urn:microsoft.com/office/officeart/2005/8/layout/hList1"/>
    <dgm:cxn modelId="{B0FFF432-45FB-4883-B78D-4C8CBE9D382A}" type="presParOf" srcId="{2E692E94-50D6-4FEF-A9F7-523B05795763}" destId="{2EF3EE14-2B41-4BCB-9DE4-36B412DF9482}" srcOrd="0" destOrd="0" presId="urn:microsoft.com/office/officeart/2005/8/layout/hList1"/>
    <dgm:cxn modelId="{6CE9DED6-8CC2-4F11-80C4-57561DB5ED0B}" type="presParOf" srcId="{2E692E94-50D6-4FEF-A9F7-523B05795763}" destId="{07EB238C-8EF9-42AA-9B40-2566DAF6E41F}" srcOrd="1" destOrd="0" presId="urn:microsoft.com/office/officeart/2005/8/layout/h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#1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#1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#1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B656B09-6A20-49F4-9C00-0E9C23B4B7D8}" type="datetimeFigureOut">
              <a:rPr lang="fr-FR"/>
              <a:pPr>
                <a:defRPr/>
              </a:pPr>
              <a:t>05/02/2009</a:t>
            </a:fld>
            <a:endParaRPr lang="fr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BE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fr-BE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F32602F-31F1-42D4-9695-613C25B97F0A}" type="slidenum">
              <a:rPr lang="fr-BE"/>
              <a:pPr>
                <a:defRPr/>
              </a:pPr>
              <a:t>‹#›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smtClean="0"/>
              <a:t>IRISCapture is intended to process documents, separation, identification, data extraction, validation and manual verification. When sorting documents, IRISCapture benefits from powerful technologies combining automatic classification and identification by descriptive criteria. </a:t>
            </a:r>
            <a:endParaRPr lang="fr-BE" smtClean="0"/>
          </a:p>
          <a:p>
            <a:pPr>
              <a:spcBef>
                <a:spcPct val="0"/>
              </a:spcBef>
            </a:pPr>
            <a:endParaRPr lang="fr-BE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89B80D6-DBA8-441F-A118-AD3059A4A7E6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BE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C35AA9-47FC-472F-B39B-E6810643CA69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fr-BE" smtClean="0"/>
              <a:t>Screenshot of IPS</a:t>
            </a: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4519FD-EA0D-4CB1-8B55-B389AC3C0980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fr-BE" smtClean="0"/>
              <a:t>Screenshot of IPS</a:t>
            </a: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9185528-BBC2-470D-8D94-3848C54A105C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BE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A239ED-5FFB-4006-81C4-9518B9E8E94C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fr-BE" smtClean="0"/>
              <a:t>Before document can be identified, they need to be separated.</a:t>
            </a:r>
          </a:p>
          <a:p>
            <a:pPr>
              <a:spcBef>
                <a:spcPct val="0"/>
              </a:spcBef>
            </a:pPr>
            <a:r>
              <a:rPr lang="fr-BE" smtClean="0"/>
              <a:t>Separation and Identification are closely linked </a:t>
            </a:r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EC2C645-B6A1-4475-A1FD-54774AB025B1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BE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FE49F1B-9855-4F7F-8FC8-CF6A2B84D5BB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BE" smtClean="0"/>
          </a:p>
        </p:txBody>
      </p:sp>
      <p:sp>
        <p:nvSpPr>
          <p:cNvPr id="573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C75E9A-4169-4E88-89B5-D1517B075768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BE" smtClean="0"/>
          </a:p>
        </p:txBody>
      </p:sp>
      <p:sp>
        <p:nvSpPr>
          <p:cNvPr id="696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B9E306E-EFD2-4097-9E3F-37D27DE31C7E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BE" smtClean="0"/>
          </a:p>
        </p:txBody>
      </p:sp>
      <p:sp>
        <p:nvSpPr>
          <p:cNvPr id="737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1475B36-B2B5-4290-B65C-5425249557B0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BE" smtClean="0"/>
          </a:p>
        </p:txBody>
      </p:sp>
      <p:sp>
        <p:nvSpPr>
          <p:cNvPr id="768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6D1AC20-E63A-46EE-9EC1-D9EF70FC292B}" type="slidenum">
              <a:rPr lang="fr-BE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fr-BE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91FF7-EF44-4CE1-BB60-CA1731DD9F1E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BE83D-3E63-451F-BF36-1339FD09F9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3385D-AEC5-4C6A-A779-CC9FE73D0144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A9464-093D-4D70-A820-41F5299575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4054C-E143-405E-8CE4-511047677D85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69DDA-EA30-4AB4-8700-541ECF911B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AC736-488A-47F9-A7E8-286F15F915B9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05F9B-A79E-4E7D-962E-41655F5CA6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42E9C-087E-4B99-9409-C1C506E44952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2CCD2-BF51-4DE9-B774-10BAA094F0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A429-F86E-4D28-996F-72455AF54D45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BDFFC-87CC-42E8-BAEA-748B4D7C7D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AF137-6821-4C79-A612-FE255FDFE82C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15467-8231-489B-A0BC-F098ABE5F3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79C4-AF3B-4D25-9181-2BA9CD4F55CD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0F90C-FB8E-4C56-A143-0565B9383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05A29-4F10-4776-8E45-9C2A0F87FAA6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6A538-521C-4F89-B876-C50F150344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F6EFE-9609-4337-BF3A-ABBE3292133E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EA70B-E9E9-4B88-867F-EDD27B91DD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1E8A4-39C2-45D6-A28B-96EC3ECDC403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03509-FBCE-4A4C-AE69-184CCD8A4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789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5210B3-B57C-42D9-B4AC-B33D98495637}" type="datetimeFigureOut">
              <a:rPr lang="en-US"/>
              <a:pPr>
                <a:defRPr/>
              </a:pPr>
              <a:t>2/5/2009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D3C12F-C4EF-4143-98DC-842DBB894F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37895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5" name="Picture 1" descr="C:\Users\jpk\Desktop\ICP9-splash-CapPro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60332" y="44437"/>
            <a:ext cx="2337120" cy="1312861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rislink.com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 descr="IRISLink09-template-ppt-p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/>
          <a:lstStyle/>
          <a:p>
            <a:r>
              <a:rPr lang="en-US" b="1" dirty="0" smtClean="0"/>
              <a:t>Capture, sort and identify all</a:t>
            </a:r>
            <a:br>
              <a:rPr lang="en-US" b="1" dirty="0" smtClean="0"/>
            </a:br>
            <a:r>
              <a:rPr lang="en-US" b="1" dirty="0" smtClean="0"/>
              <a:t>types of documents and forms,</a:t>
            </a:r>
            <a:br>
              <a:rPr lang="en-US" b="1" dirty="0" smtClean="0"/>
            </a:br>
            <a:r>
              <a:rPr lang="en-US" b="1" dirty="0" smtClean="0"/>
              <a:t>with IRISCapture Pro</a:t>
            </a:r>
            <a:endParaRPr lang="en-US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3886200"/>
            <a:ext cx="7072362" cy="1828816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Jean-Pierre Ksenicz</a:t>
            </a:r>
            <a:br>
              <a:rPr lang="en-US" dirty="0" smtClean="0"/>
            </a:br>
            <a:r>
              <a:rPr lang="en-US" sz="2600" dirty="0" smtClean="0"/>
              <a:t>IRISCapture Pro Product Manager – R&amp;D</a:t>
            </a:r>
            <a:endParaRPr lang="en-US" sz="2800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000" dirty="0" smtClean="0"/>
              <a:t>Brigitte Lehmann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600" dirty="0" smtClean="0"/>
              <a:t>IRISCapture Pro Development Team Manager – R&amp;D</a:t>
            </a:r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428625" y="142875"/>
            <a:ext cx="8229600" cy="1143000"/>
          </a:xfrm>
        </p:spPr>
        <p:txBody>
          <a:bodyPr/>
          <a:lstStyle/>
          <a:p>
            <a:r>
              <a:rPr lang="en-US" smtClean="0"/>
              <a:t>Introduction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00076" y="1214422"/>
          <a:ext cx="7829576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C:\Users\jpk\Desktop\ICP9-splas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214422"/>
            <a:ext cx="6286544" cy="4191029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0298" y="5429264"/>
            <a:ext cx="5786449" cy="100013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Identification, why ?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1928794" y="71414"/>
            <a:ext cx="7543824" cy="1143000"/>
          </a:xfrm>
        </p:spPr>
        <p:txBody>
          <a:bodyPr/>
          <a:lstStyle/>
          <a:p>
            <a:r>
              <a:rPr lang="en-US" sz="4000" dirty="0" smtClean="0"/>
              <a:t>Document Archiving &amp; Retrieval</a:t>
            </a:r>
            <a:endParaRPr lang="fr-BE" sz="4000" dirty="0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812" y="214290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dirty="0" smtClean="0"/>
              <a:t>Automatic Document Reading</a:t>
            </a:r>
            <a:endParaRPr lang="fr-BE" sz="40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214282" y="1214422"/>
          <a:ext cx="8358246" cy="3571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/>
        </p:nvGraphicFramePr>
        <p:xfrm>
          <a:off x="2500298" y="4000504"/>
          <a:ext cx="6000792" cy="2419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628680" y="142852"/>
            <a:ext cx="8229600" cy="1143000"/>
          </a:xfrm>
        </p:spPr>
        <p:txBody>
          <a:bodyPr/>
          <a:lstStyle/>
          <a:p>
            <a:r>
              <a:rPr lang="en-US" dirty="0" smtClean="0"/>
              <a:t>Digital Mailroom</a:t>
            </a:r>
            <a:endParaRPr lang="fr-BE" dirty="0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29600" cy="42576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>
          <a:xfrm>
            <a:off x="428625" y="2643188"/>
            <a:ext cx="8229600" cy="1143000"/>
          </a:xfrm>
        </p:spPr>
        <p:txBody>
          <a:bodyPr/>
          <a:lstStyle/>
          <a:p>
            <a:r>
              <a:rPr lang="en-US" b="1" smtClean="0"/>
              <a:t>Techniques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>
          <a:xfrm>
            <a:off x="700118" y="142852"/>
            <a:ext cx="8229600" cy="1143000"/>
          </a:xfrm>
        </p:spPr>
        <p:txBody>
          <a:bodyPr/>
          <a:lstStyle/>
          <a:p>
            <a:r>
              <a:rPr lang="en-US" dirty="0" smtClean="0"/>
              <a:t>Document Separation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21442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>
          <a:xfrm>
            <a:off x="1000160" y="142852"/>
            <a:ext cx="8572500" cy="1143000"/>
          </a:xfrm>
        </p:spPr>
        <p:txBody>
          <a:bodyPr/>
          <a:lstStyle/>
          <a:p>
            <a:r>
              <a:rPr lang="en-US" dirty="0" smtClean="0"/>
              <a:t>Document Identification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1634" y="-24"/>
            <a:ext cx="7215208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Document Classification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7563" y="5929313"/>
            <a:ext cx="5715000" cy="714375"/>
          </a:xfrm>
        </p:spPr>
        <p:txBody>
          <a:bodyPr rtlCol="0">
            <a:normAutofit fontScale="92500" lnSpcReduction="10000"/>
          </a:bodyPr>
          <a:lstStyle/>
          <a:p>
            <a:pPr marL="0" indent="1428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 smtClean="0"/>
              <a:t>Document Classification</a:t>
            </a:r>
            <a:br>
              <a:rPr lang="en-US" sz="2400" dirty="0" smtClean="0"/>
            </a:br>
            <a:r>
              <a:rPr lang="en-US" sz="2400" dirty="0" smtClean="0"/>
              <a:t>without pre-definition (self-training)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500313" y="1003300"/>
            <a:ext cx="6215062" cy="5283200"/>
            <a:chOff x="2500313" y="1003300"/>
            <a:chExt cx="6215062" cy="5283200"/>
          </a:xfrm>
        </p:grpSpPr>
        <p:pic>
          <p:nvPicPr>
            <p:cNvPr id="4" name="Picture 4" descr="Schema XClassify"/>
            <p:cNvPicPr>
              <a:picLocks noChangeAspect="1" noChangeArrowheads="1"/>
            </p:cNvPicPr>
            <p:nvPr/>
          </p:nvPicPr>
          <p:blipFill>
            <a:blip r:embed="rId2"/>
            <a:srcRect r="4245" b="2856"/>
            <a:stretch>
              <a:fillRect/>
            </a:stretch>
          </p:blipFill>
          <p:spPr bwMode="auto">
            <a:xfrm>
              <a:off x="2500313" y="1003300"/>
              <a:ext cx="6215062" cy="5283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2643174" y="2357430"/>
              <a:ext cx="3643338" cy="40011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BE" sz="2000" b="1" dirty="0" err="1" smtClean="0"/>
                <a:t>IRISClassify</a:t>
              </a:r>
              <a:endParaRPr lang="fr-BE" sz="20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643188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A Little Story…</a:t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From Structured Forms to Unstructured Documents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>
          <a:xfrm>
            <a:off x="1343060" y="142852"/>
            <a:ext cx="8229600" cy="1143000"/>
          </a:xfrm>
        </p:spPr>
        <p:txBody>
          <a:bodyPr/>
          <a:lstStyle/>
          <a:p>
            <a:r>
              <a:rPr lang="fr-BE" dirty="0" err="1" smtClean="0"/>
              <a:t>Fixed</a:t>
            </a:r>
            <a:r>
              <a:rPr lang="fr-BE" dirty="0" smtClean="0"/>
              <a:t> </a:t>
            </a:r>
            <a:r>
              <a:rPr lang="fr-BE" dirty="0" err="1" smtClean="0"/>
              <a:t>Layouts</a:t>
            </a:r>
            <a:r>
              <a:rPr lang="fr-BE" dirty="0" smtClean="0"/>
              <a:t> (1)</a:t>
            </a:r>
          </a:p>
        </p:txBody>
      </p:sp>
      <p:sp>
        <p:nvSpPr>
          <p:cNvPr id="32770" name="Content Placeholder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840288"/>
          </a:xfrm>
        </p:spPr>
        <p:txBody>
          <a:bodyPr/>
          <a:lstStyle/>
          <a:p>
            <a:r>
              <a:rPr lang="en-US" sz="2400" b="1" dirty="0" smtClean="0"/>
              <a:t>Form identification with descriptive criteria</a:t>
            </a:r>
          </a:p>
          <a:p>
            <a:pPr lvl="1"/>
            <a:r>
              <a:rPr lang="en-US" sz="2000" dirty="0" smtClean="0"/>
              <a:t>A </a:t>
            </a:r>
            <a:r>
              <a:rPr lang="en-US" sz="2000" b="1" dirty="0" smtClean="0"/>
              <a:t>unique value</a:t>
            </a:r>
            <a:r>
              <a:rPr lang="en-US" sz="2000" dirty="0" smtClean="0"/>
              <a:t> is printed to identify precisely each document type</a:t>
            </a:r>
          </a:p>
          <a:p>
            <a:pPr lvl="1"/>
            <a:r>
              <a:rPr lang="en-US" sz="2000" dirty="0" smtClean="0"/>
              <a:t>High Speed (about 20 images /sec, independent of the number of document types)</a:t>
            </a:r>
          </a:p>
          <a:p>
            <a:pPr lvl="2">
              <a:buFont typeface="Arial" charset="0"/>
              <a:buNone/>
            </a:pPr>
            <a:endParaRPr lang="en-US" sz="2000" dirty="0" smtClean="0"/>
          </a:p>
        </p:txBody>
      </p:sp>
      <p:pic>
        <p:nvPicPr>
          <p:cNvPr id="32771" name="Picture 4" descr="Plavix.bmp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13" y="2833688"/>
            <a:ext cx="5226050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 idx="4294967295"/>
          </p:nvPr>
        </p:nvSpPr>
        <p:spPr>
          <a:xfrm>
            <a:off x="1425610" y="142852"/>
            <a:ext cx="8218488" cy="777875"/>
          </a:xfrm>
        </p:spPr>
        <p:txBody>
          <a:bodyPr/>
          <a:lstStyle/>
          <a:p>
            <a:r>
              <a:rPr lang="fr-BE" dirty="0" err="1" smtClean="0"/>
              <a:t>Fixed</a:t>
            </a:r>
            <a:r>
              <a:rPr lang="fr-BE" dirty="0" smtClean="0"/>
              <a:t> </a:t>
            </a:r>
            <a:r>
              <a:rPr lang="fr-BE" dirty="0" err="1" smtClean="0"/>
              <a:t>Layouts</a:t>
            </a:r>
            <a:r>
              <a:rPr lang="fr-BE" dirty="0" smtClean="0"/>
              <a:t> (2)</a:t>
            </a:r>
          </a:p>
        </p:txBody>
      </p:sp>
      <p:sp>
        <p:nvSpPr>
          <p:cNvPr id="34818" name="Content Placeholder 2"/>
          <p:cNvSpPr>
            <a:spLocks noGrp="1"/>
          </p:cNvSpPr>
          <p:nvPr>
            <p:ph idx="4294967295"/>
          </p:nvPr>
        </p:nvSpPr>
        <p:spPr>
          <a:xfrm>
            <a:off x="457200" y="1000125"/>
            <a:ext cx="8229600" cy="4840288"/>
          </a:xfrm>
        </p:spPr>
        <p:txBody>
          <a:bodyPr/>
          <a:lstStyle/>
          <a:p>
            <a:r>
              <a:rPr lang="en-US" sz="2400" b="1" dirty="0" smtClean="0"/>
              <a:t>Form identification by fitting</a:t>
            </a:r>
          </a:p>
          <a:p>
            <a:pPr lvl="1"/>
            <a:r>
              <a:rPr lang="en-US" sz="2000" dirty="0" smtClean="0"/>
              <a:t>graphical shapes : lines, frames, logos</a:t>
            </a:r>
          </a:p>
          <a:p>
            <a:pPr lvl="1"/>
            <a:r>
              <a:rPr lang="en-US" sz="2000" dirty="0" smtClean="0"/>
              <a:t>text</a:t>
            </a:r>
          </a:p>
          <a:p>
            <a:pPr lvl="1"/>
            <a:r>
              <a:rPr lang="en-US" sz="2000" dirty="0" smtClean="0"/>
              <a:t>Very high speed (about 30 to 50 images /sec)</a:t>
            </a:r>
          </a:p>
          <a:p>
            <a:pPr lvl="2">
              <a:buFont typeface="Arial" charset="0"/>
              <a:buNone/>
            </a:pPr>
            <a:endParaRPr lang="en-US" sz="2000" dirty="0" smtClean="0"/>
          </a:p>
        </p:txBody>
      </p:sp>
      <p:pic>
        <p:nvPicPr>
          <p:cNvPr id="34819" name="Picture 4" descr="Match-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78369" y="2786058"/>
            <a:ext cx="5608382" cy="3524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title" idx="4294967295"/>
          </p:nvPr>
        </p:nvSpPr>
        <p:spPr>
          <a:xfrm>
            <a:off x="1425610" y="142852"/>
            <a:ext cx="8218488" cy="777875"/>
          </a:xfrm>
        </p:spPr>
        <p:txBody>
          <a:bodyPr/>
          <a:lstStyle/>
          <a:p>
            <a:r>
              <a:rPr lang="fr-BE" dirty="0" smtClean="0"/>
              <a:t>Variable </a:t>
            </a:r>
            <a:r>
              <a:rPr lang="fr-BE" dirty="0" err="1" smtClean="0"/>
              <a:t>Layouts</a:t>
            </a:r>
            <a:r>
              <a:rPr lang="fr-BE" dirty="0" smtClean="0"/>
              <a:t> (1)</a:t>
            </a:r>
          </a:p>
        </p:txBody>
      </p:sp>
      <p:sp>
        <p:nvSpPr>
          <p:cNvPr id="1028" name="Content Placeholder 2"/>
          <p:cNvSpPr>
            <a:spLocks noGrp="1"/>
          </p:cNvSpPr>
          <p:nvPr>
            <p:ph idx="4294967295"/>
          </p:nvPr>
        </p:nvSpPr>
        <p:spPr>
          <a:xfrm>
            <a:off x="457200" y="1214422"/>
            <a:ext cx="8229600" cy="4840288"/>
          </a:xfrm>
        </p:spPr>
        <p:txBody>
          <a:bodyPr/>
          <a:lstStyle/>
          <a:p>
            <a:r>
              <a:rPr lang="en-US" sz="2400" b="1" dirty="0" smtClean="0"/>
              <a:t>Grammatical &amp; geographical descriptions</a:t>
            </a:r>
          </a:p>
          <a:p>
            <a:pPr lvl="1"/>
            <a:r>
              <a:rPr lang="en-US" sz="2000" dirty="0" smtClean="0"/>
              <a:t>A structure of the document is established and published: blocks containing fixed keywords</a:t>
            </a:r>
          </a:p>
          <a:p>
            <a:pPr lvl="1"/>
            <a:r>
              <a:rPr lang="en-US" sz="2000" dirty="0" smtClean="0"/>
              <a:t>Speed is linked to the number of document types</a:t>
            </a: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2590819" y="2714625"/>
          <a:ext cx="4695825" cy="3808413"/>
        </p:xfrm>
        <a:graphic>
          <a:graphicData uri="http://schemas.openxmlformats.org/presentationml/2006/ole">
            <p:oleObj spid="_x0000_s1026" name="Bitmap Image" r:id="rId4" imgW="4038095" imgH="3161905" progId="PBrush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itle 1"/>
          <p:cNvSpPr>
            <a:spLocks noGrp="1"/>
          </p:cNvSpPr>
          <p:nvPr>
            <p:ph type="title" idx="4294967295"/>
          </p:nvPr>
        </p:nvSpPr>
        <p:spPr>
          <a:xfrm>
            <a:off x="1354172" y="142852"/>
            <a:ext cx="8218488" cy="777875"/>
          </a:xfrm>
        </p:spPr>
        <p:txBody>
          <a:bodyPr/>
          <a:lstStyle/>
          <a:p>
            <a:r>
              <a:rPr lang="fr-BE" dirty="0" smtClean="0"/>
              <a:t>Variable </a:t>
            </a:r>
            <a:r>
              <a:rPr lang="fr-BE" dirty="0" err="1" smtClean="0"/>
              <a:t>Layouts</a:t>
            </a:r>
            <a:r>
              <a:rPr lang="fr-BE" dirty="0" smtClean="0"/>
              <a:t> (2)</a:t>
            </a:r>
          </a:p>
        </p:txBody>
      </p:sp>
      <p:sp>
        <p:nvSpPr>
          <p:cNvPr id="2052" name="Content Placeholder 2"/>
          <p:cNvSpPr>
            <a:spLocks noGrp="1"/>
          </p:cNvSpPr>
          <p:nvPr>
            <p:ph idx="4294967295"/>
          </p:nvPr>
        </p:nvSpPr>
        <p:spPr>
          <a:xfrm>
            <a:off x="457200" y="1285875"/>
            <a:ext cx="8229600" cy="4840288"/>
          </a:xfrm>
        </p:spPr>
        <p:txBody>
          <a:bodyPr/>
          <a:lstStyle/>
          <a:p>
            <a:pPr lvl="2">
              <a:buFont typeface="Arial" charset="0"/>
              <a:buNone/>
            </a:pPr>
            <a:r>
              <a:rPr lang="en-US" sz="2000" smtClean="0"/>
              <a:t>Variations in fonts, size, graphical effects (lines, borders,…)</a:t>
            </a:r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2054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14313" y="2039938"/>
          <a:ext cx="8786812" cy="3103562"/>
        </p:xfrm>
        <a:graphic>
          <a:graphicData uri="http://schemas.openxmlformats.org/presentationml/2006/ole">
            <p:oleObj spid="_x0000_s2050" name="Bitmap Image" r:id="rId4" imgW="6628571" imgH="2343477" progId="PBrush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>
          <a:xfrm>
            <a:off x="1485936" y="71414"/>
            <a:ext cx="8229600" cy="1143000"/>
          </a:xfrm>
        </p:spPr>
        <p:txBody>
          <a:bodyPr/>
          <a:lstStyle/>
          <a:p>
            <a:r>
              <a:rPr lang="fr-BE" sz="4000" dirty="0" smtClean="0"/>
              <a:t>Semi-</a:t>
            </a:r>
            <a:r>
              <a:rPr lang="fr-BE" sz="4000" dirty="0" err="1" smtClean="0"/>
              <a:t>structured</a:t>
            </a:r>
            <a:r>
              <a:rPr lang="fr-BE" sz="4000" dirty="0" smtClean="0"/>
              <a:t> Documents (1)</a:t>
            </a:r>
          </a:p>
        </p:txBody>
      </p:sp>
      <p:sp>
        <p:nvSpPr>
          <p:cNvPr id="43010" name="Content Placeholder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840288"/>
          </a:xfrm>
        </p:spPr>
        <p:txBody>
          <a:bodyPr/>
          <a:lstStyle/>
          <a:p>
            <a:r>
              <a:rPr lang="en-US" sz="2400" b="1" dirty="0" smtClean="0"/>
              <a:t>Identification by titles</a:t>
            </a:r>
          </a:p>
          <a:p>
            <a:pPr lvl="1"/>
            <a:r>
              <a:rPr lang="en-US" sz="2000" dirty="0" smtClean="0"/>
              <a:t>Speed  (about 3-5 images/sec, nearly constant)</a:t>
            </a:r>
          </a:p>
          <a:p>
            <a:pPr lvl="2">
              <a:buFont typeface="Arial" charset="0"/>
              <a:buNone/>
            </a:pPr>
            <a:endParaRPr lang="en-US" sz="2000" dirty="0" smtClean="0"/>
          </a:p>
        </p:txBody>
      </p:sp>
      <p:pic>
        <p:nvPicPr>
          <p:cNvPr id="43011" name="Picture 6" descr="Illustration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125" y="2285992"/>
            <a:ext cx="8790564" cy="3208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 idx="4294967295"/>
          </p:nvPr>
        </p:nvSpPr>
        <p:spPr>
          <a:xfrm>
            <a:off x="1485936" y="142852"/>
            <a:ext cx="8229600" cy="1143000"/>
          </a:xfrm>
        </p:spPr>
        <p:txBody>
          <a:bodyPr/>
          <a:lstStyle/>
          <a:p>
            <a:r>
              <a:rPr lang="fr-BE" sz="4000" dirty="0" smtClean="0"/>
              <a:t>Semi-</a:t>
            </a:r>
            <a:r>
              <a:rPr lang="fr-BE" sz="4000" dirty="0" err="1" smtClean="0"/>
              <a:t>structured</a:t>
            </a:r>
            <a:r>
              <a:rPr lang="fr-BE" sz="4000" dirty="0" smtClean="0"/>
              <a:t> Documents (2)</a:t>
            </a:r>
          </a:p>
        </p:txBody>
      </p:sp>
      <p:sp>
        <p:nvSpPr>
          <p:cNvPr id="45058" name="Content Placeholder 2"/>
          <p:cNvSpPr>
            <a:spLocks noGrp="1"/>
          </p:cNvSpPr>
          <p:nvPr>
            <p:ph idx="4294967295"/>
          </p:nvPr>
        </p:nvSpPr>
        <p:spPr>
          <a:xfrm>
            <a:off x="457200" y="1517670"/>
            <a:ext cx="8229600" cy="4483098"/>
          </a:xfrm>
        </p:spPr>
        <p:txBody>
          <a:bodyPr/>
          <a:lstStyle/>
          <a:p>
            <a:r>
              <a:rPr lang="en-US" sz="2400" b="1" dirty="0" smtClean="0"/>
              <a:t>Identification by keywords</a:t>
            </a:r>
          </a:p>
          <a:p>
            <a:pPr lvl="1"/>
            <a:r>
              <a:rPr lang="en-US" sz="2000" dirty="0" smtClean="0"/>
              <a:t>Keywords may be found everywhere on the document</a:t>
            </a:r>
          </a:p>
          <a:p>
            <a:pPr lvl="1"/>
            <a:r>
              <a:rPr lang="en-US" sz="2000" dirty="0" smtClean="0"/>
              <a:t>Fuzzy search algorithm</a:t>
            </a:r>
          </a:p>
          <a:p>
            <a:pPr lvl="1"/>
            <a:r>
              <a:rPr lang="en-US" sz="2000" dirty="0" smtClean="0"/>
              <a:t>Regular expressions</a:t>
            </a:r>
          </a:p>
          <a:p>
            <a:pPr lvl="1"/>
            <a:r>
              <a:rPr lang="en-US" sz="2000" dirty="0" smtClean="0"/>
              <a:t>Speed about 1 to 3 image/sec (size of OCR zone)</a:t>
            </a:r>
          </a:p>
          <a:p>
            <a:pPr lvl="1"/>
            <a:r>
              <a:rPr lang="en-US" sz="2000" b="1" dirty="0" smtClean="0"/>
              <a:t>Need expertise to identify the mix of documents, need time to define the project</a:t>
            </a:r>
          </a:p>
          <a:p>
            <a:pPr lvl="2"/>
            <a:endParaRPr lang="en-US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3060" y="-24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BE" dirty="0" err="1" smtClean="0"/>
              <a:t>IRISFingerPrint</a:t>
            </a:r>
            <a:r>
              <a:rPr lang="fr-BE" dirty="0" smtClean="0"/>
              <a:t>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688" y="1428750"/>
            <a:ext cx="4000500" cy="3357563"/>
          </a:xfrm>
        </p:spPr>
        <p:txBody>
          <a:bodyPr rtlCol="0">
            <a:noAutofit/>
          </a:bodyPr>
          <a:lstStyle/>
          <a:p>
            <a:pPr marL="179388" indent="-179388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 smtClean="0"/>
              <a:t>Identification only based on graphical features :</a:t>
            </a:r>
          </a:p>
          <a:p>
            <a:pPr marL="438150" indent="-4381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/>
              <a:t>Size</a:t>
            </a:r>
          </a:p>
          <a:p>
            <a:pPr marL="438150" indent="-4381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/>
              <a:t>Layout</a:t>
            </a:r>
          </a:p>
          <a:p>
            <a:pPr marL="438150" indent="-4381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/>
              <a:t>Logo</a:t>
            </a:r>
          </a:p>
          <a:p>
            <a:pPr marL="438150" indent="-4381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/>
              <a:t>Lines</a:t>
            </a:r>
          </a:p>
          <a:p>
            <a:pPr marL="438150" indent="-4381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/>
              <a:t>Marks</a:t>
            </a:r>
          </a:p>
          <a:p>
            <a:pPr marL="438150" indent="-43815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400" dirty="0" smtClean="0"/>
              <a:t>...</a:t>
            </a:r>
          </a:p>
        </p:txBody>
      </p:sp>
      <p:pic>
        <p:nvPicPr>
          <p:cNvPr id="47107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75" y="1214438"/>
            <a:ext cx="3089275" cy="41211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47108" name="Group 17"/>
          <p:cNvGrpSpPr>
            <a:grpSpLocks/>
          </p:cNvGrpSpPr>
          <p:nvPr/>
        </p:nvGrpSpPr>
        <p:grpSpPr bwMode="auto">
          <a:xfrm>
            <a:off x="3997325" y="5476875"/>
            <a:ext cx="5218113" cy="952500"/>
            <a:chOff x="3017811" y="4857760"/>
            <a:chExt cx="5218112" cy="952492"/>
          </a:xfrm>
        </p:grpSpPr>
        <p:sp>
          <p:nvSpPr>
            <p:cNvPr id="47109" name="Text Box 23"/>
            <p:cNvSpPr txBox="1">
              <a:spLocks noChangeArrowheads="1"/>
            </p:cNvSpPr>
            <p:nvPr/>
          </p:nvSpPr>
          <p:spPr bwMode="auto">
            <a:xfrm>
              <a:off x="6759548" y="5432427"/>
              <a:ext cx="1476375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DE" b="1">
                  <a:solidFill>
                    <a:schemeClr val="accent2"/>
                  </a:solidFill>
                  <a:latin typeface="Courier New" pitchFamily="49" charset="0"/>
                  <a:ea typeface="Arial Unicode MS"/>
                  <a:cs typeface="Arial Unicode MS"/>
                </a:rPr>
                <a:t>≙ 94,36%</a:t>
              </a:r>
            </a:p>
          </p:txBody>
        </p:sp>
        <p:grpSp>
          <p:nvGrpSpPr>
            <p:cNvPr id="47110" name="Group 38"/>
            <p:cNvGrpSpPr>
              <a:grpSpLocks/>
            </p:cNvGrpSpPr>
            <p:nvPr/>
          </p:nvGrpSpPr>
          <p:grpSpPr bwMode="auto">
            <a:xfrm>
              <a:off x="3143240" y="4857760"/>
              <a:ext cx="3524250" cy="366713"/>
              <a:chOff x="2301" y="2523"/>
              <a:chExt cx="2220" cy="231"/>
            </a:xfrm>
          </p:grpSpPr>
          <p:sp>
            <p:nvSpPr>
              <p:cNvPr id="47115" name="Text Box 35"/>
              <p:cNvSpPr txBox="1">
                <a:spLocks noChangeArrowheads="1"/>
              </p:cNvSpPr>
              <p:nvPr/>
            </p:nvSpPr>
            <p:spPr bwMode="auto">
              <a:xfrm>
                <a:off x="2301" y="2523"/>
                <a:ext cx="222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de-DE" b="1">
                    <a:solidFill>
                      <a:srgbClr val="CC0000"/>
                    </a:solidFill>
                    <a:latin typeface="Courier New" pitchFamily="49" charset="0"/>
                  </a:rPr>
                  <a:t>… 26 32 23 41 76 59 92 …</a:t>
                </a:r>
              </a:p>
            </p:txBody>
          </p:sp>
          <p:sp>
            <p:nvSpPr>
              <p:cNvPr id="47116" name="Line 36"/>
              <p:cNvSpPr>
                <a:spLocks noChangeShapeType="1"/>
              </p:cNvSpPr>
              <p:nvPr/>
            </p:nvSpPr>
            <p:spPr bwMode="auto">
              <a:xfrm flipH="1">
                <a:off x="2336" y="2523"/>
                <a:ext cx="2086" cy="0"/>
              </a:xfrm>
              <a:prstGeom prst="line">
                <a:avLst/>
              </a:prstGeom>
              <a:noFill/>
              <a:ln w="19050">
                <a:solidFill>
                  <a:srgbClr val="AEC5E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117" name="Line 37"/>
              <p:cNvSpPr>
                <a:spLocks noChangeShapeType="1"/>
              </p:cNvSpPr>
              <p:nvPr/>
            </p:nvSpPr>
            <p:spPr bwMode="auto">
              <a:xfrm flipH="1">
                <a:off x="2426" y="2750"/>
                <a:ext cx="2042" cy="0"/>
              </a:xfrm>
              <a:prstGeom prst="line">
                <a:avLst/>
              </a:prstGeom>
              <a:noFill/>
              <a:ln w="19050">
                <a:solidFill>
                  <a:srgbClr val="AEC5E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47111" name="Group 45"/>
            <p:cNvGrpSpPr>
              <a:grpSpLocks/>
            </p:cNvGrpSpPr>
            <p:nvPr/>
          </p:nvGrpSpPr>
          <p:grpSpPr bwMode="auto">
            <a:xfrm>
              <a:off x="3017811" y="5443540"/>
              <a:ext cx="3613150" cy="366712"/>
              <a:chOff x="2245" y="2976"/>
              <a:chExt cx="2276" cy="231"/>
            </a:xfrm>
          </p:grpSpPr>
          <p:sp>
            <p:nvSpPr>
              <p:cNvPr id="47112" name="Text Box 41"/>
              <p:cNvSpPr txBox="1">
                <a:spLocks noChangeArrowheads="1"/>
              </p:cNvSpPr>
              <p:nvPr/>
            </p:nvSpPr>
            <p:spPr bwMode="auto">
              <a:xfrm>
                <a:off x="2301" y="2976"/>
                <a:ext cx="2220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de-DE" b="1">
                    <a:latin typeface="Courier New" pitchFamily="49" charset="0"/>
                  </a:rPr>
                  <a:t>…  1  2 -2  4  2  3 -2 …</a:t>
                </a:r>
              </a:p>
            </p:txBody>
          </p:sp>
          <p:sp>
            <p:nvSpPr>
              <p:cNvPr id="47113" name="Line 42"/>
              <p:cNvSpPr>
                <a:spLocks noChangeShapeType="1"/>
              </p:cNvSpPr>
              <p:nvPr/>
            </p:nvSpPr>
            <p:spPr bwMode="auto">
              <a:xfrm flipH="1">
                <a:off x="2381" y="2976"/>
                <a:ext cx="2087" cy="0"/>
              </a:xfrm>
              <a:prstGeom prst="line">
                <a:avLst/>
              </a:prstGeom>
              <a:noFill/>
              <a:ln w="19050">
                <a:solidFill>
                  <a:srgbClr val="AEC5E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7114" name="Line 43"/>
              <p:cNvSpPr>
                <a:spLocks noChangeShapeType="1"/>
              </p:cNvSpPr>
              <p:nvPr/>
            </p:nvSpPr>
            <p:spPr bwMode="auto">
              <a:xfrm flipH="1">
                <a:off x="2245" y="3203"/>
                <a:ext cx="2177" cy="0"/>
              </a:xfrm>
              <a:prstGeom prst="line">
                <a:avLst/>
              </a:prstGeom>
              <a:noFill/>
              <a:ln w="19050">
                <a:solidFill>
                  <a:srgbClr val="AEC5E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>
          <a:xfrm>
            <a:off x="1343060" y="71414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BE" dirty="0" err="1" smtClean="0"/>
              <a:t>IRISFingerPrint</a:t>
            </a:r>
            <a:r>
              <a:rPr lang="fr-BE" dirty="0" smtClean="0"/>
              <a:t> (2)</a:t>
            </a:r>
          </a:p>
        </p:txBody>
      </p:sp>
      <p:sp>
        <p:nvSpPr>
          <p:cNvPr id="48130" name="Content Placeholder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840288"/>
          </a:xfrm>
        </p:spPr>
        <p:txBody>
          <a:bodyPr/>
          <a:lstStyle/>
          <a:p>
            <a:pPr lvl="1"/>
            <a:r>
              <a:rPr lang="fr-BE" sz="2000" dirty="0" smtClean="0"/>
              <a:t>No more </a:t>
            </a:r>
            <a:r>
              <a:rPr lang="fr-BE" sz="2000" dirty="0" err="1" smtClean="0"/>
              <a:t>definition</a:t>
            </a:r>
            <a:r>
              <a:rPr lang="fr-BE" sz="2000" dirty="0" smtClean="0"/>
              <a:t>: </a:t>
            </a:r>
            <a:r>
              <a:rPr lang="en-US" sz="2000" b="1" dirty="0" smtClean="0"/>
              <a:t>predefined fingerprints are trained</a:t>
            </a:r>
          </a:p>
          <a:p>
            <a:pPr lvl="1"/>
            <a:r>
              <a:rPr lang="en-US" sz="2000" dirty="0" smtClean="0"/>
              <a:t>Speed about 3 to 5 images/sec, loosely linked to the number of document types</a:t>
            </a:r>
          </a:p>
          <a:p>
            <a:pPr lvl="1"/>
            <a:r>
              <a:rPr lang="en-US" sz="2000" dirty="0" smtClean="0"/>
              <a:t>The documents must have significant layout differences</a:t>
            </a:r>
          </a:p>
        </p:txBody>
      </p:sp>
      <p:pic>
        <p:nvPicPr>
          <p:cNvPr id="48134" name="Picture 6" descr="FingerPrintSamp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43213" y="2781299"/>
            <a:ext cx="5657877" cy="37440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>
          <a:xfrm>
            <a:off x="1271622" y="142852"/>
            <a:ext cx="8229600" cy="1143000"/>
          </a:xfrm>
        </p:spPr>
        <p:txBody>
          <a:bodyPr/>
          <a:lstStyle/>
          <a:p>
            <a:r>
              <a:rPr lang="fr-BE" dirty="0" err="1" smtClean="0"/>
              <a:t>IRISClassify</a:t>
            </a:r>
            <a:r>
              <a:rPr lang="fr-BE" dirty="0" smtClean="0"/>
              <a:t> (1)</a:t>
            </a:r>
          </a:p>
        </p:txBody>
      </p:sp>
      <p:sp>
        <p:nvSpPr>
          <p:cNvPr id="50178" name="Content Placeholder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/>
          <a:lstStyle/>
          <a:p>
            <a:r>
              <a:rPr lang="en-US" dirty="0" smtClean="0"/>
              <a:t>For structured and unstructured documents</a:t>
            </a:r>
          </a:p>
          <a:p>
            <a:pPr lvl="1"/>
            <a:r>
              <a:rPr lang="en-US" sz="2000" dirty="0" smtClean="0"/>
              <a:t>letters, contracts, forms,… may belong to a same class</a:t>
            </a:r>
          </a:p>
          <a:p>
            <a:pPr lvl="1"/>
            <a:r>
              <a:rPr lang="en-US" sz="2000" b="1" dirty="0" smtClean="0"/>
              <a:t>Training of predefined classes, no definition required</a:t>
            </a:r>
            <a:endParaRPr lang="en-US" sz="2000" dirty="0" smtClean="0"/>
          </a:p>
          <a:p>
            <a:pPr lvl="1"/>
            <a:r>
              <a:rPr lang="en-US" sz="2000" dirty="0" smtClean="0"/>
              <a:t>Speed about 0.25 to 0.5 image/sec</a:t>
            </a:r>
            <a:endParaRPr lang="en-US" sz="2400" dirty="0" smtClean="0"/>
          </a:p>
        </p:txBody>
      </p:sp>
      <p:pic>
        <p:nvPicPr>
          <p:cNvPr id="50181" name="Picture 5" descr="Classif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5513" y="2997200"/>
            <a:ext cx="6659562" cy="3321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>
          <a:xfrm>
            <a:off x="1414498" y="142852"/>
            <a:ext cx="8229600" cy="1143000"/>
          </a:xfrm>
        </p:spPr>
        <p:txBody>
          <a:bodyPr/>
          <a:lstStyle/>
          <a:p>
            <a:r>
              <a:rPr lang="fr-BE" dirty="0" err="1" smtClean="0"/>
              <a:t>IRISClassify</a:t>
            </a:r>
            <a:r>
              <a:rPr lang="fr-BE" dirty="0" smtClean="0"/>
              <a:t> (2)</a:t>
            </a:r>
          </a:p>
        </p:txBody>
      </p:sp>
      <p:sp>
        <p:nvSpPr>
          <p:cNvPr id="52226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840288"/>
          </a:xfrm>
        </p:spPr>
        <p:txBody>
          <a:bodyPr/>
          <a:lstStyle/>
          <a:p>
            <a:pPr lvl="1"/>
            <a:r>
              <a:rPr lang="en-US" sz="2000" dirty="0" smtClean="0"/>
              <a:t>Other documents from the same class:</a:t>
            </a:r>
          </a:p>
          <a:p>
            <a:pPr lvl="1"/>
            <a:endParaRPr lang="en-US" sz="2000" dirty="0" smtClean="0"/>
          </a:p>
        </p:txBody>
      </p:sp>
      <p:pic>
        <p:nvPicPr>
          <p:cNvPr id="52227" name="Picture 6" descr="Illustration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1409" y="1533532"/>
            <a:ext cx="6728280" cy="4824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le 1"/>
          <p:cNvSpPr>
            <a:spLocks noGrp="1"/>
          </p:cNvSpPr>
          <p:nvPr>
            <p:ph type="title"/>
          </p:nvPr>
        </p:nvSpPr>
        <p:spPr>
          <a:xfrm>
            <a:off x="1414498" y="142852"/>
            <a:ext cx="8229600" cy="796925"/>
          </a:xfrm>
        </p:spPr>
        <p:txBody>
          <a:bodyPr/>
          <a:lstStyle/>
          <a:p>
            <a:r>
              <a:rPr lang="fr-BE" dirty="0" err="1" smtClean="0"/>
              <a:t>Summary</a:t>
            </a:r>
            <a:endParaRPr lang="fr-BE" dirty="0" smtClean="0"/>
          </a:p>
        </p:txBody>
      </p:sp>
      <p:sp>
        <p:nvSpPr>
          <p:cNvPr id="54274" name="Content Placeholder 2"/>
          <p:cNvSpPr>
            <a:spLocks noGrp="1"/>
          </p:cNvSpPr>
          <p:nvPr>
            <p:ph idx="1"/>
          </p:nvPr>
        </p:nvSpPr>
        <p:spPr>
          <a:xfrm>
            <a:off x="428625" y="1714500"/>
            <a:ext cx="8229600" cy="3500438"/>
          </a:xfrm>
        </p:spPr>
        <p:txBody>
          <a:bodyPr/>
          <a:lstStyle/>
          <a:p>
            <a:endParaRPr lang="en-US" sz="4100" smtClean="0"/>
          </a:p>
          <a:p>
            <a:endParaRPr lang="en-US" smtClean="0"/>
          </a:p>
        </p:txBody>
      </p:sp>
      <p:sp>
        <p:nvSpPr>
          <p:cNvPr id="54275" name="Content Placeholder 2"/>
          <p:cNvSpPr txBox="1">
            <a:spLocks/>
          </p:cNvSpPr>
          <p:nvPr/>
        </p:nvSpPr>
        <p:spPr bwMode="auto">
          <a:xfrm>
            <a:off x="3214688" y="6000750"/>
            <a:ext cx="57150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US" sz="2000">
                <a:latin typeface="Calibri" pitchFamily="34" charset="0"/>
              </a:rPr>
              <a:t>Configuration : Pentium IV, 2.66 GHz, 2 GB RAM)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857250" y="1071563"/>
          <a:ext cx="7786740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62"/>
                <a:gridCol w="1000134"/>
                <a:gridCol w="1857388"/>
                <a:gridCol w="1571636"/>
                <a:gridCol w="1357320"/>
              </a:tblGrid>
              <a:tr h="477244">
                <a:tc>
                  <a:txBody>
                    <a:bodyPr/>
                    <a:lstStyle/>
                    <a:p>
                      <a:r>
                        <a:rPr lang="fr-BE" dirty="0" err="1" smtClean="0"/>
                        <a:t>Method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Speed</a:t>
                      </a:r>
                      <a:br>
                        <a:rPr lang="fr-BE" dirty="0" smtClean="0"/>
                      </a:br>
                      <a:r>
                        <a:rPr lang="fr-BE" sz="1600" dirty="0" smtClean="0"/>
                        <a:t>(image/s)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Pros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Cons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Doc Type</a:t>
                      </a:r>
                      <a:endParaRPr lang="fr-BE" dirty="0"/>
                    </a:p>
                  </a:txBody>
                  <a:tcPr/>
                </a:tc>
              </a:tr>
              <a:tr h="477244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Unique criteria,</a:t>
                      </a:r>
                      <a:b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Unique OCR value, Bar Code, fit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20 to 50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Highest speed,</a:t>
                      </a:r>
                      <a:b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High volume,</a:t>
                      </a:r>
                      <a:b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Highest accuracy</a:t>
                      </a:r>
                      <a:endParaRPr lang="fr-B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err="1" smtClean="0"/>
                        <a:t>Manual</a:t>
                      </a:r>
                      <a:r>
                        <a:rPr lang="fr-BE" dirty="0" smtClean="0"/>
                        <a:t> </a:t>
                      </a:r>
                      <a:r>
                        <a:rPr lang="fr-BE" dirty="0" err="1" smtClean="0"/>
                        <a:t>definition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err="1" smtClean="0"/>
                        <a:t>Structured</a:t>
                      </a:r>
                      <a:r>
                        <a:rPr lang="fr-BE" dirty="0" smtClean="0"/>
                        <a:t> or semi-</a:t>
                      </a:r>
                      <a:r>
                        <a:rPr lang="fr-BE" dirty="0" err="1" smtClean="0"/>
                        <a:t>structured</a:t>
                      </a:r>
                      <a:endParaRPr lang="fr-BE" dirty="0"/>
                    </a:p>
                  </a:txBody>
                  <a:tcPr/>
                </a:tc>
              </a:tr>
              <a:tr h="477244"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Identification by title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3 to 5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Speed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dirty="0" err="1" smtClean="0"/>
                        <a:t>Manual</a:t>
                      </a:r>
                      <a:r>
                        <a:rPr lang="fr-BE" dirty="0" smtClean="0"/>
                        <a:t> </a:t>
                      </a:r>
                      <a:r>
                        <a:rPr lang="fr-BE" dirty="0" err="1" smtClean="0"/>
                        <a:t>definition</a:t>
                      </a:r>
                      <a:endParaRPr lang="fr-BE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dirty="0" err="1" smtClean="0"/>
                        <a:t>Structured</a:t>
                      </a:r>
                      <a:r>
                        <a:rPr lang="fr-BE" dirty="0" smtClean="0"/>
                        <a:t> or semi-</a:t>
                      </a:r>
                      <a:r>
                        <a:rPr lang="fr-BE" dirty="0" err="1" smtClean="0"/>
                        <a:t>structured</a:t>
                      </a:r>
                      <a:endParaRPr lang="fr-BE" dirty="0" smtClean="0"/>
                    </a:p>
                  </a:txBody>
                  <a:tcPr/>
                </a:tc>
              </a:tr>
              <a:tr h="477244">
                <a:tc>
                  <a:txBody>
                    <a:bodyPr/>
                    <a:lstStyle/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IRISFingerprint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3 to 5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Training,</a:t>
                      </a:r>
                      <a:b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definition</a:t>
                      </a:r>
                      <a:endParaRPr lang="fr-B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Only graphical elements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err="1" smtClean="0"/>
                        <a:t>Structured</a:t>
                      </a:r>
                      <a:r>
                        <a:rPr lang="fr-BE" dirty="0" smtClean="0"/>
                        <a:t>, </a:t>
                      </a:r>
                      <a:r>
                        <a:rPr lang="fr-BE" dirty="0" err="1" smtClean="0"/>
                        <a:t>with</a:t>
                      </a:r>
                      <a:r>
                        <a:rPr lang="fr-BE" dirty="0" smtClean="0"/>
                        <a:t> </a:t>
                      </a:r>
                      <a:r>
                        <a:rPr lang="fr-BE" dirty="0" err="1" smtClean="0"/>
                        <a:t>sufficient</a:t>
                      </a:r>
                      <a:r>
                        <a:rPr lang="fr-BE" dirty="0" smtClean="0"/>
                        <a:t> </a:t>
                      </a:r>
                      <a:r>
                        <a:rPr lang="fr-BE" dirty="0" err="1" smtClean="0"/>
                        <a:t>graphical</a:t>
                      </a:r>
                      <a:endParaRPr lang="fr-BE" dirty="0"/>
                    </a:p>
                  </a:txBody>
                  <a:tcPr/>
                </a:tc>
              </a:tr>
              <a:tr h="477244">
                <a:tc>
                  <a:txBody>
                    <a:bodyPr/>
                    <a:lstStyle/>
                    <a:p>
                      <a:r>
                        <a:rPr lang="en-US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IRISClassify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0.25</a:t>
                      </a:r>
                      <a:r>
                        <a:rPr lang="fr-BE" baseline="0" dirty="0" smtClean="0"/>
                        <a:t> to 0.5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Training,</a:t>
                      </a:r>
                      <a:b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 definition</a:t>
                      </a:r>
                      <a:r>
                        <a:rPr lang="fr-BE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8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Wide</a:t>
                      </a:r>
                      <a:r>
                        <a:rPr lang="fr-BE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mix</a:t>
                      </a:r>
                      <a:r>
                        <a:rPr lang="fr-BE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of docs</a:t>
                      </a:r>
                      <a:endParaRPr lang="fr-BE" b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Time</a:t>
                      </a:r>
                      <a:r>
                        <a:rPr lang="fr-BE" baseline="0" dirty="0" smtClean="0"/>
                        <a:t> for full </a:t>
                      </a:r>
                      <a:r>
                        <a:rPr lang="fr-BE" baseline="0" dirty="0" err="1" smtClean="0"/>
                        <a:t>text</a:t>
                      </a:r>
                      <a:r>
                        <a:rPr lang="fr-BE" baseline="0" dirty="0" smtClean="0"/>
                        <a:t> OCR and </a:t>
                      </a:r>
                      <a:r>
                        <a:rPr lang="fr-BE" baseline="0" dirty="0" err="1" smtClean="0"/>
                        <a:t>statistics</a:t>
                      </a:r>
                      <a:endParaRPr lang="fr-B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 smtClean="0"/>
                        <a:t>All</a:t>
                      </a:r>
                      <a:endParaRPr lang="fr-BE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le 1"/>
          <p:cNvSpPr>
            <a:spLocks noGrp="1"/>
          </p:cNvSpPr>
          <p:nvPr>
            <p:ph type="title"/>
          </p:nvPr>
        </p:nvSpPr>
        <p:spPr>
          <a:xfrm>
            <a:off x="428625" y="2643188"/>
            <a:ext cx="8229600" cy="1143000"/>
          </a:xfrm>
        </p:spPr>
        <p:txBody>
          <a:bodyPr/>
          <a:lstStyle/>
          <a:p>
            <a:r>
              <a:rPr lang="en-US" b="1" smtClean="0"/>
              <a:t>The Sorting Tree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le 1"/>
          <p:cNvSpPr>
            <a:spLocks noGrp="1"/>
          </p:cNvSpPr>
          <p:nvPr>
            <p:ph type="title"/>
          </p:nvPr>
        </p:nvSpPr>
        <p:spPr>
          <a:xfrm>
            <a:off x="1271622" y="214298"/>
            <a:ext cx="8229600" cy="1143000"/>
          </a:xfrm>
        </p:spPr>
        <p:txBody>
          <a:bodyPr/>
          <a:lstStyle/>
          <a:p>
            <a:r>
              <a:rPr lang="fr-BE" dirty="0" err="1" smtClean="0"/>
              <a:t>Sorting</a:t>
            </a:r>
            <a:r>
              <a:rPr lang="fr-BE" dirty="0" smtClean="0"/>
              <a:t> </a:t>
            </a:r>
            <a:r>
              <a:rPr lang="fr-BE" dirty="0" err="1" smtClean="0"/>
              <a:t>Tree</a:t>
            </a:r>
            <a:r>
              <a:rPr lang="fr-BE" dirty="0" smtClean="0"/>
              <a:t> :</a:t>
            </a:r>
            <a:br>
              <a:rPr lang="fr-BE" dirty="0" smtClean="0"/>
            </a:br>
            <a:r>
              <a:rPr lang="fr-BE" dirty="0" smtClean="0"/>
              <a:t>The Mix of </a:t>
            </a:r>
            <a:r>
              <a:rPr lang="fr-BE" dirty="0" err="1" smtClean="0"/>
              <a:t>Both</a:t>
            </a:r>
            <a:r>
              <a:rPr lang="fr-BE" dirty="0" smtClean="0"/>
              <a:t> </a:t>
            </a:r>
            <a:r>
              <a:rPr lang="fr-BE" dirty="0" err="1" smtClean="0"/>
              <a:t>Worlds</a:t>
            </a:r>
            <a:endParaRPr lang="fr-BE" dirty="0" smtClean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28625" y="1714500"/>
          <a:ext cx="8247063" cy="3946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le 1"/>
          <p:cNvSpPr>
            <a:spLocks noGrp="1"/>
          </p:cNvSpPr>
          <p:nvPr>
            <p:ph type="title"/>
          </p:nvPr>
        </p:nvSpPr>
        <p:spPr>
          <a:xfrm>
            <a:off x="1485936" y="142852"/>
            <a:ext cx="8229600" cy="1143000"/>
          </a:xfrm>
        </p:spPr>
        <p:txBody>
          <a:bodyPr/>
          <a:lstStyle/>
          <a:p>
            <a:r>
              <a:rPr lang="fr-BE" dirty="0" err="1" smtClean="0"/>
              <a:t>Sorting</a:t>
            </a:r>
            <a:r>
              <a:rPr lang="fr-BE" dirty="0" smtClean="0"/>
              <a:t> </a:t>
            </a:r>
            <a:r>
              <a:rPr lang="fr-BE" dirty="0" err="1" smtClean="0"/>
              <a:t>Tree</a:t>
            </a:r>
            <a:r>
              <a:rPr lang="fr-BE" dirty="0" smtClean="0"/>
              <a:t/>
            </a:r>
            <a:br>
              <a:rPr lang="fr-BE" dirty="0" smtClean="0"/>
            </a:br>
            <a:r>
              <a:rPr lang="fr-BE" dirty="0" err="1" smtClean="0"/>
              <a:t>Get</a:t>
            </a:r>
            <a:r>
              <a:rPr lang="fr-BE" dirty="0" smtClean="0"/>
              <a:t> the Optimum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96916" y="1477968"/>
          <a:ext cx="8218488" cy="4165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le 1"/>
          <p:cNvSpPr>
            <a:spLocks noGrp="1"/>
          </p:cNvSpPr>
          <p:nvPr>
            <p:ph type="title"/>
          </p:nvPr>
        </p:nvSpPr>
        <p:spPr>
          <a:xfrm>
            <a:off x="1557374" y="142860"/>
            <a:ext cx="8229600" cy="1143000"/>
          </a:xfrm>
        </p:spPr>
        <p:txBody>
          <a:bodyPr/>
          <a:lstStyle/>
          <a:p>
            <a:r>
              <a:rPr lang="fr-BE" dirty="0" err="1" smtClean="0"/>
              <a:t>Example</a:t>
            </a:r>
            <a:r>
              <a:rPr lang="fr-BE" dirty="0" smtClean="0"/>
              <a:t> of a </a:t>
            </a:r>
            <a:r>
              <a:rPr lang="fr-BE" dirty="0" err="1" smtClean="0"/>
              <a:t>Sorting</a:t>
            </a:r>
            <a:r>
              <a:rPr lang="fr-BE" dirty="0" smtClean="0"/>
              <a:t> </a:t>
            </a:r>
            <a:r>
              <a:rPr lang="fr-BE" dirty="0" err="1" smtClean="0"/>
              <a:t>Tree</a:t>
            </a:r>
            <a:endParaRPr lang="fr-BE" dirty="0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 idx="4294967295"/>
          </p:nvPr>
        </p:nvSpPr>
        <p:spPr>
          <a:xfrm>
            <a:off x="1557374" y="142852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dirty="0" smtClean="0"/>
              <a:t>Example of a Sorting Tree :</a:t>
            </a:r>
            <a:br>
              <a:rPr lang="en-US" sz="4000" dirty="0" smtClean="0"/>
            </a:br>
            <a:r>
              <a:rPr lang="en-US" sz="4000" dirty="0" smtClean="0"/>
              <a:t>Get the Optimum (1)</a:t>
            </a:r>
            <a:endParaRPr lang="fr-BE" sz="4000" dirty="0" smtClean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395288" y="1557338"/>
          <a:ext cx="8229600" cy="4840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 idx="4294967295"/>
          </p:nvPr>
        </p:nvSpPr>
        <p:spPr>
          <a:xfrm>
            <a:off x="1557374" y="142852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000" dirty="0" smtClean="0"/>
              <a:t>Example of a Sorting Tree :</a:t>
            </a:r>
            <a:br>
              <a:rPr lang="en-US" sz="4000" dirty="0" smtClean="0"/>
            </a:br>
            <a:r>
              <a:rPr lang="en-US" sz="4000" dirty="0" smtClean="0"/>
              <a:t>Get the Optimum (2)</a:t>
            </a:r>
            <a:endParaRPr lang="fr-BE" sz="4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857224" y="1508360"/>
            <a:ext cx="792961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600" b="1" dirty="0" smtClean="0"/>
              <a:t>&lt;!-- Second </a:t>
            </a:r>
            <a:r>
              <a:rPr lang="fr-BE" sz="1600" b="1" dirty="0" err="1" smtClean="0"/>
              <a:t>Level</a:t>
            </a:r>
            <a:r>
              <a:rPr lang="fr-BE" sz="1600" b="1" dirty="0" smtClean="0"/>
              <a:t> – </a:t>
            </a:r>
            <a:r>
              <a:rPr lang="fr-BE" sz="1600" b="1" dirty="0" err="1" smtClean="0"/>
              <a:t>based</a:t>
            </a:r>
            <a:r>
              <a:rPr lang="fr-BE" sz="1600" b="1" dirty="0" smtClean="0"/>
              <a:t> on « Format A4 » --&gt;</a:t>
            </a:r>
            <a:endParaRPr lang="fr-BE" sz="1600" dirty="0" smtClean="0"/>
          </a:p>
          <a:p>
            <a:r>
              <a:rPr lang="fr-BE" sz="1600" dirty="0" smtClean="0"/>
              <a:t>  &lt;</a:t>
            </a:r>
            <a:r>
              <a:rPr lang="fr-BE" sz="1600" dirty="0" err="1" smtClean="0"/>
              <a:t>Node</a:t>
            </a:r>
            <a:r>
              <a:rPr lang="fr-BE" sz="1600" dirty="0" smtClean="0"/>
              <a:t> Name="Rabo4Inch" </a:t>
            </a:r>
            <a:r>
              <a:rPr lang="fr-BE" sz="1600" b="1" dirty="0" smtClean="0"/>
              <a:t>Base="FormatA4"</a:t>
            </a:r>
            <a:r>
              <a:rPr lang="fr-BE" sz="1600" dirty="0" smtClean="0"/>
              <a:t>&gt;</a:t>
            </a:r>
          </a:p>
          <a:p>
            <a:r>
              <a:rPr lang="fr-BE" sz="1600" b="1" dirty="0" smtClean="0"/>
              <a:t>    &lt;</a:t>
            </a:r>
            <a:r>
              <a:rPr lang="fr-BE" sz="1600" b="1" dirty="0" err="1" smtClean="0"/>
              <a:t>PageType</a:t>
            </a:r>
            <a:r>
              <a:rPr lang="fr-BE" sz="1600" b="1" dirty="0" smtClean="0"/>
              <a:t> Value="Rabo4Inch"/&gt;</a:t>
            </a:r>
            <a:endParaRPr lang="fr-BE" sz="1600" dirty="0" smtClean="0"/>
          </a:p>
          <a:p>
            <a:r>
              <a:rPr lang="fr-BE" sz="1600" dirty="0" smtClean="0"/>
              <a:t>    &lt;</a:t>
            </a:r>
            <a:r>
              <a:rPr lang="fr-BE" sz="1600" dirty="0" err="1" smtClean="0"/>
              <a:t>DocType</a:t>
            </a:r>
            <a:r>
              <a:rPr lang="fr-BE" sz="1600" dirty="0" smtClean="0"/>
              <a:t> Value="Default"/&gt;</a:t>
            </a:r>
          </a:p>
          <a:p>
            <a:r>
              <a:rPr lang="fr-BE" sz="1600" dirty="0" smtClean="0"/>
              <a:t>    &lt;</a:t>
            </a:r>
            <a:r>
              <a:rPr lang="fr-BE" sz="1600" dirty="0" err="1" smtClean="0"/>
              <a:t>Property</a:t>
            </a:r>
            <a:r>
              <a:rPr lang="fr-BE" sz="1600" dirty="0" smtClean="0"/>
              <a:t> Name="FitRabo4Inch" </a:t>
            </a:r>
            <a:r>
              <a:rPr lang="fr-BE" sz="1600" dirty="0" err="1" smtClean="0"/>
              <a:t>UseLayout</a:t>
            </a:r>
            <a:r>
              <a:rPr lang="fr-BE" sz="1600" dirty="0" smtClean="0"/>
              <a:t>="FitRabo4Inch"/&gt;</a:t>
            </a:r>
          </a:p>
          <a:p>
            <a:r>
              <a:rPr lang="fr-BE" sz="1600" dirty="0" smtClean="0"/>
              <a:t>    &lt;Identification&gt;</a:t>
            </a:r>
          </a:p>
          <a:p>
            <a:r>
              <a:rPr lang="fr-BE" sz="1600" dirty="0" smtClean="0"/>
              <a:t>       &lt;</a:t>
            </a:r>
            <a:r>
              <a:rPr lang="fr-BE" sz="1600" dirty="0" err="1" smtClean="0"/>
              <a:t>MatchProperty</a:t>
            </a:r>
            <a:r>
              <a:rPr lang="fr-BE" sz="1600" dirty="0" smtClean="0"/>
              <a:t> Name="FitRabo4Inch" Value="</a:t>
            </a:r>
            <a:r>
              <a:rPr lang="fr-BE" sz="1600" dirty="0" err="1" smtClean="0"/>
              <a:t>True</a:t>
            </a:r>
            <a:r>
              <a:rPr lang="fr-BE" sz="1600" dirty="0" smtClean="0"/>
              <a:t>"/&gt;</a:t>
            </a:r>
          </a:p>
          <a:p>
            <a:r>
              <a:rPr lang="fr-BE" sz="1600" dirty="0" smtClean="0"/>
              <a:t>    &lt;/Identification&gt;</a:t>
            </a:r>
          </a:p>
          <a:p>
            <a:r>
              <a:rPr lang="fr-BE" sz="1600" dirty="0" smtClean="0"/>
              <a:t>  &lt;/</a:t>
            </a:r>
            <a:r>
              <a:rPr lang="fr-BE" sz="1600" dirty="0" err="1" smtClean="0"/>
              <a:t>Node</a:t>
            </a:r>
            <a:r>
              <a:rPr lang="fr-BE" sz="1600" dirty="0" smtClean="0"/>
              <a:t>&gt;</a:t>
            </a:r>
          </a:p>
          <a:p>
            <a:r>
              <a:rPr lang="fr-BE" sz="1600" dirty="0" smtClean="0"/>
              <a:t> </a:t>
            </a:r>
          </a:p>
          <a:p>
            <a:r>
              <a:rPr lang="fr-BE" sz="1600" dirty="0" smtClean="0"/>
              <a:t>  &lt;</a:t>
            </a:r>
            <a:r>
              <a:rPr lang="fr-BE" sz="1600" dirty="0" err="1" smtClean="0"/>
              <a:t>Node</a:t>
            </a:r>
            <a:r>
              <a:rPr lang="fr-BE" sz="1600" dirty="0" smtClean="0"/>
              <a:t> Name="</a:t>
            </a:r>
            <a:r>
              <a:rPr lang="fr-BE" sz="1600" dirty="0" err="1" smtClean="0"/>
              <a:t>Booklet</a:t>
            </a:r>
            <a:r>
              <a:rPr lang="fr-BE" sz="1600" dirty="0" smtClean="0"/>
              <a:t>" </a:t>
            </a:r>
            <a:r>
              <a:rPr lang="fr-BE" sz="1600" b="1" dirty="0" smtClean="0"/>
              <a:t>Base="FormatA4"</a:t>
            </a:r>
            <a:r>
              <a:rPr lang="fr-BE" sz="1600" dirty="0" smtClean="0"/>
              <a:t>&gt;</a:t>
            </a:r>
          </a:p>
          <a:p>
            <a:r>
              <a:rPr lang="fr-BE" sz="1600" dirty="0" smtClean="0"/>
              <a:t>    &lt;</a:t>
            </a:r>
            <a:r>
              <a:rPr lang="fr-BE" sz="1600" dirty="0" err="1" smtClean="0"/>
              <a:t>Property</a:t>
            </a:r>
            <a:r>
              <a:rPr lang="fr-BE" sz="1600" dirty="0" smtClean="0"/>
              <a:t> Name="</a:t>
            </a:r>
            <a:r>
              <a:rPr lang="fr-BE" sz="1600" dirty="0" err="1" smtClean="0"/>
              <a:t>FitBooklet</a:t>
            </a:r>
            <a:r>
              <a:rPr lang="fr-BE" sz="1600" dirty="0" smtClean="0"/>
              <a:t>" </a:t>
            </a:r>
            <a:r>
              <a:rPr lang="fr-BE" sz="1600" dirty="0" err="1" smtClean="0"/>
              <a:t>UseLayout</a:t>
            </a:r>
            <a:r>
              <a:rPr lang="fr-BE" sz="1600" dirty="0" smtClean="0"/>
              <a:t>="</a:t>
            </a:r>
            <a:r>
              <a:rPr lang="fr-BE" sz="1600" dirty="0" err="1" smtClean="0"/>
              <a:t>FitBooklet</a:t>
            </a:r>
            <a:r>
              <a:rPr lang="fr-BE" sz="1600" dirty="0" smtClean="0"/>
              <a:t>"/&gt;</a:t>
            </a:r>
          </a:p>
          <a:p>
            <a:r>
              <a:rPr lang="fr-BE" sz="1600" dirty="0" smtClean="0"/>
              <a:t>    &lt;Identification&gt;</a:t>
            </a:r>
          </a:p>
          <a:p>
            <a:r>
              <a:rPr lang="fr-BE" sz="1600" dirty="0" smtClean="0"/>
              <a:t>       &lt;</a:t>
            </a:r>
            <a:r>
              <a:rPr lang="fr-BE" sz="1600" dirty="0" err="1" smtClean="0"/>
              <a:t>MatchProperty</a:t>
            </a:r>
            <a:r>
              <a:rPr lang="fr-BE" sz="1600" dirty="0" smtClean="0"/>
              <a:t> Name="</a:t>
            </a:r>
            <a:r>
              <a:rPr lang="fr-BE" sz="1600" dirty="0" err="1" smtClean="0"/>
              <a:t>FitBooklet</a:t>
            </a:r>
            <a:r>
              <a:rPr lang="fr-BE" sz="1600" dirty="0" smtClean="0"/>
              <a:t>" Value="</a:t>
            </a:r>
            <a:r>
              <a:rPr lang="fr-BE" sz="1600" dirty="0" err="1" smtClean="0"/>
              <a:t>True</a:t>
            </a:r>
            <a:r>
              <a:rPr lang="fr-BE" sz="1600" dirty="0" smtClean="0"/>
              <a:t>"/&gt;</a:t>
            </a:r>
          </a:p>
          <a:p>
            <a:r>
              <a:rPr lang="fr-BE" sz="1600" dirty="0" smtClean="0"/>
              <a:t>    &lt;/Identification&gt;</a:t>
            </a:r>
          </a:p>
          <a:p>
            <a:r>
              <a:rPr lang="fr-BE" sz="1600" dirty="0" smtClean="0"/>
              <a:t>  &lt;/</a:t>
            </a:r>
            <a:r>
              <a:rPr lang="fr-BE" sz="1600" dirty="0" err="1" smtClean="0"/>
              <a:t>Node</a:t>
            </a:r>
            <a:r>
              <a:rPr lang="fr-BE" sz="1600" dirty="0" smtClean="0"/>
              <a:t>&gt;</a:t>
            </a:r>
          </a:p>
          <a:p>
            <a:r>
              <a:rPr lang="fr-BE" sz="1600" dirty="0" smtClean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le 1"/>
          <p:cNvSpPr>
            <a:spLocks noGrp="1"/>
          </p:cNvSpPr>
          <p:nvPr>
            <p:ph type="title"/>
          </p:nvPr>
        </p:nvSpPr>
        <p:spPr>
          <a:xfrm>
            <a:off x="1414498" y="142852"/>
            <a:ext cx="8229600" cy="1143000"/>
          </a:xfrm>
        </p:spPr>
        <p:txBody>
          <a:bodyPr/>
          <a:lstStyle/>
          <a:p>
            <a:r>
              <a:rPr lang="en-US" dirty="0" smtClean="0"/>
              <a:t>Review Module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le 1"/>
          <p:cNvSpPr>
            <a:spLocks noGrp="1"/>
          </p:cNvSpPr>
          <p:nvPr>
            <p:ph type="title"/>
          </p:nvPr>
        </p:nvSpPr>
        <p:spPr>
          <a:xfrm>
            <a:off x="1485936" y="142852"/>
            <a:ext cx="8229600" cy="1143000"/>
          </a:xfrm>
        </p:spPr>
        <p:txBody>
          <a:bodyPr/>
          <a:lstStyle/>
          <a:p>
            <a:r>
              <a:rPr lang="en-US" dirty="0" smtClean="0"/>
              <a:t>Review Module</a:t>
            </a:r>
          </a:p>
        </p:txBody>
      </p:sp>
      <p:pic>
        <p:nvPicPr>
          <p:cNvPr id="67586" name="Picture 2" descr="\\belnfs01\LLN\jpk\MyProjects\ICPData\Forms_PR\Presentations\Review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500188"/>
            <a:ext cx="8648700" cy="358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le 1"/>
          <p:cNvSpPr>
            <a:spLocks noGrp="1"/>
          </p:cNvSpPr>
          <p:nvPr>
            <p:ph type="title"/>
          </p:nvPr>
        </p:nvSpPr>
        <p:spPr>
          <a:xfrm>
            <a:off x="428625" y="2643188"/>
            <a:ext cx="8229600" cy="1143000"/>
          </a:xfrm>
        </p:spPr>
        <p:txBody>
          <a:bodyPr/>
          <a:lstStyle/>
          <a:p>
            <a:r>
              <a:rPr lang="en-US" b="1" smtClean="0"/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le 1"/>
          <p:cNvSpPr>
            <a:spLocks noGrp="1"/>
          </p:cNvSpPr>
          <p:nvPr>
            <p:ph type="title"/>
          </p:nvPr>
        </p:nvSpPr>
        <p:spPr>
          <a:xfrm>
            <a:off x="1414498" y="142852"/>
            <a:ext cx="8229600" cy="1143000"/>
          </a:xfrm>
        </p:spPr>
        <p:txBody>
          <a:bodyPr/>
          <a:lstStyle/>
          <a:p>
            <a:r>
              <a:rPr lang="fr-BE" dirty="0" smtClean="0"/>
              <a:t>Conclusion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8229600" cy="3186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le 1"/>
          <p:cNvSpPr>
            <a:spLocks noGrp="1"/>
          </p:cNvSpPr>
          <p:nvPr>
            <p:ph type="title"/>
          </p:nvPr>
        </p:nvSpPr>
        <p:spPr>
          <a:xfrm>
            <a:off x="428625" y="2643188"/>
            <a:ext cx="8229600" cy="1143000"/>
          </a:xfrm>
        </p:spPr>
        <p:txBody>
          <a:bodyPr/>
          <a:lstStyle/>
          <a:p>
            <a:r>
              <a:rPr lang="en-US" b="1" smtClean="0"/>
              <a:t>Questions &amp; Answers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le 1"/>
          <p:cNvSpPr>
            <a:spLocks noGrp="1"/>
          </p:cNvSpPr>
          <p:nvPr>
            <p:ph type="title"/>
          </p:nvPr>
        </p:nvSpPr>
        <p:spPr>
          <a:xfrm>
            <a:off x="1628812" y="214290"/>
            <a:ext cx="8229600" cy="1143000"/>
          </a:xfrm>
        </p:spPr>
        <p:txBody>
          <a:bodyPr/>
          <a:lstStyle/>
          <a:p>
            <a:r>
              <a:rPr lang="en-US" dirty="0" smtClean="0"/>
              <a:t>A step further</a:t>
            </a:r>
          </a:p>
        </p:txBody>
      </p:sp>
      <p:sp>
        <p:nvSpPr>
          <p:cNvPr id="747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Please Visit our booth for a demo</a:t>
            </a:r>
          </a:p>
          <a:p>
            <a:r>
              <a:rPr lang="en-US" dirty="0" smtClean="0"/>
              <a:t>White Paper on </a:t>
            </a:r>
            <a:r>
              <a:rPr lang="en-US" dirty="0" err="1" smtClean="0"/>
              <a:t>IRISFingerPrint</a:t>
            </a:r>
            <a:endParaRPr lang="en-US" dirty="0" smtClean="0"/>
          </a:p>
          <a:p>
            <a:r>
              <a:rPr lang="en-US" dirty="0" err="1" smtClean="0"/>
              <a:t>IRISClassify</a:t>
            </a:r>
            <a:r>
              <a:rPr lang="en-US" dirty="0" smtClean="0"/>
              <a:t> presentation</a:t>
            </a:r>
          </a:p>
          <a:p>
            <a:r>
              <a:rPr lang="en-US" dirty="0" smtClean="0"/>
              <a:t>IRIS Training Sessions</a:t>
            </a:r>
          </a:p>
          <a:p>
            <a:r>
              <a:rPr lang="en-US" dirty="0" smtClean="0">
                <a:hlinkClick r:id="rId2"/>
              </a:rPr>
              <a:t>www.irislink.com</a:t>
            </a:r>
            <a:r>
              <a:rPr lang="en-US" dirty="0" smtClean="0"/>
              <a:t> </a:t>
            </a:r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643188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>Thank You !</a:t>
            </a:r>
            <a:br>
              <a:rPr lang="en-US" b="1" dirty="0" smtClean="0"/>
            </a:br>
            <a:r>
              <a:rPr lang="en-US" b="1" dirty="0" smtClean="0">
                <a:sym typeface="Wingdings" pitchFamily="2" charset="2"/>
              </a:rPr>
              <a:t>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1350</TotalTime>
  <Words>1030</Words>
  <Application>Microsoft Office PowerPoint</Application>
  <PresentationFormat>On-screen Show (4:3)</PresentationFormat>
  <Paragraphs>256</Paragraphs>
  <Slides>35</Slides>
  <Notes>27</Notes>
  <HiddenSlides>2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Office Theme</vt:lpstr>
      <vt:lpstr>Bitmap Image</vt:lpstr>
      <vt:lpstr>Capture, sort and identify all types of documents and forms, with IRISCapture Pro</vt:lpstr>
      <vt:lpstr>Introduction</vt:lpstr>
      <vt:lpstr>Identification, why ?</vt:lpstr>
      <vt:lpstr>Document Archiving &amp; Retrieval</vt:lpstr>
      <vt:lpstr>Automatic Document Reading</vt:lpstr>
      <vt:lpstr>Digital Mailroom</vt:lpstr>
      <vt:lpstr>Techniques</vt:lpstr>
      <vt:lpstr>Document Separation</vt:lpstr>
      <vt:lpstr>Document Identification</vt:lpstr>
      <vt:lpstr>Document Classification</vt:lpstr>
      <vt:lpstr>A Little Story…  From Structured Forms to Unstructured Documents</vt:lpstr>
      <vt:lpstr>Fixed Layouts (1)</vt:lpstr>
      <vt:lpstr>Fixed Layouts (2)</vt:lpstr>
      <vt:lpstr>Variable Layouts (1)</vt:lpstr>
      <vt:lpstr>Variable Layouts (2)</vt:lpstr>
      <vt:lpstr>Semi-structured Documents (1)</vt:lpstr>
      <vt:lpstr>Semi-structured Documents (2)</vt:lpstr>
      <vt:lpstr>IRISFingerPrint(1)</vt:lpstr>
      <vt:lpstr>IRISFingerPrint (2)</vt:lpstr>
      <vt:lpstr>IRISClassify (1)</vt:lpstr>
      <vt:lpstr>IRISClassify (2)</vt:lpstr>
      <vt:lpstr>Summary</vt:lpstr>
      <vt:lpstr>The Sorting Tree</vt:lpstr>
      <vt:lpstr>Sorting Tree : The Mix of Both Worlds</vt:lpstr>
      <vt:lpstr>Sorting Tree Get the Optimum</vt:lpstr>
      <vt:lpstr>Example of a Sorting Tree</vt:lpstr>
      <vt:lpstr>Example of a Sorting Tree : Get the Optimum (1)</vt:lpstr>
      <vt:lpstr>Example of a Sorting Tree : Get the Optimum (2)</vt:lpstr>
      <vt:lpstr>Review Module</vt:lpstr>
      <vt:lpstr>Review Module</vt:lpstr>
      <vt:lpstr>Conclusion</vt:lpstr>
      <vt:lpstr>Conclusion</vt:lpstr>
      <vt:lpstr>Questions &amp; Answers</vt:lpstr>
      <vt:lpstr>A step further</vt:lpstr>
      <vt:lpstr>Thank You ! 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Jean-Pierre Ksenicz</cp:lastModifiedBy>
  <cp:revision>91</cp:revision>
  <dcterms:created xsi:type="dcterms:W3CDTF">2009-01-06T16:34:48Z</dcterms:created>
  <dcterms:modified xsi:type="dcterms:W3CDTF">2009-02-05T09:57:34Z</dcterms:modified>
</cp:coreProperties>
</file>