
<file path=[Content_Types].xml><?xml version="1.0" encoding="utf-8"?>
<Types xmlns="http://schemas.openxmlformats.org/package/2006/content-types">
  <Override PartName="/ppt/slides/slide29.xml" ContentType="application/vnd.openxmlformats-officedocument.presentationml.slid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Layouts/slideLayout6.xml" ContentType="application/vnd.openxmlformats-officedocument.presentationml.slideLayout+xml"/>
  <Override PartName="/ppt/notesSlides/notesSlide38.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18.xml" ContentType="application/vnd.openxmlformats-officedocument.presentationml.notesSlide+xml"/>
  <Override PartName="/ppt/notesSlides/notesSlide27.xml" ContentType="application/vnd.openxmlformats-officedocument.presentationml.notesSlide+xml"/>
  <Override PartName="/ppt/notesSlides/notesSlide36.xml" ContentType="application/vnd.openxmlformats-officedocument.presentationml.notesSlide+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notesSlides/notesSlide25.xml" ContentType="application/vnd.openxmlformats-officedocument.presentationml.notesSlide+xml"/>
  <Override PartName="/ppt/notesSlides/notesSlide34.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23.xml" ContentType="application/vnd.openxmlformats-officedocument.presentationml.notesSlide+xml"/>
  <Override PartName="/ppt/notesSlides/notesSlide32.xml" ContentType="application/vnd.openxmlformats-officedocument.presentationml.notesSlide+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21.xml" ContentType="application/vnd.openxmlformats-officedocument.presentationml.notesSlide+xml"/>
  <Override PartName="/ppt/notesSlides/notesSlide30.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notesSlides/notesSlide3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Override PartName="/ppt/notesSlides/notesSlide17.xml" ContentType="application/vnd.openxmlformats-officedocument.presentationml.notesSlide+xml"/>
  <Override PartName="/ppt/notesSlides/notesSlide28.xml" ContentType="application/vnd.openxmlformats-officedocument.presentationml.notesSlide+xml"/>
  <Override PartName="/ppt/notesSlides/notesSlide37.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24.xml" ContentType="application/vnd.openxmlformats-officedocument.presentationml.notesSlide+xml"/>
  <Override PartName="/ppt/notesSlides/notesSlide26.xml" ContentType="application/vnd.openxmlformats-officedocument.presentationml.notesSlide+xml"/>
  <Override PartName="/ppt/notesSlides/notesSlide35.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notesSlides/notesSlide33.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Override PartName="/ppt/notesSlides/notesSlide31.xml" ContentType="application/vnd.openxmlformats-officedocument.presentationml.notesSlide+xml"/>
  <Override PartName="/ppt/notesSlides/notesSlide6.xml" ContentType="application/vnd.openxmlformats-officedocument.presentationml.notesSlide+xml"/>
  <Override PartName="/ppt/slides/slide8.xml" ContentType="application/vnd.openxmlformats-officedocument.presentationml.slide+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Layouts/slideLayout4.xml" ContentType="application/vnd.openxmlformats-officedocument.presentationml.slideLayout+xml"/>
  <Override PartName="/ppt/notesSlides/notesSlide29.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3"/>
  </p:notesMasterIdLst>
  <p:sldIdLst>
    <p:sldId id="256" r:id="rId2"/>
    <p:sldId id="259" r:id="rId3"/>
    <p:sldId id="260" r:id="rId4"/>
    <p:sldId id="261" r:id="rId5"/>
    <p:sldId id="262" r:id="rId6"/>
    <p:sldId id="263" r:id="rId7"/>
    <p:sldId id="264" r:id="rId8"/>
    <p:sldId id="265" r:id="rId9"/>
    <p:sldId id="266" r:id="rId10"/>
    <p:sldId id="267" r:id="rId11"/>
    <p:sldId id="268" r:id="rId12"/>
    <p:sldId id="269" r:id="rId13"/>
    <p:sldId id="270" r:id="rId14"/>
    <p:sldId id="271" r:id="rId15"/>
    <p:sldId id="272" r:id="rId16"/>
    <p:sldId id="273" r:id="rId17"/>
    <p:sldId id="274" r:id="rId18"/>
    <p:sldId id="275" r:id="rId19"/>
    <p:sldId id="276" r:id="rId20"/>
    <p:sldId id="277" r:id="rId21"/>
    <p:sldId id="278" r:id="rId22"/>
    <p:sldId id="279" r:id="rId23"/>
    <p:sldId id="280" r:id="rId24"/>
    <p:sldId id="281" r:id="rId25"/>
    <p:sldId id="282" r:id="rId26"/>
    <p:sldId id="283" r:id="rId27"/>
    <p:sldId id="284" r:id="rId28"/>
    <p:sldId id="285" r:id="rId29"/>
    <p:sldId id="286" r:id="rId30"/>
    <p:sldId id="287" r:id="rId31"/>
    <p:sldId id="288" r:id="rId32"/>
    <p:sldId id="289" r:id="rId33"/>
    <p:sldId id="290" r:id="rId34"/>
    <p:sldId id="291" r:id="rId35"/>
    <p:sldId id="292" r:id="rId36"/>
    <p:sldId id="293" r:id="rId37"/>
    <p:sldId id="294" r:id="rId38"/>
    <p:sldId id="295" r:id="rId39"/>
    <p:sldId id="296" r:id="rId40"/>
    <p:sldId id="258" r:id="rId41"/>
    <p:sldId id="297" r:id="rId4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webPr encoding="windows-1252"/>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p:scale>
          <a:sx n="110" d="100"/>
          <a:sy n="110" d="100"/>
        </p:scale>
        <p:origin x="-72" y="1368"/>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koptekst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nl-NL"/>
          </a:p>
        </p:txBody>
      </p:sp>
      <p:sp>
        <p:nvSpPr>
          <p:cNvPr id="3" name="Tijdelijke aanduiding voor datum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BE1F393-E14D-4A00-A7C3-D292B9A80E12}" type="datetimeFigureOut">
              <a:rPr lang="nl-NL" smtClean="0"/>
              <a:pPr/>
              <a:t>4-2-2009</a:t>
            </a:fld>
            <a:endParaRPr lang="nl-NL"/>
          </a:p>
        </p:txBody>
      </p:sp>
      <p:sp>
        <p:nvSpPr>
          <p:cNvPr id="4" name="Tijdelijke aanduiding voor dia-afbeelding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nl-NL"/>
          </a:p>
        </p:txBody>
      </p:sp>
      <p:sp>
        <p:nvSpPr>
          <p:cNvPr id="5" name="Tijdelijke aanduiding voor notities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a:p>
        </p:txBody>
      </p:sp>
      <p:sp>
        <p:nvSpPr>
          <p:cNvPr id="6" name="Tijdelijke aanduiding voor voettekst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nl-NL"/>
          </a:p>
        </p:txBody>
      </p:sp>
      <p:sp>
        <p:nvSpPr>
          <p:cNvPr id="7" name="Tijdelijke aanduiding voor dianumm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B03E766-6FA8-433A-BDAD-C2422CD7D2DE}" type="slidenum">
              <a:rPr lang="nl-NL" smtClean="0"/>
              <a:pPr/>
              <a:t>‹#›</a:t>
            </a:fld>
            <a:endParaRPr lang="nl-NL"/>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Slide Image Placeholder 1"/>
          <p:cNvSpPr>
            <a:spLocks noGrp="1" noRot="1" noChangeAspect="1" noTextEdit="1"/>
          </p:cNvSpPr>
          <p:nvPr>
            <p:ph type="sldImg"/>
          </p:nvPr>
        </p:nvSpPr>
        <p:spPr>
          <a:xfrm>
            <a:off x="889000" y="971550"/>
            <a:ext cx="5080000" cy="3810000"/>
          </a:xfrm>
          <a:ln/>
        </p:spPr>
      </p:sp>
      <p:sp>
        <p:nvSpPr>
          <p:cNvPr id="50179" name="Notes Placeholder 2"/>
          <p:cNvSpPr>
            <a:spLocks noGrp="1"/>
          </p:cNvSpPr>
          <p:nvPr>
            <p:ph type="body" idx="1"/>
          </p:nvPr>
        </p:nvSpPr>
        <p:spPr>
          <a:noFill/>
          <a:ln/>
        </p:spPr>
        <p:txBody>
          <a:bodyPr/>
          <a:lstStyle/>
          <a:p>
            <a:endParaRPr lang="nl-NL" smtClean="0">
              <a:latin typeface="Arial" pitchFamily="34" charset="0"/>
            </a:endParaRPr>
          </a:p>
        </p:txBody>
      </p:sp>
      <p:sp>
        <p:nvSpPr>
          <p:cNvPr id="50180" name="Slide Number Placeholder 3"/>
          <p:cNvSpPr>
            <a:spLocks noGrp="1"/>
          </p:cNvSpPr>
          <p:nvPr>
            <p:ph type="sldNum" sz="quarter" idx="5"/>
          </p:nvPr>
        </p:nvSpPr>
        <p:spPr>
          <a:noFill/>
        </p:spPr>
        <p:txBody>
          <a:bodyPr/>
          <a:lstStyle/>
          <a:p>
            <a:endParaRPr lang="nl-NL" smtClean="0">
              <a:latin typeface="Arial"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Slide Image Placeholder 1"/>
          <p:cNvSpPr>
            <a:spLocks noGrp="1" noRot="1" noChangeAspect="1" noTextEdit="1"/>
          </p:cNvSpPr>
          <p:nvPr>
            <p:ph type="sldImg"/>
          </p:nvPr>
        </p:nvSpPr>
        <p:spPr>
          <a:xfrm>
            <a:off x="889000" y="971550"/>
            <a:ext cx="5080000" cy="3810000"/>
          </a:xfrm>
          <a:ln/>
        </p:spPr>
      </p:sp>
      <p:sp>
        <p:nvSpPr>
          <p:cNvPr id="51203" name="Notes Placeholder 2"/>
          <p:cNvSpPr>
            <a:spLocks noGrp="1"/>
          </p:cNvSpPr>
          <p:nvPr>
            <p:ph type="body" idx="1"/>
          </p:nvPr>
        </p:nvSpPr>
        <p:spPr>
          <a:noFill/>
          <a:ln/>
        </p:spPr>
        <p:txBody>
          <a:bodyPr/>
          <a:lstStyle/>
          <a:p>
            <a:endParaRPr lang="nl-NL" smtClean="0">
              <a:latin typeface="Arial" pitchFamily="34" charset="0"/>
            </a:endParaRPr>
          </a:p>
        </p:txBody>
      </p:sp>
      <p:sp>
        <p:nvSpPr>
          <p:cNvPr id="51204" name="Slide Number Placeholder 3"/>
          <p:cNvSpPr>
            <a:spLocks noGrp="1"/>
          </p:cNvSpPr>
          <p:nvPr>
            <p:ph type="sldNum" sz="quarter" idx="5"/>
          </p:nvPr>
        </p:nvSpPr>
        <p:spPr>
          <a:noFill/>
        </p:spPr>
        <p:txBody>
          <a:bodyPr/>
          <a:lstStyle/>
          <a:p>
            <a:endParaRPr lang="nl-NL" smtClean="0">
              <a:latin typeface="Arial"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Slide Image Placeholder 1"/>
          <p:cNvSpPr>
            <a:spLocks noGrp="1" noRot="1" noChangeAspect="1" noTextEdit="1"/>
          </p:cNvSpPr>
          <p:nvPr>
            <p:ph type="sldImg"/>
          </p:nvPr>
        </p:nvSpPr>
        <p:spPr>
          <a:xfrm>
            <a:off x="889000" y="971550"/>
            <a:ext cx="5080000" cy="3810000"/>
          </a:xfrm>
          <a:ln/>
        </p:spPr>
      </p:sp>
      <p:sp>
        <p:nvSpPr>
          <p:cNvPr id="52227" name="Notes Placeholder 2"/>
          <p:cNvSpPr>
            <a:spLocks noGrp="1"/>
          </p:cNvSpPr>
          <p:nvPr>
            <p:ph type="body" idx="1"/>
          </p:nvPr>
        </p:nvSpPr>
        <p:spPr>
          <a:noFill/>
          <a:ln/>
        </p:spPr>
        <p:txBody>
          <a:bodyPr/>
          <a:lstStyle/>
          <a:p>
            <a:endParaRPr lang="nl-NL" smtClean="0">
              <a:latin typeface="Arial" pitchFamily="34" charset="0"/>
            </a:endParaRPr>
          </a:p>
        </p:txBody>
      </p:sp>
      <p:sp>
        <p:nvSpPr>
          <p:cNvPr id="52228" name="Slide Number Placeholder 3"/>
          <p:cNvSpPr>
            <a:spLocks noGrp="1"/>
          </p:cNvSpPr>
          <p:nvPr>
            <p:ph type="sldNum" sz="quarter" idx="5"/>
          </p:nvPr>
        </p:nvSpPr>
        <p:spPr>
          <a:noFill/>
        </p:spPr>
        <p:txBody>
          <a:bodyPr/>
          <a:lstStyle/>
          <a:p>
            <a:endParaRPr lang="nl-NL" smtClean="0">
              <a:latin typeface="Arial" pitchFamily="34"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6" name="Rectangle 2"/>
          <p:cNvSpPr>
            <a:spLocks noGrp="1" noRot="1" noChangeAspect="1" noChangeArrowheads="1" noTextEdit="1"/>
          </p:cNvSpPr>
          <p:nvPr>
            <p:ph type="sldImg"/>
          </p:nvPr>
        </p:nvSpPr>
        <p:spPr>
          <a:ln/>
        </p:spPr>
      </p:sp>
      <p:sp>
        <p:nvSpPr>
          <p:cNvPr id="118787" name="Rectangle 3"/>
          <p:cNvSpPr>
            <a:spLocks noGrp="1" noChangeArrowheads="1"/>
          </p:cNvSpPr>
          <p:nvPr>
            <p:ph type="body" idx="1"/>
          </p:nvPr>
        </p:nvSpPr>
        <p:spPr>
          <a:noFill/>
          <a:ln/>
        </p:spPr>
        <p:txBody>
          <a:bodyPr/>
          <a:lstStyle/>
          <a:p>
            <a:endParaRPr lang="nl-NL" smtClean="0">
              <a:latin typeface="Arial" pitchFamily="34"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Rectangle 2"/>
          <p:cNvSpPr>
            <a:spLocks noGrp="1" noRot="1" noChangeAspect="1" noChangeArrowheads="1" noTextEdit="1"/>
          </p:cNvSpPr>
          <p:nvPr>
            <p:ph type="sldImg"/>
          </p:nvPr>
        </p:nvSpPr>
        <p:spPr>
          <a:ln/>
        </p:spPr>
      </p:sp>
      <p:sp>
        <p:nvSpPr>
          <p:cNvPr id="119811" name="Rectangle 3"/>
          <p:cNvSpPr>
            <a:spLocks noGrp="1" noChangeArrowheads="1"/>
          </p:cNvSpPr>
          <p:nvPr>
            <p:ph type="body" idx="1"/>
          </p:nvPr>
        </p:nvSpPr>
        <p:spPr>
          <a:noFill/>
          <a:ln/>
        </p:spPr>
        <p:txBody>
          <a:bodyPr/>
          <a:lstStyle/>
          <a:p>
            <a:endParaRPr lang="nl-NL" smtClean="0">
              <a:latin typeface="Arial" pitchFamily="34"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xfrm>
            <a:off x="889000" y="971550"/>
            <a:ext cx="5080000" cy="3810000"/>
          </a:xfrm>
          <a:ln/>
        </p:spPr>
      </p:sp>
      <p:sp>
        <p:nvSpPr>
          <p:cNvPr id="53251" name="Notes Placeholder 2"/>
          <p:cNvSpPr>
            <a:spLocks noGrp="1"/>
          </p:cNvSpPr>
          <p:nvPr>
            <p:ph type="body" idx="1"/>
          </p:nvPr>
        </p:nvSpPr>
        <p:spPr>
          <a:noFill/>
          <a:ln/>
        </p:spPr>
        <p:txBody>
          <a:bodyPr/>
          <a:lstStyle/>
          <a:p>
            <a:endParaRPr lang="nl-NL" smtClean="0">
              <a:latin typeface="Arial" pitchFamily="34" charset="0"/>
            </a:endParaRPr>
          </a:p>
        </p:txBody>
      </p:sp>
      <p:sp>
        <p:nvSpPr>
          <p:cNvPr id="53252" name="Slide Number Placeholder 3"/>
          <p:cNvSpPr>
            <a:spLocks noGrp="1"/>
          </p:cNvSpPr>
          <p:nvPr>
            <p:ph type="sldNum" sz="quarter" idx="5"/>
          </p:nvPr>
        </p:nvSpPr>
        <p:spPr>
          <a:noFill/>
        </p:spPr>
        <p:txBody>
          <a:bodyPr/>
          <a:lstStyle/>
          <a:p>
            <a:endParaRPr lang="nl-NL" smtClean="0">
              <a:latin typeface="Arial" pitchFamily="34"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Slide Image Placeholder 1"/>
          <p:cNvSpPr>
            <a:spLocks noGrp="1" noRot="1" noChangeAspect="1" noTextEdit="1"/>
          </p:cNvSpPr>
          <p:nvPr>
            <p:ph type="sldImg"/>
          </p:nvPr>
        </p:nvSpPr>
        <p:spPr>
          <a:xfrm>
            <a:off x="889000" y="971550"/>
            <a:ext cx="5080000" cy="3810000"/>
          </a:xfrm>
          <a:ln/>
        </p:spPr>
      </p:sp>
      <p:sp>
        <p:nvSpPr>
          <p:cNvPr id="54275" name="Notes Placeholder 2"/>
          <p:cNvSpPr>
            <a:spLocks noGrp="1"/>
          </p:cNvSpPr>
          <p:nvPr>
            <p:ph type="body" idx="1"/>
          </p:nvPr>
        </p:nvSpPr>
        <p:spPr>
          <a:noFill/>
          <a:ln/>
        </p:spPr>
        <p:txBody>
          <a:bodyPr/>
          <a:lstStyle/>
          <a:p>
            <a:endParaRPr lang="nl-NL" smtClean="0">
              <a:latin typeface="Arial" pitchFamily="34" charset="0"/>
            </a:endParaRPr>
          </a:p>
        </p:txBody>
      </p:sp>
      <p:sp>
        <p:nvSpPr>
          <p:cNvPr id="54276" name="Slide Number Placeholder 3"/>
          <p:cNvSpPr>
            <a:spLocks noGrp="1"/>
          </p:cNvSpPr>
          <p:nvPr>
            <p:ph type="sldNum" sz="quarter" idx="5"/>
          </p:nvPr>
        </p:nvSpPr>
        <p:spPr>
          <a:noFill/>
        </p:spPr>
        <p:txBody>
          <a:bodyPr/>
          <a:lstStyle/>
          <a:p>
            <a:endParaRPr lang="nl-NL" smtClean="0">
              <a:latin typeface="Arial" pitchFamily="34"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Slide Image Placeholder 1"/>
          <p:cNvSpPr>
            <a:spLocks noGrp="1" noRot="1" noChangeAspect="1" noTextEdit="1"/>
          </p:cNvSpPr>
          <p:nvPr>
            <p:ph type="sldImg"/>
          </p:nvPr>
        </p:nvSpPr>
        <p:spPr>
          <a:xfrm>
            <a:off x="889000" y="971550"/>
            <a:ext cx="5080000" cy="3810000"/>
          </a:xfrm>
          <a:ln/>
        </p:spPr>
      </p:sp>
      <p:sp>
        <p:nvSpPr>
          <p:cNvPr id="55299" name="Notes Placeholder 2"/>
          <p:cNvSpPr>
            <a:spLocks noGrp="1"/>
          </p:cNvSpPr>
          <p:nvPr>
            <p:ph type="body" idx="1"/>
          </p:nvPr>
        </p:nvSpPr>
        <p:spPr>
          <a:noFill/>
          <a:ln/>
        </p:spPr>
        <p:txBody>
          <a:bodyPr/>
          <a:lstStyle/>
          <a:p>
            <a:endParaRPr lang="nl-NL" smtClean="0">
              <a:latin typeface="Arial" pitchFamily="34" charset="0"/>
            </a:endParaRPr>
          </a:p>
        </p:txBody>
      </p:sp>
      <p:sp>
        <p:nvSpPr>
          <p:cNvPr id="55300" name="Slide Number Placeholder 3"/>
          <p:cNvSpPr>
            <a:spLocks noGrp="1"/>
          </p:cNvSpPr>
          <p:nvPr>
            <p:ph type="sldNum" sz="quarter" idx="5"/>
          </p:nvPr>
        </p:nvSpPr>
        <p:spPr>
          <a:noFill/>
        </p:spPr>
        <p:txBody>
          <a:bodyPr/>
          <a:lstStyle/>
          <a:p>
            <a:endParaRPr lang="nl-NL" smtClean="0">
              <a:latin typeface="Arial" pitchFamily="34"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7"/>
          <p:cNvSpPr>
            <a:spLocks noGrp="1" noChangeArrowheads="1"/>
          </p:cNvSpPr>
          <p:nvPr>
            <p:ph type="sldNum" sz="quarter" idx="5"/>
          </p:nvPr>
        </p:nvSpPr>
        <p:spPr>
          <a:noFill/>
        </p:spPr>
        <p:txBody>
          <a:bodyPr/>
          <a:lstStyle/>
          <a:p>
            <a:endParaRPr lang="nl-NL" smtClean="0">
              <a:latin typeface="Arial" pitchFamily="34" charset="0"/>
            </a:endParaRPr>
          </a:p>
        </p:txBody>
      </p:sp>
      <p:sp>
        <p:nvSpPr>
          <p:cNvPr id="56323" name="Rectangle 4"/>
          <p:cNvSpPr txBox="1">
            <a:spLocks noGrp="1" noChangeArrowheads="1"/>
          </p:cNvSpPr>
          <p:nvPr/>
        </p:nvSpPr>
        <p:spPr bwMode="auto">
          <a:xfrm>
            <a:off x="3886200" y="8686800"/>
            <a:ext cx="2971800" cy="457200"/>
          </a:xfrm>
          <a:prstGeom prst="rect">
            <a:avLst/>
          </a:prstGeom>
          <a:noFill/>
          <a:ln w="9525">
            <a:noFill/>
            <a:miter lim="800000"/>
            <a:headEnd/>
            <a:tailEnd/>
          </a:ln>
        </p:spPr>
        <p:txBody>
          <a:bodyPr anchor="b"/>
          <a:lstStyle/>
          <a:p>
            <a:pPr>
              <a:spcBef>
                <a:spcPct val="0"/>
              </a:spcBef>
            </a:pPr>
            <a:endParaRPr lang="nl-NL" sz="1200">
              <a:latin typeface="Trebuchet MS" pitchFamily="34" charset="0"/>
              <a:ea typeface="ＭＳ Ｐゴシック"/>
              <a:cs typeface="ＭＳ Ｐゴシック"/>
            </a:endParaRPr>
          </a:p>
        </p:txBody>
      </p:sp>
      <p:sp>
        <p:nvSpPr>
          <p:cNvPr id="56324" name="Rectangle 903169"/>
          <p:cNvSpPr>
            <a:spLocks noGrp="1" noRot="1" noChangeAspect="1" noChangeArrowheads="1" noTextEdit="1"/>
          </p:cNvSpPr>
          <p:nvPr>
            <p:ph type="sldImg"/>
          </p:nvPr>
        </p:nvSpPr>
        <p:spPr>
          <a:xfrm>
            <a:off x="889000" y="971550"/>
            <a:ext cx="5080000" cy="3810000"/>
          </a:xfrm>
          <a:noFill/>
          <a:ln/>
        </p:spPr>
      </p:sp>
      <p:sp>
        <p:nvSpPr>
          <p:cNvPr id="56325" name="Rectangle 903170"/>
          <p:cNvSpPr>
            <a:spLocks noGrp="1" noChangeArrowheads="1"/>
          </p:cNvSpPr>
          <p:nvPr>
            <p:ph type="body" idx="1"/>
          </p:nvPr>
        </p:nvSpPr>
        <p:spPr>
          <a:noFill/>
          <a:ln/>
        </p:spPr>
        <p:txBody>
          <a:bodyPr lIns="91424" tIns="45712" rIns="91424" bIns="45712"/>
          <a:lstStyle/>
          <a:p>
            <a:pPr eaLnBrk="1" hangingPunct="1"/>
            <a:endParaRPr lang="nl-NL" smtClean="0">
              <a:latin typeface="Arial" pitchFamily="34" charset="0"/>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a:noFill/>
        </p:spPr>
        <p:txBody>
          <a:bodyPr/>
          <a:lstStyle/>
          <a:p>
            <a:endParaRPr lang="nl-NL" smtClean="0">
              <a:latin typeface="Arial" pitchFamily="34" charset="0"/>
            </a:endParaRPr>
          </a:p>
        </p:txBody>
      </p:sp>
      <p:sp>
        <p:nvSpPr>
          <p:cNvPr id="57347" name="Rectangle 1026"/>
          <p:cNvSpPr>
            <a:spLocks noGrp="1" noRot="1" noChangeAspect="1" noChangeArrowheads="1" noTextEdit="1"/>
          </p:cNvSpPr>
          <p:nvPr>
            <p:ph type="sldImg"/>
          </p:nvPr>
        </p:nvSpPr>
        <p:spPr>
          <a:xfrm>
            <a:off x="889000" y="971550"/>
            <a:ext cx="5080000" cy="3810000"/>
          </a:xfrm>
          <a:ln/>
        </p:spPr>
      </p:sp>
      <p:sp>
        <p:nvSpPr>
          <p:cNvPr id="57348" name="Rectangle 1027"/>
          <p:cNvSpPr>
            <a:spLocks noGrp="1" noChangeArrowheads="1"/>
          </p:cNvSpPr>
          <p:nvPr>
            <p:ph type="body" idx="1"/>
          </p:nvPr>
        </p:nvSpPr>
        <p:spPr>
          <a:noFill/>
          <a:ln/>
        </p:spPr>
        <p:txBody>
          <a:bodyPr/>
          <a:lstStyle/>
          <a:p>
            <a:pPr eaLnBrk="1" hangingPunct="1"/>
            <a:endParaRPr lang="nl-NL" smtClean="0">
              <a:latin typeface="Arial" pitchFamily="34" charset="0"/>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Slide Image Placeholder 1"/>
          <p:cNvSpPr>
            <a:spLocks noGrp="1" noRot="1" noChangeAspect="1" noTextEdit="1"/>
          </p:cNvSpPr>
          <p:nvPr>
            <p:ph type="sldImg"/>
          </p:nvPr>
        </p:nvSpPr>
        <p:spPr>
          <a:ln/>
        </p:spPr>
      </p:sp>
      <p:sp>
        <p:nvSpPr>
          <p:cNvPr id="58371" name="Notes Placeholder 2"/>
          <p:cNvSpPr>
            <a:spLocks noGrp="1"/>
          </p:cNvSpPr>
          <p:nvPr>
            <p:ph type="body" idx="1"/>
          </p:nvPr>
        </p:nvSpPr>
        <p:spPr>
          <a:noFill/>
          <a:ln/>
        </p:spPr>
        <p:txBody>
          <a:bodyPr/>
          <a:lstStyle/>
          <a:p>
            <a:endParaRPr lang="nl-NL" smtClean="0">
              <a:latin typeface="Arial" pitchFamily="34" charset="0"/>
            </a:endParaRPr>
          </a:p>
        </p:txBody>
      </p:sp>
      <p:sp>
        <p:nvSpPr>
          <p:cNvPr id="58372" name="Slide Number Placeholder 3"/>
          <p:cNvSpPr>
            <a:spLocks noGrp="1"/>
          </p:cNvSpPr>
          <p:nvPr>
            <p:ph type="sldNum" sz="quarter" idx="5"/>
          </p:nvPr>
        </p:nvSpPr>
        <p:spPr>
          <a:noFill/>
        </p:spPr>
        <p:txBody>
          <a:bodyPr/>
          <a:lstStyle/>
          <a:p>
            <a:endParaRPr lang="nl-NL" smtClean="0">
              <a:latin typeface="Arial" pitchFamily="34" charset="0"/>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7"/>
          <p:cNvSpPr>
            <a:spLocks noGrp="1" noChangeArrowheads="1"/>
          </p:cNvSpPr>
          <p:nvPr>
            <p:ph type="sldNum" sz="quarter" idx="5"/>
          </p:nvPr>
        </p:nvSpPr>
        <p:spPr>
          <a:noFill/>
        </p:spPr>
        <p:txBody>
          <a:bodyPr/>
          <a:lstStyle/>
          <a:p>
            <a:endParaRPr lang="nl-NL" smtClean="0">
              <a:latin typeface="Arial" pitchFamily="34" charset="0"/>
            </a:endParaRPr>
          </a:p>
        </p:txBody>
      </p:sp>
      <p:sp>
        <p:nvSpPr>
          <p:cNvPr id="59395" name="Rectangle 4"/>
          <p:cNvSpPr txBox="1">
            <a:spLocks noGrp="1" noChangeArrowheads="1"/>
          </p:cNvSpPr>
          <p:nvPr/>
        </p:nvSpPr>
        <p:spPr bwMode="auto">
          <a:xfrm>
            <a:off x="3886200" y="8686800"/>
            <a:ext cx="2971800" cy="457200"/>
          </a:xfrm>
          <a:prstGeom prst="rect">
            <a:avLst/>
          </a:prstGeom>
          <a:noFill/>
          <a:ln w="9525">
            <a:noFill/>
            <a:miter lim="800000"/>
            <a:headEnd/>
            <a:tailEnd/>
          </a:ln>
        </p:spPr>
        <p:txBody>
          <a:bodyPr anchor="b"/>
          <a:lstStyle/>
          <a:p>
            <a:pPr>
              <a:spcBef>
                <a:spcPct val="0"/>
              </a:spcBef>
            </a:pPr>
            <a:endParaRPr lang="nl-NL" sz="1200">
              <a:latin typeface="Trebuchet MS" pitchFamily="34" charset="0"/>
              <a:ea typeface="ＭＳ Ｐゴシック"/>
              <a:cs typeface="ＭＳ Ｐゴシック"/>
            </a:endParaRPr>
          </a:p>
        </p:txBody>
      </p:sp>
      <p:sp>
        <p:nvSpPr>
          <p:cNvPr id="59396" name="Rectangle 903169"/>
          <p:cNvSpPr>
            <a:spLocks noGrp="1" noRot="1" noChangeAspect="1" noChangeArrowheads="1" noTextEdit="1"/>
          </p:cNvSpPr>
          <p:nvPr>
            <p:ph type="sldImg"/>
          </p:nvPr>
        </p:nvSpPr>
        <p:spPr>
          <a:xfrm>
            <a:off x="889000" y="971550"/>
            <a:ext cx="5080000" cy="3810000"/>
          </a:xfrm>
          <a:noFill/>
          <a:ln/>
        </p:spPr>
      </p:sp>
      <p:sp>
        <p:nvSpPr>
          <p:cNvPr id="59397" name="Rectangle 903170"/>
          <p:cNvSpPr>
            <a:spLocks noGrp="1" noChangeArrowheads="1"/>
          </p:cNvSpPr>
          <p:nvPr>
            <p:ph type="body" idx="1"/>
          </p:nvPr>
        </p:nvSpPr>
        <p:spPr>
          <a:noFill/>
          <a:ln/>
        </p:spPr>
        <p:txBody>
          <a:bodyPr lIns="91424" tIns="45712" rIns="91424" bIns="45712"/>
          <a:lstStyle/>
          <a:p>
            <a:pPr eaLnBrk="1" hangingPunct="1"/>
            <a:endParaRPr lang="nl-NL" smtClean="0">
              <a:latin typeface="Arial" pitchFamily="34" charset="0"/>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Slide Image Placeholder 1"/>
          <p:cNvSpPr>
            <a:spLocks noGrp="1" noRot="1" noChangeAspect="1" noTextEdit="1"/>
          </p:cNvSpPr>
          <p:nvPr>
            <p:ph type="sldImg"/>
          </p:nvPr>
        </p:nvSpPr>
        <p:spPr>
          <a:ln/>
        </p:spPr>
      </p:sp>
      <p:sp>
        <p:nvSpPr>
          <p:cNvPr id="60419" name="Notes Placeholder 2"/>
          <p:cNvSpPr>
            <a:spLocks noGrp="1"/>
          </p:cNvSpPr>
          <p:nvPr>
            <p:ph type="body" idx="1"/>
          </p:nvPr>
        </p:nvSpPr>
        <p:spPr>
          <a:noFill/>
          <a:ln/>
        </p:spPr>
        <p:txBody>
          <a:bodyPr/>
          <a:lstStyle/>
          <a:p>
            <a:endParaRPr lang="nl-NL" smtClean="0">
              <a:latin typeface="Arial" pitchFamily="34" charset="0"/>
            </a:endParaRPr>
          </a:p>
        </p:txBody>
      </p:sp>
      <p:sp>
        <p:nvSpPr>
          <p:cNvPr id="60420" name="Slide Number Placeholder 3"/>
          <p:cNvSpPr>
            <a:spLocks noGrp="1"/>
          </p:cNvSpPr>
          <p:nvPr>
            <p:ph type="sldNum" sz="quarter" idx="5"/>
          </p:nvPr>
        </p:nvSpPr>
        <p:spPr>
          <a:noFill/>
        </p:spPr>
        <p:txBody>
          <a:bodyPr/>
          <a:lstStyle/>
          <a:p>
            <a:endParaRPr lang="nl-NL" smtClean="0">
              <a:latin typeface="Arial" pitchFamily="34" charset="0"/>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7"/>
          <p:cNvSpPr>
            <a:spLocks noGrp="1" noChangeArrowheads="1"/>
          </p:cNvSpPr>
          <p:nvPr>
            <p:ph type="sldNum" sz="quarter" idx="5"/>
          </p:nvPr>
        </p:nvSpPr>
        <p:spPr>
          <a:noFill/>
        </p:spPr>
        <p:txBody>
          <a:bodyPr/>
          <a:lstStyle/>
          <a:p>
            <a:endParaRPr lang="nl-NL" smtClean="0">
              <a:latin typeface="Arial" pitchFamily="34" charset="0"/>
            </a:endParaRPr>
          </a:p>
        </p:txBody>
      </p:sp>
      <p:sp>
        <p:nvSpPr>
          <p:cNvPr id="61443" name="Rectangle 4"/>
          <p:cNvSpPr txBox="1">
            <a:spLocks noGrp="1" noChangeArrowheads="1"/>
          </p:cNvSpPr>
          <p:nvPr/>
        </p:nvSpPr>
        <p:spPr bwMode="auto">
          <a:xfrm>
            <a:off x="3886200" y="8686800"/>
            <a:ext cx="2971800" cy="457200"/>
          </a:xfrm>
          <a:prstGeom prst="rect">
            <a:avLst/>
          </a:prstGeom>
          <a:noFill/>
          <a:ln w="9525">
            <a:noFill/>
            <a:miter lim="800000"/>
            <a:headEnd/>
            <a:tailEnd/>
          </a:ln>
        </p:spPr>
        <p:txBody>
          <a:bodyPr anchor="b"/>
          <a:lstStyle/>
          <a:p>
            <a:pPr>
              <a:spcBef>
                <a:spcPct val="0"/>
              </a:spcBef>
            </a:pPr>
            <a:endParaRPr lang="nl-NL" sz="1200">
              <a:latin typeface="Trebuchet MS" pitchFamily="34" charset="0"/>
              <a:ea typeface="ＭＳ Ｐゴシック"/>
              <a:cs typeface="ＭＳ Ｐゴシック"/>
            </a:endParaRPr>
          </a:p>
        </p:txBody>
      </p:sp>
      <p:sp>
        <p:nvSpPr>
          <p:cNvPr id="61444" name="Rectangle 903169"/>
          <p:cNvSpPr>
            <a:spLocks noGrp="1" noRot="1" noChangeAspect="1" noChangeArrowheads="1" noTextEdit="1"/>
          </p:cNvSpPr>
          <p:nvPr>
            <p:ph type="sldImg"/>
          </p:nvPr>
        </p:nvSpPr>
        <p:spPr>
          <a:xfrm>
            <a:off x="889000" y="971550"/>
            <a:ext cx="5080000" cy="3810000"/>
          </a:xfrm>
          <a:noFill/>
          <a:ln/>
        </p:spPr>
      </p:sp>
      <p:sp>
        <p:nvSpPr>
          <p:cNvPr id="61445" name="Rectangle 903170"/>
          <p:cNvSpPr>
            <a:spLocks noGrp="1" noChangeArrowheads="1"/>
          </p:cNvSpPr>
          <p:nvPr>
            <p:ph type="body" idx="1"/>
          </p:nvPr>
        </p:nvSpPr>
        <p:spPr>
          <a:noFill/>
          <a:ln/>
        </p:spPr>
        <p:txBody>
          <a:bodyPr lIns="91424" tIns="45712" rIns="91424" bIns="45712"/>
          <a:lstStyle/>
          <a:p>
            <a:pPr eaLnBrk="1" hangingPunct="1"/>
            <a:endParaRPr lang="nl-NL" smtClean="0">
              <a:latin typeface="Arial" pitchFamily="34" charset="0"/>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4" name="Rectangle 2"/>
          <p:cNvSpPr>
            <a:spLocks noGrp="1" noRot="1" noChangeAspect="1" noChangeArrowheads="1" noTextEdit="1"/>
          </p:cNvSpPr>
          <p:nvPr>
            <p:ph type="sldImg"/>
          </p:nvPr>
        </p:nvSpPr>
        <p:spPr>
          <a:ln/>
        </p:spPr>
      </p:sp>
      <p:sp>
        <p:nvSpPr>
          <p:cNvPr id="120835" name="Rectangle 3"/>
          <p:cNvSpPr>
            <a:spLocks noGrp="1" noChangeArrowheads="1"/>
          </p:cNvSpPr>
          <p:nvPr>
            <p:ph type="body" idx="1"/>
          </p:nvPr>
        </p:nvSpPr>
        <p:spPr>
          <a:noFill/>
          <a:ln/>
        </p:spPr>
        <p:txBody>
          <a:bodyPr/>
          <a:lstStyle/>
          <a:p>
            <a:endParaRPr lang="nl-NL" smtClean="0">
              <a:latin typeface="Arial" pitchFamily="34" charset="0"/>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Slide Image Placeholder 1"/>
          <p:cNvSpPr>
            <a:spLocks noGrp="1" noRot="1" noChangeAspect="1" noTextEdit="1"/>
          </p:cNvSpPr>
          <p:nvPr>
            <p:ph type="sldImg"/>
          </p:nvPr>
        </p:nvSpPr>
        <p:spPr>
          <a:xfrm>
            <a:off x="889000" y="971550"/>
            <a:ext cx="5080000" cy="3810000"/>
          </a:xfrm>
          <a:ln/>
        </p:spPr>
      </p:sp>
      <p:sp>
        <p:nvSpPr>
          <p:cNvPr id="62467" name="Notes Placeholder 2"/>
          <p:cNvSpPr>
            <a:spLocks noGrp="1"/>
          </p:cNvSpPr>
          <p:nvPr>
            <p:ph type="body" idx="1"/>
          </p:nvPr>
        </p:nvSpPr>
        <p:spPr>
          <a:noFill/>
          <a:ln/>
        </p:spPr>
        <p:txBody>
          <a:bodyPr/>
          <a:lstStyle/>
          <a:p>
            <a:endParaRPr lang="nl-NL" smtClean="0">
              <a:latin typeface="Arial" pitchFamily="34" charset="0"/>
            </a:endParaRPr>
          </a:p>
        </p:txBody>
      </p:sp>
      <p:sp>
        <p:nvSpPr>
          <p:cNvPr id="62468" name="Slide Number Placeholder 3"/>
          <p:cNvSpPr>
            <a:spLocks noGrp="1"/>
          </p:cNvSpPr>
          <p:nvPr>
            <p:ph type="sldNum" sz="quarter" idx="5"/>
          </p:nvPr>
        </p:nvSpPr>
        <p:spPr>
          <a:noFill/>
        </p:spPr>
        <p:txBody>
          <a:bodyPr/>
          <a:lstStyle/>
          <a:p>
            <a:endParaRPr lang="nl-NL" smtClean="0">
              <a:latin typeface="Arial" pitchFamily="34" charset="0"/>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Slide Image Placeholder 1"/>
          <p:cNvSpPr>
            <a:spLocks noGrp="1" noRot="1" noChangeAspect="1" noTextEdit="1"/>
          </p:cNvSpPr>
          <p:nvPr>
            <p:ph type="sldImg"/>
          </p:nvPr>
        </p:nvSpPr>
        <p:spPr>
          <a:xfrm>
            <a:off x="889000" y="971550"/>
            <a:ext cx="5080000" cy="3810000"/>
          </a:xfrm>
          <a:ln/>
        </p:spPr>
      </p:sp>
      <p:sp>
        <p:nvSpPr>
          <p:cNvPr id="63491" name="Notes Placeholder 2"/>
          <p:cNvSpPr>
            <a:spLocks noGrp="1"/>
          </p:cNvSpPr>
          <p:nvPr>
            <p:ph type="body" idx="1"/>
          </p:nvPr>
        </p:nvSpPr>
        <p:spPr>
          <a:noFill/>
          <a:ln/>
        </p:spPr>
        <p:txBody>
          <a:bodyPr/>
          <a:lstStyle/>
          <a:p>
            <a:endParaRPr lang="nl-NL" smtClean="0">
              <a:latin typeface="Arial" pitchFamily="34" charset="0"/>
            </a:endParaRPr>
          </a:p>
        </p:txBody>
      </p:sp>
      <p:sp>
        <p:nvSpPr>
          <p:cNvPr id="63492" name="Slide Number Placeholder 3"/>
          <p:cNvSpPr>
            <a:spLocks noGrp="1"/>
          </p:cNvSpPr>
          <p:nvPr>
            <p:ph type="sldNum" sz="quarter" idx="5"/>
          </p:nvPr>
        </p:nvSpPr>
        <p:spPr>
          <a:noFill/>
        </p:spPr>
        <p:txBody>
          <a:bodyPr/>
          <a:lstStyle/>
          <a:p>
            <a:endParaRPr lang="nl-NL" smtClean="0">
              <a:latin typeface="Arial" pitchFamily="34" charset="0"/>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p:cNvSpPr>
            <a:spLocks noGrp="1" noChangeArrowheads="1"/>
          </p:cNvSpPr>
          <p:nvPr>
            <p:ph type="sldNum" sz="quarter" idx="5"/>
          </p:nvPr>
        </p:nvSpPr>
        <p:spPr>
          <a:noFill/>
        </p:spPr>
        <p:txBody>
          <a:bodyPr/>
          <a:lstStyle/>
          <a:p>
            <a:endParaRPr lang="nl-NL" smtClean="0">
              <a:latin typeface="Arial" pitchFamily="34" charset="0"/>
            </a:endParaRPr>
          </a:p>
        </p:txBody>
      </p:sp>
      <p:sp>
        <p:nvSpPr>
          <p:cNvPr id="64515" name="Rectangle 4"/>
          <p:cNvSpPr txBox="1">
            <a:spLocks noGrp="1" noChangeArrowheads="1"/>
          </p:cNvSpPr>
          <p:nvPr/>
        </p:nvSpPr>
        <p:spPr bwMode="auto">
          <a:xfrm>
            <a:off x="3886200" y="8686800"/>
            <a:ext cx="2971800" cy="457200"/>
          </a:xfrm>
          <a:prstGeom prst="rect">
            <a:avLst/>
          </a:prstGeom>
          <a:noFill/>
          <a:ln w="9525">
            <a:noFill/>
            <a:miter lim="800000"/>
            <a:headEnd/>
            <a:tailEnd/>
          </a:ln>
        </p:spPr>
        <p:txBody>
          <a:bodyPr anchor="b"/>
          <a:lstStyle/>
          <a:p>
            <a:pPr>
              <a:spcBef>
                <a:spcPct val="0"/>
              </a:spcBef>
            </a:pPr>
            <a:endParaRPr lang="nl-NL" sz="1200">
              <a:latin typeface="Trebuchet MS" pitchFamily="34" charset="0"/>
              <a:ea typeface="ＭＳ Ｐゴシック"/>
              <a:cs typeface="ＭＳ Ｐゴシック"/>
            </a:endParaRPr>
          </a:p>
        </p:txBody>
      </p:sp>
      <p:sp>
        <p:nvSpPr>
          <p:cNvPr id="64516" name="Rectangle 903169"/>
          <p:cNvSpPr>
            <a:spLocks noGrp="1" noRot="1" noChangeAspect="1" noChangeArrowheads="1" noTextEdit="1"/>
          </p:cNvSpPr>
          <p:nvPr>
            <p:ph type="sldImg"/>
          </p:nvPr>
        </p:nvSpPr>
        <p:spPr>
          <a:xfrm>
            <a:off x="889000" y="971550"/>
            <a:ext cx="5080000" cy="3810000"/>
          </a:xfrm>
          <a:noFill/>
          <a:ln/>
        </p:spPr>
      </p:sp>
      <p:sp>
        <p:nvSpPr>
          <p:cNvPr id="64517" name="Rectangle 903170"/>
          <p:cNvSpPr>
            <a:spLocks noGrp="1" noChangeArrowheads="1"/>
          </p:cNvSpPr>
          <p:nvPr>
            <p:ph type="body" idx="1"/>
          </p:nvPr>
        </p:nvSpPr>
        <p:spPr>
          <a:noFill/>
          <a:ln/>
        </p:spPr>
        <p:txBody>
          <a:bodyPr lIns="91424" tIns="45712" rIns="91424" bIns="45712"/>
          <a:lstStyle/>
          <a:p>
            <a:pPr eaLnBrk="1" hangingPunct="1"/>
            <a:endParaRPr lang="nl-NL" smtClean="0">
              <a:latin typeface="Arial" pitchFamily="34" charset="0"/>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858" name="Rectangle 2"/>
          <p:cNvSpPr>
            <a:spLocks noGrp="1" noRot="1" noChangeAspect="1" noChangeArrowheads="1" noTextEdit="1"/>
          </p:cNvSpPr>
          <p:nvPr>
            <p:ph type="sldImg"/>
          </p:nvPr>
        </p:nvSpPr>
        <p:spPr>
          <a:ln/>
        </p:spPr>
      </p:sp>
      <p:sp>
        <p:nvSpPr>
          <p:cNvPr id="121859" name="Rectangle 3"/>
          <p:cNvSpPr>
            <a:spLocks noGrp="1" noChangeArrowheads="1"/>
          </p:cNvSpPr>
          <p:nvPr>
            <p:ph type="body" idx="1"/>
          </p:nvPr>
        </p:nvSpPr>
        <p:spPr>
          <a:noFill/>
          <a:ln/>
        </p:spPr>
        <p:txBody>
          <a:bodyPr/>
          <a:lstStyle/>
          <a:p>
            <a:endParaRPr lang="nl-NL" smtClean="0">
              <a:latin typeface="Arial" pitchFamily="34" charset="0"/>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Slide Image Placeholder 1"/>
          <p:cNvSpPr>
            <a:spLocks noGrp="1" noRot="1" noChangeAspect="1" noTextEdit="1"/>
          </p:cNvSpPr>
          <p:nvPr>
            <p:ph type="sldImg"/>
          </p:nvPr>
        </p:nvSpPr>
        <p:spPr>
          <a:xfrm>
            <a:off x="889000" y="971550"/>
            <a:ext cx="5080000" cy="3810000"/>
          </a:xfrm>
          <a:ln/>
        </p:spPr>
      </p:sp>
      <p:sp>
        <p:nvSpPr>
          <p:cNvPr id="65539" name="Notes Placeholder 2"/>
          <p:cNvSpPr>
            <a:spLocks noGrp="1"/>
          </p:cNvSpPr>
          <p:nvPr>
            <p:ph type="body" idx="1"/>
          </p:nvPr>
        </p:nvSpPr>
        <p:spPr>
          <a:noFill/>
          <a:ln/>
        </p:spPr>
        <p:txBody>
          <a:bodyPr/>
          <a:lstStyle/>
          <a:p>
            <a:endParaRPr lang="nl-NL" smtClean="0">
              <a:latin typeface="Arial" pitchFamily="34" charset="0"/>
            </a:endParaRPr>
          </a:p>
        </p:txBody>
      </p:sp>
      <p:sp>
        <p:nvSpPr>
          <p:cNvPr id="65540" name="Slide Number Placeholder 3"/>
          <p:cNvSpPr>
            <a:spLocks noGrp="1"/>
          </p:cNvSpPr>
          <p:nvPr>
            <p:ph type="sldNum" sz="quarter" idx="5"/>
          </p:nvPr>
        </p:nvSpPr>
        <p:spPr>
          <a:noFill/>
        </p:spPr>
        <p:txBody>
          <a:bodyPr/>
          <a:lstStyle/>
          <a:p>
            <a:endParaRPr lang="nl-NL" smtClean="0">
              <a:latin typeface="Arial" pitchFamily="34" charset="0"/>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Slide Image Placeholder 1"/>
          <p:cNvSpPr>
            <a:spLocks noGrp="1" noRot="1" noChangeAspect="1" noTextEdit="1"/>
          </p:cNvSpPr>
          <p:nvPr>
            <p:ph type="sldImg"/>
          </p:nvPr>
        </p:nvSpPr>
        <p:spPr>
          <a:xfrm>
            <a:off x="889000" y="971550"/>
            <a:ext cx="5080000" cy="3810000"/>
          </a:xfrm>
          <a:ln/>
        </p:spPr>
      </p:sp>
      <p:sp>
        <p:nvSpPr>
          <p:cNvPr id="66563" name="Notes Placeholder 2"/>
          <p:cNvSpPr>
            <a:spLocks noGrp="1"/>
          </p:cNvSpPr>
          <p:nvPr>
            <p:ph type="body" idx="1"/>
          </p:nvPr>
        </p:nvSpPr>
        <p:spPr>
          <a:noFill/>
          <a:ln/>
        </p:spPr>
        <p:txBody>
          <a:bodyPr/>
          <a:lstStyle/>
          <a:p>
            <a:endParaRPr lang="nl-NL" smtClean="0">
              <a:latin typeface="Arial" pitchFamily="34" charset="0"/>
            </a:endParaRPr>
          </a:p>
        </p:txBody>
      </p:sp>
      <p:sp>
        <p:nvSpPr>
          <p:cNvPr id="66564" name="Slide Number Placeholder 3"/>
          <p:cNvSpPr>
            <a:spLocks noGrp="1"/>
          </p:cNvSpPr>
          <p:nvPr>
            <p:ph type="sldNum" sz="quarter" idx="5"/>
          </p:nvPr>
        </p:nvSpPr>
        <p:spPr>
          <a:noFill/>
        </p:spPr>
        <p:txBody>
          <a:bodyPr/>
          <a:lstStyle/>
          <a:p>
            <a:endParaRPr lang="nl-NL" smtClean="0">
              <a:latin typeface="Arial" pitchFamily="34" charset="0"/>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7"/>
          <p:cNvSpPr>
            <a:spLocks noGrp="1" noChangeArrowheads="1"/>
          </p:cNvSpPr>
          <p:nvPr>
            <p:ph type="sldNum" sz="quarter" idx="5"/>
          </p:nvPr>
        </p:nvSpPr>
        <p:spPr>
          <a:noFill/>
        </p:spPr>
        <p:txBody>
          <a:bodyPr/>
          <a:lstStyle/>
          <a:p>
            <a:endParaRPr lang="nl-NL" smtClean="0">
              <a:latin typeface="Arial" pitchFamily="34" charset="0"/>
            </a:endParaRPr>
          </a:p>
        </p:txBody>
      </p:sp>
      <p:sp>
        <p:nvSpPr>
          <p:cNvPr id="67587" name="Rectangle 4"/>
          <p:cNvSpPr txBox="1">
            <a:spLocks noGrp="1" noChangeArrowheads="1"/>
          </p:cNvSpPr>
          <p:nvPr/>
        </p:nvSpPr>
        <p:spPr bwMode="auto">
          <a:xfrm>
            <a:off x="3886200" y="8686800"/>
            <a:ext cx="2971800" cy="457200"/>
          </a:xfrm>
          <a:prstGeom prst="rect">
            <a:avLst/>
          </a:prstGeom>
          <a:noFill/>
          <a:ln w="9525">
            <a:noFill/>
            <a:miter lim="800000"/>
            <a:headEnd/>
            <a:tailEnd/>
          </a:ln>
        </p:spPr>
        <p:txBody>
          <a:bodyPr anchor="b"/>
          <a:lstStyle/>
          <a:p>
            <a:pPr>
              <a:spcBef>
                <a:spcPct val="0"/>
              </a:spcBef>
            </a:pPr>
            <a:endParaRPr lang="nl-NL" sz="1200">
              <a:latin typeface="Trebuchet MS" pitchFamily="34" charset="0"/>
              <a:ea typeface="ＭＳ Ｐゴシック"/>
              <a:cs typeface="ＭＳ Ｐゴシック"/>
            </a:endParaRPr>
          </a:p>
        </p:txBody>
      </p:sp>
      <p:sp>
        <p:nvSpPr>
          <p:cNvPr id="67588" name="Rectangle 903169"/>
          <p:cNvSpPr>
            <a:spLocks noGrp="1" noRot="1" noChangeAspect="1" noChangeArrowheads="1" noTextEdit="1"/>
          </p:cNvSpPr>
          <p:nvPr>
            <p:ph type="sldImg"/>
          </p:nvPr>
        </p:nvSpPr>
        <p:spPr>
          <a:xfrm>
            <a:off x="889000" y="971550"/>
            <a:ext cx="5080000" cy="3810000"/>
          </a:xfrm>
          <a:noFill/>
          <a:ln/>
        </p:spPr>
      </p:sp>
      <p:sp>
        <p:nvSpPr>
          <p:cNvPr id="67589" name="Rectangle 903170"/>
          <p:cNvSpPr>
            <a:spLocks noGrp="1" noChangeArrowheads="1"/>
          </p:cNvSpPr>
          <p:nvPr>
            <p:ph type="body" idx="1"/>
          </p:nvPr>
        </p:nvSpPr>
        <p:spPr>
          <a:noFill/>
          <a:ln/>
        </p:spPr>
        <p:txBody>
          <a:bodyPr lIns="91424" tIns="45712" rIns="91424" bIns="45712"/>
          <a:lstStyle/>
          <a:p>
            <a:pPr eaLnBrk="1" hangingPunct="1"/>
            <a:endParaRPr lang="nl-NL" smtClean="0">
              <a:latin typeface="Arial" pitchFamily="34" charset="0"/>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2" name="Rectangle 2"/>
          <p:cNvSpPr>
            <a:spLocks noGrp="1" noRot="1" noChangeAspect="1" noChangeArrowheads="1" noTextEdit="1"/>
          </p:cNvSpPr>
          <p:nvPr>
            <p:ph type="sldImg"/>
          </p:nvPr>
        </p:nvSpPr>
        <p:spPr>
          <a:ln/>
        </p:spPr>
      </p:sp>
      <p:sp>
        <p:nvSpPr>
          <p:cNvPr id="122883" name="Rectangle 3"/>
          <p:cNvSpPr>
            <a:spLocks noGrp="1" noChangeArrowheads="1"/>
          </p:cNvSpPr>
          <p:nvPr>
            <p:ph type="body" idx="1"/>
          </p:nvPr>
        </p:nvSpPr>
        <p:spPr>
          <a:noFill/>
          <a:ln/>
        </p:spPr>
        <p:txBody>
          <a:bodyPr/>
          <a:lstStyle/>
          <a:p>
            <a:endParaRPr lang="nl-NL" smtClean="0">
              <a:latin typeface="Arial" pitchFamily="34" charset="0"/>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Slide Image Placeholder 1"/>
          <p:cNvSpPr>
            <a:spLocks noGrp="1" noRot="1" noChangeAspect="1" noTextEdit="1"/>
          </p:cNvSpPr>
          <p:nvPr>
            <p:ph type="sldImg"/>
          </p:nvPr>
        </p:nvSpPr>
        <p:spPr>
          <a:xfrm>
            <a:off x="889000" y="971550"/>
            <a:ext cx="5080000" cy="3810000"/>
          </a:xfrm>
          <a:ln/>
        </p:spPr>
      </p:sp>
      <p:sp>
        <p:nvSpPr>
          <p:cNvPr id="68611" name="Notes Placeholder 2"/>
          <p:cNvSpPr>
            <a:spLocks noGrp="1"/>
          </p:cNvSpPr>
          <p:nvPr>
            <p:ph type="body" idx="1"/>
          </p:nvPr>
        </p:nvSpPr>
        <p:spPr>
          <a:noFill/>
          <a:ln/>
        </p:spPr>
        <p:txBody>
          <a:bodyPr/>
          <a:lstStyle/>
          <a:p>
            <a:endParaRPr lang="nl-NL" smtClean="0">
              <a:latin typeface="Arial" pitchFamily="34" charset="0"/>
            </a:endParaRPr>
          </a:p>
        </p:txBody>
      </p:sp>
      <p:sp>
        <p:nvSpPr>
          <p:cNvPr id="68612" name="Slide Number Placeholder 3"/>
          <p:cNvSpPr>
            <a:spLocks noGrp="1"/>
          </p:cNvSpPr>
          <p:nvPr>
            <p:ph type="sldNum" sz="quarter" idx="5"/>
          </p:nvPr>
        </p:nvSpPr>
        <p:spPr>
          <a:noFill/>
        </p:spPr>
        <p:txBody>
          <a:bodyPr/>
          <a:lstStyle/>
          <a:p>
            <a:endParaRPr lang="nl-NL" smtClean="0">
              <a:latin typeface="Arial" pitchFamily="34" charset="0"/>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Slide Image Placeholder 1"/>
          <p:cNvSpPr>
            <a:spLocks noGrp="1" noRot="1" noChangeAspect="1" noTextEdit="1"/>
          </p:cNvSpPr>
          <p:nvPr>
            <p:ph type="sldImg"/>
          </p:nvPr>
        </p:nvSpPr>
        <p:spPr>
          <a:xfrm>
            <a:off x="889000" y="971550"/>
            <a:ext cx="5080000" cy="3810000"/>
          </a:xfrm>
          <a:ln/>
        </p:spPr>
      </p:sp>
      <p:sp>
        <p:nvSpPr>
          <p:cNvPr id="69635" name="Notes Placeholder 2"/>
          <p:cNvSpPr>
            <a:spLocks noGrp="1"/>
          </p:cNvSpPr>
          <p:nvPr>
            <p:ph type="body" idx="1"/>
          </p:nvPr>
        </p:nvSpPr>
        <p:spPr>
          <a:noFill/>
          <a:ln/>
        </p:spPr>
        <p:txBody>
          <a:bodyPr/>
          <a:lstStyle/>
          <a:p>
            <a:endParaRPr lang="nl-NL" smtClean="0">
              <a:latin typeface="Arial" pitchFamily="34" charset="0"/>
            </a:endParaRPr>
          </a:p>
        </p:txBody>
      </p:sp>
      <p:sp>
        <p:nvSpPr>
          <p:cNvPr id="69636" name="Slide Number Placeholder 3"/>
          <p:cNvSpPr>
            <a:spLocks noGrp="1"/>
          </p:cNvSpPr>
          <p:nvPr>
            <p:ph type="sldNum" sz="quarter" idx="5"/>
          </p:nvPr>
        </p:nvSpPr>
        <p:spPr>
          <a:noFill/>
        </p:spPr>
        <p:txBody>
          <a:bodyPr/>
          <a:lstStyle/>
          <a:p>
            <a:endParaRPr lang="nl-NL" smtClean="0">
              <a:latin typeface="Arial" pitchFamily="34" charset="0"/>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7"/>
          <p:cNvSpPr>
            <a:spLocks noGrp="1" noChangeArrowheads="1"/>
          </p:cNvSpPr>
          <p:nvPr>
            <p:ph type="sldNum" sz="quarter" idx="5"/>
          </p:nvPr>
        </p:nvSpPr>
        <p:spPr>
          <a:noFill/>
        </p:spPr>
        <p:txBody>
          <a:bodyPr/>
          <a:lstStyle/>
          <a:p>
            <a:endParaRPr lang="nl-NL" smtClean="0">
              <a:latin typeface="Arial" pitchFamily="34" charset="0"/>
            </a:endParaRPr>
          </a:p>
        </p:txBody>
      </p:sp>
      <p:sp>
        <p:nvSpPr>
          <p:cNvPr id="70659" name="Rectangle 4"/>
          <p:cNvSpPr txBox="1">
            <a:spLocks noGrp="1" noChangeArrowheads="1"/>
          </p:cNvSpPr>
          <p:nvPr/>
        </p:nvSpPr>
        <p:spPr bwMode="auto">
          <a:xfrm>
            <a:off x="3886200" y="8686800"/>
            <a:ext cx="2971800" cy="457200"/>
          </a:xfrm>
          <a:prstGeom prst="rect">
            <a:avLst/>
          </a:prstGeom>
          <a:noFill/>
          <a:ln w="9525">
            <a:noFill/>
            <a:miter lim="800000"/>
            <a:headEnd/>
            <a:tailEnd/>
          </a:ln>
        </p:spPr>
        <p:txBody>
          <a:bodyPr anchor="b"/>
          <a:lstStyle/>
          <a:p>
            <a:pPr>
              <a:spcBef>
                <a:spcPct val="0"/>
              </a:spcBef>
            </a:pPr>
            <a:endParaRPr lang="nl-NL" sz="1200">
              <a:latin typeface="Trebuchet MS" pitchFamily="34" charset="0"/>
              <a:ea typeface="ＭＳ Ｐゴシック"/>
              <a:cs typeface="ＭＳ Ｐゴシック"/>
            </a:endParaRPr>
          </a:p>
        </p:txBody>
      </p:sp>
      <p:sp>
        <p:nvSpPr>
          <p:cNvPr id="70660" name="Rectangle 903169"/>
          <p:cNvSpPr>
            <a:spLocks noGrp="1" noRot="1" noChangeAspect="1" noChangeArrowheads="1" noTextEdit="1"/>
          </p:cNvSpPr>
          <p:nvPr>
            <p:ph type="sldImg"/>
          </p:nvPr>
        </p:nvSpPr>
        <p:spPr>
          <a:xfrm>
            <a:off x="889000" y="971550"/>
            <a:ext cx="5080000" cy="3810000"/>
          </a:xfrm>
          <a:noFill/>
          <a:ln/>
        </p:spPr>
      </p:sp>
      <p:sp>
        <p:nvSpPr>
          <p:cNvPr id="70661" name="Rectangle 903170"/>
          <p:cNvSpPr>
            <a:spLocks noGrp="1" noChangeArrowheads="1"/>
          </p:cNvSpPr>
          <p:nvPr>
            <p:ph type="body" idx="1"/>
          </p:nvPr>
        </p:nvSpPr>
        <p:spPr>
          <a:noFill/>
          <a:ln/>
        </p:spPr>
        <p:txBody>
          <a:bodyPr lIns="91424" tIns="45712" rIns="91424" bIns="45712"/>
          <a:lstStyle/>
          <a:p>
            <a:pPr eaLnBrk="1" hangingPunct="1"/>
            <a:endParaRPr lang="nl-NL" smtClean="0">
              <a:latin typeface="Arial" pitchFamily="34" charset="0"/>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Slide Image Placeholder 1"/>
          <p:cNvSpPr>
            <a:spLocks noGrp="1" noRot="1" noChangeAspect="1" noTextEdit="1"/>
          </p:cNvSpPr>
          <p:nvPr>
            <p:ph type="sldImg"/>
          </p:nvPr>
        </p:nvSpPr>
        <p:spPr>
          <a:xfrm>
            <a:off x="889000" y="971550"/>
            <a:ext cx="5080000" cy="3810000"/>
          </a:xfrm>
          <a:ln/>
        </p:spPr>
      </p:sp>
      <p:sp>
        <p:nvSpPr>
          <p:cNvPr id="71683" name="Notes Placeholder 2"/>
          <p:cNvSpPr>
            <a:spLocks noGrp="1"/>
          </p:cNvSpPr>
          <p:nvPr>
            <p:ph type="body" idx="1"/>
          </p:nvPr>
        </p:nvSpPr>
        <p:spPr>
          <a:noFill/>
          <a:ln/>
        </p:spPr>
        <p:txBody>
          <a:bodyPr/>
          <a:lstStyle/>
          <a:p>
            <a:endParaRPr lang="nl-NL" smtClean="0">
              <a:latin typeface="Arial" pitchFamily="34" charset="0"/>
            </a:endParaRPr>
          </a:p>
        </p:txBody>
      </p:sp>
      <p:sp>
        <p:nvSpPr>
          <p:cNvPr id="71684" name="Slide Number Placeholder 3"/>
          <p:cNvSpPr>
            <a:spLocks noGrp="1"/>
          </p:cNvSpPr>
          <p:nvPr>
            <p:ph type="sldNum" sz="quarter" idx="5"/>
          </p:nvPr>
        </p:nvSpPr>
        <p:spPr>
          <a:noFill/>
        </p:spPr>
        <p:txBody>
          <a:bodyPr/>
          <a:lstStyle/>
          <a:p>
            <a:endParaRPr lang="nl-NL" smtClean="0">
              <a:latin typeface="Arial" pitchFamily="34" charset="0"/>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Slide Image Placeholder 1"/>
          <p:cNvSpPr>
            <a:spLocks noGrp="1" noRot="1" noChangeAspect="1" noTextEdit="1"/>
          </p:cNvSpPr>
          <p:nvPr>
            <p:ph type="sldImg"/>
          </p:nvPr>
        </p:nvSpPr>
        <p:spPr>
          <a:xfrm>
            <a:off x="889000" y="971550"/>
            <a:ext cx="5080000" cy="3810000"/>
          </a:xfrm>
          <a:ln/>
        </p:spPr>
      </p:sp>
      <p:sp>
        <p:nvSpPr>
          <p:cNvPr id="72707" name="Notes Placeholder 2"/>
          <p:cNvSpPr>
            <a:spLocks noGrp="1"/>
          </p:cNvSpPr>
          <p:nvPr>
            <p:ph type="body" idx="1"/>
          </p:nvPr>
        </p:nvSpPr>
        <p:spPr>
          <a:noFill/>
          <a:ln/>
        </p:spPr>
        <p:txBody>
          <a:bodyPr/>
          <a:lstStyle/>
          <a:p>
            <a:endParaRPr lang="nl-NL" smtClean="0">
              <a:latin typeface="Arial" pitchFamily="34" charset="0"/>
            </a:endParaRPr>
          </a:p>
        </p:txBody>
      </p:sp>
      <p:sp>
        <p:nvSpPr>
          <p:cNvPr id="72708" name="Slide Number Placeholder 3"/>
          <p:cNvSpPr>
            <a:spLocks noGrp="1"/>
          </p:cNvSpPr>
          <p:nvPr>
            <p:ph type="sldNum" sz="quarter" idx="5"/>
          </p:nvPr>
        </p:nvSpPr>
        <p:spPr>
          <a:noFill/>
        </p:spPr>
        <p:txBody>
          <a:bodyPr/>
          <a:lstStyle/>
          <a:p>
            <a:endParaRPr lang="nl-NL" smtClean="0">
              <a:latin typeface="Arial" pitchFamily="34" charset="0"/>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7"/>
          <p:cNvSpPr>
            <a:spLocks noGrp="1" noChangeArrowheads="1"/>
          </p:cNvSpPr>
          <p:nvPr>
            <p:ph type="sldNum" sz="quarter" idx="5"/>
          </p:nvPr>
        </p:nvSpPr>
        <p:spPr>
          <a:noFill/>
        </p:spPr>
        <p:txBody>
          <a:bodyPr/>
          <a:lstStyle/>
          <a:p>
            <a:endParaRPr lang="nl-NL" smtClean="0">
              <a:latin typeface="Arial" pitchFamily="34" charset="0"/>
            </a:endParaRPr>
          </a:p>
        </p:txBody>
      </p:sp>
      <p:sp>
        <p:nvSpPr>
          <p:cNvPr id="73731" name="Rectangle 4"/>
          <p:cNvSpPr txBox="1">
            <a:spLocks noGrp="1" noChangeArrowheads="1"/>
          </p:cNvSpPr>
          <p:nvPr/>
        </p:nvSpPr>
        <p:spPr bwMode="auto">
          <a:xfrm>
            <a:off x="3886200" y="8686800"/>
            <a:ext cx="2971800" cy="457200"/>
          </a:xfrm>
          <a:prstGeom prst="rect">
            <a:avLst/>
          </a:prstGeom>
          <a:noFill/>
          <a:ln w="9525">
            <a:noFill/>
            <a:miter lim="800000"/>
            <a:headEnd/>
            <a:tailEnd/>
          </a:ln>
        </p:spPr>
        <p:txBody>
          <a:bodyPr anchor="b"/>
          <a:lstStyle/>
          <a:p>
            <a:pPr>
              <a:spcBef>
                <a:spcPct val="0"/>
              </a:spcBef>
            </a:pPr>
            <a:endParaRPr lang="nl-NL" sz="1200">
              <a:latin typeface="Trebuchet MS" pitchFamily="34" charset="0"/>
              <a:ea typeface="ＭＳ Ｐゴシック"/>
              <a:cs typeface="ＭＳ Ｐゴシック"/>
            </a:endParaRPr>
          </a:p>
        </p:txBody>
      </p:sp>
      <p:sp>
        <p:nvSpPr>
          <p:cNvPr id="73732" name="Rectangle 903169"/>
          <p:cNvSpPr>
            <a:spLocks noGrp="1" noRot="1" noChangeAspect="1" noChangeArrowheads="1" noTextEdit="1"/>
          </p:cNvSpPr>
          <p:nvPr>
            <p:ph type="sldImg"/>
          </p:nvPr>
        </p:nvSpPr>
        <p:spPr>
          <a:xfrm>
            <a:off x="889000" y="971550"/>
            <a:ext cx="5080000" cy="3810000"/>
          </a:xfrm>
          <a:noFill/>
          <a:ln/>
        </p:spPr>
      </p:sp>
      <p:sp>
        <p:nvSpPr>
          <p:cNvPr id="73733" name="Rectangle 903170"/>
          <p:cNvSpPr>
            <a:spLocks noGrp="1" noChangeArrowheads="1"/>
          </p:cNvSpPr>
          <p:nvPr>
            <p:ph type="body" idx="1"/>
          </p:nvPr>
        </p:nvSpPr>
        <p:spPr>
          <a:noFill/>
          <a:ln/>
        </p:spPr>
        <p:txBody>
          <a:bodyPr lIns="91424" tIns="45712" rIns="91424" bIns="45712"/>
          <a:lstStyle/>
          <a:p>
            <a:pPr eaLnBrk="1" hangingPunct="1"/>
            <a:endParaRPr lang="nl-NL" smtClean="0">
              <a:latin typeface="Arial" pitchFamily="34" charset="0"/>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Slide Image Placeholder 1"/>
          <p:cNvSpPr>
            <a:spLocks noGrp="1" noRot="1" noChangeAspect="1" noTextEdit="1"/>
          </p:cNvSpPr>
          <p:nvPr>
            <p:ph type="sldImg"/>
          </p:nvPr>
        </p:nvSpPr>
        <p:spPr>
          <a:ln/>
        </p:spPr>
      </p:sp>
      <p:sp>
        <p:nvSpPr>
          <p:cNvPr id="74755" name="Notes Placeholder 2"/>
          <p:cNvSpPr>
            <a:spLocks noGrp="1"/>
          </p:cNvSpPr>
          <p:nvPr>
            <p:ph type="body" idx="1"/>
          </p:nvPr>
        </p:nvSpPr>
        <p:spPr>
          <a:noFill/>
          <a:ln/>
        </p:spPr>
        <p:txBody>
          <a:bodyPr/>
          <a:lstStyle/>
          <a:p>
            <a:endParaRPr lang="nl-NL" smtClean="0">
              <a:latin typeface="Arial" pitchFamily="34" charset="0"/>
            </a:endParaRPr>
          </a:p>
        </p:txBody>
      </p:sp>
      <p:sp>
        <p:nvSpPr>
          <p:cNvPr id="74756" name="Slide Number Placeholder 3"/>
          <p:cNvSpPr>
            <a:spLocks noGrp="1"/>
          </p:cNvSpPr>
          <p:nvPr>
            <p:ph type="sldNum" sz="quarter" idx="5"/>
          </p:nvPr>
        </p:nvSpPr>
        <p:spPr>
          <a:noFill/>
        </p:spPr>
        <p:txBody>
          <a:bodyPr/>
          <a:lstStyle/>
          <a:p>
            <a:endParaRPr lang="nl-NL" smtClean="0">
              <a:latin typeface="Arial" pitchFamily="34" charset="0"/>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7"/>
          <p:cNvSpPr>
            <a:spLocks noGrp="1" noChangeArrowheads="1"/>
          </p:cNvSpPr>
          <p:nvPr>
            <p:ph type="sldNum" sz="quarter" idx="5"/>
          </p:nvPr>
        </p:nvSpPr>
        <p:spPr>
          <a:noFill/>
        </p:spPr>
        <p:txBody>
          <a:bodyPr/>
          <a:lstStyle/>
          <a:p>
            <a:endParaRPr lang="nl-NL" smtClean="0">
              <a:latin typeface="Arial" pitchFamily="34" charset="0"/>
            </a:endParaRPr>
          </a:p>
        </p:txBody>
      </p:sp>
      <p:sp>
        <p:nvSpPr>
          <p:cNvPr id="75779" name="Rectangle 4"/>
          <p:cNvSpPr txBox="1">
            <a:spLocks noGrp="1" noChangeArrowheads="1"/>
          </p:cNvSpPr>
          <p:nvPr/>
        </p:nvSpPr>
        <p:spPr bwMode="auto">
          <a:xfrm>
            <a:off x="3886200" y="8686800"/>
            <a:ext cx="2971800" cy="457200"/>
          </a:xfrm>
          <a:prstGeom prst="rect">
            <a:avLst/>
          </a:prstGeom>
          <a:noFill/>
          <a:ln w="9525">
            <a:noFill/>
            <a:miter lim="800000"/>
            <a:headEnd/>
            <a:tailEnd/>
          </a:ln>
        </p:spPr>
        <p:txBody>
          <a:bodyPr anchor="b"/>
          <a:lstStyle/>
          <a:p>
            <a:pPr>
              <a:spcBef>
                <a:spcPct val="0"/>
              </a:spcBef>
            </a:pPr>
            <a:endParaRPr lang="nl-NL" sz="1200">
              <a:latin typeface="Trebuchet MS" pitchFamily="34" charset="0"/>
              <a:ea typeface="ＭＳ Ｐゴシック"/>
              <a:cs typeface="ＭＳ Ｐゴシック"/>
            </a:endParaRPr>
          </a:p>
        </p:txBody>
      </p:sp>
      <p:sp>
        <p:nvSpPr>
          <p:cNvPr id="75780" name="Rectangle 903169"/>
          <p:cNvSpPr>
            <a:spLocks noGrp="1" noRot="1" noChangeAspect="1" noChangeArrowheads="1" noTextEdit="1"/>
          </p:cNvSpPr>
          <p:nvPr>
            <p:ph type="sldImg"/>
          </p:nvPr>
        </p:nvSpPr>
        <p:spPr>
          <a:xfrm>
            <a:off x="889000" y="971550"/>
            <a:ext cx="5080000" cy="3810000"/>
          </a:xfrm>
          <a:noFill/>
          <a:ln/>
        </p:spPr>
      </p:sp>
      <p:sp>
        <p:nvSpPr>
          <p:cNvPr id="75781" name="Rectangle 903170"/>
          <p:cNvSpPr>
            <a:spLocks noGrp="1" noChangeArrowheads="1"/>
          </p:cNvSpPr>
          <p:nvPr>
            <p:ph type="body" idx="1"/>
          </p:nvPr>
        </p:nvSpPr>
        <p:spPr>
          <a:noFill/>
          <a:ln/>
        </p:spPr>
        <p:txBody>
          <a:bodyPr lIns="91424" tIns="45712" rIns="91424" bIns="45712"/>
          <a:lstStyle/>
          <a:p>
            <a:pPr eaLnBrk="1" hangingPunct="1"/>
            <a:endParaRPr lang="nl-NL" smtClean="0">
              <a:latin typeface="Arial" pitchFamily="34" charset="0"/>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906" name="Rectangle 2"/>
          <p:cNvSpPr>
            <a:spLocks noGrp="1" noRot="1" noChangeAspect="1" noChangeArrowheads="1" noTextEdit="1"/>
          </p:cNvSpPr>
          <p:nvPr>
            <p:ph type="sldImg"/>
          </p:nvPr>
        </p:nvSpPr>
        <p:spPr>
          <a:ln/>
        </p:spPr>
      </p:sp>
      <p:sp>
        <p:nvSpPr>
          <p:cNvPr id="123907" name="Rectangle 3"/>
          <p:cNvSpPr>
            <a:spLocks noGrp="1" noChangeArrowheads="1"/>
          </p:cNvSpPr>
          <p:nvPr>
            <p:ph type="body" idx="1"/>
          </p:nvPr>
        </p:nvSpPr>
        <p:spPr>
          <a:noFill/>
          <a:ln/>
        </p:spPr>
        <p:txBody>
          <a:bodyPr/>
          <a:lstStyle/>
          <a:p>
            <a:endParaRPr lang="nl-NL" smtClean="0">
              <a:latin typeface="Arial" pitchFamily="34" charset="0"/>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7"/>
          <p:cNvSpPr>
            <a:spLocks noGrp="1" noChangeArrowheads="1"/>
          </p:cNvSpPr>
          <p:nvPr>
            <p:ph type="sldNum" sz="quarter" idx="5"/>
          </p:nvPr>
        </p:nvSpPr>
        <p:spPr>
          <a:noFill/>
        </p:spPr>
        <p:txBody>
          <a:bodyPr/>
          <a:lstStyle/>
          <a:p>
            <a:endParaRPr lang="nl-NL" smtClean="0">
              <a:latin typeface="Arial" pitchFamily="34" charset="0"/>
            </a:endParaRPr>
          </a:p>
        </p:txBody>
      </p:sp>
      <p:sp>
        <p:nvSpPr>
          <p:cNvPr id="76803" name="Rectangle 7"/>
          <p:cNvSpPr txBox="1">
            <a:spLocks noGrp="1"/>
          </p:cNvSpPr>
          <p:nvPr/>
        </p:nvSpPr>
        <p:spPr bwMode="auto">
          <a:xfrm>
            <a:off x="3886200" y="8686800"/>
            <a:ext cx="2971800" cy="457200"/>
          </a:xfrm>
          <a:prstGeom prst="rect">
            <a:avLst/>
          </a:prstGeom>
          <a:noFill/>
          <a:ln w="9525">
            <a:noFill/>
            <a:miter lim="800000"/>
            <a:headEnd/>
            <a:tailEnd/>
          </a:ln>
        </p:spPr>
        <p:txBody>
          <a:bodyPr anchor="b"/>
          <a:lstStyle/>
          <a:p>
            <a:pPr>
              <a:spcBef>
                <a:spcPct val="0"/>
              </a:spcBef>
            </a:pPr>
            <a:endParaRPr lang="nl-NL" sz="1200">
              <a:latin typeface="Trebuchet MS" pitchFamily="34" charset="0"/>
              <a:ea typeface="ＭＳ Ｐゴシック"/>
              <a:cs typeface="ＭＳ Ｐゴシック"/>
              <a:sym typeface="Times New Roman" pitchFamily="18" charset="0"/>
            </a:endParaRPr>
          </a:p>
        </p:txBody>
      </p:sp>
      <p:sp>
        <p:nvSpPr>
          <p:cNvPr id="76804" name="Rectangle 3"/>
          <p:cNvSpPr>
            <a:spLocks noGrp="1" noChangeArrowheads="1"/>
          </p:cNvSpPr>
          <p:nvPr>
            <p:ph type="body" idx="1"/>
          </p:nvPr>
        </p:nvSpPr>
        <p:spPr>
          <a:noFill/>
          <a:ln/>
        </p:spPr>
        <p:txBody>
          <a:bodyPr/>
          <a:lstStyle/>
          <a:p>
            <a:pPr eaLnBrk="1" hangingPunct="1">
              <a:lnSpc>
                <a:spcPct val="80000"/>
              </a:lnSpc>
            </a:pPr>
            <a:endParaRPr lang="nl-NL" sz="900" smtClean="0">
              <a:latin typeface="Arial" pitchFamily="34" charset="0"/>
            </a:endParaRPr>
          </a:p>
        </p:txBody>
      </p:sp>
      <p:sp>
        <p:nvSpPr>
          <p:cNvPr id="76805" name="Slide Image Placeholder 6"/>
          <p:cNvSpPr>
            <a:spLocks noGrp="1" noRot="1" noChangeAspect="1" noTextEdit="1"/>
          </p:cNvSpPr>
          <p:nvPr>
            <p:ph type="sldImg"/>
          </p:nvPr>
        </p:nvSpPr>
        <p:spPr>
          <a:xfrm>
            <a:off x="889000" y="971550"/>
            <a:ext cx="5080000" cy="3810000"/>
          </a:xfrm>
          <a:ln/>
        </p:spPr>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Slide Image Placeholder 1"/>
          <p:cNvSpPr>
            <a:spLocks noGrp="1" noRot="1" noChangeAspect="1" noTextEdit="1"/>
          </p:cNvSpPr>
          <p:nvPr>
            <p:ph type="sldImg"/>
          </p:nvPr>
        </p:nvSpPr>
        <p:spPr>
          <a:ln/>
        </p:spPr>
      </p:sp>
      <p:sp>
        <p:nvSpPr>
          <p:cNvPr id="77827" name="Notes Placeholder 2"/>
          <p:cNvSpPr>
            <a:spLocks noGrp="1"/>
          </p:cNvSpPr>
          <p:nvPr>
            <p:ph type="body" idx="1"/>
          </p:nvPr>
        </p:nvSpPr>
        <p:spPr>
          <a:noFill/>
          <a:ln/>
        </p:spPr>
        <p:txBody>
          <a:bodyPr/>
          <a:lstStyle/>
          <a:p>
            <a:endParaRPr lang="nl-NL" smtClean="0">
              <a:latin typeface="Arial" pitchFamily="34" charset="0"/>
            </a:endParaRPr>
          </a:p>
        </p:txBody>
      </p:sp>
      <p:sp>
        <p:nvSpPr>
          <p:cNvPr id="77828" name="Slide Number Placeholder 3"/>
          <p:cNvSpPr>
            <a:spLocks noGrp="1"/>
          </p:cNvSpPr>
          <p:nvPr>
            <p:ph type="sldNum" sz="quarter" idx="5"/>
          </p:nvPr>
        </p:nvSpPr>
        <p:spPr>
          <a:noFill/>
        </p:spPr>
        <p:txBody>
          <a:bodyPr/>
          <a:lstStyle/>
          <a:p>
            <a:endParaRPr lang="nl-NL" smtClean="0">
              <a:latin typeface="Arial" pitchFamily="34" charset="0"/>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Slide Image Placeholder 1"/>
          <p:cNvSpPr>
            <a:spLocks noGrp="1" noRot="1" noChangeAspect="1" noTextEdit="1"/>
          </p:cNvSpPr>
          <p:nvPr>
            <p:ph type="sldImg"/>
          </p:nvPr>
        </p:nvSpPr>
        <p:spPr>
          <a:xfrm>
            <a:off x="889000" y="971550"/>
            <a:ext cx="5080000" cy="3810000"/>
          </a:xfrm>
          <a:ln/>
        </p:spPr>
      </p:sp>
      <p:sp>
        <p:nvSpPr>
          <p:cNvPr id="78851" name="Notes Placeholder 2"/>
          <p:cNvSpPr>
            <a:spLocks noGrp="1"/>
          </p:cNvSpPr>
          <p:nvPr>
            <p:ph type="body" idx="1"/>
          </p:nvPr>
        </p:nvSpPr>
        <p:spPr>
          <a:noFill/>
          <a:ln/>
        </p:spPr>
        <p:txBody>
          <a:bodyPr/>
          <a:lstStyle/>
          <a:p>
            <a:endParaRPr lang="nl-NL" smtClean="0">
              <a:latin typeface="Arial" pitchFamily="34" charset="0"/>
            </a:endParaRPr>
          </a:p>
        </p:txBody>
      </p:sp>
      <p:sp>
        <p:nvSpPr>
          <p:cNvPr id="78852" name="Slide Number Placeholder 3"/>
          <p:cNvSpPr>
            <a:spLocks noGrp="1"/>
          </p:cNvSpPr>
          <p:nvPr>
            <p:ph type="sldNum" sz="quarter" idx="5"/>
          </p:nvPr>
        </p:nvSpPr>
        <p:spPr>
          <a:noFill/>
        </p:spPr>
        <p:txBody>
          <a:bodyPr/>
          <a:lstStyle/>
          <a:p>
            <a:endParaRPr lang="nl-NL" smtClean="0">
              <a:latin typeface="Arial" pitchFamily="34" charset="0"/>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Slide Image Placeholder 1"/>
          <p:cNvSpPr>
            <a:spLocks noGrp="1" noRot="1" noChangeAspect="1" noTextEdit="1"/>
          </p:cNvSpPr>
          <p:nvPr>
            <p:ph type="sldImg"/>
          </p:nvPr>
        </p:nvSpPr>
        <p:spPr>
          <a:xfrm>
            <a:off x="889000" y="971550"/>
            <a:ext cx="5080000" cy="3810000"/>
          </a:xfrm>
          <a:ln/>
        </p:spPr>
      </p:sp>
      <p:sp>
        <p:nvSpPr>
          <p:cNvPr id="79875" name="Notes Placeholder 2"/>
          <p:cNvSpPr>
            <a:spLocks noGrp="1"/>
          </p:cNvSpPr>
          <p:nvPr>
            <p:ph type="body" idx="1"/>
          </p:nvPr>
        </p:nvSpPr>
        <p:spPr>
          <a:noFill/>
          <a:ln/>
        </p:spPr>
        <p:txBody>
          <a:bodyPr/>
          <a:lstStyle/>
          <a:p>
            <a:endParaRPr lang="nl-NL" smtClean="0">
              <a:latin typeface="Arial" pitchFamily="34" charset="0"/>
            </a:endParaRPr>
          </a:p>
        </p:txBody>
      </p:sp>
      <p:sp>
        <p:nvSpPr>
          <p:cNvPr id="79876" name="Slide Number Placeholder 3"/>
          <p:cNvSpPr>
            <a:spLocks noGrp="1"/>
          </p:cNvSpPr>
          <p:nvPr>
            <p:ph type="sldNum" sz="quarter" idx="5"/>
          </p:nvPr>
        </p:nvSpPr>
        <p:spPr>
          <a:noFill/>
        </p:spPr>
        <p:txBody>
          <a:bodyPr/>
          <a:lstStyle/>
          <a:p>
            <a:endParaRPr lang="nl-NL" smtClean="0">
              <a:latin typeface="Arial" pitchFamily="34" charset="0"/>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Slide Image Placeholder 1"/>
          <p:cNvSpPr>
            <a:spLocks noGrp="1" noRot="1" noChangeAspect="1" noTextEdit="1"/>
          </p:cNvSpPr>
          <p:nvPr>
            <p:ph type="sldImg"/>
          </p:nvPr>
        </p:nvSpPr>
        <p:spPr>
          <a:xfrm>
            <a:off x="889000" y="971550"/>
            <a:ext cx="5080000" cy="3810000"/>
          </a:xfrm>
          <a:ln/>
        </p:spPr>
      </p:sp>
      <p:sp>
        <p:nvSpPr>
          <p:cNvPr id="80899" name="Notes Placeholder 2"/>
          <p:cNvSpPr>
            <a:spLocks noGrp="1"/>
          </p:cNvSpPr>
          <p:nvPr>
            <p:ph type="body" idx="1"/>
          </p:nvPr>
        </p:nvSpPr>
        <p:spPr>
          <a:noFill/>
          <a:ln/>
        </p:spPr>
        <p:txBody>
          <a:bodyPr/>
          <a:lstStyle/>
          <a:p>
            <a:endParaRPr lang="nl-NL" smtClean="0">
              <a:latin typeface="Arial" pitchFamily="34" charset="0"/>
            </a:endParaRPr>
          </a:p>
        </p:txBody>
      </p:sp>
      <p:sp>
        <p:nvSpPr>
          <p:cNvPr id="80900" name="Slide Number Placeholder 3"/>
          <p:cNvSpPr>
            <a:spLocks noGrp="1"/>
          </p:cNvSpPr>
          <p:nvPr>
            <p:ph type="sldNum" sz="quarter" idx="5"/>
          </p:nvPr>
        </p:nvSpPr>
        <p:spPr>
          <a:noFill/>
        </p:spPr>
        <p:txBody>
          <a:bodyPr/>
          <a:lstStyle/>
          <a:p>
            <a:endParaRPr lang="nl-NL" smtClean="0">
              <a:latin typeface="Arial" pitchFamily="34" charset="0"/>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930" name="Rectangle 2"/>
          <p:cNvSpPr>
            <a:spLocks noGrp="1" noRot="1" noChangeAspect="1" noChangeArrowheads="1" noTextEdit="1"/>
          </p:cNvSpPr>
          <p:nvPr>
            <p:ph type="sldImg"/>
          </p:nvPr>
        </p:nvSpPr>
        <p:spPr>
          <a:ln/>
        </p:spPr>
      </p:sp>
      <p:sp>
        <p:nvSpPr>
          <p:cNvPr id="124931" name="Rectangle 3"/>
          <p:cNvSpPr>
            <a:spLocks noGrp="1" noChangeArrowheads="1"/>
          </p:cNvSpPr>
          <p:nvPr>
            <p:ph type="body" idx="1"/>
          </p:nvPr>
        </p:nvSpPr>
        <p:spPr>
          <a:noFill/>
          <a:ln/>
        </p:spPr>
        <p:txBody>
          <a:bodyPr/>
          <a:lstStyle/>
          <a:p>
            <a:endParaRPr lang="nl-NL" smtClean="0">
              <a:latin typeface="Arial" pitchFamily="34" charset="0"/>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Slide Image Placeholder 1"/>
          <p:cNvSpPr>
            <a:spLocks noGrp="1" noRot="1" noChangeAspect="1" noTextEdit="1"/>
          </p:cNvSpPr>
          <p:nvPr>
            <p:ph type="sldImg"/>
          </p:nvPr>
        </p:nvSpPr>
        <p:spPr>
          <a:ln/>
        </p:spPr>
      </p:sp>
      <p:sp>
        <p:nvSpPr>
          <p:cNvPr id="81923" name="Notes Placeholder 2"/>
          <p:cNvSpPr>
            <a:spLocks noGrp="1"/>
          </p:cNvSpPr>
          <p:nvPr>
            <p:ph type="body" idx="1"/>
          </p:nvPr>
        </p:nvSpPr>
        <p:spPr>
          <a:noFill/>
          <a:ln/>
        </p:spPr>
        <p:txBody>
          <a:bodyPr/>
          <a:lstStyle/>
          <a:p>
            <a:endParaRPr lang="nl-NL" smtClean="0">
              <a:latin typeface="Arial" pitchFamily="34" charset="0"/>
            </a:endParaRPr>
          </a:p>
        </p:txBody>
      </p:sp>
      <p:sp>
        <p:nvSpPr>
          <p:cNvPr id="81924" name="Slide Number Placeholder 3"/>
          <p:cNvSpPr>
            <a:spLocks noGrp="1"/>
          </p:cNvSpPr>
          <p:nvPr>
            <p:ph type="sldNum" sz="quarter" idx="5"/>
          </p:nvPr>
        </p:nvSpPr>
        <p:spPr>
          <a:noFill/>
        </p:spPr>
        <p:txBody>
          <a:bodyPr/>
          <a:lstStyle/>
          <a:p>
            <a:endParaRPr lang="nl-NL" smtClean="0">
              <a:latin typeface="Arial"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0F372E74-2DE1-42B0-9FC4-5526261A199B}" type="datetimeFigureOut">
              <a:rPr lang="en-US" smtClean="0"/>
              <a:pPr/>
              <a:t>2/4/2009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07B2C2B-2D93-4C13-BBB4-9645AF8C09C1}"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F372E74-2DE1-42B0-9FC4-5526261A199B}" type="datetimeFigureOut">
              <a:rPr lang="en-US" smtClean="0"/>
              <a:pPr/>
              <a:t>2/4/2009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07B2C2B-2D93-4C13-BBB4-9645AF8C09C1}"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0F372E74-2DE1-42B0-9FC4-5526261A199B}" type="datetimeFigureOut">
              <a:rPr lang="en-US" smtClean="0"/>
              <a:pPr/>
              <a:t>2/4/2009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07B2C2B-2D93-4C13-BBB4-9645AF8C09C1}"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0F372E74-2DE1-42B0-9FC4-5526261A199B}" type="datetimeFigureOut">
              <a:rPr lang="en-US" smtClean="0"/>
              <a:pPr/>
              <a:t>2/4/2009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07B2C2B-2D93-4C13-BBB4-9645AF8C09C1}"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0F372E74-2DE1-42B0-9FC4-5526261A199B}" type="datetimeFigureOut">
              <a:rPr lang="en-US" smtClean="0"/>
              <a:pPr/>
              <a:t>2/4/2009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07B2C2B-2D93-4C13-BBB4-9645AF8C09C1}"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0F372E74-2DE1-42B0-9FC4-5526261A199B}" type="datetimeFigureOut">
              <a:rPr lang="en-US" smtClean="0"/>
              <a:pPr/>
              <a:t>2/4/2009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07B2C2B-2D93-4C13-BBB4-9645AF8C09C1}"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F372E74-2DE1-42B0-9FC4-5526261A199B}" type="datetimeFigureOut">
              <a:rPr lang="en-US" smtClean="0"/>
              <a:pPr/>
              <a:t>2/4/2009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07B2C2B-2D93-4C13-BBB4-9645AF8C09C1}"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F372E74-2DE1-42B0-9FC4-5526261A199B}" type="datetimeFigureOut">
              <a:rPr lang="en-US" smtClean="0"/>
              <a:pPr/>
              <a:t>2/4/2009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07B2C2B-2D93-4C13-BBB4-9645AF8C09C1}"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F372E74-2DE1-42B0-9FC4-5526261A199B}" type="datetimeFigureOut">
              <a:rPr lang="en-US" smtClean="0"/>
              <a:pPr/>
              <a:t>2/4/2009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07B2C2B-2D93-4C13-BBB4-9645AF8C09C1}"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F372E74-2DE1-42B0-9FC4-5526261A199B}" type="datetimeFigureOut">
              <a:rPr lang="en-US" smtClean="0"/>
              <a:pPr/>
              <a:t>2/4/2009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07B2C2B-2D93-4C13-BBB4-9645AF8C09C1}"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F372E74-2DE1-42B0-9FC4-5526261A199B}" type="datetimeFigureOut">
              <a:rPr lang="en-US" smtClean="0"/>
              <a:pPr/>
              <a:t>2/4/2009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07B2C2B-2D93-4C13-BBB4-9645AF8C09C1}"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F372E74-2DE1-42B0-9FC4-5526261A199B}" type="datetimeFigureOut">
              <a:rPr lang="en-US" smtClean="0"/>
              <a:pPr/>
              <a:t>2/4/2009</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07B2C2B-2D93-4C13-BBB4-9645AF8C09C1}" type="slidenum">
              <a:rPr lang="en-US" smtClean="0"/>
              <a:pPr/>
              <a:t>‹#›</a:t>
            </a:fld>
            <a:endParaRPr lang="en-US"/>
          </a:p>
        </p:txBody>
      </p:sp>
      <p:pic>
        <p:nvPicPr>
          <p:cNvPr id="7" name="Picture 6" descr="IRISLink09-template-ppt-pro-2.jpg"/>
          <p:cNvPicPr>
            <a:picLocks noChangeAspect="1"/>
          </p:cNvPicPr>
          <p:nvPr userDrawn="1"/>
        </p:nvPicPr>
        <p:blipFill>
          <a:blip r:embed="rId13"/>
          <a:stretch>
            <a:fillRect/>
          </a:stretch>
        </p:blipFill>
        <p:spPr>
          <a:xfrm>
            <a:off x="0" y="0"/>
            <a:ext cx="9144000" cy="6858000"/>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8" Type="http://schemas.openxmlformats.org/officeDocument/2006/relationships/image" Target="../media/image18.png"/><Relationship Id="rId13" Type="http://schemas.openxmlformats.org/officeDocument/2006/relationships/image" Target="../media/image23.png"/><Relationship Id="rId3" Type="http://schemas.openxmlformats.org/officeDocument/2006/relationships/image" Target="../media/image13.jpeg"/><Relationship Id="rId7" Type="http://schemas.openxmlformats.org/officeDocument/2006/relationships/image" Target="../media/image17.png"/><Relationship Id="rId12" Type="http://schemas.openxmlformats.org/officeDocument/2006/relationships/image" Target="../media/image22.png"/><Relationship Id="rId2" Type="http://schemas.openxmlformats.org/officeDocument/2006/relationships/notesSlide" Target="../notesSlides/notesSlide6.xml"/><Relationship Id="rId1" Type="http://schemas.openxmlformats.org/officeDocument/2006/relationships/slideLayout" Target="../slideLayouts/slideLayout6.xml"/><Relationship Id="rId6" Type="http://schemas.openxmlformats.org/officeDocument/2006/relationships/image" Target="../media/image16.jpeg"/><Relationship Id="rId11" Type="http://schemas.openxmlformats.org/officeDocument/2006/relationships/image" Target="../media/image21.jpeg"/><Relationship Id="rId5" Type="http://schemas.openxmlformats.org/officeDocument/2006/relationships/image" Target="../media/image15.png"/><Relationship Id="rId10" Type="http://schemas.openxmlformats.org/officeDocument/2006/relationships/image" Target="../media/image20.png"/><Relationship Id="rId4" Type="http://schemas.openxmlformats.org/officeDocument/2006/relationships/image" Target="../media/image14.png"/><Relationship Id="rId9" Type="http://schemas.openxmlformats.org/officeDocument/2006/relationships/image" Target="../media/image19.jpeg"/></Relationships>
</file>

<file path=ppt/slides/_rels/slide8.xml.rels><?xml version="1.0" encoding="UTF-8" standalone="yes"?>
<Relationships xmlns="http://schemas.openxmlformats.org/package/2006/relationships"><Relationship Id="rId8" Type="http://schemas.openxmlformats.org/officeDocument/2006/relationships/image" Target="../media/image18.png"/><Relationship Id="rId13" Type="http://schemas.openxmlformats.org/officeDocument/2006/relationships/image" Target="../media/image27.png"/><Relationship Id="rId3" Type="http://schemas.openxmlformats.org/officeDocument/2006/relationships/image" Target="../media/image13.jpeg"/><Relationship Id="rId7" Type="http://schemas.openxmlformats.org/officeDocument/2006/relationships/image" Target="../media/image17.png"/><Relationship Id="rId12" Type="http://schemas.openxmlformats.org/officeDocument/2006/relationships/image" Target="../media/image22.png"/><Relationship Id="rId2" Type="http://schemas.openxmlformats.org/officeDocument/2006/relationships/notesSlide" Target="../notesSlides/notesSlide7.xml"/><Relationship Id="rId1" Type="http://schemas.openxmlformats.org/officeDocument/2006/relationships/slideLayout" Target="../slideLayouts/slideLayout6.xml"/><Relationship Id="rId6" Type="http://schemas.openxmlformats.org/officeDocument/2006/relationships/image" Target="../media/image24.png"/><Relationship Id="rId11" Type="http://schemas.openxmlformats.org/officeDocument/2006/relationships/image" Target="../media/image26.png"/><Relationship Id="rId5" Type="http://schemas.openxmlformats.org/officeDocument/2006/relationships/image" Target="../media/image15.png"/><Relationship Id="rId10" Type="http://schemas.openxmlformats.org/officeDocument/2006/relationships/image" Target="../media/image20.png"/><Relationship Id="rId4" Type="http://schemas.openxmlformats.org/officeDocument/2006/relationships/image" Target="../media/image14.png"/><Relationship Id="rId9" Type="http://schemas.openxmlformats.org/officeDocument/2006/relationships/image" Target="../media/image25.png"/></Relationships>
</file>

<file path=ppt/slides/_rels/slide9.xml.rels><?xml version="1.0" encoding="UTF-8" standalone="yes"?>
<Relationships xmlns="http://schemas.openxmlformats.org/package/2006/relationships"><Relationship Id="rId8" Type="http://schemas.openxmlformats.org/officeDocument/2006/relationships/image" Target="../media/image18.png"/><Relationship Id="rId13" Type="http://schemas.openxmlformats.org/officeDocument/2006/relationships/image" Target="../media/image28.png"/><Relationship Id="rId3" Type="http://schemas.openxmlformats.org/officeDocument/2006/relationships/image" Target="../media/image13.jpeg"/><Relationship Id="rId7" Type="http://schemas.openxmlformats.org/officeDocument/2006/relationships/image" Target="../media/image17.png"/><Relationship Id="rId12" Type="http://schemas.openxmlformats.org/officeDocument/2006/relationships/image" Target="../media/image22.png"/><Relationship Id="rId2" Type="http://schemas.openxmlformats.org/officeDocument/2006/relationships/notesSlide" Target="../notesSlides/notesSlide8.xml"/><Relationship Id="rId1" Type="http://schemas.openxmlformats.org/officeDocument/2006/relationships/slideLayout" Target="../slideLayouts/slideLayout6.xml"/><Relationship Id="rId6" Type="http://schemas.openxmlformats.org/officeDocument/2006/relationships/image" Target="../media/image24.png"/><Relationship Id="rId11" Type="http://schemas.openxmlformats.org/officeDocument/2006/relationships/image" Target="../media/image26.png"/><Relationship Id="rId5" Type="http://schemas.openxmlformats.org/officeDocument/2006/relationships/image" Target="../media/image15.png"/><Relationship Id="rId10" Type="http://schemas.openxmlformats.org/officeDocument/2006/relationships/image" Target="../media/image20.png"/><Relationship Id="rId4" Type="http://schemas.openxmlformats.org/officeDocument/2006/relationships/image" Target="../media/image14.png"/><Relationship Id="rId9" Type="http://schemas.openxmlformats.org/officeDocument/2006/relationships/image" Target="../media/image25.png"/></Relationships>
</file>

<file path=ppt/slides/_rels/slide10.xml.rels><?xml version="1.0" encoding="UTF-8" standalone="yes"?>
<Relationships xmlns="http://schemas.openxmlformats.org/package/2006/relationships"><Relationship Id="rId8" Type="http://schemas.openxmlformats.org/officeDocument/2006/relationships/image" Target="../media/image34.png"/><Relationship Id="rId3" Type="http://schemas.openxmlformats.org/officeDocument/2006/relationships/image" Target="../media/image29.png"/><Relationship Id="rId7" Type="http://schemas.openxmlformats.org/officeDocument/2006/relationships/image" Target="../media/image33.png"/><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32.png"/><Relationship Id="rId5" Type="http://schemas.openxmlformats.org/officeDocument/2006/relationships/image" Target="../media/image31.png"/><Relationship Id="rId4" Type="http://schemas.openxmlformats.org/officeDocument/2006/relationships/image" Target="../media/image30.png"/></Relationships>
</file>

<file path=ppt/slides/_rels/slide11.xml.rels><?xml version="1.0" encoding="UTF-8" standalone="yes"?>
<Relationships xmlns="http://schemas.openxmlformats.org/package/2006/relationships"><Relationship Id="rId8" Type="http://schemas.openxmlformats.org/officeDocument/2006/relationships/image" Target="../media/image40.png"/><Relationship Id="rId13" Type="http://schemas.openxmlformats.org/officeDocument/2006/relationships/image" Target="../media/image45.png"/><Relationship Id="rId18" Type="http://schemas.openxmlformats.org/officeDocument/2006/relationships/image" Target="../media/image50.png"/><Relationship Id="rId26" Type="http://schemas.openxmlformats.org/officeDocument/2006/relationships/image" Target="../media/image58.png"/><Relationship Id="rId3" Type="http://schemas.openxmlformats.org/officeDocument/2006/relationships/image" Target="../media/image35.png"/><Relationship Id="rId21" Type="http://schemas.openxmlformats.org/officeDocument/2006/relationships/image" Target="../media/image53.png"/><Relationship Id="rId34" Type="http://schemas.openxmlformats.org/officeDocument/2006/relationships/image" Target="../media/image66.png"/><Relationship Id="rId7" Type="http://schemas.openxmlformats.org/officeDocument/2006/relationships/image" Target="../media/image39.png"/><Relationship Id="rId12" Type="http://schemas.openxmlformats.org/officeDocument/2006/relationships/image" Target="../media/image44.png"/><Relationship Id="rId17" Type="http://schemas.openxmlformats.org/officeDocument/2006/relationships/image" Target="../media/image49.png"/><Relationship Id="rId25" Type="http://schemas.openxmlformats.org/officeDocument/2006/relationships/image" Target="../media/image57.png"/><Relationship Id="rId33" Type="http://schemas.openxmlformats.org/officeDocument/2006/relationships/image" Target="../media/image65.png"/><Relationship Id="rId2" Type="http://schemas.openxmlformats.org/officeDocument/2006/relationships/notesSlide" Target="../notesSlides/notesSlide10.xml"/><Relationship Id="rId16" Type="http://schemas.openxmlformats.org/officeDocument/2006/relationships/image" Target="../media/image48.png"/><Relationship Id="rId20" Type="http://schemas.openxmlformats.org/officeDocument/2006/relationships/image" Target="../media/image52.png"/><Relationship Id="rId29" Type="http://schemas.openxmlformats.org/officeDocument/2006/relationships/image" Target="../media/image61.png"/><Relationship Id="rId1" Type="http://schemas.openxmlformats.org/officeDocument/2006/relationships/slideLayout" Target="../slideLayouts/slideLayout6.xml"/><Relationship Id="rId6" Type="http://schemas.openxmlformats.org/officeDocument/2006/relationships/image" Target="../media/image38.png"/><Relationship Id="rId11" Type="http://schemas.openxmlformats.org/officeDocument/2006/relationships/image" Target="../media/image43.png"/><Relationship Id="rId24" Type="http://schemas.openxmlformats.org/officeDocument/2006/relationships/image" Target="../media/image56.png"/><Relationship Id="rId32" Type="http://schemas.openxmlformats.org/officeDocument/2006/relationships/image" Target="../media/image64.png"/><Relationship Id="rId5" Type="http://schemas.openxmlformats.org/officeDocument/2006/relationships/image" Target="../media/image37.png"/><Relationship Id="rId15" Type="http://schemas.openxmlformats.org/officeDocument/2006/relationships/image" Target="../media/image47.png"/><Relationship Id="rId23" Type="http://schemas.openxmlformats.org/officeDocument/2006/relationships/image" Target="../media/image55.png"/><Relationship Id="rId28" Type="http://schemas.openxmlformats.org/officeDocument/2006/relationships/image" Target="../media/image60.png"/><Relationship Id="rId10" Type="http://schemas.openxmlformats.org/officeDocument/2006/relationships/image" Target="../media/image42.png"/><Relationship Id="rId19" Type="http://schemas.openxmlformats.org/officeDocument/2006/relationships/image" Target="../media/image51.png"/><Relationship Id="rId31" Type="http://schemas.openxmlformats.org/officeDocument/2006/relationships/image" Target="../media/image63.jpeg"/><Relationship Id="rId4" Type="http://schemas.openxmlformats.org/officeDocument/2006/relationships/image" Target="../media/image36.png"/><Relationship Id="rId9" Type="http://schemas.openxmlformats.org/officeDocument/2006/relationships/image" Target="../media/image41.png"/><Relationship Id="rId14" Type="http://schemas.openxmlformats.org/officeDocument/2006/relationships/image" Target="../media/image46.png"/><Relationship Id="rId22" Type="http://schemas.openxmlformats.org/officeDocument/2006/relationships/image" Target="../media/image54.png"/><Relationship Id="rId27" Type="http://schemas.openxmlformats.org/officeDocument/2006/relationships/image" Target="../media/image59.png"/><Relationship Id="rId30" Type="http://schemas.openxmlformats.org/officeDocument/2006/relationships/image" Target="../media/image62.png"/></Relationships>
</file>

<file path=ppt/slides/_rels/slide12.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68.png"/></Relationships>
</file>

<file path=ppt/slides/_rels/slide13.xml.rels><?xml version="1.0" encoding="UTF-8" standalone="yes"?>
<Relationships xmlns="http://schemas.openxmlformats.org/package/2006/relationships"><Relationship Id="rId8" Type="http://schemas.openxmlformats.org/officeDocument/2006/relationships/image" Target="../media/image72.jpeg"/><Relationship Id="rId3" Type="http://schemas.openxmlformats.org/officeDocument/2006/relationships/image" Target="../media/image13.jpeg"/><Relationship Id="rId7" Type="http://schemas.openxmlformats.org/officeDocument/2006/relationships/image" Target="../media/image71.png"/><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image" Target="../media/image70.png"/><Relationship Id="rId5" Type="http://schemas.openxmlformats.org/officeDocument/2006/relationships/image" Target="../media/image28.png"/><Relationship Id="rId4" Type="http://schemas.openxmlformats.org/officeDocument/2006/relationships/image" Target="../media/image69.png"/><Relationship Id="rId9" Type="http://schemas.openxmlformats.org/officeDocument/2006/relationships/image" Target="../media/image73.jpeg"/></Relationships>
</file>

<file path=ppt/slides/_rels/slide14.xml.rels><?xml version="1.0" encoding="UTF-8" standalone="yes"?>
<Relationships xmlns="http://schemas.openxmlformats.org/package/2006/relationships"><Relationship Id="rId3" Type="http://schemas.openxmlformats.org/officeDocument/2006/relationships/image" Target="../media/image74.png"/><Relationship Id="rId2" Type="http://schemas.openxmlformats.org/officeDocument/2006/relationships/notesSlide" Target="../notesSlides/notesSlide13.xml"/><Relationship Id="rId1" Type="http://schemas.openxmlformats.org/officeDocument/2006/relationships/slideLayout" Target="../slideLayouts/slideLayout6.xml"/><Relationship Id="rId5" Type="http://schemas.openxmlformats.org/officeDocument/2006/relationships/image" Target="../media/image75.png"/><Relationship Id="rId4" Type="http://schemas.openxmlformats.org/officeDocument/2006/relationships/image" Target="../media/image13.jpeg"/></Relationships>
</file>

<file path=ppt/slides/_rels/slide15.xml.rels><?xml version="1.0" encoding="UTF-8" standalone="yes"?>
<Relationships xmlns="http://schemas.openxmlformats.org/package/2006/relationships"><Relationship Id="rId8" Type="http://schemas.openxmlformats.org/officeDocument/2006/relationships/image" Target="../media/image72.jpeg"/><Relationship Id="rId3" Type="http://schemas.openxmlformats.org/officeDocument/2006/relationships/image" Target="../media/image13.jpeg"/><Relationship Id="rId7" Type="http://schemas.openxmlformats.org/officeDocument/2006/relationships/image" Target="../media/image71.png"/><Relationship Id="rId2" Type="http://schemas.openxmlformats.org/officeDocument/2006/relationships/notesSlide" Target="../notesSlides/notesSlide14.xml"/><Relationship Id="rId1" Type="http://schemas.openxmlformats.org/officeDocument/2006/relationships/slideLayout" Target="../slideLayouts/slideLayout7.xml"/><Relationship Id="rId6" Type="http://schemas.openxmlformats.org/officeDocument/2006/relationships/image" Target="../media/image70.png"/><Relationship Id="rId5" Type="http://schemas.openxmlformats.org/officeDocument/2006/relationships/image" Target="../media/image28.png"/><Relationship Id="rId4" Type="http://schemas.openxmlformats.org/officeDocument/2006/relationships/image" Target="../media/image69.png"/><Relationship Id="rId9" Type="http://schemas.openxmlformats.org/officeDocument/2006/relationships/image" Target="../media/image73.jpeg"/></Relationships>
</file>

<file path=ppt/slides/_rels/slide16.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6.xml"/><Relationship Id="rId1" Type="http://schemas.openxmlformats.org/officeDocument/2006/relationships/slideLayout" Target="../slideLayouts/slideLayout6.xml"/><Relationship Id="rId4" Type="http://schemas.openxmlformats.org/officeDocument/2006/relationships/image" Target="../media/image76.png"/></Relationships>
</file>

<file path=ppt/slides/_rels/slide18.xml.rels><?xml version="1.0" encoding="UTF-8" standalone="yes"?>
<Relationships xmlns="http://schemas.openxmlformats.org/package/2006/relationships"><Relationship Id="rId3" Type="http://schemas.openxmlformats.org/officeDocument/2006/relationships/image" Target="../media/image77.png"/><Relationship Id="rId2" Type="http://schemas.openxmlformats.org/officeDocument/2006/relationships/notesSlide" Target="../notesSlides/notesSlide17.xml"/><Relationship Id="rId1" Type="http://schemas.openxmlformats.org/officeDocument/2006/relationships/slideLayout" Target="../slideLayouts/slideLayout6.xml"/><Relationship Id="rId5" Type="http://schemas.openxmlformats.org/officeDocument/2006/relationships/image" Target="../media/image78.png"/><Relationship Id="rId4" Type="http://schemas.openxmlformats.org/officeDocument/2006/relationships/image" Target="../media/image13.jpeg"/></Relationships>
</file>

<file path=ppt/slides/_rels/slide19.xml.rels><?xml version="1.0" encoding="UTF-8" standalone="yes"?>
<Relationships xmlns="http://schemas.openxmlformats.org/package/2006/relationships"><Relationship Id="rId8" Type="http://schemas.openxmlformats.org/officeDocument/2006/relationships/image" Target="../media/image72.jpeg"/><Relationship Id="rId3" Type="http://schemas.openxmlformats.org/officeDocument/2006/relationships/image" Target="../media/image13.jpeg"/><Relationship Id="rId7" Type="http://schemas.openxmlformats.org/officeDocument/2006/relationships/image" Target="../media/image71.png"/><Relationship Id="rId2" Type="http://schemas.openxmlformats.org/officeDocument/2006/relationships/notesSlide" Target="../notesSlides/notesSlide18.xml"/><Relationship Id="rId1" Type="http://schemas.openxmlformats.org/officeDocument/2006/relationships/slideLayout" Target="../slideLayouts/slideLayout7.xml"/><Relationship Id="rId6" Type="http://schemas.openxmlformats.org/officeDocument/2006/relationships/image" Target="../media/image70.png"/><Relationship Id="rId5" Type="http://schemas.openxmlformats.org/officeDocument/2006/relationships/image" Target="../media/image28.png"/><Relationship Id="rId4" Type="http://schemas.openxmlformats.org/officeDocument/2006/relationships/image" Target="../media/image69.png"/><Relationship Id="rId9" Type="http://schemas.openxmlformats.org/officeDocument/2006/relationships/image" Target="../media/image73.jpeg"/></Relationships>
</file>

<file path=ppt/slides/_rels/slide20.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9.xml"/><Relationship Id="rId1" Type="http://schemas.openxmlformats.org/officeDocument/2006/relationships/slideLayout" Target="../slideLayouts/slideLayout7.xml"/><Relationship Id="rId6" Type="http://schemas.openxmlformats.org/officeDocument/2006/relationships/image" Target="../media/image70.png"/><Relationship Id="rId5" Type="http://schemas.openxmlformats.org/officeDocument/2006/relationships/image" Target="../media/image28.png"/><Relationship Id="rId4" Type="http://schemas.openxmlformats.org/officeDocument/2006/relationships/image" Target="../media/image15.png"/></Relationships>
</file>

<file path=ppt/slides/_rels/slide21.xml.rels><?xml version="1.0" encoding="UTF-8" standalone="yes"?>
<Relationships xmlns="http://schemas.openxmlformats.org/package/2006/relationships"><Relationship Id="rId3" Type="http://schemas.openxmlformats.org/officeDocument/2006/relationships/image" Target="../media/image79.png"/><Relationship Id="rId2" Type="http://schemas.openxmlformats.org/officeDocument/2006/relationships/notesSlide" Target="../notesSlides/notesSlide20.xml"/><Relationship Id="rId1" Type="http://schemas.openxmlformats.org/officeDocument/2006/relationships/slideLayout" Target="../slideLayouts/slideLayout6.xml"/><Relationship Id="rId5" Type="http://schemas.openxmlformats.org/officeDocument/2006/relationships/image" Target="../media/image78.png"/><Relationship Id="rId4" Type="http://schemas.openxmlformats.org/officeDocument/2006/relationships/image" Target="../media/image14.png"/></Relationships>
</file>

<file path=ppt/slides/_rels/slide22.xml.rels><?xml version="1.0" encoding="UTF-8" standalone="yes"?>
<Relationships xmlns="http://schemas.openxmlformats.org/package/2006/relationships"><Relationship Id="rId3" Type="http://schemas.openxmlformats.org/officeDocument/2006/relationships/image" Target="../media/image80.jpeg"/><Relationship Id="rId2" Type="http://schemas.openxmlformats.org/officeDocument/2006/relationships/notesSlide" Target="../notesSlides/notesSlide21.xml"/><Relationship Id="rId1" Type="http://schemas.openxmlformats.org/officeDocument/2006/relationships/slideLayout" Target="../slideLayouts/slideLayout6.xml"/><Relationship Id="rId5" Type="http://schemas.openxmlformats.org/officeDocument/2006/relationships/image" Target="../media/image78.png"/><Relationship Id="rId4" Type="http://schemas.openxmlformats.org/officeDocument/2006/relationships/image" Target="../media/image14.png"/></Relationships>
</file>

<file path=ppt/slides/_rels/slide23.xml.rels><?xml version="1.0" encoding="UTF-8" standalone="yes"?>
<Relationships xmlns="http://schemas.openxmlformats.org/package/2006/relationships"><Relationship Id="rId8" Type="http://schemas.openxmlformats.org/officeDocument/2006/relationships/image" Target="../media/image72.jpeg"/><Relationship Id="rId3" Type="http://schemas.openxmlformats.org/officeDocument/2006/relationships/image" Target="../media/image13.jpeg"/><Relationship Id="rId7" Type="http://schemas.openxmlformats.org/officeDocument/2006/relationships/image" Target="../media/image71.png"/><Relationship Id="rId2" Type="http://schemas.openxmlformats.org/officeDocument/2006/relationships/notesSlide" Target="../notesSlides/notesSlide22.xml"/><Relationship Id="rId1" Type="http://schemas.openxmlformats.org/officeDocument/2006/relationships/slideLayout" Target="../slideLayouts/slideLayout7.xml"/><Relationship Id="rId6" Type="http://schemas.openxmlformats.org/officeDocument/2006/relationships/image" Target="../media/image70.png"/><Relationship Id="rId5" Type="http://schemas.openxmlformats.org/officeDocument/2006/relationships/image" Target="../media/image28.png"/><Relationship Id="rId4" Type="http://schemas.openxmlformats.org/officeDocument/2006/relationships/image" Target="../media/image69.png"/><Relationship Id="rId9" Type="http://schemas.openxmlformats.org/officeDocument/2006/relationships/image" Target="../media/image73.jpeg"/></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81.png"/><Relationship Id="rId2" Type="http://schemas.openxmlformats.org/officeDocument/2006/relationships/notesSlide" Target="../notesSlides/notesSlide24.xml"/><Relationship Id="rId1" Type="http://schemas.openxmlformats.org/officeDocument/2006/relationships/slideLayout" Target="../slideLayouts/slideLayout6.xml"/><Relationship Id="rId5" Type="http://schemas.openxmlformats.org/officeDocument/2006/relationships/image" Target="../media/image78.png"/><Relationship Id="rId4" Type="http://schemas.openxmlformats.org/officeDocument/2006/relationships/image" Target="../media/image14.png"/></Relationships>
</file>

<file path=ppt/slides/_rels/slide26.xml.rels><?xml version="1.0" encoding="UTF-8" standalone="yes"?>
<Relationships xmlns="http://schemas.openxmlformats.org/package/2006/relationships"><Relationship Id="rId3" Type="http://schemas.openxmlformats.org/officeDocument/2006/relationships/image" Target="../media/image82.png"/><Relationship Id="rId2" Type="http://schemas.openxmlformats.org/officeDocument/2006/relationships/notesSlide" Target="../notesSlides/notesSlide25.xml"/><Relationship Id="rId1" Type="http://schemas.openxmlformats.org/officeDocument/2006/relationships/slideLayout" Target="../slideLayouts/slideLayout6.xml"/><Relationship Id="rId5" Type="http://schemas.openxmlformats.org/officeDocument/2006/relationships/image" Target="../media/image78.png"/><Relationship Id="rId4" Type="http://schemas.openxmlformats.org/officeDocument/2006/relationships/image" Target="../media/image17.png"/></Relationships>
</file>

<file path=ppt/slides/_rels/slide27.xml.rels><?xml version="1.0" encoding="UTF-8" standalone="yes"?>
<Relationships xmlns="http://schemas.openxmlformats.org/package/2006/relationships"><Relationship Id="rId8" Type="http://schemas.openxmlformats.org/officeDocument/2006/relationships/image" Target="../media/image72.jpeg"/><Relationship Id="rId3" Type="http://schemas.openxmlformats.org/officeDocument/2006/relationships/image" Target="../media/image13.jpeg"/><Relationship Id="rId7" Type="http://schemas.openxmlformats.org/officeDocument/2006/relationships/image" Target="../media/image71.png"/><Relationship Id="rId2" Type="http://schemas.openxmlformats.org/officeDocument/2006/relationships/notesSlide" Target="../notesSlides/notesSlide26.xml"/><Relationship Id="rId1" Type="http://schemas.openxmlformats.org/officeDocument/2006/relationships/slideLayout" Target="../slideLayouts/slideLayout7.xml"/><Relationship Id="rId6" Type="http://schemas.openxmlformats.org/officeDocument/2006/relationships/image" Target="../media/image70.png"/><Relationship Id="rId5" Type="http://schemas.openxmlformats.org/officeDocument/2006/relationships/image" Target="../media/image28.png"/><Relationship Id="rId4" Type="http://schemas.openxmlformats.org/officeDocument/2006/relationships/image" Target="../media/image69.png"/><Relationship Id="rId9" Type="http://schemas.openxmlformats.org/officeDocument/2006/relationships/image" Target="../media/image73.jpeg"/></Relationships>
</file>

<file path=ppt/slides/_rels/slide28.xml.rels><?xml version="1.0" encoding="UTF-8" standalone="yes"?>
<Relationships xmlns="http://schemas.openxmlformats.org/package/2006/relationships"><Relationship Id="rId3" Type="http://schemas.openxmlformats.org/officeDocument/2006/relationships/image" Target="../media/image83.png"/><Relationship Id="rId2" Type="http://schemas.openxmlformats.org/officeDocument/2006/relationships/notesSlide" Target="../notesSlides/notesSlide27.xml"/><Relationship Id="rId1" Type="http://schemas.openxmlformats.org/officeDocument/2006/relationships/slideLayout" Target="../slideLayouts/slideLayout6.xml"/><Relationship Id="rId4" Type="http://schemas.openxmlformats.org/officeDocument/2006/relationships/image" Target="../media/image84.jpeg"/></Relationships>
</file>

<file path=ppt/slides/_rels/slide29.xml.rels><?xml version="1.0" encoding="UTF-8" standalone="yes"?>
<Relationships xmlns="http://schemas.openxmlformats.org/package/2006/relationships"><Relationship Id="rId3" Type="http://schemas.openxmlformats.org/officeDocument/2006/relationships/image" Target="../media/image85.jpeg"/><Relationship Id="rId2" Type="http://schemas.openxmlformats.org/officeDocument/2006/relationships/notesSlide" Target="../notesSlides/notesSlide28.xml"/><Relationship Id="rId1" Type="http://schemas.openxmlformats.org/officeDocument/2006/relationships/slideLayout" Target="../slideLayouts/slideLayout6.xml"/><Relationship Id="rId5" Type="http://schemas.openxmlformats.org/officeDocument/2006/relationships/image" Target="../media/image78.png"/><Relationship Id="rId4" Type="http://schemas.openxmlformats.org/officeDocument/2006/relationships/image" Target="../media/image86.jpeg"/></Relationships>
</file>

<file path=ppt/slides/_rels/slide30.xml.rels><?xml version="1.0" encoding="UTF-8" standalone="yes"?>
<Relationships xmlns="http://schemas.openxmlformats.org/package/2006/relationships"><Relationship Id="rId8" Type="http://schemas.openxmlformats.org/officeDocument/2006/relationships/image" Target="../media/image72.jpeg"/><Relationship Id="rId3" Type="http://schemas.openxmlformats.org/officeDocument/2006/relationships/image" Target="../media/image13.jpeg"/><Relationship Id="rId7" Type="http://schemas.openxmlformats.org/officeDocument/2006/relationships/image" Target="../media/image71.png"/><Relationship Id="rId2" Type="http://schemas.openxmlformats.org/officeDocument/2006/relationships/notesSlide" Target="../notesSlides/notesSlide29.xml"/><Relationship Id="rId1" Type="http://schemas.openxmlformats.org/officeDocument/2006/relationships/slideLayout" Target="../slideLayouts/slideLayout7.xml"/><Relationship Id="rId6" Type="http://schemas.openxmlformats.org/officeDocument/2006/relationships/image" Target="../media/image70.png"/><Relationship Id="rId5" Type="http://schemas.openxmlformats.org/officeDocument/2006/relationships/image" Target="../media/image28.png"/><Relationship Id="rId4" Type="http://schemas.openxmlformats.org/officeDocument/2006/relationships/image" Target="../media/image69.png"/><Relationship Id="rId9" Type="http://schemas.openxmlformats.org/officeDocument/2006/relationships/image" Target="../media/image73.jpeg"/></Relationships>
</file>

<file path=ppt/slides/_rels/slide31.xml.rels><?xml version="1.0" encoding="UTF-8" standalone="yes"?>
<Relationships xmlns="http://schemas.openxmlformats.org/package/2006/relationships"><Relationship Id="rId3" Type="http://schemas.openxmlformats.org/officeDocument/2006/relationships/image" Target="../media/image87.png"/><Relationship Id="rId2" Type="http://schemas.openxmlformats.org/officeDocument/2006/relationships/notesSlide" Target="../notesSlides/notesSlide30.xml"/><Relationship Id="rId1" Type="http://schemas.openxmlformats.org/officeDocument/2006/relationships/slideLayout" Target="../slideLayouts/slideLayout6.xml"/><Relationship Id="rId5" Type="http://schemas.openxmlformats.org/officeDocument/2006/relationships/image" Target="../media/image78.png"/><Relationship Id="rId4" Type="http://schemas.openxmlformats.org/officeDocument/2006/relationships/image" Target="../media/image88.jpeg"/></Relationships>
</file>

<file path=ppt/slides/_rels/slide32.xml.rels><?xml version="1.0" encoding="UTF-8" standalone="yes"?>
<Relationships xmlns="http://schemas.openxmlformats.org/package/2006/relationships"><Relationship Id="rId8" Type="http://schemas.openxmlformats.org/officeDocument/2006/relationships/image" Target="../media/image72.jpeg"/><Relationship Id="rId3" Type="http://schemas.openxmlformats.org/officeDocument/2006/relationships/image" Target="../media/image13.jpeg"/><Relationship Id="rId7" Type="http://schemas.openxmlformats.org/officeDocument/2006/relationships/image" Target="../media/image71.png"/><Relationship Id="rId2" Type="http://schemas.openxmlformats.org/officeDocument/2006/relationships/notesSlide" Target="../notesSlides/notesSlide31.xml"/><Relationship Id="rId1" Type="http://schemas.openxmlformats.org/officeDocument/2006/relationships/slideLayout" Target="../slideLayouts/slideLayout7.xml"/><Relationship Id="rId6" Type="http://schemas.openxmlformats.org/officeDocument/2006/relationships/image" Target="../media/image70.png"/><Relationship Id="rId5" Type="http://schemas.openxmlformats.org/officeDocument/2006/relationships/image" Target="../media/image28.png"/><Relationship Id="rId4" Type="http://schemas.openxmlformats.org/officeDocument/2006/relationships/image" Target="../media/image69.png"/><Relationship Id="rId9" Type="http://schemas.openxmlformats.org/officeDocument/2006/relationships/image" Target="../media/image73.jpeg"/></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8" Type="http://schemas.openxmlformats.org/officeDocument/2006/relationships/image" Target="../media/image94.png"/><Relationship Id="rId13" Type="http://schemas.openxmlformats.org/officeDocument/2006/relationships/image" Target="../media/image99.png"/><Relationship Id="rId18" Type="http://schemas.openxmlformats.org/officeDocument/2006/relationships/image" Target="../media/image104.png"/><Relationship Id="rId3" Type="http://schemas.openxmlformats.org/officeDocument/2006/relationships/image" Target="../media/image89.png"/><Relationship Id="rId21" Type="http://schemas.openxmlformats.org/officeDocument/2006/relationships/image" Target="../media/image107.png"/><Relationship Id="rId7" Type="http://schemas.openxmlformats.org/officeDocument/2006/relationships/image" Target="../media/image93.png"/><Relationship Id="rId12" Type="http://schemas.openxmlformats.org/officeDocument/2006/relationships/image" Target="../media/image98.png"/><Relationship Id="rId17" Type="http://schemas.openxmlformats.org/officeDocument/2006/relationships/image" Target="../media/image103.png"/><Relationship Id="rId2" Type="http://schemas.openxmlformats.org/officeDocument/2006/relationships/notesSlide" Target="../notesSlides/notesSlide33.xml"/><Relationship Id="rId16" Type="http://schemas.openxmlformats.org/officeDocument/2006/relationships/image" Target="../media/image102.png"/><Relationship Id="rId20" Type="http://schemas.openxmlformats.org/officeDocument/2006/relationships/image" Target="../media/image106.png"/><Relationship Id="rId1" Type="http://schemas.openxmlformats.org/officeDocument/2006/relationships/slideLayout" Target="../slideLayouts/slideLayout7.xml"/><Relationship Id="rId6" Type="http://schemas.openxmlformats.org/officeDocument/2006/relationships/image" Target="../media/image92.png"/><Relationship Id="rId11" Type="http://schemas.openxmlformats.org/officeDocument/2006/relationships/image" Target="../media/image97.png"/><Relationship Id="rId5" Type="http://schemas.openxmlformats.org/officeDocument/2006/relationships/image" Target="../media/image91.png"/><Relationship Id="rId15" Type="http://schemas.openxmlformats.org/officeDocument/2006/relationships/image" Target="../media/image101.png"/><Relationship Id="rId10" Type="http://schemas.openxmlformats.org/officeDocument/2006/relationships/image" Target="../media/image96.png"/><Relationship Id="rId19" Type="http://schemas.openxmlformats.org/officeDocument/2006/relationships/image" Target="../media/image105.png"/><Relationship Id="rId4" Type="http://schemas.openxmlformats.org/officeDocument/2006/relationships/image" Target="../media/image90.png"/><Relationship Id="rId9" Type="http://schemas.openxmlformats.org/officeDocument/2006/relationships/image" Target="../media/image95.png"/><Relationship Id="rId14" Type="http://schemas.openxmlformats.org/officeDocument/2006/relationships/image" Target="../media/image100.png"/><Relationship Id="rId22" Type="http://schemas.openxmlformats.org/officeDocument/2006/relationships/image" Target="../media/image108.png"/></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8" Type="http://schemas.openxmlformats.org/officeDocument/2006/relationships/image" Target="../media/image18.png"/><Relationship Id="rId13" Type="http://schemas.openxmlformats.org/officeDocument/2006/relationships/image" Target="../media/image23.png"/><Relationship Id="rId3" Type="http://schemas.openxmlformats.org/officeDocument/2006/relationships/image" Target="../media/image13.jpeg"/><Relationship Id="rId7" Type="http://schemas.openxmlformats.org/officeDocument/2006/relationships/image" Target="../media/image17.png"/><Relationship Id="rId12" Type="http://schemas.openxmlformats.org/officeDocument/2006/relationships/image" Target="../media/image22.png"/><Relationship Id="rId2" Type="http://schemas.openxmlformats.org/officeDocument/2006/relationships/notesSlide" Target="../notesSlides/notesSlide35.xml"/><Relationship Id="rId1" Type="http://schemas.openxmlformats.org/officeDocument/2006/relationships/slideLayout" Target="../slideLayouts/slideLayout6.xml"/><Relationship Id="rId6" Type="http://schemas.openxmlformats.org/officeDocument/2006/relationships/image" Target="../media/image16.jpeg"/><Relationship Id="rId11" Type="http://schemas.openxmlformats.org/officeDocument/2006/relationships/image" Target="../media/image21.jpeg"/><Relationship Id="rId5" Type="http://schemas.openxmlformats.org/officeDocument/2006/relationships/image" Target="../media/image15.png"/><Relationship Id="rId10" Type="http://schemas.openxmlformats.org/officeDocument/2006/relationships/image" Target="../media/image20.png"/><Relationship Id="rId4" Type="http://schemas.openxmlformats.org/officeDocument/2006/relationships/image" Target="../media/image14.png"/><Relationship Id="rId9" Type="http://schemas.openxmlformats.org/officeDocument/2006/relationships/image" Target="../media/image19.jpeg"/><Relationship Id="rId14" Type="http://schemas.openxmlformats.org/officeDocument/2006/relationships/image" Target="../media/image109.png"/></Relationships>
</file>

<file path=ppt/slides/_rels/slide37.xml.rels><?xml version="1.0" encoding="UTF-8" standalone="yes"?>
<Relationships xmlns="http://schemas.openxmlformats.org/package/2006/relationships"><Relationship Id="rId8" Type="http://schemas.openxmlformats.org/officeDocument/2006/relationships/image" Target="../media/image18.png"/><Relationship Id="rId13" Type="http://schemas.openxmlformats.org/officeDocument/2006/relationships/image" Target="../media/image27.png"/><Relationship Id="rId3" Type="http://schemas.openxmlformats.org/officeDocument/2006/relationships/image" Target="../media/image13.jpeg"/><Relationship Id="rId7" Type="http://schemas.openxmlformats.org/officeDocument/2006/relationships/image" Target="../media/image17.png"/><Relationship Id="rId12" Type="http://schemas.openxmlformats.org/officeDocument/2006/relationships/image" Target="../media/image22.png"/><Relationship Id="rId2" Type="http://schemas.openxmlformats.org/officeDocument/2006/relationships/notesSlide" Target="../notesSlides/notesSlide36.xml"/><Relationship Id="rId1" Type="http://schemas.openxmlformats.org/officeDocument/2006/relationships/slideLayout" Target="../slideLayouts/slideLayout6.xml"/><Relationship Id="rId6" Type="http://schemas.openxmlformats.org/officeDocument/2006/relationships/image" Target="../media/image24.png"/><Relationship Id="rId11" Type="http://schemas.openxmlformats.org/officeDocument/2006/relationships/image" Target="../media/image26.png"/><Relationship Id="rId5" Type="http://schemas.openxmlformats.org/officeDocument/2006/relationships/image" Target="../media/image15.png"/><Relationship Id="rId10" Type="http://schemas.openxmlformats.org/officeDocument/2006/relationships/image" Target="../media/image20.png"/><Relationship Id="rId4" Type="http://schemas.openxmlformats.org/officeDocument/2006/relationships/image" Target="../media/image14.png"/><Relationship Id="rId9" Type="http://schemas.openxmlformats.org/officeDocument/2006/relationships/image" Target="../media/image25.png"/><Relationship Id="rId14" Type="http://schemas.openxmlformats.org/officeDocument/2006/relationships/image" Target="../media/image109.png"/></Relationships>
</file>

<file path=ppt/slides/_rels/slide38.xml.rels><?xml version="1.0" encoding="UTF-8" standalone="yes"?>
<Relationships xmlns="http://schemas.openxmlformats.org/package/2006/relationships"><Relationship Id="rId8" Type="http://schemas.openxmlformats.org/officeDocument/2006/relationships/image" Target="../media/image18.png"/><Relationship Id="rId13" Type="http://schemas.openxmlformats.org/officeDocument/2006/relationships/image" Target="../media/image28.png"/><Relationship Id="rId3" Type="http://schemas.openxmlformats.org/officeDocument/2006/relationships/image" Target="../media/image13.jpeg"/><Relationship Id="rId7" Type="http://schemas.openxmlformats.org/officeDocument/2006/relationships/image" Target="../media/image17.png"/><Relationship Id="rId12" Type="http://schemas.openxmlformats.org/officeDocument/2006/relationships/image" Target="../media/image22.png"/><Relationship Id="rId2" Type="http://schemas.openxmlformats.org/officeDocument/2006/relationships/notesSlide" Target="../notesSlides/notesSlide37.xml"/><Relationship Id="rId1" Type="http://schemas.openxmlformats.org/officeDocument/2006/relationships/slideLayout" Target="../slideLayouts/slideLayout6.xml"/><Relationship Id="rId6" Type="http://schemas.openxmlformats.org/officeDocument/2006/relationships/image" Target="../media/image24.png"/><Relationship Id="rId11" Type="http://schemas.openxmlformats.org/officeDocument/2006/relationships/image" Target="../media/image26.png"/><Relationship Id="rId5" Type="http://schemas.openxmlformats.org/officeDocument/2006/relationships/image" Target="../media/image15.png"/><Relationship Id="rId10" Type="http://schemas.openxmlformats.org/officeDocument/2006/relationships/image" Target="../media/image20.png"/><Relationship Id="rId4" Type="http://schemas.openxmlformats.org/officeDocument/2006/relationships/image" Target="../media/image14.png"/><Relationship Id="rId9" Type="http://schemas.openxmlformats.org/officeDocument/2006/relationships/image" Target="../media/image25.png"/><Relationship Id="rId14" Type="http://schemas.openxmlformats.org/officeDocument/2006/relationships/image" Target="../media/image109.png"/></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6.xml"/></Relationships>
</file>

<file path=ppt/slides/_rels/slide40.xml.rels><?xml version="1.0" encoding="UTF-8" standalone="yes"?>
<Relationships xmlns="http://schemas.openxmlformats.org/package/2006/relationships"><Relationship Id="rId2" Type="http://schemas.openxmlformats.org/officeDocument/2006/relationships/image" Target="../media/image110.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RISLink09-template-ppt-pro.jpg"/>
          <p:cNvPicPr>
            <a:picLocks noChangeAspect="1"/>
          </p:cNvPicPr>
          <p:nvPr/>
        </p:nvPicPr>
        <p:blipFill>
          <a:blip r:embed="rId2"/>
          <a:stretch>
            <a:fillRect/>
          </a:stretch>
        </p:blipFill>
        <p:spPr>
          <a:xfrm>
            <a:off x="0" y="0"/>
            <a:ext cx="9144000" cy="6858000"/>
          </a:xfrm>
          <a:prstGeom prst="rect">
            <a:avLst/>
          </a:prstGeom>
        </p:spPr>
      </p:pic>
      <p:sp>
        <p:nvSpPr>
          <p:cNvPr id="2" name="Title 1"/>
          <p:cNvSpPr>
            <a:spLocks noGrp="1"/>
          </p:cNvSpPr>
          <p:nvPr>
            <p:ph type="ctrTitle"/>
          </p:nvPr>
        </p:nvSpPr>
        <p:spPr/>
        <p:txBody>
          <a:bodyPr/>
          <a:lstStyle/>
          <a:p>
            <a:r>
              <a:rPr lang="en-US" dirty="0" smtClean="0"/>
              <a:t>User Experience Services</a:t>
            </a:r>
            <a:endParaRPr lang="en-US" dirty="0"/>
          </a:p>
        </p:txBody>
      </p:sp>
      <p:sp>
        <p:nvSpPr>
          <p:cNvPr id="3" name="Subtitle 2"/>
          <p:cNvSpPr>
            <a:spLocks noGrp="1"/>
          </p:cNvSpPr>
          <p:nvPr>
            <p:ph type="subTitle" idx="1"/>
          </p:nvPr>
        </p:nvSpPr>
        <p:spPr>
          <a:xfrm>
            <a:off x="1371600" y="3286124"/>
            <a:ext cx="6400800" cy="1752600"/>
          </a:xfrm>
        </p:spPr>
        <p:txBody>
          <a:bodyPr/>
          <a:lstStyle/>
          <a:p>
            <a:r>
              <a:rPr lang="en-US" dirty="0" smtClean="0"/>
              <a:t>How Users Work</a:t>
            </a:r>
          </a:p>
          <a:p>
            <a:endParaRPr lang="en-US" dirty="0"/>
          </a:p>
        </p:txBody>
      </p:sp>
      <p:sp>
        <p:nvSpPr>
          <p:cNvPr id="5" name="Tekstvak 4"/>
          <p:cNvSpPr txBox="1"/>
          <p:nvPr/>
        </p:nvSpPr>
        <p:spPr>
          <a:xfrm>
            <a:off x="4429124" y="6104280"/>
            <a:ext cx="3571900" cy="400110"/>
          </a:xfrm>
          <a:prstGeom prst="rect">
            <a:avLst/>
          </a:prstGeom>
          <a:noFill/>
        </p:spPr>
        <p:txBody>
          <a:bodyPr wrap="square" rtlCol="0">
            <a:spAutoFit/>
          </a:bodyPr>
          <a:lstStyle/>
          <a:p>
            <a:r>
              <a:rPr lang="en-US" sz="2000" b="1" dirty="0" smtClean="0">
                <a:solidFill>
                  <a:srgbClr val="0070C0"/>
                </a:solidFill>
              </a:rPr>
              <a:t>Sander van der Stap</a:t>
            </a:r>
            <a:endParaRPr lang="en-US" sz="1600" dirty="0" smtClean="0">
              <a:solidFill>
                <a:srgbClr val="0070C0"/>
              </a:solidFill>
            </a:endParaRPr>
          </a:p>
        </p:txBody>
      </p:sp>
      <p:pic>
        <p:nvPicPr>
          <p:cNvPr id="6" name="Afbeelding 5" descr="logo_morningstar_IRIS GROUP.PNG"/>
          <p:cNvPicPr>
            <a:picLocks noChangeAspect="1"/>
          </p:cNvPicPr>
          <p:nvPr/>
        </p:nvPicPr>
        <p:blipFill>
          <a:blip r:embed="rId3" cstate="print"/>
          <a:stretch>
            <a:fillRect/>
          </a:stretch>
        </p:blipFill>
        <p:spPr>
          <a:xfrm>
            <a:off x="2143108" y="5429264"/>
            <a:ext cx="2161036" cy="1078994"/>
          </a:xfrm>
          <a:prstGeom prst="rect">
            <a:avLst/>
          </a:prstGeom>
        </p:spPr>
      </p:pic>
      <p:cxnSp>
        <p:nvCxnSpPr>
          <p:cNvPr id="8" name="Rechte verbindingslijn 7"/>
          <p:cNvCxnSpPr/>
          <p:nvPr/>
        </p:nvCxnSpPr>
        <p:spPr>
          <a:xfrm rot="5400000">
            <a:off x="3786182" y="5929330"/>
            <a:ext cx="1143008" cy="1588"/>
          </a:xfrm>
          <a:prstGeom prst="line">
            <a:avLst/>
          </a:prstGeom>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p:cNvSpPr>
            <a:spLocks noGrp="1"/>
          </p:cNvSpPr>
          <p:nvPr>
            <p:ph type="title"/>
          </p:nvPr>
        </p:nvSpPr>
        <p:spPr/>
        <p:txBody>
          <a:bodyPr/>
          <a:lstStyle/>
          <a:p>
            <a:r>
              <a:rPr lang="en-US" smtClean="0"/>
              <a:t>Vision Statement</a:t>
            </a:r>
          </a:p>
        </p:txBody>
      </p:sp>
      <p:sp>
        <p:nvSpPr>
          <p:cNvPr id="7171" name="Content Placeholder 2"/>
          <p:cNvSpPr>
            <a:spLocks noGrp="1"/>
          </p:cNvSpPr>
          <p:nvPr>
            <p:ph idx="1"/>
          </p:nvPr>
        </p:nvSpPr>
        <p:spPr/>
        <p:txBody>
          <a:bodyPr/>
          <a:lstStyle/>
          <a:p>
            <a:pPr algn="ctr"/>
            <a:endParaRPr lang="en-US" sz="3600" dirty="0" smtClean="0"/>
          </a:p>
          <a:p>
            <a:pPr algn="ctr">
              <a:buNone/>
            </a:pPr>
            <a:r>
              <a:rPr lang="en-US" sz="3200" dirty="0" smtClean="0"/>
              <a:t>User Experience Services provide easy-to-use business-centric access to and interaction within the ECM Suite via familiar user interfaces.</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Number Placeholder 2"/>
          <p:cNvSpPr>
            <a:spLocks noGrp="1"/>
          </p:cNvSpPr>
          <p:nvPr>
            <p:ph type="sldNum" sz="quarter" idx="11"/>
          </p:nvPr>
        </p:nvSpPr>
        <p:spPr>
          <a:xfrm>
            <a:off x="5867400" y="6689725"/>
            <a:ext cx="2895600" cy="201613"/>
          </a:xfrm>
          <a:noFill/>
        </p:spPr>
        <p:txBody>
          <a:bodyPr/>
          <a:lstStyle/>
          <a:p>
            <a:r>
              <a:rPr lang="en-US" smtClean="0">
                <a:latin typeface="Arial" pitchFamily="34" charset="0"/>
              </a:rPr>
              <a:t>Slide </a:t>
            </a:r>
            <a:fld id="{64853956-91A3-4FD2-A5AA-4DE0B6AB159C}" type="slidenum">
              <a:rPr lang="en-US" smtClean="0">
                <a:latin typeface="Arial" pitchFamily="34" charset="0"/>
              </a:rPr>
              <a:pPr/>
              <a:t>3</a:t>
            </a:fld>
            <a:endParaRPr lang="en-US" smtClean="0">
              <a:latin typeface="Arial" pitchFamily="34" charset="0"/>
            </a:endParaRPr>
          </a:p>
        </p:txBody>
      </p:sp>
      <p:sp>
        <p:nvSpPr>
          <p:cNvPr id="8195" name="Rectangle 2"/>
          <p:cNvSpPr>
            <a:spLocks noGrp="1" noChangeArrowheads="1"/>
          </p:cNvSpPr>
          <p:nvPr>
            <p:ph type="title"/>
          </p:nvPr>
        </p:nvSpPr>
        <p:spPr/>
        <p:txBody>
          <a:bodyPr/>
          <a:lstStyle/>
          <a:p>
            <a:r>
              <a:rPr lang="en-US" dirty="0" smtClean="0"/>
              <a:t>Open Text ECM Suite Offerings</a:t>
            </a:r>
          </a:p>
        </p:txBody>
      </p:sp>
      <p:sp>
        <p:nvSpPr>
          <p:cNvPr id="8196" name="Slide Number Placeholder 1"/>
          <p:cNvSpPr txBox="1">
            <a:spLocks noGrp="1"/>
          </p:cNvSpPr>
          <p:nvPr/>
        </p:nvSpPr>
        <p:spPr bwMode="auto">
          <a:xfrm>
            <a:off x="8140700" y="6546850"/>
            <a:ext cx="874713" cy="379413"/>
          </a:xfrm>
          <a:prstGeom prst="rect">
            <a:avLst/>
          </a:prstGeom>
          <a:noFill/>
          <a:ln w="9525">
            <a:noFill/>
            <a:miter lim="800000"/>
            <a:headEnd/>
            <a:tailEnd/>
          </a:ln>
        </p:spPr>
        <p:txBody>
          <a:bodyPr/>
          <a:lstStyle/>
          <a:p>
            <a:pPr>
              <a:spcBef>
                <a:spcPct val="0"/>
              </a:spcBef>
            </a:pPr>
            <a:r>
              <a:rPr lang="en-US" sz="1200">
                <a:ea typeface="ＭＳ Ｐゴシック"/>
                <a:cs typeface="ＭＳ Ｐゴシック"/>
              </a:rPr>
              <a:t>Slide </a:t>
            </a:r>
            <a:fld id="{2D313C07-7177-421F-82EE-B868E048C806}" type="slidenum">
              <a:rPr lang="en-US" sz="1200">
                <a:ea typeface="ＭＳ Ｐゴシック"/>
                <a:cs typeface="ＭＳ Ｐゴシック"/>
              </a:rPr>
              <a:pPr>
                <a:spcBef>
                  <a:spcPct val="0"/>
                </a:spcBef>
              </a:pPr>
              <a:t>3</a:t>
            </a:fld>
            <a:endParaRPr lang="en-US" sz="1200">
              <a:ea typeface="ＭＳ Ｐゴシック"/>
              <a:cs typeface="ＭＳ Ｐゴシック"/>
            </a:endParaRPr>
          </a:p>
        </p:txBody>
      </p:sp>
      <p:sp>
        <p:nvSpPr>
          <p:cNvPr id="131" name="AutoShape 6"/>
          <p:cNvSpPr>
            <a:spLocks noChangeArrowheads="1"/>
          </p:cNvSpPr>
          <p:nvPr/>
        </p:nvSpPr>
        <p:spPr bwMode="auto">
          <a:xfrm>
            <a:off x="306388" y="1936750"/>
            <a:ext cx="8593137" cy="3606800"/>
          </a:xfrm>
          <a:prstGeom prst="roundRect">
            <a:avLst>
              <a:gd name="adj" fmla="val 11662"/>
            </a:avLst>
          </a:prstGeom>
          <a:solidFill>
            <a:srgbClr val="DDDDDD"/>
          </a:solidFill>
          <a:ln w="25400">
            <a:noFill/>
            <a:round/>
            <a:headEnd/>
            <a:tailEnd/>
          </a:ln>
          <a:effectLst>
            <a:outerShdw dist="38099" dir="2700000" algn="ctr" rotWithShape="0">
              <a:srgbClr val="000000">
                <a:alpha val="74997"/>
              </a:srgbClr>
            </a:outerShdw>
          </a:effectLst>
        </p:spPr>
        <p:txBody>
          <a:bodyPr/>
          <a:lstStyle/>
          <a:p>
            <a:pPr algn="ctr">
              <a:buFont typeface="Wingdings" pitchFamily="2" charset="2"/>
              <a:buNone/>
              <a:defRPr/>
            </a:pPr>
            <a:r>
              <a:rPr lang="en-US" sz="1800" b="1">
                <a:latin typeface="Arial" charset="0"/>
                <a:ea typeface="ヒラギノ明朝 Pro W3" pitchFamily="-65" charset="-128"/>
                <a:sym typeface="Times New Roman" pitchFamily="18" charset="0"/>
              </a:rPr>
              <a:t>Open Text ECM Suite</a:t>
            </a:r>
          </a:p>
        </p:txBody>
      </p:sp>
      <p:sp>
        <p:nvSpPr>
          <p:cNvPr id="133" name="Rounded Rectangle 65"/>
          <p:cNvSpPr/>
          <p:nvPr/>
        </p:nvSpPr>
        <p:spPr bwMode="auto">
          <a:xfrm>
            <a:off x="7191796" y="2551922"/>
            <a:ext cx="1556331" cy="1133764"/>
          </a:xfrm>
          <a:prstGeom prst="roundRect">
            <a:avLst/>
          </a:prstGeom>
          <a:gradFill>
            <a:gsLst>
              <a:gs pos="0">
                <a:srgbClr val="FFCE00"/>
              </a:gs>
              <a:gs pos="56000">
                <a:schemeClr val="bg1"/>
              </a:gs>
              <a:gs pos="100000">
                <a:schemeClr val="bg1"/>
              </a:gs>
            </a:gsLst>
          </a:gradFill>
          <a:ln>
            <a:solidFill>
              <a:srgbClr val="9F9FA2"/>
            </a:solidFill>
            <a:headEnd/>
            <a:tailEnd/>
          </a:ln>
        </p:spPr>
        <p:style>
          <a:lnRef idx="0">
            <a:schemeClr val="accent2"/>
          </a:lnRef>
          <a:fillRef idx="3">
            <a:schemeClr val="accent2"/>
          </a:fillRef>
          <a:effectRef idx="3">
            <a:schemeClr val="accent2"/>
          </a:effectRef>
          <a:fontRef idx="minor">
            <a:schemeClr val="lt1"/>
          </a:fontRef>
        </p:style>
        <p:txBody>
          <a:bodyPr anchor="ctr"/>
          <a:lstStyle/>
          <a:p>
            <a:pPr algn="ctr">
              <a:buFont typeface="Wingdings" pitchFamily="2" charset="2"/>
              <a:buNone/>
              <a:defRPr/>
            </a:pPr>
            <a:r>
              <a:rPr lang="en-US" sz="1200" b="1">
                <a:solidFill>
                  <a:schemeClr val="tx1"/>
                </a:solidFill>
                <a:ea typeface="ＭＳ Ｐゴシック" pitchFamily="34" charset="-128"/>
              </a:rPr>
              <a:t>Web Content Management</a:t>
            </a:r>
          </a:p>
        </p:txBody>
      </p:sp>
      <p:sp>
        <p:nvSpPr>
          <p:cNvPr id="137" name="Rounded Rectangle 63"/>
          <p:cNvSpPr/>
          <p:nvPr/>
        </p:nvSpPr>
        <p:spPr bwMode="auto">
          <a:xfrm>
            <a:off x="5523334" y="2551922"/>
            <a:ext cx="1559340" cy="1133764"/>
          </a:xfrm>
          <a:prstGeom prst="roundRect">
            <a:avLst/>
          </a:prstGeom>
          <a:gradFill>
            <a:gsLst>
              <a:gs pos="0">
                <a:srgbClr val="FFCE00"/>
              </a:gs>
              <a:gs pos="56000">
                <a:schemeClr val="bg1"/>
              </a:gs>
              <a:gs pos="100000">
                <a:schemeClr val="bg1"/>
              </a:gs>
            </a:gsLst>
          </a:gradFill>
          <a:ln>
            <a:solidFill>
              <a:srgbClr val="9F9FA2"/>
            </a:solidFill>
            <a:headEnd/>
            <a:tailEnd/>
          </a:ln>
        </p:spPr>
        <p:style>
          <a:lnRef idx="0">
            <a:schemeClr val="accent2"/>
          </a:lnRef>
          <a:fillRef idx="3">
            <a:schemeClr val="accent2"/>
          </a:fillRef>
          <a:effectRef idx="3">
            <a:schemeClr val="accent2"/>
          </a:effectRef>
          <a:fontRef idx="minor">
            <a:schemeClr val="lt1"/>
          </a:fontRef>
        </p:style>
        <p:txBody>
          <a:bodyPr anchor="ctr"/>
          <a:lstStyle/>
          <a:p>
            <a:pPr algn="ctr">
              <a:buFont typeface="Wingdings" pitchFamily="2" charset="2"/>
              <a:buNone/>
              <a:defRPr/>
            </a:pPr>
            <a:r>
              <a:rPr lang="en-US" sz="1200" b="1">
                <a:solidFill>
                  <a:schemeClr val="tx1"/>
                </a:solidFill>
                <a:ea typeface="ＭＳ Ｐゴシック" pitchFamily="34" charset="-128"/>
              </a:rPr>
              <a:t>Digital Asset Management</a:t>
            </a:r>
          </a:p>
        </p:txBody>
      </p:sp>
      <p:sp>
        <p:nvSpPr>
          <p:cNvPr id="145" name="Rounded Rectangle 61"/>
          <p:cNvSpPr/>
          <p:nvPr/>
        </p:nvSpPr>
        <p:spPr bwMode="auto">
          <a:xfrm>
            <a:off x="3839121" y="2551922"/>
            <a:ext cx="1555748" cy="1133764"/>
          </a:xfrm>
          <a:prstGeom prst="roundRect">
            <a:avLst/>
          </a:prstGeom>
          <a:gradFill>
            <a:gsLst>
              <a:gs pos="0">
                <a:srgbClr val="FFCE00"/>
              </a:gs>
              <a:gs pos="56000">
                <a:schemeClr val="bg1"/>
              </a:gs>
              <a:gs pos="100000">
                <a:schemeClr val="bg1"/>
              </a:gs>
            </a:gsLst>
          </a:gradFill>
          <a:ln>
            <a:solidFill>
              <a:srgbClr val="9F9FA2"/>
            </a:solidFill>
            <a:headEnd/>
            <a:tailEnd/>
          </a:ln>
        </p:spPr>
        <p:style>
          <a:lnRef idx="0">
            <a:schemeClr val="accent2"/>
          </a:lnRef>
          <a:fillRef idx="3">
            <a:schemeClr val="accent2"/>
          </a:fillRef>
          <a:effectRef idx="3">
            <a:schemeClr val="accent2"/>
          </a:effectRef>
          <a:fontRef idx="minor">
            <a:schemeClr val="lt1"/>
          </a:fontRef>
        </p:style>
        <p:txBody>
          <a:bodyPr anchor="ctr"/>
          <a:lstStyle/>
          <a:p>
            <a:pPr algn="ctr">
              <a:buFont typeface="Wingdings" pitchFamily="2" charset="2"/>
              <a:buNone/>
              <a:defRPr/>
            </a:pPr>
            <a:r>
              <a:rPr lang="en-US" sz="1200" b="1">
                <a:solidFill>
                  <a:schemeClr val="tx1"/>
                </a:solidFill>
                <a:ea typeface="ＭＳ Ｐゴシック" pitchFamily="34" charset="-128"/>
              </a:rPr>
              <a:t>Records Management</a:t>
            </a:r>
          </a:p>
        </p:txBody>
      </p:sp>
      <p:sp>
        <p:nvSpPr>
          <p:cNvPr id="141" name="Rounded Rectangle 62"/>
          <p:cNvSpPr/>
          <p:nvPr/>
        </p:nvSpPr>
        <p:spPr bwMode="auto">
          <a:xfrm>
            <a:off x="3867307" y="3829860"/>
            <a:ext cx="1557942" cy="1133764"/>
          </a:xfrm>
          <a:prstGeom prst="roundRect">
            <a:avLst/>
          </a:prstGeom>
          <a:gradFill>
            <a:gsLst>
              <a:gs pos="0">
                <a:srgbClr val="FFCE00"/>
              </a:gs>
              <a:gs pos="56000">
                <a:schemeClr val="bg1"/>
              </a:gs>
              <a:gs pos="100000">
                <a:schemeClr val="bg1"/>
              </a:gs>
            </a:gsLst>
          </a:gradFill>
          <a:ln>
            <a:solidFill>
              <a:srgbClr val="9F9FA2"/>
            </a:solidFill>
            <a:headEnd/>
            <a:tailEnd/>
          </a:ln>
        </p:spPr>
        <p:style>
          <a:lnRef idx="0">
            <a:schemeClr val="accent2"/>
          </a:lnRef>
          <a:fillRef idx="3">
            <a:schemeClr val="accent2"/>
          </a:fillRef>
          <a:effectRef idx="3">
            <a:schemeClr val="accent2"/>
          </a:effectRef>
          <a:fontRef idx="minor">
            <a:schemeClr val="lt1"/>
          </a:fontRef>
        </p:style>
        <p:txBody>
          <a:bodyPr anchor="ctr"/>
          <a:lstStyle/>
          <a:p>
            <a:pPr algn="ctr">
              <a:buFont typeface="Wingdings" pitchFamily="2" charset="2"/>
              <a:buNone/>
              <a:defRPr/>
            </a:pPr>
            <a:r>
              <a:rPr lang="en-US" sz="1200" b="1" dirty="0">
                <a:solidFill>
                  <a:schemeClr val="tx1"/>
                </a:solidFill>
                <a:ea typeface="ＭＳ Ｐゴシック" pitchFamily="34" charset="-128"/>
              </a:rPr>
              <a:t>Reports and Output Management</a:t>
            </a:r>
          </a:p>
        </p:txBody>
      </p:sp>
      <p:sp>
        <p:nvSpPr>
          <p:cNvPr id="2" name="Rounded Rectangle 65"/>
          <p:cNvSpPr/>
          <p:nvPr/>
        </p:nvSpPr>
        <p:spPr bwMode="auto">
          <a:xfrm>
            <a:off x="7191796" y="3829860"/>
            <a:ext cx="1556331" cy="1133764"/>
          </a:xfrm>
          <a:prstGeom prst="roundRect">
            <a:avLst/>
          </a:prstGeom>
          <a:gradFill>
            <a:gsLst>
              <a:gs pos="0">
                <a:srgbClr val="FFCE00"/>
              </a:gs>
              <a:gs pos="56000">
                <a:schemeClr val="bg1"/>
              </a:gs>
              <a:gs pos="100000">
                <a:schemeClr val="bg1"/>
              </a:gs>
            </a:gsLst>
          </a:gradFill>
          <a:ln>
            <a:solidFill>
              <a:srgbClr val="9F9FA2"/>
            </a:solidFill>
            <a:headEnd/>
            <a:tailEnd/>
          </a:ln>
        </p:spPr>
        <p:style>
          <a:lnRef idx="0">
            <a:schemeClr val="accent2"/>
          </a:lnRef>
          <a:fillRef idx="3">
            <a:schemeClr val="accent2"/>
          </a:fillRef>
          <a:effectRef idx="3">
            <a:schemeClr val="accent2"/>
          </a:effectRef>
          <a:fontRef idx="minor">
            <a:schemeClr val="lt1"/>
          </a:fontRef>
        </p:style>
        <p:txBody>
          <a:bodyPr anchor="ctr"/>
          <a:lstStyle/>
          <a:p>
            <a:pPr algn="ctr">
              <a:buFont typeface="Wingdings" pitchFamily="2" charset="2"/>
              <a:buNone/>
              <a:defRPr/>
            </a:pPr>
            <a:r>
              <a:rPr lang="en-US" sz="1200" b="1" dirty="0">
                <a:solidFill>
                  <a:schemeClr val="tx1"/>
                </a:solidFill>
                <a:ea typeface="ＭＳ Ｐゴシック" pitchFamily="34" charset="-128"/>
              </a:rPr>
              <a:t>E-mail Management</a:t>
            </a:r>
          </a:p>
        </p:txBody>
      </p:sp>
      <p:sp>
        <p:nvSpPr>
          <p:cNvPr id="3" name="Rounded Rectangle 65"/>
          <p:cNvSpPr/>
          <p:nvPr/>
        </p:nvSpPr>
        <p:spPr bwMode="auto">
          <a:xfrm>
            <a:off x="2191171" y="3842560"/>
            <a:ext cx="1556331" cy="1133764"/>
          </a:xfrm>
          <a:prstGeom prst="roundRect">
            <a:avLst/>
          </a:prstGeom>
          <a:gradFill>
            <a:gsLst>
              <a:gs pos="0">
                <a:srgbClr val="FFCE00"/>
              </a:gs>
              <a:gs pos="56000">
                <a:schemeClr val="bg1"/>
              </a:gs>
              <a:gs pos="100000">
                <a:schemeClr val="bg1"/>
              </a:gs>
            </a:gsLst>
          </a:gradFill>
          <a:ln>
            <a:solidFill>
              <a:srgbClr val="9F9FA2"/>
            </a:solidFill>
            <a:headEnd/>
            <a:tailEnd/>
          </a:ln>
        </p:spPr>
        <p:style>
          <a:lnRef idx="0">
            <a:schemeClr val="accent2"/>
          </a:lnRef>
          <a:fillRef idx="3">
            <a:schemeClr val="accent2"/>
          </a:fillRef>
          <a:effectRef idx="3">
            <a:schemeClr val="accent2"/>
          </a:effectRef>
          <a:fontRef idx="minor">
            <a:schemeClr val="lt1"/>
          </a:fontRef>
        </p:style>
        <p:txBody>
          <a:bodyPr anchor="ctr"/>
          <a:lstStyle/>
          <a:p>
            <a:pPr algn="ctr">
              <a:buFont typeface="Wingdings" pitchFamily="2" charset="2"/>
              <a:buNone/>
              <a:defRPr/>
            </a:pPr>
            <a:r>
              <a:rPr lang="en-US" sz="1200" b="1" dirty="0">
                <a:solidFill>
                  <a:schemeClr val="tx1"/>
                </a:solidFill>
                <a:ea typeface="ＭＳ Ｐゴシック" pitchFamily="34" charset="-128"/>
              </a:rPr>
              <a:t>Business Process Management</a:t>
            </a:r>
          </a:p>
        </p:txBody>
      </p:sp>
      <p:sp>
        <p:nvSpPr>
          <p:cNvPr id="8216" name="Text Box 39"/>
          <p:cNvSpPr txBox="1">
            <a:spLocks noChangeArrowheads="1"/>
          </p:cNvSpPr>
          <p:nvPr/>
        </p:nvSpPr>
        <p:spPr bwMode="auto">
          <a:xfrm>
            <a:off x="0" y="1296988"/>
            <a:ext cx="9143999" cy="369332"/>
          </a:xfrm>
          <a:prstGeom prst="rect">
            <a:avLst/>
          </a:prstGeom>
          <a:noFill/>
          <a:ln w="25400" algn="ctr">
            <a:noFill/>
            <a:miter lim="800000"/>
            <a:headEnd/>
            <a:tailEnd/>
          </a:ln>
        </p:spPr>
        <p:txBody>
          <a:bodyPr wrap="square">
            <a:spAutoFit/>
          </a:bodyPr>
          <a:lstStyle/>
          <a:p>
            <a:pPr algn="ctr">
              <a:buFont typeface="Wingdings" pitchFamily="2" charset="2"/>
              <a:buNone/>
            </a:pPr>
            <a:r>
              <a:rPr lang="en-US" dirty="0"/>
              <a:t>What Does the Suite Consist Of?</a:t>
            </a:r>
          </a:p>
        </p:txBody>
      </p:sp>
      <p:sp>
        <p:nvSpPr>
          <p:cNvPr id="4" name="Rounded Rectangle 61"/>
          <p:cNvSpPr/>
          <p:nvPr/>
        </p:nvSpPr>
        <p:spPr bwMode="auto">
          <a:xfrm>
            <a:off x="2199234" y="2572560"/>
            <a:ext cx="1555747" cy="1133764"/>
          </a:xfrm>
          <a:prstGeom prst="roundRect">
            <a:avLst/>
          </a:prstGeom>
          <a:gradFill>
            <a:gsLst>
              <a:gs pos="0">
                <a:srgbClr val="FFCE00"/>
              </a:gs>
              <a:gs pos="56000">
                <a:schemeClr val="bg1"/>
              </a:gs>
              <a:gs pos="100000">
                <a:schemeClr val="bg1"/>
              </a:gs>
            </a:gsLst>
          </a:gradFill>
          <a:ln>
            <a:solidFill>
              <a:srgbClr val="9F9FA2"/>
            </a:solidFill>
            <a:headEnd/>
            <a:tailEnd/>
          </a:ln>
        </p:spPr>
        <p:style>
          <a:lnRef idx="0">
            <a:schemeClr val="accent2"/>
          </a:lnRef>
          <a:fillRef idx="3">
            <a:schemeClr val="accent2"/>
          </a:fillRef>
          <a:effectRef idx="3">
            <a:schemeClr val="accent2"/>
          </a:effectRef>
          <a:fontRef idx="minor">
            <a:schemeClr val="lt1"/>
          </a:fontRef>
        </p:style>
        <p:txBody>
          <a:bodyPr anchor="ctr"/>
          <a:lstStyle/>
          <a:p>
            <a:pPr algn="ctr">
              <a:buFont typeface="Wingdings" pitchFamily="2" charset="2"/>
              <a:buNone/>
              <a:defRPr/>
            </a:pPr>
            <a:r>
              <a:rPr lang="en-US" sz="1200" b="1" dirty="0">
                <a:solidFill>
                  <a:schemeClr val="tx1"/>
                </a:solidFill>
                <a:ea typeface="ＭＳ Ｐゴシック" pitchFamily="34" charset="-128"/>
              </a:rPr>
              <a:t>Document Management</a:t>
            </a:r>
          </a:p>
        </p:txBody>
      </p:sp>
      <p:sp>
        <p:nvSpPr>
          <p:cNvPr id="5" name="Rounded Rectangle 62"/>
          <p:cNvSpPr/>
          <p:nvPr/>
        </p:nvSpPr>
        <p:spPr bwMode="auto">
          <a:xfrm>
            <a:off x="5531107" y="3823510"/>
            <a:ext cx="1559341" cy="1133764"/>
          </a:xfrm>
          <a:prstGeom prst="roundRect">
            <a:avLst/>
          </a:prstGeom>
          <a:gradFill>
            <a:gsLst>
              <a:gs pos="0">
                <a:srgbClr val="FFCE00"/>
              </a:gs>
              <a:gs pos="56000">
                <a:schemeClr val="bg1"/>
              </a:gs>
              <a:gs pos="100000">
                <a:schemeClr val="bg1"/>
              </a:gs>
            </a:gsLst>
          </a:gradFill>
          <a:ln>
            <a:solidFill>
              <a:srgbClr val="9F9FA2"/>
            </a:solidFill>
            <a:headEnd/>
            <a:tailEnd/>
          </a:ln>
        </p:spPr>
        <p:style>
          <a:lnRef idx="0">
            <a:schemeClr val="accent2"/>
          </a:lnRef>
          <a:fillRef idx="3">
            <a:schemeClr val="accent2"/>
          </a:fillRef>
          <a:effectRef idx="3">
            <a:schemeClr val="accent2"/>
          </a:effectRef>
          <a:fontRef idx="minor">
            <a:schemeClr val="lt1"/>
          </a:fontRef>
        </p:style>
        <p:txBody>
          <a:bodyPr anchor="ctr"/>
          <a:lstStyle/>
          <a:p>
            <a:pPr algn="ctr">
              <a:buFont typeface="Wingdings" pitchFamily="2" charset="2"/>
              <a:buNone/>
              <a:defRPr/>
            </a:pPr>
            <a:r>
              <a:rPr lang="en-US" sz="1200" b="1">
                <a:solidFill>
                  <a:schemeClr val="tx1"/>
                </a:solidFill>
                <a:ea typeface="ＭＳ Ｐゴシック" pitchFamily="34" charset="-128"/>
              </a:rPr>
              <a:t>Data Archiving &amp; Intelligent Storage Mgmt.</a:t>
            </a:r>
          </a:p>
        </p:txBody>
      </p:sp>
      <p:sp>
        <p:nvSpPr>
          <p:cNvPr id="6" name="Rounded Rectangle 65"/>
          <p:cNvSpPr/>
          <p:nvPr/>
        </p:nvSpPr>
        <p:spPr bwMode="auto">
          <a:xfrm>
            <a:off x="540171" y="3842560"/>
            <a:ext cx="1556331" cy="1133764"/>
          </a:xfrm>
          <a:prstGeom prst="roundRect">
            <a:avLst/>
          </a:prstGeom>
          <a:gradFill>
            <a:gsLst>
              <a:gs pos="0">
                <a:srgbClr val="FFCE00"/>
              </a:gs>
              <a:gs pos="56000">
                <a:schemeClr val="bg1"/>
              </a:gs>
              <a:gs pos="100000">
                <a:schemeClr val="bg1"/>
              </a:gs>
            </a:gsLst>
          </a:gradFill>
          <a:ln>
            <a:solidFill>
              <a:srgbClr val="9F9FA2"/>
            </a:solidFill>
            <a:headEnd/>
            <a:tailEnd/>
          </a:ln>
        </p:spPr>
        <p:style>
          <a:lnRef idx="0">
            <a:schemeClr val="accent2"/>
          </a:lnRef>
          <a:fillRef idx="3">
            <a:schemeClr val="accent2"/>
          </a:fillRef>
          <a:effectRef idx="3">
            <a:schemeClr val="accent2"/>
          </a:effectRef>
          <a:fontRef idx="minor">
            <a:schemeClr val="lt1"/>
          </a:fontRef>
        </p:style>
        <p:txBody>
          <a:bodyPr anchor="ctr"/>
          <a:lstStyle/>
          <a:p>
            <a:pPr algn="ctr">
              <a:buFont typeface="Wingdings" pitchFamily="2" charset="2"/>
              <a:buNone/>
              <a:defRPr/>
            </a:pPr>
            <a:r>
              <a:rPr lang="en-US" sz="1200" b="1" dirty="0">
                <a:solidFill>
                  <a:schemeClr val="tx1"/>
                </a:solidFill>
                <a:ea typeface="ＭＳ Ｐゴシック" pitchFamily="34" charset="-128"/>
              </a:rPr>
              <a:t>Capture &amp; Image</a:t>
            </a:r>
          </a:p>
        </p:txBody>
      </p:sp>
      <p:sp>
        <p:nvSpPr>
          <p:cNvPr id="7" name="Rounded Rectangle 61"/>
          <p:cNvSpPr/>
          <p:nvPr/>
        </p:nvSpPr>
        <p:spPr bwMode="auto">
          <a:xfrm>
            <a:off x="548234" y="2572560"/>
            <a:ext cx="1555747" cy="1133764"/>
          </a:xfrm>
          <a:prstGeom prst="roundRect">
            <a:avLst/>
          </a:prstGeom>
          <a:gradFill>
            <a:gsLst>
              <a:gs pos="0">
                <a:srgbClr val="FFCE00"/>
              </a:gs>
              <a:gs pos="56000">
                <a:schemeClr val="bg1"/>
              </a:gs>
              <a:gs pos="100000">
                <a:schemeClr val="bg1"/>
              </a:gs>
            </a:gsLst>
          </a:gradFill>
          <a:ln>
            <a:solidFill>
              <a:srgbClr val="9F9FA2"/>
            </a:solidFill>
            <a:headEnd/>
            <a:tailEnd/>
          </a:ln>
        </p:spPr>
        <p:style>
          <a:lnRef idx="0">
            <a:schemeClr val="accent2"/>
          </a:lnRef>
          <a:fillRef idx="3">
            <a:schemeClr val="accent2"/>
          </a:fillRef>
          <a:effectRef idx="3">
            <a:schemeClr val="accent2"/>
          </a:effectRef>
          <a:fontRef idx="minor">
            <a:schemeClr val="lt1"/>
          </a:fontRef>
        </p:style>
        <p:txBody>
          <a:bodyPr anchor="ctr"/>
          <a:lstStyle/>
          <a:p>
            <a:pPr algn="ctr">
              <a:buFont typeface="Wingdings" pitchFamily="2" charset="2"/>
              <a:buNone/>
              <a:defRPr/>
            </a:pPr>
            <a:r>
              <a:rPr lang="en-US" sz="1200" b="1" dirty="0">
                <a:solidFill>
                  <a:schemeClr val="tx1"/>
                </a:solidFill>
                <a:ea typeface="ＭＳ Ｐゴシック" pitchFamily="34" charset="-128"/>
              </a:rPr>
              <a:t>Collaboration and Community Management</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
          <p:cNvSpPr>
            <a:spLocks noGrp="1"/>
          </p:cNvSpPr>
          <p:nvPr>
            <p:ph type="title"/>
          </p:nvPr>
        </p:nvSpPr>
        <p:spPr/>
        <p:txBody>
          <a:bodyPr>
            <a:noAutofit/>
          </a:bodyPr>
          <a:lstStyle/>
          <a:p>
            <a:r>
              <a:rPr lang="en-US" sz="3200" dirty="0" smtClean="0"/>
              <a:t>Illustrating the ECM Suite in Enterprise Connect</a:t>
            </a:r>
          </a:p>
        </p:txBody>
      </p:sp>
      <p:sp>
        <p:nvSpPr>
          <p:cNvPr id="9219" name="Content Placeholder 2"/>
          <p:cNvSpPr>
            <a:spLocks noGrp="1"/>
          </p:cNvSpPr>
          <p:nvPr>
            <p:ph idx="1"/>
          </p:nvPr>
        </p:nvSpPr>
        <p:spPr>
          <a:xfrm>
            <a:off x="457200" y="1600200"/>
            <a:ext cx="8229600" cy="4757758"/>
          </a:xfrm>
        </p:spPr>
        <p:txBody>
          <a:bodyPr>
            <a:normAutofit fontScale="77500" lnSpcReduction="20000"/>
          </a:bodyPr>
          <a:lstStyle/>
          <a:p>
            <a:pPr algn="ctr"/>
            <a:endParaRPr lang="en-US" dirty="0" smtClean="0"/>
          </a:p>
          <a:p>
            <a:pPr algn="ctr"/>
            <a:endParaRPr lang="en-US" dirty="0" smtClean="0"/>
          </a:p>
          <a:p>
            <a:pPr algn="ctr"/>
            <a:endParaRPr lang="en-US" dirty="0" smtClean="0"/>
          </a:p>
          <a:p>
            <a:pPr algn="ctr"/>
            <a:endParaRPr lang="en-US" dirty="0" smtClean="0"/>
          </a:p>
          <a:p>
            <a:pPr algn="ctr"/>
            <a:endParaRPr lang="en-US" dirty="0" smtClean="0"/>
          </a:p>
          <a:p>
            <a:pPr algn="ctr"/>
            <a:endParaRPr lang="en-US" dirty="0" smtClean="0"/>
          </a:p>
          <a:p>
            <a:pPr algn="ctr"/>
            <a:endParaRPr lang="en-US" dirty="0" smtClean="0"/>
          </a:p>
          <a:p>
            <a:pPr algn="ctr"/>
            <a:endParaRPr lang="en-US" dirty="0" smtClean="0"/>
          </a:p>
          <a:p>
            <a:pPr algn="ctr"/>
            <a:endParaRPr lang="en-US" dirty="0" smtClean="0"/>
          </a:p>
          <a:p>
            <a:pPr algn="ctr"/>
            <a:endParaRPr lang="en-US" dirty="0" smtClean="0"/>
          </a:p>
          <a:p>
            <a:pPr algn="ctr"/>
            <a:endParaRPr lang="en-US" dirty="0" smtClean="0"/>
          </a:p>
          <a:p>
            <a:pPr algn="ctr">
              <a:buNone/>
            </a:pPr>
            <a:r>
              <a:rPr lang="en-US" dirty="0" smtClean="0"/>
              <a:t>Today Innovate Corp is building jets</a:t>
            </a:r>
          </a:p>
        </p:txBody>
      </p:sp>
      <p:pic>
        <p:nvPicPr>
          <p:cNvPr id="9221" name="Picture 6" descr="D:\PRODUCT-Enterprise Connect\08-Vision\IstockPhotos\iStock_000004715258Medium.jpg"/>
          <p:cNvPicPr>
            <a:picLocks noChangeAspect="1" noChangeArrowheads="1"/>
          </p:cNvPicPr>
          <p:nvPr/>
        </p:nvPicPr>
        <p:blipFill>
          <a:blip r:embed="rId3" cstate="print"/>
          <a:srcRect/>
          <a:stretch>
            <a:fillRect/>
          </a:stretch>
        </p:blipFill>
        <p:spPr bwMode="auto">
          <a:xfrm>
            <a:off x="1785918" y="1285860"/>
            <a:ext cx="5795520" cy="4345139"/>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p:cNvSpPr>
            <a:spLocks noGrp="1"/>
          </p:cNvSpPr>
          <p:nvPr>
            <p:ph type="title"/>
          </p:nvPr>
        </p:nvSpPr>
        <p:spPr/>
        <p:txBody>
          <a:bodyPr/>
          <a:lstStyle/>
          <a:p>
            <a:pPr eaLnBrk="1" hangingPunct="1"/>
            <a:r>
              <a:rPr lang="en-US" dirty="0" smtClean="0"/>
              <a:t>Enterprise Connect</a:t>
            </a:r>
          </a:p>
        </p:txBody>
      </p:sp>
      <p:sp>
        <p:nvSpPr>
          <p:cNvPr id="10243" name="Content Placeholder 2"/>
          <p:cNvSpPr>
            <a:spLocks noGrp="1"/>
          </p:cNvSpPr>
          <p:nvPr>
            <p:ph idx="1"/>
          </p:nvPr>
        </p:nvSpPr>
        <p:spPr>
          <a:xfrm>
            <a:off x="762000" y="1177925"/>
            <a:ext cx="7696200" cy="4811713"/>
          </a:xfrm>
        </p:spPr>
        <p:txBody>
          <a:bodyPr>
            <a:normAutofit/>
          </a:bodyPr>
          <a:lstStyle/>
          <a:p>
            <a:pPr eaLnBrk="1" hangingPunct="1">
              <a:buNone/>
            </a:pPr>
            <a:r>
              <a:rPr lang="en-US" sz="2400" dirty="0" smtClean="0"/>
              <a:t>Enterprise Connect is a user interface framework, which exposes content from any data source to the end user inside the Microsoft Environment.</a:t>
            </a:r>
          </a:p>
        </p:txBody>
      </p:sp>
      <p:pic>
        <p:nvPicPr>
          <p:cNvPr id="86019" name="Picture 3" descr="C:\Documents and Settings\ahowatso\Desktop\OTCS WhitePaper\Figure 4 - EC In Explorer.bmp"/>
          <p:cNvPicPr>
            <a:picLocks noChangeAspect="1" noChangeArrowheads="1"/>
          </p:cNvPicPr>
          <p:nvPr/>
        </p:nvPicPr>
        <p:blipFill>
          <a:blip r:embed="rId3"/>
          <a:srcRect/>
          <a:stretch>
            <a:fillRect/>
          </a:stretch>
        </p:blipFill>
        <p:spPr bwMode="auto">
          <a:xfrm>
            <a:off x="817143" y="3397792"/>
            <a:ext cx="2694537" cy="2020903"/>
          </a:xfrm>
          <a:prstGeom prst="rect">
            <a:avLst/>
          </a:prstGeom>
          <a:noFill/>
          <a:effectLst>
            <a:outerShdw blurRad="50800" dist="38100" algn="l" rotWithShape="0">
              <a:prstClr val="black">
                <a:alpha val="40000"/>
              </a:prstClr>
            </a:outerShdw>
          </a:effectLst>
          <a:scene3d>
            <a:camera prst="perspectiveLeft"/>
            <a:lightRig rig="threePt" dir="t"/>
          </a:scene3d>
        </p:spPr>
      </p:pic>
      <p:pic>
        <p:nvPicPr>
          <p:cNvPr id="86020" name="Picture 4" descr="C:\Documents and Settings\ahowatso\Desktop\OTCS WhitePaper\Figure 6 - Open Dialog.bmp"/>
          <p:cNvPicPr>
            <a:picLocks noChangeAspect="1" noChangeArrowheads="1"/>
          </p:cNvPicPr>
          <p:nvPr/>
        </p:nvPicPr>
        <p:blipFill>
          <a:blip r:embed="rId4"/>
          <a:srcRect/>
          <a:stretch>
            <a:fillRect/>
          </a:stretch>
        </p:blipFill>
        <p:spPr bwMode="auto">
          <a:xfrm>
            <a:off x="4671894" y="2897620"/>
            <a:ext cx="3699529" cy="2774648"/>
          </a:xfrm>
          <a:prstGeom prst="rect">
            <a:avLst/>
          </a:prstGeom>
          <a:noFill/>
          <a:effectLst>
            <a:outerShdw blurRad="50800" dist="38100" algn="l" rotWithShape="0">
              <a:prstClr val="black">
                <a:alpha val="40000"/>
              </a:prstClr>
            </a:outerShdw>
          </a:effectLst>
          <a:scene3d>
            <a:camera prst="perspectiveLeft"/>
            <a:lightRig rig="threePt" dir="t"/>
          </a:scene3d>
        </p:spPr>
      </p:pic>
      <p:pic>
        <p:nvPicPr>
          <p:cNvPr id="86018" name="Picture 2" descr="C:\Documents and Settings\ahowatso\Desktop\OTCS WhitePaper\Figure 3 - EC in Outlook.bmp"/>
          <p:cNvPicPr>
            <a:picLocks noChangeAspect="1" noChangeArrowheads="1"/>
          </p:cNvPicPr>
          <p:nvPr/>
        </p:nvPicPr>
        <p:blipFill>
          <a:blip r:embed="rId5"/>
          <a:srcRect/>
          <a:stretch>
            <a:fillRect/>
          </a:stretch>
        </p:blipFill>
        <p:spPr bwMode="auto">
          <a:xfrm>
            <a:off x="1936377" y="2456499"/>
            <a:ext cx="3698052" cy="2773538"/>
          </a:xfrm>
          <a:prstGeom prst="rect">
            <a:avLst/>
          </a:prstGeom>
          <a:noFill/>
          <a:effectLst>
            <a:outerShdw blurRad="50800" dist="38100" dir="2700000" algn="tl" rotWithShape="0">
              <a:prstClr val="black">
                <a:alpha val="40000"/>
              </a:prstClr>
            </a:outerShdw>
          </a:effectLst>
          <a:scene3d>
            <a:camera prst="perspectiveLeft"/>
            <a:lightRig rig="threePt" dir="t"/>
          </a:scene3d>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p:cNvSpPr>
            <a:spLocks noGrp="1"/>
          </p:cNvSpPr>
          <p:nvPr>
            <p:ph type="title"/>
          </p:nvPr>
        </p:nvSpPr>
        <p:spPr/>
        <p:txBody>
          <a:bodyPr/>
          <a:lstStyle/>
          <a:p>
            <a:pPr eaLnBrk="1" hangingPunct="1"/>
            <a:r>
              <a:rPr lang="en-US" smtClean="0"/>
              <a:t>Enterprise Views Services</a:t>
            </a:r>
          </a:p>
        </p:txBody>
      </p:sp>
      <p:sp>
        <p:nvSpPr>
          <p:cNvPr id="11267" name="Content Placeholder 2"/>
          <p:cNvSpPr>
            <a:spLocks noGrp="1"/>
          </p:cNvSpPr>
          <p:nvPr>
            <p:ph idx="1"/>
          </p:nvPr>
        </p:nvSpPr>
        <p:spPr>
          <a:xfrm>
            <a:off x="762000" y="1258888"/>
            <a:ext cx="7696200" cy="4811712"/>
          </a:xfrm>
        </p:spPr>
        <p:txBody>
          <a:bodyPr/>
          <a:lstStyle/>
          <a:p>
            <a:pPr eaLnBrk="1" hangingPunct="1">
              <a:buNone/>
            </a:pPr>
            <a:r>
              <a:rPr lang="en-US" sz="2400" dirty="0" smtClean="0"/>
              <a:t>Enterprise Views is a content virtualization service which allows Enterprise’ to deliver content to users in context via role based virtual views of information.</a:t>
            </a:r>
          </a:p>
          <a:p>
            <a:pPr eaLnBrk="1" hangingPunct="1"/>
            <a:endParaRPr lang="en-US" dirty="0" smtClean="0"/>
          </a:p>
        </p:txBody>
      </p:sp>
      <p:sp>
        <p:nvSpPr>
          <p:cNvPr id="11269" name="Rectangle 27"/>
          <p:cNvSpPr>
            <a:spLocks noChangeArrowheads="1"/>
          </p:cNvSpPr>
          <p:nvPr/>
        </p:nvSpPr>
        <p:spPr bwMode="auto">
          <a:xfrm>
            <a:off x="0" y="0"/>
            <a:ext cx="9144000" cy="0"/>
          </a:xfrm>
          <a:prstGeom prst="rect">
            <a:avLst/>
          </a:prstGeom>
          <a:noFill/>
          <a:ln w="9525">
            <a:noFill/>
            <a:miter lim="800000"/>
            <a:headEnd/>
            <a:tailEnd/>
          </a:ln>
        </p:spPr>
        <p:txBody>
          <a:bodyPr wrap="none" anchor="ctr">
            <a:spAutoFit/>
          </a:bodyPr>
          <a:lstStyle/>
          <a:p>
            <a:pPr algn="ctr" eaLnBrk="0" hangingPunct="0"/>
            <a:endParaRPr lang="nl-NL"/>
          </a:p>
        </p:txBody>
      </p:sp>
      <p:sp>
        <p:nvSpPr>
          <p:cNvPr id="11270" name="TextBox 36"/>
          <p:cNvSpPr txBox="1">
            <a:spLocks noChangeArrowheads="1"/>
          </p:cNvSpPr>
          <p:nvPr/>
        </p:nvSpPr>
        <p:spPr bwMode="auto">
          <a:xfrm>
            <a:off x="0" y="5026025"/>
            <a:ext cx="2630488" cy="276225"/>
          </a:xfrm>
          <a:prstGeom prst="rect">
            <a:avLst/>
          </a:prstGeom>
          <a:noFill/>
          <a:ln w="9525">
            <a:noFill/>
            <a:miter lim="800000"/>
            <a:headEnd/>
            <a:tailEnd/>
          </a:ln>
        </p:spPr>
        <p:txBody>
          <a:bodyPr>
            <a:spAutoFit/>
          </a:bodyPr>
          <a:lstStyle/>
          <a:p>
            <a:pPr algn="ctr" eaLnBrk="0" hangingPunct="0"/>
            <a:r>
              <a:rPr lang="en-US" sz="1200"/>
              <a:t>Data and Process</a:t>
            </a:r>
          </a:p>
        </p:txBody>
      </p:sp>
      <p:grpSp>
        <p:nvGrpSpPr>
          <p:cNvPr id="2" name="Group 44"/>
          <p:cNvGrpSpPr>
            <a:grpSpLocks/>
          </p:cNvGrpSpPr>
          <p:nvPr/>
        </p:nvGrpSpPr>
        <p:grpSpPr bwMode="auto">
          <a:xfrm>
            <a:off x="3044825" y="3733800"/>
            <a:ext cx="1838325" cy="2192338"/>
            <a:chOff x="3710499" y="3823855"/>
            <a:chExt cx="1837038" cy="2192223"/>
          </a:xfrm>
        </p:grpSpPr>
        <p:sp>
          <p:nvSpPr>
            <p:cNvPr id="11280" name="TextBox 38"/>
            <p:cNvSpPr txBox="1">
              <a:spLocks noChangeArrowheads="1"/>
            </p:cNvSpPr>
            <p:nvPr/>
          </p:nvSpPr>
          <p:spPr bwMode="auto">
            <a:xfrm>
              <a:off x="3710499" y="5554413"/>
              <a:ext cx="1578124" cy="461665"/>
            </a:xfrm>
            <a:prstGeom prst="rect">
              <a:avLst/>
            </a:prstGeom>
            <a:noFill/>
            <a:ln w="9525">
              <a:noFill/>
              <a:miter lim="800000"/>
              <a:headEnd/>
              <a:tailEnd/>
            </a:ln>
          </p:spPr>
          <p:txBody>
            <a:bodyPr wrap="none">
              <a:spAutoFit/>
            </a:bodyPr>
            <a:lstStyle/>
            <a:p>
              <a:pPr algn="ctr" eaLnBrk="0" hangingPunct="0"/>
              <a:r>
                <a:rPr lang="en-US" sz="1200"/>
                <a:t>Enterprise Views</a:t>
              </a:r>
            </a:p>
            <a:p>
              <a:pPr algn="ctr" eaLnBrk="0" hangingPunct="0"/>
              <a:r>
                <a:rPr lang="en-US" sz="1200"/>
                <a:t>Virtualization Engine</a:t>
              </a:r>
            </a:p>
          </p:txBody>
        </p:sp>
        <p:pic>
          <p:nvPicPr>
            <p:cNvPr id="11281" name="Picture 45" descr="C:\Documents and Settings\ahowatso\Desktop\Mobility\monitor_brush.png"/>
            <p:cNvPicPr>
              <a:picLocks noChangeAspect="1" noChangeArrowheads="1"/>
            </p:cNvPicPr>
            <p:nvPr/>
          </p:nvPicPr>
          <p:blipFill>
            <a:blip r:embed="rId3"/>
            <a:srcRect/>
            <a:stretch>
              <a:fillRect/>
            </a:stretch>
          </p:blipFill>
          <p:spPr bwMode="auto">
            <a:xfrm>
              <a:off x="3778354" y="3823855"/>
              <a:ext cx="1769183" cy="1769183"/>
            </a:xfrm>
            <a:prstGeom prst="rect">
              <a:avLst/>
            </a:prstGeom>
            <a:noFill/>
            <a:ln w="9525">
              <a:noFill/>
              <a:miter lim="800000"/>
              <a:headEnd/>
              <a:tailEnd/>
            </a:ln>
          </p:spPr>
        </p:pic>
      </p:grpSp>
      <p:grpSp>
        <p:nvGrpSpPr>
          <p:cNvPr id="3" name="Group 43"/>
          <p:cNvGrpSpPr>
            <a:grpSpLocks/>
          </p:cNvGrpSpPr>
          <p:nvPr/>
        </p:nvGrpSpPr>
        <p:grpSpPr bwMode="auto">
          <a:xfrm>
            <a:off x="512763" y="3521075"/>
            <a:ext cx="1612900" cy="1489075"/>
            <a:chOff x="331407" y="4073001"/>
            <a:chExt cx="1612125" cy="1488970"/>
          </a:xfrm>
        </p:grpSpPr>
        <p:pic>
          <p:nvPicPr>
            <p:cNvPr id="11277" name="Picture 46" descr="C:\Documents and Settings\ahowatso\Desktop\Mobility\data.png"/>
            <p:cNvPicPr>
              <a:picLocks noChangeAspect="1" noChangeArrowheads="1"/>
            </p:cNvPicPr>
            <p:nvPr/>
          </p:nvPicPr>
          <p:blipFill>
            <a:blip r:embed="rId4"/>
            <a:srcRect/>
            <a:stretch>
              <a:fillRect/>
            </a:stretch>
          </p:blipFill>
          <p:spPr bwMode="auto">
            <a:xfrm>
              <a:off x="331407" y="4585895"/>
              <a:ext cx="794707" cy="794707"/>
            </a:xfrm>
            <a:prstGeom prst="rect">
              <a:avLst/>
            </a:prstGeom>
            <a:noFill/>
            <a:ln w="9525">
              <a:noFill/>
              <a:miter lim="800000"/>
              <a:headEnd/>
              <a:tailEnd/>
            </a:ln>
          </p:spPr>
        </p:pic>
        <p:pic>
          <p:nvPicPr>
            <p:cNvPr id="11278" name="Picture 47" descr="C:\Documents and Settings\ahowatso\Desktop\Mobility\gears.png"/>
            <p:cNvPicPr>
              <a:picLocks noChangeAspect="1" noChangeArrowheads="1"/>
            </p:cNvPicPr>
            <p:nvPr/>
          </p:nvPicPr>
          <p:blipFill>
            <a:blip r:embed="rId5"/>
            <a:srcRect/>
            <a:stretch>
              <a:fillRect/>
            </a:stretch>
          </p:blipFill>
          <p:spPr bwMode="auto">
            <a:xfrm>
              <a:off x="393400" y="4073001"/>
              <a:ext cx="1488970" cy="1488970"/>
            </a:xfrm>
            <a:prstGeom prst="rect">
              <a:avLst/>
            </a:prstGeom>
            <a:noFill/>
            <a:ln w="9525">
              <a:noFill/>
              <a:miter lim="800000"/>
              <a:headEnd/>
              <a:tailEnd/>
            </a:ln>
          </p:spPr>
        </p:pic>
        <p:pic>
          <p:nvPicPr>
            <p:cNvPr id="11279" name="Picture 46" descr="C:\Documents and Settings\ahowatso\Desktop\Mobility\data.png"/>
            <p:cNvPicPr>
              <a:picLocks noChangeAspect="1" noChangeArrowheads="1"/>
            </p:cNvPicPr>
            <p:nvPr/>
          </p:nvPicPr>
          <p:blipFill>
            <a:blip r:embed="rId4"/>
            <a:srcRect/>
            <a:stretch>
              <a:fillRect/>
            </a:stretch>
          </p:blipFill>
          <p:spPr bwMode="auto">
            <a:xfrm>
              <a:off x="1148825" y="4692953"/>
              <a:ext cx="794707" cy="794707"/>
            </a:xfrm>
            <a:prstGeom prst="rect">
              <a:avLst/>
            </a:prstGeom>
            <a:noFill/>
            <a:ln w="9525">
              <a:noFill/>
              <a:miter lim="800000"/>
              <a:headEnd/>
              <a:tailEnd/>
            </a:ln>
          </p:spPr>
        </p:pic>
      </p:grpSp>
      <p:pic>
        <p:nvPicPr>
          <p:cNvPr id="11273" name="Picture 48" descr="C:\Backup\My Documents\My Pictures\Picture1.png"/>
          <p:cNvPicPr>
            <a:picLocks noChangeAspect="1" noChangeArrowheads="1"/>
          </p:cNvPicPr>
          <p:nvPr/>
        </p:nvPicPr>
        <p:blipFill>
          <a:blip r:embed="rId6"/>
          <a:srcRect/>
          <a:stretch>
            <a:fillRect/>
          </a:stretch>
        </p:blipFill>
        <p:spPr bwMode="auto">
          <a:xfrm>
            <a:off x="6211888" y="3679825"/>
            <a:ext cx="1930400" cy="1768475"/>
          </a:xfrm>
          <a:prstGeom prst="rect">
            <a:avLst/>
          </a:prstGeom>
          <a:noFill/>
          <a:ln w="9525">
            <a:noFill/>
            <a:miter lim="800000"/>
            <a:headEnd/>
            <a:tailEnd/>
          </a:ln>
        </p:spPr>
      </p:pic>
      <p:sp>
        <p:nvSpPr>
          <p:cNvPr id="11274" name="TextBox 133"/>
          <p:cNvSpPr txBox="1">
            <a:spLocks noChangeArrowheads="1"/>
          </p:cNvSpPr>
          <p:nvPr/>
        </p:nvSpPr>
        <p:spPr bwMode="auto">
          <a:xfrm>
            <a:off x="5759450" y="5556250"/>
            <a:ext cx="2630488" cy="276225"/>
          </a:xfrm>
          <a:prstGeom prst="rect">
            <a:avLst/>
          </a:prstGeom>
          <a:noFill/>
          <a:ln w="9525">
            <a:noFill/>
            <a:miter lim="800000"/>
            <a:headEnd/>
            <a:tailEnd/>
          </a:ln>
        </p:spPr>
        <p:txBody>
          <a:bodyPr>
            <a:spAutoFit/>
          </a:bodyPr>
          <a:lstStyle/>
          <a:p>
            <a:pPr algn="ctr" eaLnBrk="0" hangingPunct="0"/>
            <a:r>
              <a:rPr lang="en-US" sz="1200"/>
              <a:t>Role Based Views for End Users</a:t>
            </a:r>
          </a:p>
        </p:txBody>
      </p:sp>
      <p:pic>
        <p:nvPicPr>
          <p:cNvPr id="11275" name="Picture 49" descr="C:\Documents and Settings\ahowatso\Desktop\Mobility\arrow2_right_red.png"/>
          <p:cNvPicPr>
            <a:picLocks noChangeAspect="1" noChangeArrowheads="1"/>
          </p:cNvPicPr>
          <p:nvPr/>
        </p:nvPicPr>
        <p:blipFill>
          <a:blip r:embed="rId7"/>
          <a:srcRect/>
          <a:stretch>
            <a:fillRect/>
          </a:stretch>
        </p:blipFill>
        <p:spPr bwMode="auto">
          <a:xfrm>
            <a:off x="2124075" y="4162425"/>
            <a:ext cx="771525" cy="773113"/>
          </a:xfrm>
          <a:prstGeom prst="rect">
            <a:avLst/>
          </a:prstGeom>
          <a:noFill/>
          <a:ln w="9525">
            <a:noFill/>
            <a:miter lim="800000"/>
            <a:headEnd/>
            <a:tailEnd/>
          </a:ln>
        </p:spPr>
      </p:pic>
      <p:pic>
        <p:nvPicPr>
          <p:cNvPr id="11276" name="Picture 49" descr="C:\Documents and Settings\ahowatso\Desktop\Mobility\arrow2_right_red.png"/>
          <p:cNvPicPr>
            <a:picLocks noChangeAspect="1" noChangeArrowheads="1"/>
          </p:cNvPicPr>
          <p:nvPr/>
        </p:nvPicPr>
        <p:blipFill>
          <a:blip r:embed="rId7"/>
          <a:srcRect/>
          <a:stretch>
            <a:fillRect/>
          </a:stretch>
        </p:blipFill>
        <p:spPr bwMode="auto">
          <a:xfrm>
            <a:off x="4989513" y="4164013"/>
            <a:ext cx="771525" cy="7715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4"/>
          <p:cNvSpPr>
            <a:spLocks noGrp="1"/>
          </p:cNvSpPr>
          <p:nvPr>
            <p:ph type="title"/>
          </p:nvPr>
        </p:nvSpPr>
        <p:spPr/>
        <p:txBody>
          <a:bodyPr/>
          <a:lstStyle/>
          <a:p>
            <a:r>
              <a:rPr lang="en-US" smtClean="0"/>
              <a:t>Stakeholders: Finance</a:t>
            </a:r>
          </a:p>
        </p:txBody>
      </p:sp>
      <p:sp>
        <p:nvSpPr>
          <p:cNvPr id="12291" name="Slide Number Placeholder 1"/>
          <p:cNvSpPr>
            <a:spLocks noGrp="1"/>
          </p:cNvSpPr>
          <p:nvPr>
            <p:ph type="sldNum" sz="quarter" idx="11"/>
          </p:nvPr>
        </p:nvSpPr>
        <p:spPr>
          <a:xfrm>
            <a:off x="5867400" y="6689725"/>
            <a:ext cx="2895600" cy="201613"/>
          </a:xfrm>
          <a:noFill/>
        </p:spPr>
        <p:txBody>
          <a:bodyPr/>
          <a:lstStyle/>
          <a:p>
            <a:r>
              <a:rPr lang="en-US" smtClean="0">
                <a:latin typeface="Arial" pitchFamily="34" charset="0"/>
              </a:rPr>
              <a:t>Slide </a:t>
            </a:r>
            <a:fld id="{4AF6D49D-F27E-41B9-8651-4EB41B5F2EF5}" type="slidenum">
              <a:rPr lang="en-US" smtClean="0">
                <a:latin typeface="Arial" pitchFamily="34" charset="0"/>
              </a:rPr>
              <a:pPr/>
              <a:t>7</a:t>
            </a:fld>
            <a:endParaRPr lang="en-US" smtClean="0">
              <a:latin typeface="Arial" pitchFamily="34" charset="0"/>
            </a:endParaRPr>
          </a:p>
        </p:txBody>
      </p:sp>
      <p:grpSp>
        <p:nvGrpSpPr>
          <p:cNvPr id="2" name="Group 43"/>
          <p:cNvGrpSpPr>
            <a:grpSpLocks/>
          </p:cNvGrpSpPr>
          <p:nvPr/>
        </p:nvGrpSpPr>
        <p:grpSpPr bwMode="auto">
          <a:xfrm>
            <a:off x="774700" y="1520825"/>
            <a:ext cx="7199313" cy="4786313"/>
            <a:chOff x="775019" y="1520854"/>
            <a:chExt cx="7198896" cy="4786829"/>
          </a:xfrm>
        </p:grpSpPr>
        <p:pic>
          <p:nvPicPr>
            <p:cNvPr id="4" name="Picture 2"/>
            <p:cNvPicPr>
              <a:picLocks noChangeAspect="1" noChangeArrowheads="1"/>
            </p:cNvPicPr>
            <p:nvPr/>
          </p:nvPicPr>
          <p:blipFill>
            <a:blip r:embed="rId3">
              <a:duotone>
                <a:schemeClr val="accent3">
                  <a:shade val="45000"/>
                  <a:satMod val="135000"/>
                </a:schemeClr>
                <a:prstClr val="white"/>
              </a:duotone>
            </a:blip>
            <a:srcRect b="15625"/>
            <a:stretch>
              <a:fillRect/>
            </a:stretch>
          </p:blipFill>
          <p:spPr bwMode="auto">
            <a:xfrm>
              <a:off x="2890739" y="1520854"/>
              <a:ext cx="711200" cy="914400"/>
            </a:xfrm>
            <a:prstGeom prst="rect">
              <a:avLst/>
            </a:prstGeom>
            <a:noFill/>
            <a:ln w="25400" cap="flat" cmpd="sng" algn="ctr">
              <a:noFill/>
              <a:prstDash val="solid"/>
              <a:miter lim="800000"/>
              <a:headEnd/>
              <a:tailEnd/>
            </a:ln>
            <a:effectLst/>
          </p:spPr>
        </p:pic>
        <p:cxnSp>
          <p:nvCxnSpPr>
            <p:cNvPr id="8" name="Straight Arrow Connector 7"/>
            <p:cNvCxnSpPr>
              <a:stCxn id="63490" idx="3"/>
              <a:endCxn id="4" idx="1"/>
            </p:cNvCxnSpPr>
            <p:nvPr/>
          </p:nvCxnSpPr>
          <p:spPr bwMode="auto">
            <a:xfrm>
              <a:off x="1868744" y="1978103"/>
              <a:ext cx="1022291" cy="1588"/>
            </a:xfrm>
            <a:prstGeom prst="bentConnector3">
              <a:avLst>
                <a:gd name="adj1" fmla="val 50000"/>
              </a:avLst>
            </a:prstGeom>
            <a:solidFill>
              <a:schemeClr val="accent1"/>
            </a:solidFill>
            <a:ln w="25400" cap="flat" cmpd="sng" algn="ctr">
              <a:solidFill>
                <a:schemeClr val="bg2">
                  <a:lumMod val="40000"/>
                  <a:lumOff val="60000"/>
                </a:schemeClr>
              </a:solidFill>
              <a:prstDash val="solid"/>
              <a:round/>
              <a:headEnd type="none" w="med" len="med"/>
              <a:tailEnd type="arrow"/>
            </a:ln>
            <a:effectLst/>
          </p:spPr>
        </p:cxnSp>
        <p:pic>
          <p:nvPicPr>
            <p:cNvPr id="49154" name="Picture 2"/>
            <p:cNvPicPr>
              <a:picLocks noChangeAspect="1" noChangeArrowheads="1"/>
            </p:cNvPicPr>
            <p:nvPr/>
          </p:nvPicPr>
          <p:blipFill>
            <a:blip r:embed="rId4">
              <a:duotone>
                <a:schemeClr val="accent3">
                  <a:shade val="45000"/>
                  <a:satMod val="135000"/>
                </a:schemeClr>
                <a:prstClr val="white"/>
              </a:duotone>
            </a:blip>
            <a:srcRect/>
            <a:stretch>
              <a:fillRect/>
            </a:stretch>
          </p:blipFill>
          <p:spPr bwMode="auto">
            <a:xfrm>
              <a:off x="4427155" y="1520854"/>
              <a:ext cx="711200" cy="914400"/>
            </a:xfrm>
            <a:prstGeom prst="rect">
              <a:avLst/>
            </a:prstGeom>
            <a:noFill/>
            <a:ln w="25400" cap="flat" cmpd="sng" algn="ctr">
              <a:noFill/>
              <a:prstDash val="solid"/>
              <a:miter lim="800000"/>
              <a:headEnd/>
              <a:tailEnd/>
            </a:ln>
            <a:effectLst/>
          </p:spPr>
        </p:pic>
        <p:pic>
          <p:nvPicPr>
            <p:cNvPr id="22" name="Picture 2"/>
            <p:cNvPicPr>
              <a:picLocks noChangeAspect="1" noChangeArrowheads="1"/>
            </p:cNvPicPr>
            <p:nvPr/>
          </p:nvPicPr>
          <p:blipFill>
            <a:blip r:embed="rId5">
              <a:duotone>
                <a:schemeClr val="accent3">
                  <a:shade val="45000"/>
                  <a:satMod val="135000"/>
                </a:schemeClr>
                <a:prstClr val="white"/>
              </a:duotone>
            </a:blip>
            <a:srcRect/>
            <a:stretch>
              <a:fillRect/>
            </a:stretch>
          </p:blipFill>
          <p:spPr bwMode="auto">
            <a:xfrm>
              <a:off x="2824568" y="2985787"/>
              <a:ext cx="843543" cy="1109661"/>
            </a:xfrm>
            <a:prstGeom prst="rect">
              <a:avLst/>
            </a:prstGeom>
            <a:noFill/>
            <a:ln w="25400" cap="flat" cmpd="sng" algn="ctr">
              <a:noFill/>
              <a:prstDash val="solid"/>
              <a:miter lim="800000"/>
              <a:headEnd/>
              <a:tailEnd/>
            </a:ln>
            <a:effectLst/>
          </p:spPr>
        </p:pic>
        <p:cxnSp>
          <p:nvCxnSpPr>
            <p:cNvPr id="24" name="Straight Arrow Connector 7"/>
            <p:cNvCxnSpPr>
              <a:stCxn id="22" idx="0"/>
              <a:endCxn id="4" idx="2"/>
            </p:cNvCxnSpPr>
            <p:nvPr/>
          </p:nvCxnSpPr>
          <p:spPr bwMode="auto">
            <a:xfrm rot="16200000" flipV="1">
              <a:off x="2971152" y="2710814"/>
              <a:ext cx="550922" cy="0"/>
            </a:xfrm>
            <a:prstGeom prst="bentConnector3">
              <a:avLst>
                <a:gd name="adj1" fmla="val 50000"/>
              </a:avLst>
            </a:prstGeom>
            <a:solidFill>
              <a:schemeClr val="accent1"/>
            </a:solidFill>
            <a:ln w="25400" cap="flat" cmpd="sng" algn="ctr">
              <a:solidFill>
                <a:schemeClr val="bg2">
                  <a:lumMod val="40000"/>
                  <a:lumOff val="60000"/>
                </a:schemeClr>
              </a:solidFill>
              <a:prstDash val="solid"/>
              <a:round/>
              <a:headEnd type="none" w="med" len="med"/>
              <a:tailEnd type="arrow"/>
            </a:ln>
            <a:effectLst/>
          </p:spPr>
        </p:cxnSp>
        <p:cxnSp>
          <p:nvCxnSpPr>
            <p:cNvPr id="26" name="Straight Arrow Connector 7"/>
            <p:cNvCxnSpPr>
              <a:stCxn id="4" idx="3"/>
              <a:endCxn id="49154" idx="1"/>
            </p:cNvCxnSpPr>
            <p:nvPr/>
          </p:nvCxnSpPr>
          <p:spPr bwMode="auto">
            <a:xfrm>
              <a:off x="3602193" y="1978103"/>
              <a:ext cx="825452" cy="1588"/>
            </a:xfrm>
            <a:prstGeom prst="bentConnector3">
              <a:avLst>
                <a:gd name="adj1" fmla="val 50000"/>
              </a:avLst>
            </a:prstGeom>
            <a:solidFill>
              <a:schemeClr val="accent1"/>
            </a:solidFill>
            <a:ln w="25400" cap="flat" cmpd="sng" algn="ctr">
              <a:solidFill>
                <a:schemeClr val="bg2">
                  <a:lumMod val="40000"/>
                  <a:lumOff val="60000"/>
                </a:schemeClr>
              </a:solidFill>
              <a:prstDash val="solid"/>
              <a:round/>
              <a:headEnd type="none" w="med" len="med"/>
              <a:tailEnd type="arrow"/>
            </a:ln>
            <a:effectLst/>
          </p:spPr>
        </p:cxnSp>
        <p:pic>
          <p:nvPicPr>
            <p:cNvPr id="53250" name="Picture 2"/>
            <p:cNvPicPr>
              <a:picLocks noChangeAspect="1" noChangeArrowheads="1"/>
            </p:cNvPicPr>
            <p:nvPr/>
          </p:nvPicPr>
          <p:blipFill>
            <a:blip r:embed="rId6" cstate="print">
              <a:duotone>
                <a:schemeClr val="accent3">
                  <a:shade val="45000"/>
                  <a:satMod val="135000"/>
                </a:schemeClr>
                <a:prstClr val="white"/>
              </a:duotone>
            </a:blip>
            <a:srcRect l="15873" t="6918" r="19681"/>
            <a:stretch>
              <a:fillRect/>
            </a:stretch>
          </p:blipFill>
          <p:spPr bwMode="auto">
            <a:xfrm>
              <a:off x="7231570" y="1520854"/>
              <a:ext cx="687859" cy="914400"/>
            </a:xfrm>
            <a:prstGeom prst="rect">
              <a:avLst/>
            </a:prstGeom>
            <a:noFill/>
            <a:ln w="25400" cap="flat" cmpd="sng" algn="ctr">
              <a:noFill/>
              <a:prstDash val="solid"/>
              <a:miter lim="800000"/>
              <a:headEnd/>
              <a:tailEnd/>
            </a:ln>
            <a:effectLst/>
          </p:spPr>
        </p:pic>
        <p:cxnSp>
          <p:nvCxnSpPr>
            <p:cNvPr id="17" name="Straight Arrow Connector 7"/>
            <p:cNvCxnSpPr>
              <a:stCxn id="49154" idx="3"/>
              <a:endCxn id="53250" idx="1"/>
            </p:cNvCxnSpPr>
            <p:nvPr/>
          </p:nvCxnSpPr>
          <p:spPr bwMode="auto">
            <a:xfrm>
              <a:off x="5138804" y="1978103"/>
              <a:ext cx="2092204" cy="1588"/>
            </a:xfrm>
            <a:prstGeom prst="bentConnector3">
              <a:avLst>
                <a:gd name="adj1" fmla="val 50000"/>
              </a:avLst>
            </a:prstGeom>
            <a:solidFill>
              <a:schemeClr val="accent1"/>
            </a:solidFill>
            <a:ln w="25400" cap="flat" cmpd="sng" algn="ctr">
              <a:solidFill>
                <a:schemeClr val="bg2">
                  <a:lumMod val="40000"/>
                  <a:lumOff val="60000"/>
                </a:schemeClr>
              </a:solidFill>
              <a:prstDash val="solid"/>
              <a:round/>
              <a:headEnd type="arrow" w="med" len="med"/>
              <a:tailEnd type="arrow"/>
            </a:ln>
            <a:effectLst/>
          </p:spPr>
        </p:cxnSp>
        <p:pic>
          <p:nvPicPr>
            <p:cNvPr id="28" name="Picture 2"/>
            <p:cNvPicPr>
              <a:picLocks noChangeAspect="1" noChangeArrowheads="1"/>
            </p:cNvPicPr>
            <p:nvPr/>
          </p:nvPicPr>
          <p:blipFill>
            <a:blip r:embed="rId7">
              <a:duotone>
                <a:schemeClr val="accent3">
                  <a:shade val="45000"/>
                  <a:satMod val="135000"/>
                </a:schemeClr>
                <a:prstClr val="white"/>
              </a:duotone>
            </a:blip>
            <a:srcRect/>
            <a:stretch>
              <a:fillRect/>
            </a:stretch>
          </p:blipFill>
          <p:spPr bwMode="auto">
            <a:xfrm>
              <a:off x="5708658" y="2323784"/>
              <a:ext cx="795337" cy="914400"/>
            </a:xfrm>
            <a:prstGeom prst="rect">
              <a:avLst/>
            </a:prstGeom>
            <a:noFill/>
            <a:ln w="25400" cap="flat" cmpd="sng" algn="ctr">
              <a:noFill/>
              <a:prstDash val="solid"/>
              <a:miter lim="800000"/>
              <a:headEnd/>
              <a:tailEnd/>
            </a:ln>
            <a:effectLst/>
          </p:spPr>
        </p:pic>
        <p:cxnSp>
          <p:nvCxnSpPr>
            <p:cNvPr id="19" name="Straight Arrow Connector 7"/>
            <p:cNvCxnSpPr>
              <a:stCxn id="49154" idx="2"/>
              <a:endCxn id="28" idx="1"/>
            </p:cNvCxnSpPr>
            <p:nvPr/>
          </p:nvCxnSpPr>
          <p:spPr bwMode="auto">
            <a:xfrm rot="16200000" flipH="1">
              <a:off x="5072897" y="2145680"/>
              <a:ext cx="346112" cy="925458"/>
            </a:xfrm>
            <a:prstGeom prst="bentConnector2">
              <a:avLst/>
            </a:prstGeom>
            <a:solidFill>
              <a:schemeClr val="accent1"/>
            </a:solidFill>
            <a:ln w="25400" cap="flat" cmpd="sng" algn="ctr">
              <a:solidFill>
                <a:schemeClr val="bg2">
                  <a:lumMod val="40000"/>
                  <a:lumOff val="60000"/>
                </a:schemeClr>
              </a:solidFill>
              <a:prstDash val="solid"/>
              <a:round/>
              <a:headEnd type="none" w="med" len="med"/>
              <a:tailEnd type="arrow"/>
            </a:ln>
            <a:effectLst/>
          </p:spPr>
        </p:cxnSp>
        <p:cxnSp>
          <p:nvCxnSpPr>
            <p:cNvPr id="23" name="Straight Arrow Connector 7"/>
            <p:cNvCxnSpPr>
              <a:stCxn id="28" idx="3"/>
              <a:endCxn id="53250" idx="2"/>
            </p:cNvCxnSpPr>
            <p:nvPr/>
          </p:nvCxnSpPr>
          <p:spPr bwMode="auto">
            <a:xfrm flipV="1">
              <a:off x="6503975" y="2435353"/>
              <a:ext cx="1071500" cy="346112"/>
            </a:xfrm>
            <a:prstGeom prst="bentConnector2">
              <a:avLst/>
            </a:prstGeom>
            <a:solidFill>
              <a:schemeClr val="accent1"/>
            </a:solidFill>
            <a:ln w="25400" cap="flat" cmpd="sng" algn="ctr">
              <a:solidFill>
                <a:schemeClr val="bg2">
                  <a:lumMod val="40000"/>
                  <a:lumOff val="60000"/>
                </a:schemeClr>
              </a:solidFill>
              <a:prstDash val="solid"/>
              <a:round/>
              <a:headEnd type="none" w="med" len="med"/>
              <a:tailEnd type="arrow"/>
            </a:ln>
            <a:effectLst/>
          </p:spPr>
        </p:cxnSp>
        <p:pic>
          <p:nvPicPr>
            <p:cNvPr id="59394" name="Picture 2"/>
            <p:cNvPicPr>
              <a:picLocks noChangeAspect="1" noChangeArrowheads="1"/>
            </p:cNvPicPr>
            <p:nvPr/>
          </p:nvPicPr>
          <p:blipFill>
            <a:blip r:embed="rId8">
              <a:duotone>
                <a:schemeClr val="accent3">
                  <a:shade val="45000"/>
                  <a:satMod val="135000"/>
                </a:schemeClr>
                <a:prstClr val="white"/>
              </a:duotone>
            </a:blip>
            <a:srcRect/>
            <a:stretch>
              <a:fillRect/>
            </a:stretch>
          </p:blipFill>
          <p:spPr bwMode="auto">
            <a:xfrm>
              <a:off x="5693656" y="3332881"/>
              <a:ext cx="820132" cy="914400"/>
            </a:xfrm>
            <a:prstGeom prst="rect">
              <a:avLst/>
            </a:prstGeom>
            <a:noFill/>
            <a:ln w="25400" cap="flat" cmpd="sng" algn="ctr">
              <a:noFill/>
              <a:prstDash val="solid"/>
              <a:miter lim="800000"/>
              <a:headEnd/>
              <a:tailEnd/>
            </a:ln>
            <a:effectLst/>
          </p:spPr>
        </p:pic>
        <p:cxnSp>
          <p:nvCxnSpPr>
            <p:cNvPr id="29" name="Straight Arrow Connector 7"/>
            <p:cNvCxnSpPr>
              <a:stCxn id="49154" idx="2"/>
              <a:endCxn id="59394" idx="1"/>
            </p:cNvCxnSpPr>
            <p:nvPr/>
          </p:nvCxnSpPr>
          <p:spPr bwMode="auto">
            <a:xfrm rot="16200000" flipH="1">
              <a:off x="4561669" y="2656908"/>
              <a:ext cx="1354284" cy="911172"/>
            </a:xfrm>
            <a:prstGeom prst="bentConnector2">
              <a:avLst/>
            </a:prstGeom>
            <a:solidFill>
              <a:schemeClr val="accent1"/>
            </a:solidFill>
            <a:ln w="25400" cap="flat" cmpd="sng" algn="ctr">
              <a:solidFill>
                <a:schemeClr val="bg2">
                  <a:lumMod val="40000"/>
                  <a:lumOff val="60000"/>
                </a:schemeClr>
              </a:solidFill>
              <a:prstDash val="solid"/>
              <a:round/>
              <a:headEnd type="none" w="med" len="med"/>
              <a:tailEnd type="arrow"/>
            </a:ln>
            <a:effectLst/>
          </p:spPr>
        </p:cxnSp>
        <p:pic>
          <p:nvPicPr>
            <p:cNvPr id="60418" name="Picture 2"/>
            <p:cNvPicPr>
              <a:picLocks noChangeAspect="1" noChangeArrowheads="1"/>
            </p:cNvPicPr>
            <p:nvPr/>
          </p:nvPicPr>
          <p:blipFill>
            <a:blip r:embed="rId9" cstate="print">
              <a:duotone>
                <a:schemeClr val="accent3">
                  <a:shade val="45000"/>
                  <a:satMod val="135000"/>
                </a:schemeClr>
                <a:prstClr val="white"/>
              </a:duotone>
            </a:blip>
            <a:srcRect l="15703" r="7010"/>
            <a:stretch>
              <a:fillRect/>
            </a:stretch>
          </p:blipFill>
          <p:spPr bwMode="auto">
            <a:xfrm>
              <a:off x="5708043" y="4328772"/>
              <a:ext cx="714914" cy="914400"/>
            </a:xfrm>
            <a:prstGeom prst="rect">
              <a:avLst/>
            </a:prstGeom>
            <a:noFill/>
            <a:ln w="25400" cap="flat" cmpd="sng" algn="ctr">
              <a:noFill/>
              <a:prstDash val="solid"/>
              <a:miter lim="800000"/>
              <a:headEnd/>
              <a:tailEnd/>
            </a:ln>
            <a:effectLst/>
          </p:spPr>
        </p:pic>
        <p:cxnSp>
          <p:nvCxnSpPr>
            <p:cNvPr id="31" name="Straight Arrow Connector 7"/>
            <p:cNvCxnSpPr>
              <a:stCxn id="59394" idx="3"/>
              <a:endCxn id="33" idx="3"/>
            </p:cNvCxnSpPr>
            <p:nvPr/>
          </p:nvCxnSpPr>
          <p:spPr bwMode="auto">
            <a:xfrm>
              <a:off x="6513500" y="3789637"/>
              <a:ext cx="1460415" cy="2060797"/>
            </a:xfrm>
            <a:prstGeom prst="bentConnector3">
              <a:avLst>
                <a:gd name="adj1" fmla="val 115656"/>
              </a:avLst>
            </a:prstGeom>
            <a:solidFill>
              <a:schemeClr val="accent1"/>
            </a:solidFill>
            <a:ln w="25400" cap="flat" cmpd="sng" algn="ctr">
              <a:solidFill>
                <a:schemeClr val="accent3">
                  <a:lumMod val="85000"/>
                </a:schemeClr>
              </a:solidFill>
              <a:prstDash val="solid"/>
              <a:round/>
              <a:headEnd type="none" w="med" len="med"/>
              <a:tailEnd type="arrow"/>
            </a:ln>
            <a:effectLst/>
          </p:spPr>
        </p:cxnSp>
        <p:pic>
          <p:nvPicPr>
            <p:cNvPr id="62466" name="Picture 2"/>
            <p:cNvPicPr>
              <a:picLocks noChangeAspect="1" noChangeArrowheads="1"/>
            </p:cNvPicPr>
            <p:nvPr/>
          </p:nvPicPr>
          <p:blipFill>
            <a:blip r:embed="rId10" cstate="print">
              <a:duotone>
                <a:schemeClr val="accent3">
                  <a:shade val="45000"/>
                  <a:satMod val="135000"/>
                </a:schemeClr>
                <a:prstClr val="white"/>
              </a:duotone>
            </a:blip>
            <a:srcRect/>
            <a:stretch>
              <a:fillRect/>
            </a:stretch>
          </p:blipFill>
          <p:spPr bwMode="auto">
            <a:xfrm>
              <a:off x="7224146" y="4328772"/>
              <a:ext cx="702706" cy="914400"/>
            </a:xfrm>
            <a:prstGeom prst="rect">
              <a:avLst/>
            </a:prstGeom>
            <a:noFill/>
            <a:ln w="25400" cap="flat" cmpd="sng" algn="ctr">
              <a:noFill/>
              <a:prstDash val="solid"/>
              <a:miter lim="800000"/>
              <a:headEnd/>
              <a:tailEnd/>
            </a:ln>
            <a:effectLst/>
          </p:spPr>
        </p:pic>
        <p:cxnSp>
          <p:nvCxnSpPr>
            <p:cNvPr id="32" name="Straight Arrow Connector 7"/>
            <p:cNvCxnSpPr>
              <a:stCxn id="49154" idx="2"/>
              <a:endCxn id="60418" idx="1"/>
            </p:cNvCxnSpPr>
            <p:nvPr/>
          </p:nvCxnSpPr>
          <p:spPr bwMode="auto">
            <a:xfrm rot="16200000" flipH="1">
              <a:off x="4070283" y="3148294"/>
              <a:ext cx="2351341" cy="925458"/>
            </a:xfrm>
            <a:prstGeom prst="bentConnector2">
              <a:avLst/>
            </a:prstGeom>
            <a:solidFill>
              <a:schemeClr val="accent1"/>
            </a:solidFill>
            <a:ln w="25400" cap="flat" cmpd="sng" algn="ctr">
              <a:solidFill>
                <a:schemeClr val="bg2">
                  <a:lumMod val="40000"/>
                  <a:lumOff val="60000"/>
                </a:schemeClr>
              </a:solidFill>
              <a:prstDash val="solid"/>
              <a:round/>
              <a:headEnd type="none" w="med" len="med"/>
              <a:tailEnd type="arrow"/>
            </a:ln>
            <a:effectLst/>
          </p:spPr>
        </p:cxnSp>
        <p:cxnSp>
          <p:nvCxnSpPr>
            <p:cNvPr id="25" name="Straight Arrow Connector 7"/>
            <p:cNvCxnSpPr>
              <a:stCxn id="60418" idx="3"/>
              <a:endCxn id="62466" idx="1"/>
            </p:cNvCxnSpPr>
            <p:nvPr/>
          </p:nvCxnSpPr>
          <p:spPr bwMode="auto">
            <a:xfrm>
              <a:off x="6423017" y="4786694"/>
              <a:ext cx="801642" cy="1587"/>
            </a:xfrm>
            <a:prstGeom prst="bentConnector3">
              <a:avLst>
                <a:gd name="adj1" fmla="val 50000"/>
              </a:avLst>
            </a:prstGeom>
            <a:solidFill>
              <a:schemeClr val="accent1"/>
            </a:solidFill>
            <a:ln w="25400" cap="flat" cmpd="sng" algn="ctr">
              <a:solidFill>
                <a:schemeClr val="bg2">
                  <a:lumMod val="40000"/>
                  <a:lumOff val="60000"/>
                </a:schemeClr>
              </a:solidFill>
              <a:prstDash val="solid"/>
              <a:round/>
              <a:headEnd type="none" w="med" len="med"/>
              <a:tailEnd type="arrow"/>
            </a:ln>
            <a:effectLst/>
          </p:spPr>
        </p:cxnSp>
        <p:pic>
          <p:nvPicPr>
            <p:cNvPr id="33" name="Picture 3"/>
            <p:cNvPicPr>
              <a:picLocks noChangeAspect="1" noChangeArrowheads="1"/>
            </p:cNvPicPr>
            <p:nvPr/>
          </p:nvPicPr>
          <p:blipFill>
            <a:blip r:embed="rId11" cstate="print">
              <a:duotone>
                <a:schemeClr val="accent3">
                  <a:shade val="45000"/>
                  <a:satMod val="135000"/>
                </a:schemeClr>
                <a:prstClr val="white"/>
              </a:duotone>
            </a:blip>
            <a:srcRect l="31840" b="43081"/>
            <a:stretch>
              <a:fillRect/>
            </a:stretch>
          </p:blipFill>
          <p:spPr bwMode="auto">
            <a:xfrm>
              <a:off x="7277544" y="5393283"/>
              <a:ext cx="696371" cy="914400"/>
            </a:xfrm>
            <a:prstGeom prst="rect">
              <a:avLst/>
            </a:prstGeom>
            <a:noFill/>
            <a:ln w="25400" cap="flat" cmpd="sng" algn="ctr">
              <a:noFill/>
              <a:prstDash val="solid"/>
              <a:miter lim="800000"/>
              <a:headEnd/>
              <a:tailEnd/>
            </a:ln>
            <a:effectLst/>
          </p:spPr>
        </p:pic>
        <p:cxnSp>
          <p:nvCxnSpPr>
            <p:cNvPr id="34" name="Straight Arrow Connector 7"/>
            <p:cNvCxnSpPr>
              <a:stCxn id="33" idx="1"/>
              <a:endCxn id="63490" idx="2"/>
            </p:cNvCxnSpPr>
            <p:nvPr/>
          </p:nvCxnSpPr>
          <p:spPr bwMode="auto">
            <a:xfrm rot="10800000">
              <a:off x="1321087" y="2424239"/>
              <a:ext cx="5955955" cy="3426194"/>
            </a:xfrm>
            <a:prstGeom prst="bentConnector2">
              <a:avLst/>
            </a:prstGeom>
            <a:solidFill>
              <a:schemeClr val="accent1"/>
            </a:solidFill>
            <a:ln w="25400" cap="flat" cmpd="sng" algn="ctr">
              <a:solidFill>
                <a:schemeClr val="accent3">
                  <a:lumMod val="85000"/>
                </a:schemeClr>
              </a:solidFill>
              <a:prstDash val="solid"/>
              <a:round/>
              <a:headEnd type="none" w="med" len="med"/>
              <a:tailEnd type="arrow"/>
            </a:ln>
            <a:effectLst/>
          </p:spPr>
        </p:cxnSp>
        <p:pic>
          <p:nvPicPr>
            <p:cNvPr id="63490" name="Picture 2"/>
            <p:cNvPicPr>
              <a:picLocks noChangeAspect="1" noChangeArrowheads="1"/>
            </p:cNvPicPr>
            <p:nvPr/>
          </p:nvPicPr>
          <p:blipFill>
            <a:blip r:embed="rId12">
              <a:duotone>
                <a:schemeClr val="accent3">
                  <a:shade val="45000"/>
                  <a:satMod val="135000"/>
                </a:schemeClr>
                <a:prstClr val="white"/>
              </a:duotone>
            </a:blip>
            <a:srcRect l="11445" t="56700" r="8958" b="-18"/>
            <a:stretch>
              <a:fillRect/>
            </a:stretch>
          </p:blipFill>
          <p:spPr bwMode="auto">
            <a:xfrm>
              <a:off x="775019" y="1532280"/>
              <a:ext cx="1093532" cy="891548"/>
            </a:xfrm>
            <a:prstGeom prst="rect">
              <a:avLst/>
            </a:prstGeom>
            <a:noFill/>
            <a:ln w="25400" cap="flat" cmpd="sng" algn="ctr">
              <a:noFill/>
              <a:prstDash val="solid"/>
              <a:miter lim="800000"/>
              <a:headEnd/>
              <a:tailEnd/>
            </a:ln>
            <a:effectLst/>
          </p:spPr>
        </p:pic>
      </p:grpSp>
      <p:pic>
        <p:nvPicPr>
          <p:cNvPr id="12293" name="Picture 2"/>
          <p:cNvPicPr>
            <a:picLocks noChangeAspect="1" noChangeArrowheads="1"/>
          </p:cNvPicPr>
          <p:nvPr/>
        </p:nvPicPr>
        <p:blipFill>
          <a:blip r:embed="rId13"/>
          <a:srcRect/>
          <a:stretch>
            <a:fillRect/>
          </a:stretch>
        </p:blipFill>
        <p:spPr bwMode="auto">
          <a:xfrm>
            <a:off x="0" y="4106446"/>
            <a:ext cx="2609850" cy="2543175"/>
          </a:xfrm>
          <a:prstGeom prst="rect">
            <a:avLst/>
          </a:prstGeom>
          <a:noFill/>
          <a:ln w="25400" algn="ctr">
            <a:noFill/>
            <a:miter lim="800000"/>
            <a:headEnd/>
            <a:tailEnd/>
          </a:ln>
        </p:spPr>
      </p:pic>
      <p:sp>
        <p:nvSpPr>
          <p:cNvPr id="45" name="Rectangular Callout 44"/>
          <p:cNvSpPr/>
          <p:nvPr/>
        </p:nvSpPr>
        <p:spPr bwMode="auto">
          <a:xfrm>
            <a:off x="2605088" y="2428875"/>
            <a:ext cx="4100512" cy="1323975"/>
          </a:xfrm>
          <a:prstGeom prst="wedgeRectCallout">
            <a:avLst>
              <a:gd name="adj1" fmla="val -58704"/>
              <a:gd name="adj2" fmla="val 99066"/>
            </a:avLst>
          </a:prstGeom>
          <a:ln>
            <a:headEnd type="none" w="med" len="med"/>
            <a:tailEnd type="none" w="med" len="med"/>
          </a:ln>
        </p:spPr>
        <p:style>
          <a:lnRef idx="1">
            <a:schemeClr val="accent5"/>
          </a:lnRef>
          <a:fillRef idx="2">
            <a:schemeClr val="accent5"/>
          </a:fillRef>
          <a:effectRef idx="1">
            <a:schemeClr val="accent5"/>
          </a:effectRef>
          <a:fontRef idx="minor">
            <a:schemeClr val="dk1"/>
          </a:fontRef>
        </p:style>
        <p:txBody>
          <a:bodyPr anchor="ctr">
            <a:spAutoFit/>
          </a:bodyPr>
          <a:lstStyle/>
          <a:p>
            <a:pPr>
              <a:buFont typeface="Wingdings" pitchFamily="2" charset="2"/>
              <a:buNone/>
              <a:defRPr/>
            </a:pPr>
            <a:r>
              <a:rPr lang="en-US" dirty="0">
                <a:solidFill>
                  <a:schemeClr val="tx1"/>
                </a:solidFill>
              </a:rPr>
              <a:t>Can the Contracts get reviewed and approved quickly? </a:t>
            </a:r>
            <a:r>
              <a:rPr lang="en-US" dirty="0"/>
              <a:t>Are the Bills paid on time? Is it </a:t>
            </a:r>
            <a:r>
              <a:rPr lang="en-US" i="1" dirty="0"/>
              <a:t>ALL</a:t>
            </a:r>
            <a:r>
              <a:rPr lang="en-US" dirty="0"/>
              <a:t> auditable?</a:t>
            </a:r>
            <a:endParaRPr lang="en-US" dirty="0">
              <a:solidFill>
                <a:schemeClr val="tx1"/>
              </a:solidFill>
            </a:endParaRPr>
          </a:p>
        </p:txBody>
      </p:sp>
      <p:sp>
        <p:nvSpPr>
          <p:cNvPr id="12295" name="Rectangle 45"/>
          <p:cNvSpPr>
            <a:spLocks noChangeArrowheads="1"/>
          </p:cNvSpPr>
          <p:nvPr/>
        </p:nvSpPr>
        <p:spPr bwMode="auto">
          <a:xfrm>
            <a:off x="2643174" y="6286520"/>
            <a:ext cx="2276475" cy="307975"/>
          </a:xfrm>
          <a:prstGeom prst="rect">
            <a:avLst/>
          </a:prstGeom>
          <a:noFill/>
          <a:ln w="9525">
            <a:noFill/>
            <a:miter lim="800000"/>
            <a:headEnd/>
            <a:tailEnd/>
          </a:ln>
        </p:spPr>
        <p:txBody>
          <a:bodyPr>
            <a:spAutoFit/>
          </a:bodyPr>
          <a:lstStyle/>
          <a:p>
            <a:pPr>
              <a:buFont typeface="Wingdings" pitchFamily="2" charset="2"/>
              <a:buNone/>
            </a:pPr>
            <a:r>
              <a:rPr lang="en-US" sz="1400" b="1" i="1" dirty="0" err="1">
                <a:solidFill>
                  <a:srgbClr val="0070C0"/>
                </a:solidFill>
              </a:rPr>
              <a:t>Naveen</a:t>
            </a:r>
            <a:r>
              <a:rPr lang="en-US" sz="1400" b="1" i="1" dirty="0">
                <a:solidFill>
                  <a:srgbClr val="0070C0"/>
                </a:solidFill>
              </a:rPr>
              <a:t> – </a:t>
            </a:r>
            <a:r>
              <a:rPr lang="en-US" sz="1100" i="1" dirty="0">
                <a:solidFill>
                  <a:srgbClr val="0070C0"/>
                </a:solidFill>
              </a:rPr>
              <a:t>CFO</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4"/>
          <p:cNvSpPr>
            <a:spLocks noGrp="1"/>
          </p:cNvSpPr>
          <p:nvPr>
            <p:ph type="title"/>
          </p:nvPr>
        </p:nvSpPr>
        <p:spPr/>
        <p:txBody>
          <a:bodyPr/>
          <a:lstStyle/>
          <a:p>
            <a:r>
              <a:rPr lang="en-US" smtClean="0"/>
              <a:t>Stakeholders: ITSM</a:t>
            </a:r>
          </a:p>
        </p:txBody>
      </p:sp>
      <p:grpSp>
        <p:nvGrpSpPr>
          <p:cNvPr id="2" name="Group 43"/>
          <p:cNvGrpSpPr>
            <a:grpSpLocks/>
          </p:cNvGrpSpPr>
          <p:nvPr/>
        </p:nvGrpSpPr>
        <p:grpSpPr bwMode="auto">
          <a:xfrm>
            <a:off x="774700" y="1520825"/>
            <a:ext cx="7199313" cy="4786313"/>
            <a:chOff x="775019" y="1520854"/>
            <a:chExt cx="7198896" cy="4786829"/>
          </a:xfrm>
        </p:grpSpPr>
        <p:pic>
          <p:nvPicPr>
            <p:cNvPr id="4" name="Picture 2"/>
            <p:cNvPicPr>
              <a:picLocks noChangeAspect="1" noChangeArrowheads="1"/>
            </p:cNvPicPr>
            <p:nvPr/>
          </p:nvPicPr>
          <p:blipFill>
            <a:blip r:embed="rId3">
              <a:duotone>
                <a:schemeClr val="accent3">
                  <a:shade val="45000"/>
                  <a:satMod val="135000"/>
                </a:schemeClr>
                <a:prstClr val="white"/>
              </a:duotone>
            </a:blip>
            <a:srcRect b="15625"/>
            <a:stretch>
              <a:fillRect/>
            </a:stretch>
          </p:blipFill>
          <p:spPr bwMode="auto">
            <a:xfrm>
              <a:off x="2890739" y="1520854"/>
              <a:ext cx="711200" cy="914400"/>
            </a:xfrm>
            <a:prstGeom prst="rect">
              <a:avLst/>
            </a:prstGeom>
            <a:noFill/>
            <a:ln w="25400" cap="flat" cmpd="sng" algn="ctr">
              <a:noFill/>
              <a:prstDash val="solid"/>
              <a:miter lim="800000"/>
              <a:headEnd/>
              <a:tailEnd/>
            </a:ln>
            <a:effectLst/>
          </p:spPr>
        </p:pic>
        <p:cxnSp>
          <p:nvCxnSpPr>
            <p:cNvPr id="8" name="Straight Arrow Connector 7"/>
            <p:cNvCxnSpPr>
              <a:stCxn id="63490" idx="3"/>
              <a:endCxn id="4" idx="1"/>
            </p:cNvCxnSpPr>
            <p:nvPr/>
          </p:nvCxnSpPr>
          <p:spPr bwMode="auto">
            <a:xfrm>
              <a:off x="1868744" y="1978103"/>
              <a:ext cx="1022291" cy="1588"/>
            </a:xfrm>
            <a:prstGeom prst="bentConnector3">
              <a:avLst>
                <a:gd name="adj1" fmla="val 50000"/>
              </a:avLst>
            </a:prstGeom>
            <a:solidFill>
              <a:schemeClr val="accent1"/>
            </a:solidFill>
            <a:ln w="25400" cap="flat" cmpd="sng" algn="ctr">
              <a:solidFill>
                <a:schemeClr val="bg2">
                  <a:lumMod val="40000"/>
                  <a:lumOff val="60000"/>
                </a:schemeClr>
              </a:solidFill>
              <a:prstDash val="solid"/>
              <a:round/>
              <a:headEnd type="none" w="med" len="med"/>
              <a:tailEnd type="arrow"/>
            </a:ln>
            <a:effectLst/>
          </p:spPr>
        </p:cxnSp>
        <p:pic>
          <p:nvPicPr>
            <p:cNvPr id="49154" name="Picture 2"/>
            <p:cNvPicPr>
              <a:picLocks noChangeAspect="1" noChangeArrowheads="1"/>
            </p:cNvPicPr>
            <p:nvPr/>
          </p:nvPicPr>
          <p:blipFill>
            <a:blip r:embed="rId4">
              <a:duotone>
                <a:schemeClr val="accent3">
                  <a:shade val="45000"/>
                  <a:satMod val="135000"/>
                </a:schemeClr>
                <a:prstClr val="white"/>
              </a:duotone>
            </a:blip>
            <a:srcRect/>
            <a:stretch>
              <a:fillRect/>
            </a:stretch>
          </p:blipFill>
          <p:spPr bwMode="auto">
            <a:xfrm>
              <a:off x="4427155" y="1520854"/>
              <a:ext cx="711200" cy="914400"/>
            </a:xfrm>
            <a:prstGeom prst="rect">
              <a:avLst/>
            </a:prstGeom>
            <a:noFill/>
            <a:ln w="25400" cap="flat" cmpd="sng" algn="ctr">
              <a:noFill/>
              <a:prstDash val="solid"/>
              <a:miter lim="800000"/>
              <a:headEnd/>
              <a:tailEnd/>
            </a:ln>
            <a:effectLst/>
          </p:spPr>
        </p:pic>
        <p:pic>
          <p:nvPicPr>
            <p:cNvPr id="22" name="Picture 2"/>
            <p:cNvPicPr>
              <a:picLocks noChangeAspect="1" noChangeArrowheads="1"/>
            </p:cNvPicPr>
            <p:nvPr/>
          </p:nvPicPr>
          <p:blipFill>
            <a:blip r:embed="rId5">
              <a:duotone>
                <a:schemeClr val="accent3">
                  <a:shade val="45000"/>
                  <a:satMod val="135000"/>
                </a:schemeClr>
                <a:prstClr val="white"/>
              </a:duotone>
            </a:blip>
            <a:srcRect/>
            <a:stretch>
              <a:fillRect/>
            </a:stretch>
          </p:blipFill>
          <p:spPr bwMode="auto">
            <a:xfrm>
              <a:off x="2824568" y="2985787"/>
              <a:ext cx="843543" cy="1109661"/>
            </a:xfrm>
            <a:prstGeom prst="rect">
              <a:avLst/>
            </a:prstGeom>
            <a:noFill/>
            <a:ln w="25400" cap="flat" cmpd="sng" algn="ctr">
              <a:noFill/>
              <a:prstDash val="solid"/>
              <a:miter lim="800000"/>
              <a:headEnd/>
              <a:tailEnd/>
            </a:ln>
            <a:effectLst/>
          </p:spPr>
        </p:pic>
        <p:cxnSp>
          <p:nvCxnSpPr>
            <p:cNvPr id="24" name="Straight Arrow Connector 7"/>
            <p:cNvCxnSpPr>
              <a:stCxn id="22" idx="0"/>
              <a:endCxn id="4" idx="2"/>
            </p:cNvCxnSpPr>
            <p:nvPr/>
          </p:nvCxnSpPr>
          <p:spPr bwMode="auto">
            <a:xfrm rot="16200000" flipV="1">
              <a:off x="2971152" y="2710814"/>
              <a:ext cx="550922" cy="0"/>
            </a:xfrm>
            <a:prstGeom prst="bentConnector3">
              <a:avLst>
                <a:gd name="adj1" fmla="val 50000"/>
              </a:avLst>
            </a:prstGeom>
            <a:solidFill>
              <a:schemeClr val="accent1"/>
            </a:solidFill>
            <a:ln w="25400" cap="flat" cmpd="sng" algn="ctr">
              <a:solidFill>
                <a:schemeClr val="bg2">
                  <a:lumMod val="40000"/>
                  <a:lumOff val="60000"/>
                </a:schemeClr>
              </a:solidFill>
              <a:prstDash val="solid"/>
              <a:round/>
              <a:headEnd type="none" w="med" len="med"/>
              <a:tailEnd type="arrow"/>
            </a:ln>
            <a:effectLst/>
          </p:spPr>
        </p:cxnSp>
        <p:cxnSp>
          <p:nvCxnSpPr>
            <p:cNvPr id="26" name="Straight Arrow Connector 7"/>
            <p:cNvCxnSpPr>
              <a:stCxn id="4" idx="3"/>
              <a:endCxn id="49154" idx="1"/>
            </p:cNvCxnSpPr>
            <p:nvPr/>
          </p:nvCxnSpPr>
          <p:spPr bwMode="auto">
            <a:xfrm>
              <a:off x="3602193" y="1978103"/>
              <a:ext cx="825452" cy="1588"/>
            </a:xfrm>
            <a:prstGeom prst="bentConnector3">
              <a:avLst>
                <a:gd name="adj1" fmla="val 50000"/>
              </a:avLst>
            </a:prstGeom>
            <a:solidFill>
              <a:schemeClr val="accent1"/>
            </a:solidFill>
            <a:ln w="25400" cap="flat" cmpd="sng" algn="ctr">
              <a:solidFill>
                <a:schemeClr val="bg2">
                  <a:lumMod val="40000"/>
                  <a:lumOff val="60000"/>
                </a:schemeClr>
              </a:solidFill>
              <a:prstDash val="solid"/>
              <a:round/>
              <a:headEnd type="none" w="med" len="med"/>
              <a:tailEnd type="arrow"/>
            </a:ln>
            <a:effectLst/>
          </p:spPr>
        </p:cxnSp>
        <p:pic>
          <p:nvPicPr>
            <p:cNvPr id="53250" name="Picture 2"/>
            <p:cNvPicPr>
              <a:picLocks noChangeAspect="1" noChangeArrowheads="1"/>
            </p:cNvPicPr>
            <p:nvPr/>
          </p:nvPicPr>
          <p:blipFill>
            <a:blip r:embed="rId6">
              <a:duotone>
                <a:schemeClr val="accent3">
                  <a:shade val="45000"/>
                  <a:satMod val="135000"/>
                </a:schemeClr>
                <a:prstClr val="white"/>
              </a:duotone>
            </a:blip>
            <a:srcRect l="15873" t="6918" r="19681"/>
            <a:stretch>
              <a:fillRect/>
            </a:stretch>
          </p:blipFill>
          <p:spPr bwMode="auto">
            <a:xfrm>
              <a:off x="7231570" y="1520854"/>
              <a:ext cx="687859" cy="914400"/>
            </a:xfrm>
            <a:prstGeom prst="rect">
              <a:avLst/>
            </a:prstGeom>
            <a:noFill/>
            <a:ln w="25400" cap="flat" cmpd="sng" algn="ctr">
              <a:noFill/>
              <a:prstDash val="solid"/>
              <a:miter lim="800000"/>
              <a:headEnd/>
              <a:tailEnd/>
            </a:ln>
            <a:effectLst/>
          </p:spPr>
        </p:pic>
        <p:cxnSp>
          <p:nvCxnSpPr>
            <p:cNvPr id="17" name="Straight Arrow Connector 7"/>
            <p:cNvCxnSpPr>
              <a:stCxn id="49154" idx="3"/>
              <a:endCxn id="53250" idx="1"/>
            </p:cNvCxnSpPr>
            <p:nvPr/>
          </p:nvCxnSpPr>
          <p:spPr bwMode="auto">
            <a:xfrm>
              <a:off x="5138804" y="1978103"/>
              <a:ext cx="2092204" cy="1588"/>
            </a:xfrm>
            <a:prstGeom prst="bentConnector3">
              <a:avLst>
                <a:gd name="adj1" fmla="val 50000"/>
              </a:avLst>
            </a:prstGeom>
            <a:solidFill>
              <a:schemeClr val="accent1"/>
            </a:solidFill>
            <a:ln w="25400" cap="flat" cmpd="sng" algn="ctr">
              <a:solidFill>
                <a:schemeClr val="bg2">
                  <a:lumMod val="40000"/>
                  <a:lumOff val="60000"/>
                </a:schemeClr>
              </a:solidFill>
              <a:prstDash val="solid"/>
              <a:round/>
              <a:headEnd type="arrow" w="med" len="med"/>
              <a:tailEnd type="arrow"/>
            </a:ln>
            <a:effectLst/>
          </p:spPr>
        </p:cxnSp>
        <p:pic>
          <p:nvPicPr>
            <p:cNvPr id="28" name="Picture 2"/>
            <p:cNvPicPr>
              <a:picLocks noChangeAspect="1" noChangeArrowheads="1"/>
            </p:cNvPicPr>
            <p:nvPr/>
          </p:nvPicPr>
          <p:blipFill>
            <a:blip r:embed="rId7">
              <a:duotone>
                <a:schemeClr val="accent3">
                  <a:shade val="45000"/>
                  <a:satMod val="135000"/>
                </a:schemeClr>
                <a:prstClr val="white"/>
              </a:duotone>
            </a:blip>
            <a:srcRect/>
            <a:stretch>
              <a:fillRect/>
            </a:stretch>
          </p:blipFill>
          <p:spPr bwMode="auto">
            <a:xfrm>
              <a:off x="5708658" y="2323784"/>
              <a:ext cx="795337" cy="914400"/>
            </a:xfrm>
            <a:prstGeom prst="rect">
              <a:avLst/>
            </a:prstGeom>
            <a:noFill/>
            <a:ln w="25400" cap="flat" cmpd="sng" algn="ctr">
              <a:noFill/>
              <a:prstDash val="solid"/>
              <a:miter lim="800000"/>
              <a:headEnd/>
              <a:tailEnd/>
            </a:ln>
            <a:effectLst/>
          </p:spPr>
        </p:pic>
        <p:cxnSp>
          <p:nvCxnSpPr>
            <p:cNvPr id="19" name="Straight Arrow Connector 7"/>
            <p:cNvCxnSpPr>
              <a:stCxn id="49154" idx="2"/>
              <a:endCxn id="28" idx="1"/>
            </p:cNvCxnSpPr>
            <p:nvPr/>
          </p:nvCxnSpPr>
          <p:spPr bwMode="auto">
            <a:xfrm rot="16200000" flipH="1">
              <a:off x="5072897" y="2145680"/>
              <a:ext cx="346112" cy="925458"/>
            </a:xfrm>
            <a:prstGeom prst="bentConnector2">
              <a:avLst/>
            </a:prstGeom>
            <a:solidFill>
              <a:schemeClr val="accent1"/>
            </a:solidFill>
            <a:ln w="25400" cap="flat" cmpd="sng" algn="ctr">
              <a:solidFill>
                <a:schemeClr val="bg2">
                  <a:lumMod val="40000"/>
                  <a:lumOff val="60000"/>
                </a:schemeClr>
              </a:solidFill>
              <a:prstDash val="solid"/>
              <a:round/>
              <a:headEnd type="none" w="med" len="med"/>
              <a:tailEnd type="arrow"/>
            </a:ln>
            <a:effectLst/>
          </p:spPr>
        </p:cxnSp>
        <p:cxnSp>
          <p:nvCxnSpPr>
            <p:cNvPr id="23" name="Straight Arrow Connector 7"/>
            <p:cNvCxnSpPr>
              <a:stCxn id="28" idx="3"/>
              <a:endCxn id="53250" idx="2"/>
            </p:cNvCxnSpPr>
            <p:nvPr/>
          </p:nvCxnSpPr>
          <p:spPr bwMode="auto">
            <a:xfrm flipV="1">
              <a:off x="6503975" y="2435353"/>
              <a:ext cx="1071500" cy="346112"/>
            </a:xfrm>
            <a:prstGeom prst="bentConnector2">
              <a:avLst/>
            </a:prstGeom>
            <a:solidFill>
              <a:schemeClr val="accent1"/>
            </a:solidFill>
            <a:ln w="25400" cap="flat" cmpd="sng" algn="ctr">
              <a:solidFill>
                <a:schemeClr val="bg2">
                  <a:lumMod val="40000"/>
                  <a:lumOff val="60000"/>
                </a:schemeClr>
              </a:solidFill>
              <a:prstDash val="solid"/>
              <a:round/>
              <a:headEnd type="none" w="med" len="med"/>
              <a:tailEnd type="arrow"/>
            </a:ln>
            <a:effectLst/>
          </p:spPr>
        </p:cxnSp>
        <p:pic>
          <p:nvPicPr>
            <p:cNvPr id="59394" name="Picture 2"/>
            <p:cNvPicPr>
              <a:picLocks noChangeAspect="1" noChangeArrowheads="1"/>
            </p:cNvPicPr>
            <p:nvPr/>
          </p:nvPicPr>
          <p:blipFill>
            <a:blip r:embed="rId8">
              <a:duotone>
                <a:schemeClr val="accent3">
                  <a:shade val="45000"/>
                  <a:satMod val="135000"/>
                </a:schemeClr>
                <a:prstClr val="white"/>
              </a:duotone>
            </a:blip>
            <a:srcRect/>
            <a:stretch>
              <a:fillRect/>
            </a:stretch>
          </p:blipFill>
          <p:spPr bwMode="auto">
            <a:xfrm>
              <a:off x="5693656" y="3332881"/>
              <a:ext cx="820132" cy="914400"/>
            </a:xfrm>
            <a:prstGeom prst="rect">
              <a:avLst/>
            </a:prstGeom>
            <a:noFill/>
            <a:ln w="25400" cap="flat" cmpd="sng" algn="ctr">
              <a:noFill/>
              <a:prstDash val="solid"/>
              <a:miter lim="800000"/>
              <a:headEnd/>
              <a:tailEnd/>
            </a:ln>
            <a:effectLst/>
          </p:spPr>
        </p:pic>
        <p:cxnSp>
          <p:nvCxnSpPr>
            <p:cNvPr id="29" name="Straight Arrow Connector 7"/>
            <p:cNvCxnSpPr>
              <a:stCxn id="49154" idx="2"/>
              <a:endCxn id="59394" idx="1"/>
            </p:cNvCxnSpPr>
            <p:nvPr/>
          </p:nvCxnSpPr>
          <p:spPr bwMode="auto">
            <a:xfrm rot="16200000" flipH="1">
              <a:off x="4561669" y="2656908"/>
              <a:ext cx="1354284" cy="911172"/>
            </a:xfrm>
            <a:prstGeom prst="bentConnector2">
              <a:avLst/>
            </a:prstGeom>
            <a:solidFill>
              <a:schemeClr val="accent1"/>
            </a:solidFill>
            <a:ln w="25400" cap="flat" cmpd="sng" algn="ctr">
              <a:solidFill>
                <a:schemeClr val="bg2">
                  <a:lumMod val="40000"/>
                  <a:lumOff val="60000"/>
                </a:schemeClr>
              </a:solidFill>
              <a:prstDash val="solid"/>
              <a:round/>
              <a:headEnd type="none" w="med" len="med"/>
              <a:tailEnd type="arrow"/>
            </a:ln>
            <a:effectLst/>
          </p:spPr>
        </p:cxnSp>
        <p:pic>
          <p:nvPicPr>
            <p:cNvPr id="60418" name="Picture 2"/>
            <p:cNvPicPr>
              <a:picLocks noChangeAspect="1" noChangeArrowheads="1"/>
            </p:cNvPicPr>
            <p:nvPr/>
          </p:nvPicPr>
          <p:blipFill>
            <a:blip r:embed="rId9" cstate="print">
              <a:duotone>
                <a:schemeClr val="accent3">
                  <a:shade val="45000"/>
                  <a:satMod val="135000"/>
                </a:schemeClr>
                <a:prstClr val="white"/>
              </a:duotone>
            </a:blip>
            <a:srcRect l="15703" r="7010"/>
            <a:stretch>
              <a:fillRect/>
            </a:stretch>
          </p:blipFill>
          <p:spPr bwMode="auto">
            <a:xfrm>
              <a:off x="5708043" y="4328772"/>
              <a:ext cx="714914" cy="914400"/>
            </a:xfrm>
            <a:prstGeom prst="rect">
              <a:avLst/>
            </a:prstGeom>
            <a:noFill/>
            <a:ln w="25400" cap="flat" cmpd="sng" algn="ctr">
              <a:noFill/>
              <a:prstDash val="solid"/>
              <a:miter lim="800000"/>
              <a:headEnd/>
              <a:tailEnd/>
            </a:ln>
            <a:effectLst/>
          </p:spPr>
        </p:pic>
        <p:cxnSp>
          <p:nvCxnSpPr>
            <p:cNvPr id="31" name="Straight Arrow Connector 7"/>
            <p:cNvCxnSpPr>
              <a:stCxn id="59394" idx="3"/>
              <a:endCxn id="33" idx="3"/>
            </p:cNvCxnSpPr>
            <p:nvPr/>
          </p:nvCxnSpPr>
          <p:spPr bwMode="auto">
            <a:xfrm>
              <a:off x="6513500" y="3789637"/>
              <a:ext cx="1460415" cy="2060797"/>
            </a:xfrm>
            <a:prstGeom prst="bentConnector3">
              <a:avLst>
                <a:gd name="adj1" fmla="val 115656"/>
              </a:avLst>
            </a:prstGeom>
            <a:solidFill>
              <a:schemeClr val="accent1"/>
            </a:solidFill>
            <a:ln w="25400" cap="flat" cmpd="sng" algn="ctr">
              <a:solidFill>
                <a:schemeClr val="accent3">
                  <a:lumMod val="85000"/>
                </a:schemeClr>
              </a:solidFill>
              <a:prstDash val="solid"/>
              <a:round/>
              <a:headEnd type="none" w="med" len="med"/>
              <a:tailEnd type="arrow"/>
            </a:ln>
            <a:effectLst/>
          </p:spPr>
        </p:cxnSp>
        <p:pic>
          <p:nvPicPr>
            <p:cNvPr id="62466" name="Picture 2"/>
            <p:cNvPicPr>
              <a:picLocks noChangeAspect="1" noChangeArrowheads="1"/>
            </p:cNvPicPr>
            <p:nvPr/>
          </p:nvPicPr>
          <p:blipFill>
            <a:blip r:embed="rId10" cstate="print">
              <a:duotone>
                <a:schemeClr val="accent3">
                  <a:shade val="45000"/>
                  <a:satMod val="135000"/>
                </a:schemeClr>
                <a:prstClr val="white"/>
              </a:duotone>
            </a:blip>
            <a:srcRect/>
            <a:stretch>
              <a:fillRect/>
            </a:stretch>
          </p:blipFill>
          <p:spPr bwMode="auto">
            <a:xfrm>
              <a:off x="7224146" y="4328772"/>
              <a:ext cx="702706" cy="914400"/>
            </a:xfrm>
            <a:prstGeom prst="rect">
              <a:avLst/>
            </a:prstGeom>
            <a:noFill/>
            <a:ln w="25400" cap="flat" cmpd="sng" algn="ctr">
              <a:noFill/>
              <a:prstDash val="solid"/>
              <a:miter lim="800000"/>
              <a:headEnd/>
              <a:tailEnd/>
            </a:ln>
            <a:effectLst/>
          </p:spPr>
        </p:pic>
        <p:cxnSp>
          <p:nvCxnSpPr>
            <p:cNvPr id="32" name="Straight Arrow Connector 7"/>
            <p:cNvCxnSpPr>
              <a:stCxn id="49154" idx="2"/>
              <a:endCxn id="60418" idx="1"/>
            </p:cNvCxnSpPr>
            <p:nvPr/>
          </p:nvCxnSpPr>
          <p:spPr bwMode="auto">
            <a:xfrm rot="16200000" flipH="1">
              <a:off x="4070283" y="3148294"/>
              <a:ext cx="2351341" cy="925458"/>
            </a:xfrm>
            <a:prstGeom prst="bentConnector2">
              <a:avLst/>
            </a:prstGeom>
            <a:solidFill>
              <a:schemeClr val="accent1"/>
            </a:solidFill>
            <a:ln w="25400" cap="flat" cmpd="sng" algn="ctr">
              <a:solidFill>
                <a:schemeClr val="bg2">
                  <a:lumMod val="40000"/>
                  <a:lumOff val="60000"/>
                </a:schemeClr>
              </a:solidFill>
              <a:prstDash val="solid"/>
              <a:round/>
              <a:headEnd type="none" w="med" len="med"/>
              <a:tailEnd type="arrow"/>
            </a:ln>
            <a:effectLst/>
          </p:spPr>
        </p:cxnSp>
        <p:cxnSp>
          <p:nvCxnSpPr>
            <p:cNvPr id="25" name="Straight Arrow Connector 7"/>
            <p:cNvCxnSpPr>
              <a:stCxn id="60418" idx="3"/>
              <a:endCxn id="62466" idx="1"/>
            </p:cNvCxnSpPr>
            <p:nvPr/>
          </p:nvCxnSpPr>
          <p:spPr bwMode="auto">
            <a:xfrm>
              <a:off x="6423017" y="4786694"/>
              <a:ext cx="801642" cy="1587"/>
            </a:xfrm>
            <a:prstGeom prst="bentConnector3">
              <a:avLst>
                <a:gd name="adj1" fmla="val 50000"/>
              </a:avLst>
            </a:prstGeom>
            <a:solidFill>
              <a:schemeClr val="accent1"/>
            </a:solidFill>
            <a:ln w="25400" cap="flat" cmpd="sng" algn="ctr">
              <a:solidFill>
                <a:schemeClr val="bg2">
                  <a:lumMod val="40000"/>
                  <a:lumOff val="60000"/>
                </a:schemeClr>
              </a:solidFill>
              <a:prstDash val="solid"/>
              <a:round/>
              <a:headEnd type="none" w="med" len="med"/>
              <a:tailEnd type="arrow"/>
            </a:ln>
            <a:effectLst/>
          </p:spPr>
        </p:cxnSp>
        <p:pic>
          <p:nvPicPr>
            <p:cNvPr id="33" name="Picture 3"/>
            <p:cNvPicPr>
              <a:picLocks noChangeAspect="1" noChangeArrowheads="1"/>
            </p:cNvPicPr>
            <p:nvPr/>
          </p:nvPicPr>
          <p:blipFill>
            <a:blip r:embed="rId11">
              <a:duotone>
                <a:schemeClr val="accent3">
                  <a:shade val="45000"/>
                  <a:satMod val="135000"/>
                </a:schemeClr>
                <a:prstClr val="white"/>
              </a:duotone>
            </a:blip>
            <a:srcRect l="31840" b="43081"/>
            <a:stretch>
              <a:fillRect/>
            </a:stretch>
          </p:blipFill>
          <p:spPr bwMode="auto">
            <a:xfrm>
              <a:off x="7277544" y="5393283"/>
              <a:ext cx="696371" cy="914400"/>
            </a:xfrm>
            <a:prstGeom prst="rect">
              <a:avLst/>
            </a:prstGeom>
            <a:noFill/>
            <a:ln w="25400" cap="flat" cmpd="sng" algn="ctr">
              <a:noFill/>
              <a:prstDash val="solid"/>
              <a:miter lim="800000"/>
              <a:headEnd/>
              <a:tailEnd/>
            </a:ln>
            <a:effectLst/>
          </p:spPr>
        </p:pic>
        <p:cxnSp>
          <p:nvCxnSpPr>
            <p:cNvPr id="34" name="Straight Arrow Connector 7"/>
            <p:cNvCxnSpPr>
              <a:stCxn id="33" idx="1"/>
              <a:endCxn id="63490" idx="2"/>
            </p:cNvCxnSpPr>
            <p:nvPr/>
          </p:nvCxnSpPr>
          <p:spPr bwMode="auto">
            <a:xfrm rot="10800000">
              <a:off x="1321087" y="2424239"/>
              <a:ext cx="5955955" cy="3426194"/>
            </a:xfrm>
            <a:prstGeom prst="bentConnector2">
              <a:avLst/>
            </a:prstGeom>
            <a:solidFill>
              <a:schemeClr val="accent1"/>
            </a:solidFill>
            <a:ln w="25400" cap="flat" cmpd="sng" algn="ctr">
              <a:solidFill>
                <a:schemeClr val="accent3">
                  <a:lumMod val="85000"/>
                </a:schemeClr>
              </a:solidFill>
              <a:prstDash val="solid"/>
              <a:round/>
              <a:headEnd type="none" w="med" len="med"/>
              <a:tailEnd type="arrow"/>
            </a:ln>
            <a:effectLst/>
          </p:spPr>
        </p:cxnSp>
        <p:pic>
          <p:nvPicPr>
            <p:cNvPr id="63490" name="Picture 2"/>
            <p:cNvPicPr>
              <a:picLocks noChangeAspect="1" noChangeArrowheads="1"/>
            </p:cNvPicPr>
            <p:nvPr/>
          </p:nvPicPr>
          <p:blipFill>
            <a:blip r:embed="rId12">
              <a:duotone>
                <a:schemeClr val="accent3">
                  <a:shade val="45000"/>
                  <a:satMod val="135000"/>
                </a:schemeClr>
                <a:prstClr val="white"/>
              </a:duotone>
            </a:blip>
            <a:srcRect l="11445" t="56700" r="8958" b="-18"/>
            <a:stretch>
              <a:fillRect/>
            </a:stretch>
          </p:blipFill>
          <p:spPr bwMode="auto">
            <a:xfrm>
              <a:off x="775019" y="1532280"/>
              <a:ext cx="1093532" cy="891548"/>
            </a:xfrm>
            <a:prstGeom prst="rect">
              <a:avLst/>
            </a:prstGeom>
            <a:noFill/>
            <a:ln w="25400" cap="flat" cmpd="sng" algn="ctr">
              <a:noFill/>
              <a:prstDash val="solid"/>
              <a:miter lim="800000"/>
              <a:headEnd/>
              <a:tailEnd/>
            </a:ln>
            <a:effectLst/>
          </p:spPr>
        </p:pic>
      </p:grpSp>
      <p:sp>
        <p:nvSpPr>
          <p:cNvPr id="45" name="Rectangular Callout 44"/>
          <p:cNvSpPr/>
          <p:nvPr/>
        </p:nvSpPr>
        <p:spPr bwMode="auto">
          <a:xfrm>
            <a:off x="2743200" y="2716213"/>
            <a:ext cx="4100513" cy="1323975"/>
          </a:xfrm>
          <a:prstGeom prst="wedgeRectCallout">
            <a:avLst>
              <a:gd name="adj1" fmla="val -59125"/>
              <a:gd name="adj2" fmla="val 93540"/>
            </a:avLst>
          </a:prstGeom>
          <a:ln>
            <a:headEnd type="none" w="med" len="med"/>
            <a:tailEnd type="none" w="med" len="med"/>
          </a:ln>
        </p:spPr>
        <p:style>
          <a:lnRef idx="1">
            <a:schemeClr val="accent5"/>
          </a:lnRef>
          <a:fillRef idx="2">
            <a:schemeClr val="accent5"/>
          </a:fillRef>
          <a:effectRef idx="1">
            <a:schemeClr val="accent5"/>
          </a:effectRef>
          <a:fontRef idx="minor">
            <a:schemeClr val="dk1"/>
          </a:fontRef>
        </p:style>
        <p:txBody>
          <a:bodyPr anchor="ctr">
            <a:spAutoFit/>
          </a:bodyPr>
          <a:lstStyle/>
          <a:p>
            <a:pPr>
              <a:buFont typeface="Wingdings" pitchFamily="2" charset="2"/>
              <a:buNone/>
              <a:defRPr/>
            </a:pPr>
            <a:r>
              <a:rPr lang="en-US" dirty="0">
                <a:solidFill>
                  <a:schemeClr val="tx1"/>
                </a:solidFill>
              </a:rPr>
              <a:t>Is it going to save us some money? Will everyone work with the same systems? Will we finally get rid of these silos?</a:t>
            </a:r>
          </a:p>
        </p:txBody>
      </p:sp>
      <p:sp>
        <p:nvSpPr>
          <p:cNvPr id="13318" name="Rectangle 45"/>
          <p:cNvSpPr>
            <a:spLocks noChangeArrowheads="1"/>
          </p:cNvSpPr>
          <p:nvPr/>
        </p:nvSpPr>
        <p:spPr bwMode="auto">
          <a:xfrm>
            <a:off x="2357422" y="6215082"/>
            <a:ext cx="2276475" cy="307975"/>
          </a:xfrm>
          <a:prstGeom prst="rect">
            <a:avLst/>
          </a:prstGeom>
          <a:noFill/>
          <a:ln w="9525">
            <a:noFill/>
            <a:miter lim="800000"/>
            <a:headEnd/>
            <a:tailEnd/>
          </a:ln>
        </p:spPr>
        <p:txBody>
          <a:bodyPr>
            <a:spAutoFit/>
          </a:bodyPr>
          <a:lstStyle/>
          <a:p>
            <a:pPr>
              <a:buFont typeface="Wingdings" pitchFamily="2" charset="2"/>
              <a:buNone/>
            </a:pPr>
            <a:r>
              <a:rPr lang="en-US" sz="1400" b="1" i="1" dirty="0">
                <a:solidFill>
                  <a:srgbClr val="0070C0"/>
                </a:solidFill>
              </a:rPr>
              <a:t>Ted – </a:t>
            </a:r>
            <a:r>
              <a:rPr lang="en-US" sz="1100" i="1" dirty="0">
                <a:solidFill>
                  <a:srgbClr val="0070C0"/>
                </a:solidFill>
              </a:rPr>
              <a:t>CIO</a:t>
            </a:r>
          </a:p>
        </p:txBody>
      </p:sp>
      <p:pic>
        <p:nvPicPr>
          <p:cNvPr id="13319" name="Picture 3"/>
          <p:cNvPicPr>
            <a:picLocks noChangeAspect="1" noChangeArrowheads="1"/>
          </p:cNvPicPr>
          <p:nvPr/>
        </p:nvPicPr>
        <p:blipFill>
          <a:blip r:embed="rId13"/>
          <a:srcRect/>
          <a:stretch>
            <a:fillRect/>
          </a:stretch>
        </p:blipFill>
        <p:spPr bwMode="auto">
          <a:xfrm>
            <a:off x="25878" y="4346638"/>
            <a:ext cx="2382837" cy="2282825"/>
          </a:xfrm>
          <a:prstGeom prst="rect">
            <a:avLst/>
          </a:prstGeom>
          <a:noFill/>
          <a:ln w="25400" algn="ctr">
            <a:noFill/>
            <a:miter lim="800000"/>
            <a:headEnd/>
            <a:tailEnd/>
          </a:ln>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4"/>
          <p:cNvSpPr>
            <a:spLocks noGrp="1"/>
          </p:cNvSpPr>
          <p:nvPr>
            <p:ph type="title"/>
          </p:nvPr>
        </p:nvSpPr>
        <p:spPr/>
        <p:txBody>
          <a:bodyPr/>
          <a:lstStyle/>
          <a:p>
            <a:r>
              <a:rPr lang="en-US" smtClean="0"/>
              <a:t>Stakeholders: Legal</a:t>
            </a:r>
          </a:p>
        </p:txBody>
      </p:sp>
      <p:grpSp>
        <p:nvGrpSpPr>
          <p:cNvPr id="2" name="Group 43"/>
          <p:cNvGrpSpPr>
            <a:grpSpLocks/>
          </p:cNvGrpSpPr>
          <p:nvPr/>
        </p:nvGrpSpPr>
        <p:grpSpPr bwMode="auto">
          <a:xfrm>
            <a:off x="774700" y="1520825"/>
            <a:ext cx="7199313" cy="4786313"/>
            <a:chOff x="775019" y="1520854"/>
            <a:chExt cx="7198896" cy="4786829"/>
          </a:xfrm>
        </p:grpSpPr>
        <p:pic>
          <p:nvPicPr>
            <p:cNvPr id="4" name="Picture 2"/>
            <p:cNvPicPr>
              <a:picLocks noChangeAspect="1" noChangeArrowheads="1"/>
            </p:cNvPicPr>
            <p:nvPr/>
          </p:nvPicPr>
          <p:blipFill>
            <a:blip r:embed="rId3">
              <a:duotone>
                <a:schemeClr val="accent3">
                  <a:shade val="45000"/>
                  <a:satMod val="135000"/>
                </a:schemeClr>
                <a:prstClr val="white"/>
              </a:duotone>
            </a:blip>
            <a:srcRect b="15625"/>
            <a:stretch>
              <a:fillRect/>
            </a:stretch>
          </p:blipFill>
          <p:spPr bwMode="auto">
            <a:xfrm>
              <a:off x="2890739" y="1520854"/>
              <a:ext cx="711200" cy="914400"/>
            </a:xfrm>
            <a:prstGeom prst="rect">
              <a:avLst/>
            </a:prstGeom>
            <a:noFill/>
            <a:ln w="25400" cap="flat" cmpd="sng" algn="ctr">
              <a:noFill/>
              <a:prstDash val="solid"/>
              <a:miter lim="800000"/>
              <a:headEnd/>
              <a:tailEnd/>
            </a:ln>
            <a:effectLst/>
          </p:spPr>
        </p:pic>
        <p:cxnSp>
          <p:nvCxnSpPr>
            <p:cNvPr id="8" name="Straight Arrow Connector 7"/>
            <p:cNvCxnSpPr>
              <a:stCxn id="63490" idx="3"/>
              <a:endCxn id="4" idx="1"/>
            </p:cNvCxnSpPr>
            <p:nvPr/>
          </p:nvCxnSpPr>
          <p:spPr bwMode="auto">
            <a:xfrm>
              <a:off x="1868744" y="1978103"/>
              <a:ext cx="1022291" cy="1588"/>
            </a:xfrm>
            <a:prstGeom prst="bentConnector3">
              <a:avLst>
                <a:gd name="adj1" fmla="val 50000"/>
              </a:avLst>
            </a:prstGeom>
            <a:solidFill>
              <a:schemeClr val="accent1"/>
            </a:solidFill>
            <a:ln w="25400" cap="flat" cmpd="sng" algn="ctr">
              <a:solidFill>
                <a:schemeClr val="bg2">
                  <a:lumMod val="40000"/>
                  <a:lumOff val="60000"/>
                </a:schemeClr>
              </a:solidFill>
              <a:prstDash val="solid"/>
              <a:round/>
              <a:headEnd type="none" w="med" len="med"/>
              <a:tailEnd type="arrow"/>
            </a:ln>
            <a:effectLst/>
          </p:spPr>
        </p:cxnSp>
        <p:pic>
          <p:nvPicPr>
            <p:cNvPr id="49154" name="Picture 2"/>
            <p:cNvPicPr>
              <a:picLocks noChangeAspect="1" noChangeArrowheads="1"/>
            </p:cNvPicPr>
            <p:nvPr/>
          </p:nvPicPr>
          <p:blipFill>
            <a:blip r:embed="rId4">
              <a:duotone>
                <a:schemeClr val="accent3">
                  <a:shade val="45000"/>
                  <a:satMod val="135000"/>
                </a:schemeClr>
                <a:prstClr val="white"/>
              </a:duotone>
            </a:blip>
            <a:srcRect/>
            <a:stretch>
              <a:fillRect/>
            </a:stretch>
          </p:blipFill>
          <p:spPr bwMode="auto">
            <a:xfrm>
              <a:off x="4427155" y="1520854"/>
              <a:ext cx="711200" cy="914400"/>
            </a:xfrm>
            <a:prstGeom prst="rect">
              <a:avLst/>
            </a:prstGeom>
            <a:noFill/>
            <a:ln w="25400" cap="flat" cmpd="sng" algn="ctr">
              <a:noFill/>
              <a:prstDash val="solid"/>
              <a:miter lim="800000"/>
              <a:headEnd/>
              <a:tailEnd/>
            </a:ln>
            <a:effectLst/>
          </p:spPr>
        </p:pic>
        <p:pic>
          <p:nvPicPr>
            <p:cNvPr id="22" name="Picture 2"/>
            <p:cNvPicPr>
              <a:picLocks noChangeAspect="1" noChangeArrowheads="1"/>
            </p:cNvPicPr>
            <p:nvPr/>
          </p:nvPicPr>
          <p:blipFill>
            <a:blip r:embed="rId5">
              <a:duotone>
                <a:schemeClr val="accent3">
                  <a:shade val="45000"/>
                  <a:satMod val="135000"/>
                </a:schemeClr>
                <a:prstClr val="white"/>
              </a:duotone>
            </a:blip>
            <a:srcRect/>
            <a:stretch>
              <a:fillRect/>
            </a:stretch>
          </p:blipFill>
          <p:spPr bwMode="auto">
            <a:xfrm>
              <a:off x="2824568" y="2985787"/>
              <a:ext cx="843543" cy="1109661"/>
            </a:xfrm>
            <a:prstGeom prst="rect">
              <a:avLst/>
            </a:prstGeom>
            <a:noFill/>
            <a:ln w="25400" cap="flat" cmpd="sng" algn="ctr">
              <a:noFill/>
              <a:prstDash val="solid"/>
              <a:miter lim="800000"/>
              <a:headEnd/>
              <a:tailEnd/>
            </a:ln>
            <a:effectLst/>
          </p:spPr>
        </p:pic>
        <p:cxnSp>
          <p:nvCxnSpPr>
            <p:cNvPr id="24" name="Straight Arrow Connector 7"/>
            <p:cNvCxnSpPr>
              <a:stCxn id="22" idx="0"/>
              <a:endCxn id="4" idx="2"/>
            </p:cNvCxnSpPr>
            <p:nvPr/>
          </p:nvCxnSpPr>
          <p:spPr bwMode="auto">
            <a:xfrm rot="16200000" flipV="1">
              <a:off x="2971152" y="2710814"/>
              <a:ext cx="550922" cy="0"/>
            </a:xfrm>
            <a:prstGeom prst="bentConnector3">
              <a:avLst>
                <a:gd name="adj1" fmla="val 50000"/>
              </a:avLst>
            </a:prstGeom>
            <a:solidFill>
              <a:schemeClr val="accent1"/>
            </a:solidFill>
            <a:ln w="25400" cap="flat" cmpd="sng" algn="ctr">
              <a:solidFill>
                <a:schemeClr val="bg2">
                  <a:lumMod val="40000"/>
                  <a:lumOff val="60000"/>
                </a:schemeClr>
              </a:solidFill>
              <a:prstDash val="solid"/>
              <a:round/>
              <a:headEnd type="none" w="med" len="med"/>
              <a:tailEnd type="arrow"/>
            </a:ln>
            <a:effectLst/>
          </p:spPr>
        </p:cxnSp>
        <p:cxnSp>
          <p:nvCxnSpPr>
            <p:cNvPr id="26" name="Straight Arrow Connector 7"/>
            <p:cNvCxnSpPr>
              <a:stCxn id="4" idx="3"/>
              <a:endCxn id="49154" idx="1"/>
            </p:cNvCxnSpPr>
            <p:nvPr/>
          </p:nvCxnSpPr>
          <p:spPr bwMode="auto">
            <a:xfrm>
              <a:off x="3602193" y="1978103"/>
              <a:ext cx="825452" cy="1588"/>
            </a:xfrm>
            <a:prstGeom prst="bentConnector3">
              <a:avLst>
                <a:gd name="adj1" fmla="val 50000"/>
              </a:avLst>
            </a:prstGeom>
            <a:solidFill>
              <a:schemeClr val="accent1"/>
            </a:solidFill>
            <a:ln w="25400" cap="flat" cmpd="sng" algn="ctr">
              <a:solidFill>
                <a:schemeClr val="bg2">
                  <a:lumMod val="40000"/>
                  <a:lumOff val="60000"/>
                </a:schemeClr>
              </a:solidFill>
              <a:prstDash val="solid"/>
              <a:round/>
              <a:headEnd type="none" w="med" len="med"/>
              <a:tailEnd type="arrow"/>
            </a:ln>
            <a:effectLst/>
          </p:spPr>
        </p:cxnSp>
        <p:pic>
          <p:nvPicPr>
            <p:cNvPr id="53250" name="Picture 2"/>
            <p:cNvPicPr>
              <a:picLocks noChangeAspect="1" noChangeArrowheads="1"/>
            </p:cNvPicPr>
            <p:nvPr/>
          </p:nvPicPr>
          <p:blipFill>
            <a:blip r:embed="rId6">
              <a:duotone>
                <a:schemeClr val="accent3">
                  <a:shade val="45000"/>
                  <a:satMod val="135000"/>
                </a:schemeClr>
                <a:prstClr val="white"/>
              </a:duotone>
            </a:blip>
            <a:srcRect l="15873" t="6918" r="19681"/>
            <a:stretch>
              <a:fillRect/>
            </a:stretch>
          </p:blipFill>
          <p:spPr bwMode="auto">
            <a:xfrm>
              <a:off x="7231570" y="1520854"/>
              <a:ext cx="687859" cy="914400"/>
            </a:xfrm>
            <a:prstGeom prst="rect">
              <a:avLst/>
            </a:prstGeom>
            <a:noFill/>
            <a:ln w="25400" cap="flat" cmpd="sng" algn="ctr">
              <a:noFill/>
              <a:prstDash val="solid"/>
              <a:miter lim="800000"/>
              <a:headEnd/>
              <a:tailEnd/>
            </a:ln>
            <a:effectLst/>
          </p:spPr>
        </p:pic>
        <p:cxnSp>
          <p:nvCxnSpPr>
            <p:cNvPr id="17" name="Straight Arrow Connector 7"/>
            <p:cNvCxnSpPr>
              <a:stCxn id="49154" idx="3"/>
              <a:endCxn id="53250" idx="1"/>
            </p:cNvCxnSpPr>
            <p:nvPr/>
          </p:nvCxnSpPr>
          <p:spPr bwMode="auto">
            <a:xfrm>
              <a:off x="5138804" y="1978103"/>
              <a:ext cx="2092204" cy="1588"/>
            </a:xfrm>
            <a:prstGeom prst="bentConnector3">
              <a:avLst>
                <a:gd name="adj1" fmla="val 50000"/>
              </a:avLst>
            </a:prstGeom>
            <a:solidFill>
              <a:schemeClr val="accent1"/>
            </a:solidFill>
            <a:ln w="25400" cap="flat" cmpd="sng" algn="ctr">
              <a:solidFill>
                <a:schemeClr val="bg2">
                  <a:lumMod val="40000"/>
                  <a:lumOff val="60000"/>
                </a:schemeClr>
              </a:solidFill>
              <a:prstDash val="solid"/>
              <a:round/>
              <a:headEnd type="arrow" w="med" len="med"/>
              <a:tailEnd type="arrow"/>
            </a:ln>
            <a:effectLst/>
          </p:spPr>
        </p:cxnSp>
        <p:pic>
          <p:nvPicPr>
            <p:cNvPr id="28" name="Picture 2"/>
            <p:cNvPicPr>
              <a:picLocks noChangeAspect="1" noChangeArrowheads="1"/>
            </p:cNvPicPr>
            <p:nvPr/>
          </p:nvPicPr>
          <p:blipFill>
            <a:blip r:embed="rId7">
              <a:duotone>
                <a:schemeClr val="accent3">
                  <a:shade val="45000"/>
                  <a:satMod val="135000"/>
                </a:schemeClr>
                <a:prstClr val="white"/>
              </a:duotone>
            </a:blip>
            <a:srcRect/>
            <a:stretch>
              <a:fillRect/>
            </a:stretch>
          </p:blipFill>
          <p:spPr bwMode="auto">
            <a:xfrm>
              <a:off x="5708658" y="2323784"/>
              <a:ext cx="795337" cy="914400"/>
            </a:xfrm>
            <a:prstGeom prst="rect">
              <a:avLst/>
            </a:prstGeom>
            <a:noFill/>
            <a:ln w="25400" cap="flat" cmpd="sng" algn="ctr">
              <a:noFill/>
              <a:prstDash val="solid"/>
              <a:miter lim="800000"/>
              <a:headEnd/>
              <a:tailEnd/>
            </a:ln>
            <a:effectLst/>
          </p:spPr>
        </p:pic>
        <p:cxnSp>
          <p:nvCxnSpPr>
            <p:cNvPr id="19" name="Straight Arrow Connector 7"/>
            <p:cNvCxnSpPr>
              <a:stCxn id="49154" idx="2"/>
              <a:endCxn id="28" idx="1"/>
            </p:cNvCxnSpPr>
            <p:nvPr/>
          </p:nvCxnSpPr>
          <p:spPr bwMode="auto">
            <a:xfrm rot="16200000" flipH="1">
              <a:off x="5072897" y="2145680"/>
              <a:ext cx="346112" cy="925458"/>
            </a:xfrm>
            <a:prstGeom prst="bentConnector2">
              <a:avLst/>
            </a:prstGeom>
            <a:solidFill>
              <a:schemeClr val="accent1"/>
            </a:solidFill>
            <a:ln w="25400" cap="flat" cmpd="sng" algn="ctr">
              <a:solidFill>
                <a:schemeClr val="bg2">
                  <a:lumMod val="40000"/>
                  <a:lumOff val="60000"/>
                </a:schemeClr>
              </a:solidFill>
              <a:prstDash val="solid"/>
              <a:round/>
              <a:headEnd type="none" w="med" len="med"/>
              <a:tailEnd type="arrow"/>
            </a:ln>
            <a:effectLst/>
          </p:spPr>
        </p:cxnSp>
        <p:cxnSp>
          <p:nvCxnSpPr>
            <p:cNvPr id="23" name="Straight Arrow Connector 7"/>
            <p:cNvCxnSpPr>
              <a:stCxn id="28" idx="3"/>
              <a:endCxn id="53250" idx="2"/>
            </p:cNvCxnSpPr>
            <p:nvPr/>
          </p:nvCxnSpPr>
          <p:spPr bwMode="auto">
            <a:xfrm flipV="1">
              <a:off x="6503975" y="2435353"/>
              <a:ext cx="1071500" cy="346112"/>
            </a:xfrm>
            <a:prstGeom prst="bentConnector2">
              <a:avLst/>
            </a:prstGeom>
            <a:solidFill>
              <a:schemeClr val="accent1"/>
            </a:solidFill>
            <a:ln w="25400" cap="flat" cmpd="sng" algn="ctr">
              <a:solidFill>
                <a:schemeClr val="bg2">
                  <a:lumMod val="40000"/>
                  <a:lumOff val="60000"/>
                </a:schemeClr>
              </a:solidFill>
              <a:prstDash val="solid"/>
              <a:round/>
              <a:headEnd type="none" w="med" len="med"/>
              <a:tailEnd type="arrow"/>
            </a:ln>
            <a:effectLst/>
          </p:spPr>
        </p:cxnSp>
        <p:pic>
          <p:nvPicPr>
            <p:cNvPr id="59394" name="Picture 2"/>
            <p:cNvPicPr>
              <a:picLocks noChangeAspect="1" noChangeArrowheads="1"/>
            </p:cNvPicPr>
            <p:nvPr/>
          </p:nvPicPr>
          <p:blipFill>
            <a:blip r:embed="rId8">
              <a:duotone>
                <a:schemeClr val="accent3">
                  <a:shade val="45000"/>
                  <a:satMod val="135000"/>
                </a:schemeClr>
                <a:prstClr val="white"/>
              </a:duotone>
            </a:blip>
            <a:srcRect/>
            <a:stretch>
              <a:fillRect/>
            </a:stretch>
          </p:blipFill>
          <p:spPr bwMode="auto">
            <a:xfrm>
              <a:off x="5693656" y="3332881"/>
              <a:ext cx="820132" cy="914400"/>
            </a:xfrm>
            <a:prstGeom prst="rect">
              <a:avLst/>
            </a:prstGeom>
            <a:noFill/>
            <a:ln w="25400" cap="flat" cmpd="sng" algn="ctr">
              <a:noFill/>
              <a:prstDash val="solid"/>
              <a:miter lim="800000"/>
              <a:headEnd/>
              <a:tailEnd/>
            </a:ln>
            <a:effectLst/>
          </p:spPr>
        </p:pic>
        <p:cxnSp>
          <p:nvCxnSpPr>
            <p:cNvPr id="29" name="Straight Arrow Connector 7"/>
            <p:cNvCxnSpPr>
              <a:stCxn id="49154" idx="2"/>
              <a:endCxn id="59394" idx="1"/>
            </p:cNvCxnSpPr>
            <p:nvPr/>
          </p:nvCxnSpPr>
          <p:spPr bwMode="auto">
            <a:xfrm rot="16200000" flipH="1">
              <a:off x="4561669" y="2656908"/>
              <a:ext cx="1354284" cy="911172"/>
            </a:xfrm>
            <a:prstGeom prst="bentConnector2">
              <a:avLst/>
            </a:prstGeom>
            <a:solidFill>
              <a:schemeClr val="accent1"/>
            </a:solidFill>
            <a:ln w="25400" cap="flat" cmpd="sng" algn="ctr">
              <a:solidFill>
                <a:schemeClr val="bg2">
                  <a:lumMod val="40000"/>
                  <a:lumOff val="60000"/>
                </a:schemeClr>
              </a:solidFill>
              <a:prstDash val="solid"/>
              <a:round/>
              <a:headEnd type="none" w="med" len="med"/>
              <a:tailEnd type="arrow"/>
            </a:ln>
            <a:effectLst/>
          </p:spPr>
        </p:cxnSp>
        <p:pic>
          <p:nvPicPr>
            <p:cNvPr id="60418" name="Picture 2"/>
            <p:cNvPicPr>
              <a:picLocks noChangeAspect="1" noChangeArrowheads="1"/>
            </p:cNvPicPr>
            <p:nvPr/>
          </p:nvPicPr>
          <p:blipFill>
            <a:blip r:embed="rId9" cstate="print">
              <a:duotone>
                <a:schemeClr val="accent3">
                  <a:shade val="45000"/>
                  <a:satMod val="135000"/>
                </a:schemeClr>
                <a:prstClr val="white"/>
              </a:duotone>
            </a:blip>
            <a:srcRect l="15703" r="7010"/>
            <a:stretch>
              <a:fillRect/>
            </a:stretch>
          </p:blipFill>
          <p:spPr bwMode="auto">
            <a:xfrm>
              <a:off x="5708043" y="4328772"/>
              <a:ext cx="714914" cy="914400"/>
            </a:xfrm>
            <a:prstGeom prst="rect">
              <a:avLst/>
            </a:prstGeom>
            <a:noFill/>
            <a:ln w="25400" cap="flat" cmpd="sng" algn="ctr">
              <a:noFill/>
              <a:prstDash val="solid"/>
              <a:miter lim="800000"/>
              <a:headEnd/>
              <a:tailEnd/>
            </a:ln>
            <a:effectLst/>
          </p:spPr>
        </p:pic>
        <p:cxnSp>
          <p:nvCxnSpPr>
            <p:cNvPr id="31" name="Straight Arrow Connector 7"/>
            <p:cNvCxnSpPr>
              <a:stCxn id="59394" idx="3"/>
              <a:endCxn id="33" idx="3"/>
            </p:cNvCxnSpPr>
            <p:nvPr/>
          </p:nvCxnSpPr>
          <p:spPr bwMode="auto">
            <a:xfrm>
              <a:off x="6513500" y="3789637"/>
              <a:ext cx="1460415" cy="2060797"/>
            </a:xfrm>
            <a:prstGeom prst="bentConnector3">
              <a:avLst>
                <a:gd name="adj1" fmla="val 115656"/>
              </a:avLst>
            </a:prstGeom>
            <a:solidFill>
              <a:schemeClr val="accent1"/>
            </a:solidFill>
            <a:ln w="25400" cap="flat" cmpd="sng" algn="ctr">
              <a:solidFill>
                <a:schemeClr val="accent3">
                  <a:lumMod val="85000"/>
                </a:schemeClr>
              </a:solidFill>
              <a:prstDash val="solid"/>
              <a:round/>
              <a:headEnd type="none" w="med" len="med"/>
              <a:tailEnd type="arrow"/>
            </a:ln>
            <a:effectLst/>
          </p:spPr>
        </p:cxnSp>
        <p:pic>
          <p:nvPicPr>
            <p:cNvPr id="62466" name="Picture 2"/>
            <p:cNvPicPr>
              <a:picLocks noChangeAspect="1" noChangeArrowheads="1"/>
            </p:cNvPicPr>
            <p:nvPr/>
          </p:nvPicPr>
          <p:blipFill>
            <a:blip r:embed="rId10" cstate="print">
              <a:duotone>
                <a:schemeClr val="accent3">
                  <a:shade val="45000"/>
                  <a:satMod val="135000"/>
                </a:schemeClr>
                <a:prstClr val="white"/>
              </a:duotone>
            </a:blip>
            <a:srcRect/>
            <a:stretch>
              <a:fillRect/>
            </a:stretch>
          </p:blipFill>
          <p:spPr bwMode="auto">
            <a:xfrm>
              <a:off x="7224146" y="4328772"/>
              <a:ext cx="702706" cy="914400"/>
            </a:xfrm>
            <a:prstGeom prst="rect">
              <a:avLst/>
            </a:prstGeom>
            <a:noFill/>
            <a:ln w="25400" cap="flat" cmpd="sng" algn="ctr">
              <a:noFill/>
              <a:prstDash val="solid"/>
              <a:miter lim="800000"/>
              <a:headEnd/>
              <a:tailEnd/>
            </a:ln>
            <a:effectLst/>
          </p:spPr>
        </p:pic>
        <p:cxnSp>
          <p:nvCxnSpPr>
            <p:cNvPr id="32" name="Straight Arrow Connector 7"/>
            <p:cNvCxnSpPr>
              <a:stCxn id="49154" idx="2"/>
              <a:endCxn id="60418" idx="1"/>
            </p:cNvCxnSpPr>
            <p:nvPr/>
          </p:nvCxnSpPr>
          <p:spPr bwMode="auto">
            <a:xfrm rot="16200000" flipH="1">
              <a:off x="4070283" y="3148294"/>
              <a:ext cx="2351341" cy="925458"/>
            </a:xfrm>
            <a:prstGeom prst="bentConnector2">
              <a:avLst/>
            </a:prstGeom>
            <a:solidFill>
              <a:schemeClr val="accent1"/>
            </a:solidFill>
            <a:ln w="25400" cap="flat" cmpd="sng" algn="ctr">
              <a:solidFill>
                <a:schemeClr val="bg2">
                  <a:lumMod val="40000"/>
                  <a:lumOff val="60000"/>
                </a:schemeClr>
              </a:solidFill>
              <a:prstDash val="solid"/>
              <a:round/>
              <a:headEnd type="none" w="med" len="med"/>
              <a:tailEnd type="arrow"/>
            </a:ln>
            <a:effectLst/>
          </p:spPr>
        </p:cxnSp>
        <p:cxnSp>
          <p:nvCxnSpPr>
            <p:cNvPr id="25" name="Straight Arrow Connector 7"/>
            <p:cNvCxnSpPr>
              <a:stCxn id="60418" idx="3"/>
              <a:endCxn id="62466" idx="1"/>
            </p:cNvCxnSpPr>
            <p:nvPr/>
          </p:nvCxnSpPr>
          <p:spPr bwMode="auto">
            <a:xfrm>
              <a:off x="6423017" y="4786694"/>
              <a:ext cx="801642" cy="1587"/>
            </a:xfrm>
            <a:prstGeom prst="bentConnector3">
              <a:avLst>
                <a:gd name="adj1" fmla="val 50000"/>
              </a:avLst>
            </a:prstGeom>
            <a:solidFill>
              <a:schemeClr val="accent1"/>
            </a:solidFill>
            <a:ln w="25400" cap="flat" cmpd="sng" algn="ctr">
              <a:solidFill>
                <a:schemeClr val="bg2">
                  <a:lumMod val="40000"/>
                  <a:lumOff val="60000"/>
                </a:schemeClr>
              </a:solidFill>
              <a:prstDash val="solid"/>
              <a:round/>
              <a:headEnd type="none" w="med" len="med"/>
              <a:tailEnd type="arrow"/>
            </a:ln>
            <a:effectLst/>
          </p:spPr>
        </p:cxnSp>
        <p:pic>
          <p:nvPicPr>
            <p:cNvPr id="33" name="Picture 3"/>
            <p:cNvPicPr>
              <a:picLocks noChangeAspect="1" noChangeArrowheads="1"/>
            </p:cNvPicPr>
            <p:nvPr/>
          </p:nvPicPr>
          <p:blipFill>
            <a:blip r:embed="rId11">
              <a:duotone>
                <a:schemeClr val="accent3">
                  <a:shade val="45000"/>
                  <a:satMod val="135000"/>
                </a:schemeClr>
                <a:prstClr val="white"/>
              </a:duotone>
            </a:blip>
            <a:srcRect l="31840" b="43081"/>
            <a:stretch>
              <a:fillRect/>
            </a:stretch>
          </p:blipFill>
          <p:spPr bwMode="auto">
            <a:xfrm>
              <a:off x="7277544" y="5393283"/>
              <a:ext cx="696371" cy="914400"/>
            </a:xfrm>
            <a:prstGeom prst="rect">
              <a:avLst/>
            </a:prstGeom>
            <a:noFill/>
            <a:ln w="25400" cap="flat" cmpd="sng" algn="ctr">
              <a:noFill/>
              <a:prstDash val="solid"/>
              <a:miter lim="800000"/>
              <a:headEnd/>
              <a:tailEnd/>
            </a:ln>
            <a:effectLst/>
          </p:spPr>
        </p:pic>
        <p:cxnSp>
          <p:nvCxnSpPr>
            <p:cNvPr id="34" name="Straight Arrow Connector 7"/>
            <p:cNvCxnSpPr>
              <a:stCxn id="33" idx="1"/>
              <a:endCxn id="63490" idx="2"/>
            </p:cNvCxnSpPr>
            <p:nvPr/>
          </p:nvCxnSpPr>
          <p:spPr bwMode="auto">
            <a:xfrm rot="10800000">
              <a:off x="1321087" y="2424239"/>
              <a:ext cx="5955955" cy="3426194"/>
            </a:xfrm>
            <a:prstGeom prst="bentConnector2">
              <a:avLst/>
            </a:prstGeom>
            <a:solidFill>
              <a:schemeClr val="accent1"/>
            </a:solidFill>
            <a:ln w="25400" cap="flat" cmpd="sng" algn="ctr">
              <a:solidFill>
                <a:schemeClr val="accent3">
                  <a:lumMod val="85000"/>
                </a:schemeClr>
              </a:solidFill>
              <a:prstDash val="solid"/>
              <a:round/>
              <a:headEnd type="none" w="med" len="med"/>
              <a:tailEnd type="arrow"/>
            </a:ln>
            <a:effectLst/>
          </p:spPr>
        </p:cxnSp>
        <p:pic>
          <p:nvPicPr>
            <p:cNvPr id="63490" name="Picture 2"/>
            <p:cNvPicPr>
              <a:picLocks noChangeAspect="1" noChangeArrowheads="1"/>
            </p:cNvPicPr>
            <p:nvPr/>
          </p:nvPicPr>
          <p:blipFill>
            <a:blip r:embed="rId12">
              <a:duotone>
                <a:schemeClr val="accent3">
                  <a:shade val="45000"/>
                  <a:satMod val="135000"/>
                </a:schemeClr>
                <a:prstClr val="white"/>
              </a:duotone>
            </a:blip>
            <a:srcRect l="11445" t="56700" r="8958" b="-18"/>
            <a:stretch>
              <a:fillRect/>
            </a:stretch>
          </p:blipFill>
          <p:spPr bwMode="auto">
            <a:xfrm>
              <a:off x="775019" y="1532280"/>
              <a:ext cx="1093532" cy="891548"/>
            </a:xfrm>
            <a:prstGeom prst="rect">
              <a:avLst/>
            </a:prstGeom>
            <a:noFill/>
            <a:ln w="25400" cap="flat" cmpd="sng" algn="ctr">
              <a:noFill/>
              <a:prstDash val="solid"/>
              <a:miter lim="800000"/>
              <a:headEnd/>
              <a:tailEnd/>
            </a:ln>
            <a:effectLst/>
          </p:spPr>
        </p:pic>
      </p:grpSp>
      <p:sp>
        <p:nvSpPr>
          <p:cNvPr id="45" name="Rectangular Callout 44"/>
          <p:cNvSpPr/>
          <p:nvPr/>
        </p:nvSpPr>
        <p:spPr bwMode="auto">
          <a:xfrm>
            <a:off x="3176588" y="2706688"/>
            <a:ext cx="4102100" cy="1016000"/>
          </a:xfrm>
          <a:prstGeom prst="wedgeRectCallout">
            <a:avLst>
              <a:gd name="adj1" fmla="val -66270"/>
              <a:gd name="adj2" fmla="val 114966"/>
            </a:avLst>
          </a:prstGeom>
          <a:ln>
            <a:headEnd type="none" w="med" len="med"/>
            <a:tailEnd type="none" w="med" len="med"/>
          </a:ln>
        </p:spPr>
        <p:style>
          <a:lnRef idx="1">
            <a:schemeClr val="accent5"/>
          </a:lnRef>
          <a:fillRef idx="2">
            <a:schemeClr val="accent5"/>
          </a:fillRef>
          <a:effectRef idx="1">
            <a:schemeClr val="accent5"/>
          </a:effectRef>
          <a:fontRef idx="minor">
            <a:schemeClr val="dk1"/>
          </a:fontRef>
        </p:style>
        <p:txBody>
          <a:bodyPr anchor="ctr">
            <a:spAutoFit/>
          </a:bodyPr>
          <a:lstStyle/>
          <a:p>
            <a:pPr>
              <a:buFont typeface="Wingdings" pitchFamily="2" charset="2"/>
              <a:buNone/>
              <a:defRPr/>
            </a:pPr>
            <a:r>
              <a:rPr lang="en-US" dirty="0">
                <a:solidFill>
                  <a:schemeClr val="tx1"/>
                </a:solidFill>
              </a:rPr>
              <a:t>Will we know where the email is? Will we be compliant? Will it help us manage our risks?</a:t>
            </a:r>
          </a:p>
        </p:txBody>
      </p:sp>
      <p:sp>
        <p:nvSpPr>
          <p:cNvPr id="14342" name="Rectangle 45"/>
          <p:cNvSpPr>
            <a:spLocks noChangeArrowheads="1"/>
          </p:cNvSpPr>
          <p:nvPr/>
        </p:nvSpPr>
        <p:spPr bwMode="auto">
          <a:xfrm>
            <a:off x="1928794" y="6146800"/>
            <a:ext cx="2276475" cy="307975"/>
          </a:xfrm>
          <a:prstGeom prst="rect">
            <a:avLst/>
          </a:prstGeom>
          <a:noFill/>
          <a:ln w="9525">
            <a:noFill/>
            <a:miter lim="800000"/>
            <a:headEnd/>
            <a:tailEnd/>
          </a:ln>
        </p:spPr>
        <p:txBody>
          <a:bodyPr>
            <a:spAutoFit/>
          </a:bodyPr>
          <a:lstStyle/>
          <a:p>
            <a:pPr algn="ctr">
              <a:buFont typeface="Wingdings" pitchFamily="2" charset="2"/>
              <a:buNone/>
            </a:pPr>
            <a:r>
              <a:rPr lang="en-US" sz="1400" b="1" i="1" dirty="0">
                <a:solidFill>
                  <a:srgbClr val="0070C0"/>
                </a:solidFill>
              </a:rPr>
              <a:t>Chris – </a:t>
            </a:r>
            <a:r>
              <a:rPr lang="en-US" sz="1100" i="1" dirty="0">
                <a:solidFill>
                  <a:srgbClr val="0070C0"/>
                </a:solidFill>
              </a:rPr>
              <a:t>General Counsel</a:t>
            </a:r>
          </a:p>
        </p:txBody>
      </p:sp>
      <p:pic>
        <p:nvPicPr>
          <p:cNvPr id="14343" name="Picture 2" descr="Chris---General-Counsel--cr"/>
          <p:cNvPicPr>
            <a:picLocks noChangeAspect="1" noChangeArrowheads="1"/>
          </p:cNvPicPr>
          <p:nvPr/>
        </p:nvPicPr>
        <p:blipFill>
          <a:blip r:embed="rId13"/>
          <a:srcRect l="21037" b="28735"/>
          <a:stretch>
            <a:fillRect/>
          </a:stretch>
        </p:blipFill>
        <p:spPr bwMode="auto">
          <a:xfrm>
            <a:off x="51756" y="3889702"/>
            <a:ext cx="2198687" cy="272891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3" name="Rectangle 2"/>
          <p:cNvSpPr>
            <a:spLocks noGrp="1" noChangeArrowheads="1"/>
          </p:cNvSpPr>
          <p:nvPr>
            <p:ph type="title" idx="4294967295"/>
          </p:nvPr>
        </p:nvSpPr>
        <p:spPr/>
        <p:txBody>
          <a:bodyPr>
            <a:noAutofit/>
          </a:bodyPr>
          <a:lstStyle/>
          <a:p>
            <a:pPr eaLnBrk="1" hangingPunct="1"/>
            <a:r>
              <a:rPr lang="en-US" sz="3200" dirty="0" smtClean="0"/>
              <a:t>Content &amp; Process Flows Across the Enterprise </a:t>
            </a:r>
          </a:p>
        </p:txBody>
      </p:sp>
      <p:grpSp>
        <p:nvGrpSpPr>
          <p:cNvPr id="7" name="Group 3"/>
          <p:cNvGrpSpPr>
            <a:grpSpLocks/>
          </p:cNvGrpSpPr>
          <p:nvPr/>
        </p:nvGrpSpPr>
        <p:grpSpPr bwMode="auto">
          <a:xfrm>
            <a:off x="723900" y="2514600"/>
            <a:ext cx="1143000" cy="2825750"/>
            <a:chOff x="456" y="1584"/>
            <a:chExt cx="720" cy="1780"/>
          </a:xfrm>
        </p:grpSpPr>
        <p:sp>
          <p:nvSpPr>
            <p:cNvPr id="15428" name="Straight Connector 874538"/>
            <p:cNvSpPr>
              <a:spLocks noChangeShapeType="1"/>
            </p:cNvSpPr>
            <p:nvPr/>
          </p:nvSpPr>
          <p:spPr bwMode="auto">
            <a:xfrm>
              <a:off x="816" y="1584"/>
              <a:ext cx="0" cy="1536"/>
            </a:xfrm>
            <a:prstGeom prst="line">
              <a:avLst/>
            </a:prstGeom>
            <a:noFill/>
            <a:ln w="25400">
              <a:solidFill>
                <a:schemeClr val="bg2"/>
              </a:solidFill>
              <a:round/>
              <a:headEnd/>
              <a:tailEnd/>
            </a:ln>
          </p:spPr>
          <p:txBody>
            <a:bodyPr wrap="none" anchor="ctr">
              <a:spAutoFit/>
            </a:bodyPr>
            <a:lstStyle/>
            <a:p>
              <a:endParaRPr lang="nl-NL"/>
            </a:p>
          </p:txBody>
        </p:sp>
        <p:sp>
          <p:nvSpPr>
            <p:cNvPr id="874512" name="Rectangle 874511"/>
            <p:cNvSpPr>
              <a:spLocks noChangeArrowheads="1"/>
            </p:cNvSpPr>
            <p:nvPr/>
          </p:nvSpPr>
          <p:spPr bwMode="auto">
            <a:xfrm>
              <a:off x="456" y="1773"/>
              <a:ext cx="720" cy="247"/>
            </a:xfrm>
            <a:prstGeom prst="rect">
              <a:avLst/>
            </a:prstGeom>
            <a:gradFill rotWithShape="1">
              <a:gsLst>
                <a:gs pos="0">
                  <a:schemeClr val="accent2">
                    <a:lumMod val="60000"/>
                    <a:lumOff val="40000"/>
                  </a:schemeClr>
                </a:gs>
                <a:gs pos="100000">
                  <a:srgbClr val="FFFFFF"/>
                </a:gs>
              </a:gsLst>
              <a:lin ang="5400000" scaled="1"/>
            </a:gradFill>
            <a:ln w="25400">
              <a:solidFill>
                <a:schemeClr val="bg2"/>
              </a:solidFill>
              <a:miter lim="800000"/>
              <a:headEnd/>
              <a:tailEnd/>
            </a:ln>
            <a:effectLst>
              <a:outerShdw blurRad="63500" dist="53882" dir="2700000" algn="ctr" rotWithShape="0">
                <a:srgbClr val="DCDCDC">
                  <a:alpha val="74997"/>
                </a:srgbClr>
              </a:outerShdw>
            </a:effectLst>
          </p:spPr>
          <p:txBody>
            <a:bodyPr anchor="ctr">
              <a:spAutoFit/>
            </a:bodyPr>
            <a:lstStyle/>
            <a:p>
              <a:pPr>
                <a:spcBef>
                  <a:spcPct val="0"/>
                </a:spcBef>
                <a:defRPr/>
              </a:pPr>
              <a:endParaRPr lang="en-GB" sz="1800" b="1">
                <a:solidFill>
                  <a:srgbClr val="000000"/>
                </a:solidFill>
                <a:latin typeface="Arial" charset="0"/>
                <a:ea typeface="ＭＳ Ｐゴシック" pitchFamily="34" charset="-128"/>
              </a:endParaRPr>
            </a:p>
          </p:txBody>
        </p:sp>
        <p:sp>
          <p:nvSpPr>
            <p:cNvPr id="874513" name="Rectangle 874512"/>
            <p:cNvSpPr>
              <a:spLocks noChangeArrowheads="1"/>
            </p:cNvSpPr>
            <p:nvPr/>
          </p:nvSpPr>
          <p:spPr bwMode="auto">
            <a:xfrm>
              <a:off x="456" y="2109"/>
              <a:ext cx="720" cy="247"/>
            </a:xfrm>
            <a:prstGeom prst="rect">
              <a:avLst/>
            </a:prstGeom>
            <a:gradFill rotWithShape="1">
              <a:gsLst>
                <a:gs pos="0">
                  <a:srgbClr val="DCDCDC"/>
                </a:gs>
                <a:gs pos="100000">
                  <a:srgbClr val="FFFFFF"/>
                </a:gs>
              </a:gsLst>
              <a:lin ang="5400000" scaled="1"/>
            </a:gradFill>
            <a:ln w="25400">
              <a:solidFill>
                <a:schemeClr val="bg2"/>
              </a:solidFill>
              <a:miter lim="800000"/>
              <a:headEnd/>
              <a:tailEnd/>
            </a:ln>
            <a:effectLst>
              <a:outerShdw blurRad="63500" dist="53882" dir="2700000" algn="ctr" rotWithShape="0">
                <a:srgbClr val="DCDCDC">
                  <a:alpha val="74997"/>
                </a:srgbClr>
              </a:outerShdw>
            </a:effectLst>
          </p:spPr>
          <p:txBody>
            <a:bodyPr anchor="ctr">
              <a:spAutoFit/>
            </a:bodyPr>
            <a:lstStyle/>
            <a:p>
              <a:pPr>
                <a:spcBef>
                  <a:spcPct val="0"/>
                </a:spcBef>
                <a:defRPr/>
              </a:pPr>
              <a:endParaRPr lang="en-GB" sz="1800" b="1">
                <a:solidFill>
                  <a:srgbClr val="000000"/>
                </a:solidFill>
                <a:latin typeface="Arial" charset="0"/>
                <a:ea typeface="ＭＳ Ｐゴシック" pitchFamily="34" charset="-128"/>
              </a:endParaRPr>
            </a:p>
          </p:txBody>
        </p:sp>
        <p:sp>
          <p:nvSpPr>
            <p:cNvPr id="874514" name="Rectangle 874513"/>
            <p:cNvSpPr>
              <a:spLocks noChangeArrowheads="1"/>
            </p:cNvSpPr>
            <p:nvPr/>
          </p:nvSpPr>
          <p:spPr bwMode="auto">
            <a:xfrm>
              <a:off x="456" y="2445"/>
              <a:ext cx="720" cy="247"/>
            </a:xfrm>
            <a:prstGeom prst="rect">
              <a:avLst/>
            </a:prstGeom>
            <a:gradFill rotWithShape="1">
              <a:gsLst>
                <a:gs pos="0">
                  <a:srgbClr val="DCDCDC"/>
                </a:gs>
                <a:gs pos="100000">
                  <a:srgbClr val="FFFFFF"/>
                </a:gs>
              </a:gsLst>
              <a:lin ang="5400000" scaled="1"/>
            </a:gradFill>
            <a:ln w="25400">
              <a:solidFill>
                <a:schemeClr val="bg2"/>
              </a:solidFill>
              <a:miter lim="800000"/>
              <a:headEnd/>
              <a:tailEnd/>
            </a:ln>
            <a:effectLst>
              <a:outerShdw blurRad="63500" dist="53882" dir="2700000" algn="ctr" rotWithShape="0">
                <a:srgbClr val="DCDCDC">
                  <a:alpha val="74997"/>
                </a:srgbClr>
              </a:outerShdw>
            </a:effectLst>
          </p:spPr>
          <p:txBody>
            <a:bodyPr anchor="ctr">
              <a:spAutoFit/>
            </a:bodyPr>
            <a:lstStyle/>
            <a:p>
              <a:pPr>
                <a:spcBef>
                  <a:spcPct val="0"/>
                </a:spcBef>
                <a:defRPr/>
              </a:pPr>
              <a:endParaRPr lang="en-GB" sz="1800" b="1">
                <a:solidFill>
                  <a:srgbClr val="000000"/>
                </a:solidFill>
                <a:latin typeface="Arial" charset="0"/>
                <a:ea typeface="ＭＳ Ｐゴシック" pitchFamily="34" charset="-128"/>
              </a:endParaRPr>
            </a:p>
          </p:txBody>
        </p:sp>
        <p:sp>
          <p:nvSpPr>
            <p:cNvPr id="874515" name="Rectangle 874514"/>
            <p:cNvSpPr>
              <a:spLocks noChangeArrowheads="1"/>
            </p:cNvSpPr>
            <p:nvPr/>
          </p:nvSpPr>
          <p:spPr bwMode="auto">
            <a:xfrm>
              <a:off x="456" y="2781"/>
              <a:ext cx="720" cy="247"/>
            </a:xfrm>
            <a:prstGeom prst="rect">
              <a:avLst/>
            </a:prstGeom>
            <a:gradFill rotWithShape="1">
              <a:gsLst>
                <a:gs pos="0">
                  <a:srgbClr val="DCDCDC"/>
                </a:gs>
                <a:gs pos="100000">
                  <a:srgbClr val="FFFFFF"/>
                </a:gs>
              </a:gsLst>
              <a:lin ang="5400000" scaled="1"/>
            </a:gradFill>
            <a:ln w="25400">
              <a:solidFill>
                <a:schemeClr val="bg2"/>
              </a:solidFill>
              <a:miter lim="800000"/>
              <a:headEnd/>
              <a:tailEnd/>
            </a:ln>
            <a:effectLst>
              <a:outerShdw blurRad="63500" dist="53882" dir="2700000" algn="ctr" rotWithShape="0">
                <a:srgbClr val="DCDCDC">
                  <a:alpha val="74997"/>
                </a:srgbClr>
              </a:outerShdw>
            </a:effectLst>
          </p:spPr>
          <p:txBody>
            <a:bodyPr anchor="ctr">
              <a:spAutoFit/>
            </a:bodyPr>
            <a:lstStyle/>
            <a:p>
              <a:pPr>
                <a:spcBef>
                  <a:spcPct val="0"/>
                </a:spcBef>
                <a:defRPr/>
              </a:pPr>
              <a:endParaRPr lang="en-GB" sz="1800" b="1">
                <a:solidFill>
                  <a:srgbClr val="000000"/>
                </a:solidFill>
                <a:latin typeface="Arial" charset="0"/>
                <a:ea typeface="ＭＳ Ｐゴシック" pitchFamily="34" charset="-128"/>
              </a:endParaRPr>
            </a:p>
          </p:txBody>
        </p:sp>
        <p:sp>
          <p:nvSpPr>
            <p:cNvPr id="874516" name="Rectangle 874515"/>
            <p:cNvSpPr>
              <a:spLocks noChangeArrowheads="1"/>
            </p:cNvSpPr>
            <p:nvPr/>
          </p:nvSpPr>
          <p:spPr bwMode="auto">
            <a:xfrm>
              <a:off x="456" y="3117"/>
              <a:ext cx="720" cy="247"/>
            </a:xfrm>
            <a:prstGeom prst="rect">
              <a:avLst/>
            </a:prstGeom>
            <a:gradFill rotWithShape="1">
              <a:gsLst>
                <a:gs pos="0">
                  <a:srgbClr val="DCDCDC"/>
                </a:gs>
                <a:gs pos="100000">
                  <a:srgbClr val="FFFFFF"/>
                </a:gs>
              </a:gsLst>
              <a:lin ang="5400000" scaled="1"/>
            </a:gradFill>
            <a:ln w="25400">
              <a:solidFill>
                <a:schemeClr val="bg2"/>
              </a:solidFill>
              <a:miter lim="800000"/>
              <a:headEnd/>
              <a:tailEnd/>
            </a:ln>
            <a:effectLst>
              <a:outerShdw blurRad="63500" dist="53882" dir="2700000" algn="ctr" rotWithShape="0">
                <a:srgbClr val="DCDCDC">
                  <a:alpha val="74997"/>
                </a:srgbClr>
              </a:outerShdw>
            </a:effectLst>
          </p:spPr>
          <p:txBody>
            <a:bodyPr anchor="ctr">
              <a:spAutoFit/>
            </a:bodyPr>
            <a:lstStyle/>
            <a:p>
              <a:pPr>
                <a:spcBef>
                  <a:spcPct val="0"/>
                </a:spcBef>
                <a:defRPr/>
              </a:pPr>
              <a:endParaRPr lang="en-GB" sz="1800" b="1">
                <a:solidFill>
                  <a:srgbClr val="000000"/>
                </a:solidFill>
                <a:latin typeface="Arial" charset="0"/>
                <a:ea typeface="ＭＳ Ｐゴシック" pitchFamily="34" charset="-128"/>
              </a:endParaRPr>
            </a:p>
          </p:txBody>
        </p:sp>
      </p:grpSp>
      <p:grpSp>
        <p:nvGrpSpPr>
          <p:cNvPr id="8" name="Group 10"/>
          <p:cNvGrpSpPr>
            <a:grpSpLocks/>
          </p:cNvGrpSpPr>
          <p:nvPr/>
        </p:nvGrpSpPr>
        <p:grpSpPr bwMode="auto">
          <a:xfrm>
            <a:off x="7505700" y="2514600"/>
            <a:ext cx="1143000" cy="1758950"/>
            <a:chOff x="4728" y="1584"/>
            <a:chExt cx="720" cy="1108"/>
          </a:xfrm>
        </p:grpSpPr>
        <p:sp>
          <p:nvSpPr>
            <p:cNvPr id="15424" name="Straight Connector 874560"/>
            <p:cNvSpPr>
              <a:spLocks noChangeShapeType="1"/>
            </p:cNvSpPr>
            <p:nvPr/>
          </p:nvSpPr>
          <p:spPr bwMode="auto">
            <a:xfrm>
              <a:off x="5088" y="1584"/>
              <a:ext cx="0" cy="984"/>
            </a:xfrm>
            <a:prstGeom prst="line">
              <a:avLst/>
            </a:prstGeom>
            <a:noFill/>
            <a:ln w="25400">
              <a:solidFill>
                <a:schemeClr val="bg2"/>
              </a:solidFill>
              <a:round/>
              <a:headEnd/>
              <a:tailEnd/>
            </a:ln>
          </p:spPr>
          <p:txBody>
            <a:bodyPr anchor="ctr">
              <a:spAutoFit/>
            </a:bodyPr>
            <a:lstStyle/>
            <a:p>
              <a:endParaRPr lang="nl-NL"/>
            </a:p>
          </p:txBody>
        </p:sp>
        <p:sp>
          <p:nvSpPr>
            <p:cNvPr id="874520" name="Rectangle 874519"/>
            <p:cNvSpPr>
              <a:spLocks noChangeArrowheads="1"/>
            </p:cNvSpPr>
            <p:nvPr/>
          </p:nvSpPr>
          <p:spPr bwMode="auto">
            <a:xfrm>
              <a:off x="4728" y="1773"/>
              <a:ext cx="720" cy="247"/>
            </a:xfrm>
            <a:prstGeom prst="rect">
              <a:avLst/>
            </a:prstGeom>
            <a:gradFill rotWithShape="1">
              <a:gsLst>
                <a:gs pos="0">
                  <a:schemeClr val="accent2">
                    <a:lumMod val="60000"/>
                    <a:lumOff val="40000"/>
                  </a:schemeClr>
                </a:gs>
                <a:gs pos="100000">
                  <a:srgbClr val="FFFFFF"/>
                </a:gs>
              </a:gsLst>
              <a:lin ang="5400000" scaled="1"/>
            </a:gradFill>
            <a:ln w="25400">
              <a:solidFill>
                <a:schemeClr val="bg2"/>
              </a:solidFill>
              <a:miter lim="800000"/>
              <a:headEnd/>
              <a:tailEnd/>
            </a:ln>
            <a:effectLst>
              <a:outerShdw blurRad="63500" dist="53882" dir="2700000" algn="ctr" rotWithShape="0">
                <a:srgbClr val="DCDCDC">
                  <a:alpha val="74997"/>
                </a:srgbClr>
              </a:outerShdw>
            </a:effectLst>
          </p:spPr>
          <p:txBody>
            <a:bodyPr anchor="ctr">
              <a:spAutoFit/>
            </a:bodyPr>
            <a:lstStyle/>
            <a:p>
              <a:pPr>
                <a:spcBef>
                  <a:spcPct val="0"/>
                </a:spcBef>
                <a:defRPr/>
              </a:pPr>
              <a:endParaRPr lang="en-GB" sz="1800" b="1">
                <a:solidFill>
                  <a:srgbClr val="000000"/>
                </a:solidFill>
                <a:latin typeface="Arial" charset="0"/>
                <a:ea typeface="ＭＳ Ｐゴシック" pitchFamily="34" charset="-128"/>
              </a:endParaRPr>
            </a:p>
          </p:txBody>
        </p:sp>
        <p:sp>
          <p:nvSpPr>
            <p:cNvPr id="874521" name="Rectangle 874520"/>
            <p:cNvSpPr>
              <a:spLocks noChangeArrowheads="1"/>
            </p:cNvSpPr>
            <p:nvPr/>
          </p:nvSpPr>
          <p:spPr bwMode="auto">
            <a:xfrm>
              <a:off x="4728" y="2109"/>
              <a:ext cx="720" cy="247"/>
            </a:xfrm>
            <a:prstGeom prst="rect">
              <a:avLst/>
            </a:prstGeom>
            <a:gradFill rotWithShape="1">
              <a:gsLst>
                <a:gs pos="0">
                  <a:srgbClr val="DCDCDC"/>
                </a:gs>
                <a:gs pos="100000">
                  <a:srgbClr val="FFFFFF"/>
                </a:gs>
              </a:gsLst>
              <a:lin ang="5400000" scaled="1"/>
            </a:gradFill>
            <a:ln w="25400">
              <a:solidFill>
                <a:schemeClr val="bg2"/>
              </a:solidFill>
              <a:miter lim="800000"/>
              <a:headEnd/>
              <a:tailEnd/>
            </a:ln>
            <a:effectLst>
              <a:outerShdw blurRad="63500" dist="53882" dir="2700000" algn="ctr" rotWithShape="0">
                <a:srgbClr val="DCDCDC">
                  <a:alpha val="74997"/>
                </a:srgbClr>
              </a:outerShdw>
            </a:effectLst>
          </p:spPr>
          <p:txBody>
            <a:bodyPr anchor="ctr">
              <a:spAutoFit/>
            </a:bodyPr>
            <a:lstStyle/>
            <a:p>
              <a:pPr>
                <a:spcBef>
                  <a:spcPct val="0"/>
                </a:spcBef>
                <a:defRPr/>
              </a:pPr>
              <a:endParaRPr lang="en-GB" sz="1800" b="1">
                <a:solidFill>
                  <a:srgbClr val="000000"/>
                </a:solidFill>
                <a:latin typeface="Arial" charset="0"/>
                <a:ea typeface="ＭＳ Ｐゴシック" pitchFamily="34" charset="-128"/>
              </a:endParaRPr>
            </a:p>
          </p:txBody>
        </p:sp>
        <p:sp>
          <p:nvSpPr>
            <p:cNvPr id="874522" name="Rectangle 874521"/>
            <p:cNvSpPr>
              <a:spLocks noChangeArrowheads="1"/>
            </p:cNvSpPr>
            <p:nvPr/>
          </p:nvSpPr>
          <p:spPr bwMode="auto">
            <a:xfrm>
              <a:off x="4728" y="2445"/>
              <a:ext cx="720" cy="247"/>
            </a:xfrm>
            <a:prstGeom prst="rect">
              <a:avLst/>
            </a:prstGeom>
            <a:gradFill rotWithShape="1">
              <a:gsLst>
                <a:gs pos="0">
                  <a:srgbClr val="DCDCDC"/>
                </a:gs>
                <a:gs pos="100000">
                  <a:srgbClr val="FFFFFF"/>
                </a:gs>
              </a:gsLst>
              <a:lin ang="5400000" scaled="1"/>
            </a:gradFill>
            <a:ln w="25400">
              <a:solidFill>
                <a:schemeClr val="bg2"/>
              </a:solidFill>
              <a:miter lim="800000"/>
              <a:headEnd/>
              <a:tailEnd/>
            </a:ln>
            <a:effectLst>
              <a:outerShdw blurRad="63500" dist="53882" dir="2700000" algn="ctr" rotWithShape="0">
                <a:srgbClr val="DCDCDC">
                  <a:alpha val="74997"/>
                </a:srgbClr>
              </a:outerShdw>
            </a:effectLst>
          </p:spPr>
          <p:txBody>
            <a:bodyPr anchor="ctr">
              <a:spAutoFit/>
            </a:bodyPr>
            <a:lstStyle/>
            <a:p>
              <a:pPr>
                <a:spcBef>
                  <a:spcPct val="0"/>
                </a:spcBef>
                <a:defRPr/>
              </a:pPr>
              <a:endParaRPr lang="en-GB" sz="1800" b="1">
                <a:solidFill>
                  <a:srgbClr val="000000"/>
                </a:solidFill>
                <a:latin typeface="Arial" charset="0"/>
                <a:ea typeface="ＭＳ Ｐゴシック" pitchFamily="34" charset="-128"/>
              </a:endParaRPr>
            </a:p>
          </p:txBody>
        </p:sp>
      </p:grpSp>
      <p:grpSp>
        <p:nvGrpSpPr>
          <p:cNvPr id="9" name="Group 15"/>
          <p:cNvGrpSpPr>
            <a:grpSpLocks/>
          </p:cNvGrpSpPr>
          <p:nvPr/>
        </p:nvGrpSpPr>
        <p:grpSpPr bwMode="auto">
          <a:xfrm>
            <a:off x="5753100" y="2514600"/>
            <a:ext cx="1495425" cy="3416300"/>
            <a:chOff x="3624" y="1584"/>
            <a:chExt cx="942" cy="2152"/>
          </a:xfrm>
        </p:grpSpPr>
        <p:sp>
          <p:nvSpPr>
            <p:cNvPr id="15412" name="Straight Connector 874547"/>
            <p:cNvSpPr>
              <a:spLocks noChangeShapeType="1"/>
            </p:cNvSpPr>
            <p:nvPr/>
          </p:nvSpPr>
          <p:spPr bwMode="auto">
            <a:xfrm>
              <a:off x="3984" y="2232"/>
              <a:ext cx="186" cy="0"/>
            </a:xfrm>
            <a:prstGeom prst="line">
              <a:avLst/>
            </a:prstGeom>
            <a:noFill/>
            <a:ln w="25400">
              <a:solidFill>
                <a:schemeClr val="bg2"/>
              </a:solidFill>
              <a:round/>
              <a:headEnd/>
              <a:tailEnd/>
            </a:ln>
          </p:spPr>
          <p:txBody>
            <a:bodyPr anchor="ctr">
              <a:spAutoFit/>
            </a:bodyPr>
            <a:lstStyle/>
            <a:p>
              <a:endParaRPr lang="nl-NL"/>
            </a:p>
          </p:txBody>
        </p:sp>
        <p:sp>
          <p:nvSpPr>
            <p:cNvPr id="15413" name="Straight Connector 874549"/>
            <p:cNvSpPr>
              <a:spLocks noChangeShapeType="1"/>
            </p:cNvSpPr>
            <p:nvPr/>
          </p:nvSpPr>
          <p:spPr bwMode="auto">
            <a:xfrm>
              <a:off x="3984" y="2568"/>
              <a:ext cx="186" cy="0"/>
            </a:xfrm>
            <a:prstGeom prst="line">
              <a:avLst/>
            </a:prstGeom>
            <a:noFill/>
            <a:ln w="25400">
              <a:solidFill>
                <a:schemeClr val="bg2"/>
              </a:solidFill>
              <a:round/>
              <a:headEnd/>
              <a:tailEnd/>
            </a:ln>
          </p:spPr>
          <p:txBody>
            <a:bodyPr anchor="ctr">
              <a:spAutoFit/>
            </a:bodyPr>
            <a:lstStyle/>
            <a:p>
              <a:endParaRPr lang="nl-NL"/>
            </a:p>
          </p:txBody>
        </p:sp>
        <p:sp>
          <p:nvSpPr>
            <p:cNvPr id="15414" name="Straight Connector 874551"/>
            <p:cNvSpPr>
              <a:spLocks noChangeShapeType="1"/>
            </p:cNvSpPr>
            <p:nvPr/>
          </p:nvSpPr>
          <p:spPr bwMode="auto">
            <a:xfrm>
              <a:off x="3984" y="2904"/>
              <a:ext cx="186" cy="0"/>
            </a:xfrm>
            <a:prstGeom prst="line">
              <a:avLst/>
            </a:prstGeom>
            <a:noFill/>
            <a:ln w="25400">
              <a:solidFill>
                <a:schemeClr val="bg2"/>
              </a:solidFill>
              <a:round/>
              <a:headEnd/>
              <a:tailEnd/>
            </a:ln>
          </p:spPr>
          <p:txBody>
            <a:bodyPr anchor="ctr">
              <a:spAutoFit/>
            </a:bodyPr>
            <a:lstStyle/>
            <a:p>
              <a:endParaRPr lang="nl-NL"/>
            </a:p>
          </p:txBody>
        </p:sp>
        <p:sp>
          <p:nvSpPr>
            <p:cNvPr id="15415" name="Straight Connector 874552"/>
            <p:cNvSpPr>
              <a:spLocks noChangeShapeType="1"/>
            </p:cNvSpPr>
            <p:nvPr/>
          </p:nvSpPr>
          <p:spPr bwMode="auto">
            <a:xfrm flipH="1">
              <a:off x="3978" y="1584"/>
              <a:ext cx="6" cy="2040"/>
            </a:xfrm>
            <a:prstGeom prst="line">
              <a:avLst/>
            </a:prstGeom>
            <a:noFill/>
            <a:ln w="25400">
              <a:solidFill>
                <a:schemeClr val="bg2"/>
              </a:solidFill>
              <a:round/>
              <a:headEnd/>
              <a:tailEnd/>
            </a:ln>
          </p:spPr>
          <p:txBody>
            <a:bodyPr anchor="ctr">
              <a:spAutoFit/>
            </a:bodyPr>
            <a:lstStyle/>
            <a:p>
              <a:endParaRPr lang="nl-NL"/>
            </a:p>
          </p:txBody>
        </p:sp>
        <p:sp>
          <p:nvSpPr>
            <p:cNvPr id="874533" name="Rectangle 874532"/>
            <p:cNvSpPr>
              <a:spLocks noChangeArrowheads="1"/>
            </p:cNvSpPr>
            <p:nvPr/>
          </p:nvSpPr>
          <p:spPr bwMode="auto">
            <a:xfrm>
              <a:off x="3624" y="1773"/>
              <a:ext cx="720" cy="247"/>
            </a:xfrm>
            <a:prstGeom prst="rect">
              <a:avLst/>
            </a:prstGeom>
            <a:gradFill rotWithShape="1">
              <a:gsLst>
                <a:gs pos="0">
                  <a:schemeClr val="accent2">
                    <a:lumMod val="60000"/>
                    <a:lumOff val="40000"/>
                  </a:schemeClr>
                </a:gs>
                <a:gs pos="100000">
                  <a:srgbClr val="FFFFFF"/>
                </a:gs>
              </a:gsLst>
              <a:lin ang="5400000" scaled="1"/>
            </a:gradFill>
            <a:ln w="25400">
              <a:solidFill>
                <a:schemeClr val="bg2"/>
              </a:solidFill>
              <a:miter lim="800000"/>
              <a:headEnd/>
              <a:tailEnd/>
            </a:ln>
            <a:effectLst>
              <a:outerShdw blurRad="63500" dist="53882" dir="2700000" algn="ctr" rotWithShape="0">
                <a:srgbClr val="DCDCDC">
                  <a:alpha val="74997"/>
                </a:srgbClr>
              </a:outerShdw>
            </a:effectLst>
          </p:spPr>
          <p:txBody>
            <a:bodyPr anchor="ctr">
              <a:spAutoFit/>
            </a:bodyPr>
            <a:lstStyle/>
            <a:p>
              <a:pPr>
                <a:spcBef>
                  <a:spcPct val="0"/>
                </a:spcBef>
                <a:defRPr/>
              </a:pPr>
              <a:endParaRPr lang="en-GB" sz="1800" b="1">
                <a:solidFill>
                  <a:srgbClr val="000000"/>
                </a:solidFill>
                <a:latin typeface="Arial" charset="0"/>
                <a:ea typeface="ＭＳ Ｐゴシック" pitchFamily="34" charset="-128"/>
              </a:endParaRPr>
            </a:p>
          </p:txBody>
        </p:sp>
        <p:sp>
          <p:nvSpPr>
            <p:cNvPr id="15417" name="Straight Connector 874557"/>
            <p:cNvSpPr>
              <a:spLocks noChangeShapeType="1"/>
            </p:cNvSpPr>
            <p:nvPr/>
          </p:nvSpPr>
          <p:spPr bwMode="auto">
            <a:xfrm>
              <a:off x="3978" y="3288"/>
              <a:ext cx="186" cy="0"/>
            </a:xfrm>
            <a:prstGeom prst="line">
              <a:avLst/>
            </a:prstGeom>
            <a:noFill/>
            <a:ln w="25400">
              <a:solidFill>
                <a:schemeClr val="bg2"/>
              </a:solidFill>
              <a:round/>
              <a:headEnd/>
              <a:tailEnd/>
            </a:ln>
          </p:spPr>
          <p:txBody>
            <a:bodyPr anchor="ctr">
              <a:spAutoFit/>
            </a:bodyPr>
            <a:lstStyle/>
            <a:p>
              <a:endParaRPr lang="nl-NL"/>
            </a:p>
          </p:txBody>
        </p:sp>
        <p:sp>
          <p:nvSpPr>
            <p:cNvPr id="15418" name="Straight Connector 874559"/>
            <p:cNvSpPr>
              <a:spLocks noChangeShapeType="1"/>
            </p:cNvSpPr>
            <p:nvPr/>
          </p:nvSpPr>
          <p:spPr bwMode="auto">
            <a:xfrm>
              <a:off x="3978" y="3624"/>
              <a:ext cx="186" cy="0"/>
            </a:xfrm>
            <a:prstGeom prst="line">
              <a:avLst/>
            </a:prstGeom>
            <a:noFill/>
            <a:ln w="25400">
              <a:solidFill>
                <a:schemeClr val="bg2"/>
              </a:solidFill>
              <a:round/>
              <a:headEnd/>
              <a:tailEnd/>
            </a:ln>
          </p:spPr>
          <p:txBody>
            <a:bodyPr anchor="ctr">
              <a:spAutoFit/>
            </a:bodyPr>
            <a:lstStyle/>
            <a:p>
              <a:endParaRPr lang="nl-NL"/>
            </a:p>
          </p:txBody>
        </p:sp>
        <p:sp>
          <p:nvSpPr>
            <p:cNvPr id="874547" name="Rectangle 874546"/>
            <p:cNvSpPr>
              <a:spLocks noChangeArrowheads="1"/>
            </p:cNvSpPr>
            <p:nvPr/>
          </p:nvSpPr>
          <p:spPr bwMode="auto">
            <a:xfrm>
              <a:off x="4086" y="2097"/>
              <a:ext cx="480" cy="247"/>
            </a:xfrm>
            <a:prstGeom prst="rect">
              <a:avLst/>
            </a:prstGeom>
            <a:gradFill rotWithShape="1">
              <a:gsLst>
                <a:gs pos="0">
                  <a:srgbClr val="DCDCDC"/>
                </a:gs>
                <a:gs pos="100000">
                  <a:srgbClr val="FFFFFF"/>
                </a:gs>
              </a:gsLst>
              <a:lin ang="5400000" scaled="1"/>
            </a:gradFill>
            <a:ln w="25400">
              <a:solidFill>
                <a:schemeClr val="bg2"/>
              </a:solidFill>
              <a:miter lim="800000"/>
              <a:headEnd/>
              <a:tailEnd/>
            </a:ln>
            <a:effectLst>
              <a:outerShdw blurRad="63500" dist="53882" dir="2700000" algn="ctr" rotWithShape="0">
                <a:srgbClr val="DCDCDC">
                  <a:alpha val="74997"/>
                </a:srgbClr>
              </a:outerShdw>
            </a:effectLst>
          </p:spPr>
          <p:txBody>
            <a:bodyPr anchor="ctr">
              <a:spAutoFit/>
            </a:bodyPr>
            <a:lstStyle/>
            <a:p>
              <a:pPr>
                <a:spcBef>
                  <a:spcPct val="0"/>
                </a:spcBef>
                <a:defRPr/>
              </a:pPr>
              <a:endParaRPr lang="en-GB" sz="1800" b="1">
                <a:solidFill>
                  <a:srgbClr val="000000"/>
                </a:solidFill>
                <a:latin typeface="Arial" charset="0"/>
                <a:ea typeface="ＭＳ Ｐゴシック" pitchFamily="34" charset="-128"/>
              </a:endParaRPr>
            </a:p>
          </p:txBody>
        </p:sp>
        <p:sp>
          <p:nvSpPr>
            <p:cNvPr id="874549" name="Rectangle 874548"/>
            <p:cNvSpPr>
              <a:spLocks noChangeArrowheads="1"/>
            </p:cNvSpPr>
            <p:nvPr/>
          </p:nvSpPr>
          <p:spPr bwMode="auto">
            <a:xfrm>
              <a:off x="4086" y="2433"/>
              <a:ext cx="480" cy="247"/>
            </a:xfrm>
            <a:prstGeom prst="rect">
              <a:avLst/>
            </a:prstGeom>
            <a:gradFill rotWithShape="1">
              <a:gsLst>
                <a:gs pos="0">
                  <a:srgbClr val="93DCED"/>
                </a:gs>
                <a:gs pos="100000">
                  <a:srgbClr val="FFFFFF"/>
                </a:gs>
              </a:gsLst>
              <a:lin ang="5400000" scaled="1"/>
            </a:gradFill>
            <a:ln w="25400">
              <a:solidFill>
                <a:schemeClr val="bg2"/>
              </a:solidFill>
              <a:miter lim="800000"/>
              <a:headEnd/>
              <a:tailEnd/>
            </a:ln>
            <a:effectLst>
              <a:outerShdw blurRad="63500" dist="53882" dir="2700000" algn="ctr" rotWithShape="0">
                <a:srgbClr val="DCDCDC">
                  <a:alpha val="74997"/>
                </a:srgbClr>
              </a:outerShdw>
            </a:effectLst>
          </p:spPr>
          <p:txBody>
            <a:bodyPr anchor="ctr">
              <a:spAutoFit/>
            </a:bodyPr>
            <a:lstStyle/>
            <a:p>
              <a:pPr>
                <a:spcBef>
                  <a:spcPct val="0"/>
                </a:spcBef>
                <a:defRPr/>
              </a:pPr>
              <a:endParaRPr lang="en-GB" sz="1800" b="1">
                <a:solidFill>
                  <a:srgbClr val="000000"/>
                </a:solidFill>
                <a:latin typeface="Arial" charset="0"/>
                <a:ea typeface="ＭＳ Ｐゴシック" pitchFamily="34" charset="-128"/>
              </a:endParaRPr>
            </a:p>
          </p:txBody>
        </p:sp>
        <p:sp>
          <p:nvSpPr>
            <p:cNvPr id="874551" name="Rectangle 874550"/>
            <p:cNvSpPr>
              <a:spLocks noChangeArrowheads="1"/>
            </p:cNvSpPr>
            <p:nvPr/>
          </p:nvSpPr>
          <p:spPr bwMode="auto">
            <a:xfrm>
              <a:off x="4086" y="2769"/>
              <a:ext cx="480" cy="247"/>
            </a:xfrm>
            <a:prstGeom prst="rect">
              <a:avLst/>
            </a:prstGeom>
            <a:gradFill rotWithShape="1">
              <a:gsLst>
                <a:gs pos="0">
                  <a:srgbClr val="DCDCDC"/>
                </a:gs>
                <a:gs pos="100000">
                  <a:srgbClr val="FFFFFF"/>
                </a:gs>
              </a:gsLst>
              <a:lin ang="5400000" scaled="1"/>
            </a:gradFill>
            <a:ln w="25400">
              <a:solidFill>
                <a:schemeClr val="bg2"/>
              </a:solidFill>
              <a:miter lim="800000"/>
              <a:headEnd/>
              <a:tailEnd/>
            </a:ln>
            <a:effectLst>
              <a:outerShdw blurRad="63500" dist="53882" dir="2700000" algn="ctr" rotWithShape="0">
                <a:srgbClr val="DCDCDC">
                  <a:alpha val="74997"/>
                </a:srgbClr>
              </a:outerShdw>
            </a:effectLst>
          </p:spPr>
          <p:txBody>
            <a:bodyPr anchor="ctr">
              <a:spAutoFit/>
            </a:bodyPr>
            <a:lstStyle/>
            <a:p>
              <a:pPr>
                <a:spcBef>
                  <a:spcPct val="0"/>
                </a:spcBef>
                <a:defRPr/>
              </a:pPr>
              <a:endParaRPr lang="en-GB" sz="1800" b="1">
                <a:solidFill>
                  <a:srgbClr val="000000"/>
                </a:solidFill>
                <a:latin typeface="Arial" charset="0"/>
                <a:ea typeface="ＭＳ Ｐゴシック" pitchFamily="34" charset="-128"/>
              </a:endParaRPr>
            </a:p>
          </p:txBody>
        </p:sp>
        <p:sp>
          <p:nvSpPr>
            <p:cNvPr id="874557" name="Rectangle 874556"/>
            <p:cNvSpPr>
              <a:spLocks noChangeArrowheads="1"/>
            </p:cNvSpPr>
            <p:nvPr/>
          </p:nvSpPr>
          <p:spPr bwMode="auto">
            <a:xfrm>
              <a:off x="4080" y="3153"/>
              <a:ext cx="480" cy="247"/>
            </a:xfrm>
            <a:prstGeom prst="rect">
              <a:avLst/>
            </a:prstGeom>
            <a:gradFill rotWithShape="1">
              <a:gsLst>
                <a:gs pos="0">
                  <a:srgbClr val="DCDCDC"/>
                </a:gs>
                <a:gs pos="100000">
                  <a:srgbClr val="FFFFFF"/>
                </a:gs>
              </a:gsLst>
              <a:lin ang="5400000" scaled="1"/>
            </a:gradFill>
            <a:ln w="25400">
              <a:solidFill>
                <a:schemeClr val="bg2"/>
              </a:solidFill>
              <a:miter lim="800000"/>
              <a:headEnd/>
              <a:tailEnd/>
            </a:ln>
            <a:effectLst>
              <a:outerShdw blurRad="63500" dist="53882" dir="2700000" algn="ctr" rotWithShape="0">
                <a:srgbClr val="DCDCDC">
                  <a:alpha val="74997"/>
                </a:srgbClr>
              </a:outerShdw>
            </a:effectLst>
          </p:spPr>
          <p:txBody>
            <a:bodyPr anchor="ctr">
              <a:spAutoFit/>
            </a:bodyPr>
            <a:lstStyle/>
            <a:p>
              <a:pPr>
                <a:spcBef>
                  <a:spcPct val="0"/>
                </a:spcBef>
                <a:defRPr/>
              </a:pPr>
              <a:endParaRPr lang="en-GB" sz="1800" b="1">
                <a:solidFill>
                  <a:srgbClr val="000000"/>
                </a:solidFill>
                <a:latin typeface="Arial" charset="0"/>
                <a:ea typeface="ＭＳ Ｐゴシック" pitchFamily="34" charset="-128"/>
              </a:endParaRPr>
            </a:p>
          </p:txBody>
        </p:sp>
        <p:sp>
          <p:nvSpPr>
            <p:cNvPr id="874559" name="Rectangle 874558"/>
            <p:cNvSpPr>
              <a:spLocks noChangeArrowheads="1"/>
            </p:cNvSpPr>
            <p:nvPr/>
          </p:nvSpPr>
          <p:spPr bwMode="auto">
            <a:xfrm>
              <a:off x="4080" y="3489"/>
              <a:ext cx="480" cy="247"/>
            </a:xfrm>
            <a:prstGeom prst="rect">
              <a:avLst/>
            </a:prstGeom>
            <a:gradFill rotWithShape="1">
              <a:gsLst>
                <a:gs pos="0">
                  <a:srgbClr val="DCDCDC"/>
                </a:gs>
                <a:gs pos="100000">
                  <a:srgbClr val="FFFFFF"/>
                </a:gs>
              </a:gsLst>
              <a:lin ang="5400000" scaled="1"/>
            </a:gradFill>
            <a:ln w="25400">
              <a:solidFill>
                <a:schemeClr val="bg2"/>
              </a:solidFill>
              <a:miter lim="800000"/>
              <a:headEnd/>
              <a:tailEnd/>
            </a:ln>
            <a:effectLst>
              <a:outerShdw blurRad="63500" dist="53882" dir="2700000" algn="ctr" rotWithShape="0">
                <a:srgbClr val="DCDCDC">
                  <a:alpha val="74997"/>
                </a:srgbClr>
              </a:outerShdw>
            </a:effectLst>
          </p:spPr>
          <p:txBody>
            <a:bodyPr anchor="ctr">
              <a:spAutoFit/>
            </a:bodyPr>
            <a:lstStyle/>
            <a:p>
              <a:pPr>
                <a:spcBef>
                  <a:spcPct val="0"/>
                </a:spcBef>
                <a:defRPr/>
              </a:pPr>
              <a:endParaRPr lang="en-GB" sz="1800" b="1">
                <a:solidFill>
                  <a:srgbClr val="000000"/>
                </a:solidFill>
                <a:latin typeface="Arial" charset="0"/>
                <a:ea typeface="ＭＳ Ｐゴシック" pitchFamily="34" charset="-128"/>
              </a:endParaRPr>
            </a:p>
          </p:txBody>
        </p:sp>
      </p:grpSp>
      <p:grpSp>
        <p:nvGrpSpPr>
          <p:cNvPr id="10" name="Group 28"/>
          <p:cNvGrpSpPr>
            <a:grpSpLocks/>
          </p:cNvGrpSpPr>
          <p:nvPr/>
        </p:nvGrpSpPr>
        <p:grpSpPr bwMode="auto">
          <a:xfrm>
            <a:off x="4076700" y="2514600"/>
            <a:ext cx="1485900" cy="2921000"/>
            <a:chOff x="2568" y="1584"/>
            <a:chExt cx="936" cy="1840"/>
          </a:xfrm>
        </p:grpSpPr>
        <p:sp>
          <p:nvSpPr>
            <p:cNvPr id="15403" name="Straight Connector 874540"/>
            <p:cNvSpPr>
              <a:spLocks noChangeShapeType="1"/>
            </p:cNvSpPr>
            <p:nvPr/>
          </p:nvSpPr>
          <p:spPr bwMode="auto">
            <a:xfrm>
              <a:off x="2928" y="2640"/>
              <a:ext cx="186" cy="0"/>
            </a:xfrm>
            <a:prstGeom prst="line">
              <a:avLst/>
            </a:prstGeom>
            <a:noFill/>
            <a:ln w="25400">
              <a:solidFill>
                <a:schemeClr val="bg2"/>
              </a:solidFill>
              <a:round/>
              <a:headEnd/>
              <a:tailEnd/>
            </a:ln>
          </p:spPr>
          <p:txBody>
            <a:bodyPr anchor="ctr">
              <a:spAutoFit/>
            </a:bodyPr>
            <a:lstStyle/>
            <a:p>
              <a:endParaRPr lang="nl-NL"/>
            </a:p>
          </p:txBody>
        </p:sp>
        <p:sp>
          <p:nvSpPr>
            <p:cNvPr id="15404" name="Straight Connector 874542"/>
            <p:cNvSpPr>
              <a:spLocks noChangeShapeType="1"/>
            </p:cNvSpPr>
            <p:nvPr/>
          </p:nvSpPr>
          <p:spPr bwMode="auto">
            <a:xfrm>
              <a:off x="2928" y="2976"/>
              <a:ext cx="186" cy="0"/>
            </a:xfrm>
            <a:prstGeom prst="line">
              <a:avLst/>
            </a:prstGeom>
            <a:noFill/>
            <a:ln w="25400">
              <a:solidFill>
                <a:schemeClr val="bg2"/>
              </a:solidFill>
              <a:round/>
              <a:headEnd/>
              <a:tailEnd/>
            </a:ln>
          </p:spPr>
          <p:txBody>
            <a:bodyPr anchor="ctr">
              <a:spAutoFit/>
            </a:bodyPr>
            <a:lstStyle/>
            <a:p>
              <a:endParaRPr lang="nl-NL"/>
            </a:p>
          </p:txBody>
        </p:sp>
        <p:sp>
          <p:nvSpPr>
            <p:cNvPr id="15405" name="Straight Connector 874544"/>
            <p:cNvSpPr>
              <a:spLocks noChangeShapeType="1"/>
            </p:cNvSpPr>
            <p:nvPr/>
          </p:nvSpPr>
          <p:spPr bwMode="auto">
            <a:xfrm>
              <a:off x="2928" y="3312"/>
              <a:ext cx="186" cy="0"/>
            </a:xfrm>
            <a:prstGeom prst="line">
              <a:avLst/>
            </a:prstGeom>
            <a:noFill/>
            <a:ln w="25400">
              <a:solidFill>
                <a:schemeClr val="bg2"/>
              </a:solidFill>
              <a:round/>
              <a:headEnd/>
              <a:tailEnd/>
            </a:ln>
          </p:spPr>
          <p:txBody>
            <a:bodyPr anchor="ctr">
              <a:spAutoFit/>
            </a:bodyPr>
            <a:lstStyle/>
            <a:p>
              <a:endParaRPr lang="nl-NL"/>
            </a:p>
          </p:txBody>
        </p:sp>
        <p:sp>
          <p:nvSpPr>
            <p:cNvPr id="15406" name="Straight Connector 874545"/>
            <p:cNvSpPr>
              <a:spLocks noChangeShapeType="1"/>
            </p:cNvSpPr>
            <p:nvPr/>
          </p:nvSpPr>
          <p:spPr bwMode="auto">
            <a:xfrm>
              <a:off x="2928" y="1584"/>
              <a:ext cx="0" cy="1722"/>
            </a:xfrm>
            <a:prstGeom prst="line">
              <a:avLst/>
            </a:prstGeom>
            <a:noFill/>
            <a:ln w="25400">
              <a:solidFill>
                <a:schemeClr val="bg2"/>
              </a:solidFill>
              <a:round/>
              <a:headEnd/>
              <a:tailEnd/>
            </a:ln>
          </p:spPr>
          <p:txBody>
            <a:bodyPr anchor="ctr">
              <a:spAutoFit/>
            </a:bodyPr>
            <a:lstStyle/>
            <a:p>
              <a:endParaRPr lang="nl-NL"/>
            </a:p>
          </p:txBody>
        </p:sp>
        <p:sp>
          <p:nvSpPr>
            <p:cNvPr id="874523" name="Rectangle 874522"/>
            <p:cNvSpPr>
              <a:spLocks noChangeArrowheads="1"/>
            </p:cNvSpPr>
            <p:nvPr/>
          </p:nvSpPr>
          <p:spPr bwMode="auto">
            <a:xfrm>
              <a:off x="2568" y="1749"/>
              <a:ext cx="720" cy="247"/>
            </a:xfrm>
            <a:prstGeom prst="rect">
              <a:avLst/>
            </a:prstGeom>
            <a:gradFill rotWithShape="1">
              <a:gsLst>
                <a:gs pos="0">
                  <a:schemeClr val="accent2">
                    <a:lumMod val="60000"/>
                    <a:lumOff val="40000"/>
                  </a:schemeClr>
                </a:gs>
                <a:gs pos="100000">
                  <a:srgbClr val="FFFFFF"/>
                </a:gs>
              </a:gsLst>
              <a:lin ang="5400000" scaled="1"/>
            </a:gradFill>
            <a:ln w="25400">
              <a:solidFill>
                <a:schemeClr val="bg2"/>
              </a:solidFill>
              <a:miter lim="800000"/>
              <a:headEnd/>
              <a:tailEnd/>
            </a:ln>
            <a:effectLst>
              <a:outerShdw blurRad="63500" dist="53882" dir="2700000" algn="ctr" rotWithShape="0">
                <a:srgbClr val="DCDCDC">
                  <a:alpha val="74997"/>
                </a:srgbClr>
              </a:outerShdw>
            </a:effectLst>
          </p:spPr>
          <p:txBody>
            <a:bodyPr anchor="ctr">
              <a:spAutoFit/>
            </a:bodyPr>
            <a:lstStyle/>
            <a:p>
              <a:pPr>
                <a:spcBef>
                  <a:spcPct val="0"/>
                </a:spcBef>
                <a:defRPr/>
              </a:pPr>
              <a:endParaRPr lang="en-GB" sz="1800" b="1">
                <a:solidFill>
                  <a:srgbClr val="000000"/>
                </a:solidFill>
                <a:latin typeface="Arial" charset="0"/>
                <a:ea typeface="ＭＳ Ｐゴシック" pitchFamily="34" charset="-128"/>
              </a:endParaRPr>
            </a:p>
          </p:txBody>
        </p:sp>
        <p:sp>
          <p:nvSpPr>
            <p:cNvPr id="874524" name="Rectangle 874523"/>
            <p:cNvSpPr>
              <a:spLocks noChangeArrowheads="1"/>
            </p:cNvSpPr>
            <p:nvPr/>
          </p:nvSpPr>
          <p:spPr bwMode="auto">
            <a:xfrm>
              <a:off x="2568" y="2085"/>
              <a:ext cx="720" cy="247"/>
            </a:xfrm>
            <a:prstGeom prst="rect">
              <a:avLst/>
            </a:prstGeom>
            <a:gradFill rotWithShape="1">
              <a:gsLst>
                <a:gs pos="0">
                  <a:srgbClr val="DCDCDC"/>
                </a:gs>
                <a:gs pos="100000">
                  <a:srgbClr val="FFFFFF"/>
                </a:gs>
              </a:gsLst>
              <a:lin ang="5400000" scaled="1"/>
            </a:gradFill>
            <a:ln w="25400">
              <a:solidFill>
                <a:schemeClr val="bg2"/>
              </a:solidFill>
              <a:miter lim="800000"/>
              <a:headEnd/>
              <a:tailEnd/>
            </a:ln>
            <a:effectLst>
              <a:outerShdw blurRad="63500" dist="53882" dir="2700000" algn="ctr" rotWithShape="0">
                <a:srgbClr val="DCDCDC">
                  <a:alpha val="74997"/>
                </a:srgbClr>
              </a:outerShdw>
            </a:effectLst>
          </p:spPr>
          <p:txBody>
            <a:bodyPr anchor="ctr">
              <a:spAutoFit/>
            </a:bodyPr>
            <a:lstStyle/>
            <a:p>
              <a:pPr>
                <a:spcBef>
                  <a:spcPct val="0"/>
                </a:spcBef>
                <a:defRPr/>
              </a:pPr>
              <a:endParaRPr lang="en-GB" sz="1800" b="1">
                <a:solidFill>
                  <a:srgbClr val="000000"/>
                </a:solidFill>
                <a:latin typeface="Arial" charset="0"/>
                <a:ea typeface="ＭＳ Ｐゴシック" pitchFamily="34" charset="-128"/>
              </a:endParaRPr>
            </a:p>
          </p:txBody>
        </p:sp>
        <p:sp>
          <p:nvSpPr>
            <p:cNvPr id="874525" name="Rectangle 874524"/>
            <p:cNvSpPr>
              <a:spLocks noChangeArrowheads="1"/>
            </p:cNvSpPr>
            <p:nvPr/>
          </p:nvSpPr>
          <p:spPr bwMode="auto">
            <a:xfrm>
              <a:off x="3024" y="2505"/>
              <a:ext cx="480" cy="247"/>
            </a:xfrm>
            <a:prstGeom prst="rect">
              <a:avLst/>
            </a:prstGeom>
            <a:gradFill rotWithShape="1">
              <a:gsLst>
                <a:gs pos="0">
                  <a:srgbClr val="DCDCDC"/>
                </a:gs>
                <a:gs pos="100000">
                  <a:srgbClr val="FFFFFF"/>
                </a:gs>
              </a:gsLst>
              <a:lin ang="5400000" scaled="1"/>
            </a:gradFill>
            <a:ln w="25400">
              <a:solidFill>
                <a:schemeClr val="bg2"/>
              </a:solidFill>
              <a:miter lim="800000"/>
              <a:headEnd/>
              <a:tailEnd/>
            </a:ln>
            <a:effectLst>
              <a:outerShdw blurRad="63500" dist="53882" dir="2700000" algn="ctr" rotWithShape="0">
                <a:srgbClr val="DCDCDC">
                  <a:alpha val="74997"/>
                </a:srgbClr>
              </a:outerShdw>
            </a:effectLst>
          </p:spPr>
          <p:txBody>
            <a:bodyPr anchor="ctr">
              <a:spAutoFit/>
            </a:bodyPr>
            <a:lstStyle/>
            <a:p>
              <a:pPr>
                <a:spcBef>
                  <a:spcPct val="0"/>
                </a:spcBef>
                <a:defRPr/>
              </a:pPr>
              <a:endParaRPr lang="en-GB" sz="1800" b="1">
                <a:solidFill>
                  <a:srgbClr val="000000"/>
                </a:solidFill>
                <a:latin typeface="Arial" charset="0"/>
                <a:ea typeface="ＭＳ Ｐゴシック" pitchFamily="34" charset="-128"/>
              </a:endParaRPr>
            </a:p>
          </p:txBody>
        </p:sp>
        <p:sp>
          <p:nvSpPr>
            <p:cNvPr id="874542" name="Rectangle 874541"/>
            <p:cNvSpPr>
              <a:spLocks noChangeArrowheads="1"/>
            </p:cNvSpPr>
            <p:nvPr/>
          </p:nvSpPr>
          <p:spPr bwMode="auto">
            <a:xfrm>
              <a:off x="3024" y="2841"/>
              <a:ext cx="480" cy="247"/>
            </a:xfrm>
            <a:prstGeom prst="rect">
              <a:avLst/>
            </a:prstGeom>
            <a:gradFill rotWithShape="1">
              <a:gsLst>
                <a:gs pos="0">
                  <a:srgbClr val="DCDCDC"/>
                </a:gs>
                <a:gs pos="100000">
                  <a:srgbClr val="FFFFFF"/>
                </a:gs>
              </a:gsLst>
              <a:lin ang="5400000" scaled="1"/>
            </a:gradFill>
            <a:ln w="25400">
              <a:solidFill>
                <a:schemeClr val="bg2"/>
              </a:solidFill>
              <a:miter lim="800000"/>
              <a:headEnd/>
              <a:tailEnd/>
            </a:ln>
            <a:effectLst>
              <a:outerShdw blurRad="63500" dist="53882" dir="2700000" algn="ctr" rotWithShape="0">
                <a:srgbClr val="DCDCDC">
                  <a:alpha val="74997"/>
                </a:srgbClr>
              </a:outerShdw>
            </a:effectLst>
          </p:spPr>
          <p:txBody>
            <a:bodyPr anchor="ctr">
              <a:spAutoFit/>
            </a:bodyPr>
            <a:lstStyle/>
            <a:p>
              <a:pPr>
                <a:spcBef>
                  <a:spcPct val="0"/>
                </a:spcBef>
                <a:defRPr/>
              </a:pPr>
              <a:endParaRPr lang="en-GB" sz="1800" b="1">
                <a:solidFill>
                  <a:srgbClr val="000000"/>
                </a:solidFill>
                <a:latin typeface="Arial" charset="0"/>
                <a:ea typeface="ＭＳ Ｐゴシック" pitchFamily="34" charset="-128"/>
              </a:endParaRPr>
            </a:p>
          </p:txBody>
        </p:sp>
        <p:sp>
          <p:nvSpPr>
            <p:cNvPr id="874544" name="Rectangle 874543"/>
            <p:cNvSpPr>
              <a:spLocks noChangeArrowheads="1"/>
            </p:cNvSpPr>
            <p:nvPr/>
          </p:nvSpPr>
          <p:spPr bwMode="auto">
            <a:xfrm>
              <a:off x="3024" y="3177"/>
              <a:ext cx="480" cy="247"/>
            </a:xfrm>
            <a:prstGeom prst="rect">
              <a:avLst/>
            </a:prstGeom>
            <a:gradFill rotWithShape="1">
              <a:gsLst>
                <a:gs pos="0">
                  <a:srgbClr val="DCDCDC"/>
                </a:gs>
                <a:gs pos="100000">
                  <a:srgbClr val="FFFFFF"/>
                </a:gs>
              </a:gsLst>
              <a:lin ang="5400000" scaled="1"/>
            </a:gradFill>
            <a:ln w="25400">
              <a:solidFill>
                <a:schemeClr val="bg2"/>
              </a:solidFill>
              <a:miter lim="800000"/>
              <a:headEnd/>
              <a:tailEnd/>
            </a:ln>
            <a:effectLst>
              <a:outerShdw blurRad="63500" dist="53882" dir="2700000" algn="ctr" rotWithShape="0">
                <a:srgbClr val="DCDCDC">
                  <a:alpha val="74997"/>
                </a:srgbClr>
              </a:outerShdw>
            </a:effectLst>
          </p:spPr>
          <p:txBody>
            <a:bodyPr anchor="ctr">
              <a:spAutoFit/>
            </a:bodyPr>
            <a:lstStyle/>
            <a:p>
              <a:pPr>
                <a:spcBef>
                  <a:spcPct val="0"/>
                </a:spcBef>
                <a:defRPr/>
              </a:pPr>
              <a:endParaRPr lang="en-GB" sz="1800" b="1">
                <a:solidFill>
                  <a:srgbClr val="000000"/>
                </a:solidFill>
                <a:latin typeface="Arial" charset="0"/>
                <a:ea typeface="ＭＳ Ｐゴシック" pitchFamily="34" charset="-128"/>
              </a:endParaRPr>
            </a:p>
          </p:txBody>
        </p:sp>
      </p:grpSp>
      <p:grpSp>
        <p:nvGrpSpPr>
          <p:cNvPr id="11" name="Group 38"/>
          <p:cNvGrpSpPr>
            <a:grpSpLocks/>
          </p:cNvGrpSpPr>
          <p:nvPr/>
        </p:nvGrpSpPr>
        <p:grpSpPr bwMode="auto">
          <a:xfrm>
            <a:off x="2400300" y="2557463"/>
            <a:ext cx="1485900" cy="2249487"/>
            <a:chOff x="1512" y="1611"/>
            <a:chExt cx="936" cy="1417"/>
          </a:xfrm>
        </p:grpSpPr>
        <p:sp>
          <p:nvSpPr>
            <p:cNvPr id="15397" name="Straight Connector 874539"/>
            <p:cNvSpPr>
              <a:spLocks noChangeShapeType="1"/>
            </p:cNvSpPr>
            <p:nvPr/>
          </p:nvSpPr>
          <p:spPr bwMode="auto">
            <a:xfrm>
              <a:off x="1872" y="1611"/>
              <a:ext cx="0" cy="1293"/>
            </a:xfrm>
            <a:prstGeom prst="line">
              <a:avLst/>
            </a:prstGeom>
            <a:noFill/>
            <a:ln w="25400">
              <a:solidFill>
                <a:schemeClr val="bg2"/>
              </a:solidFill>
              <a:round/>
              <a:headEnd/>
              <a:tailEnd/>
            </a:ln>
          </p:spPr>
          <p:txBody>
            <a:bodyPr anchor="ctr">
              <a:spAutoFit/>
            </a:bodyPr>
            <a:lstStyle/>
            <a:p>
              <a:endParaRPr lang="nl-NL"/>
            </a:p>
          </p:txBody>
        </p:sp>
        <p:sp>
          <p:nvSpPr>
            <p:cNvPr id="874517" name="Rectangle 874516"/>
            <p:cNvSpPr>
              <a:spLocks noChangeArrowheads="1"/>
            </p:cNvSpPr>
            <p:nvPr/>
          </p:nvSpPr>
          <p:spPr bwMode="auto">
            <a:xfrm>
              <a:off x="1512" y="1773"/>
              <a:ext cx="720" cy="247"/>
            </a:xfrm>
            <a:prstGeom prst="rect">
              <a:avLst/>
            </a:prstGeom>
            <a:gradFill rotWithShape="1">
              <a:gsLst>
                <a:gs pos="0">
                  <a:srgbClr val="DCDCDC"/>
                </a:gs>
                <a:gs pos="100000">
                  <a:srgbClr val="FFFFFF"/>
                </a:gs>
              </a:gsLst>
              <a:lin ang="5400000" scaled="1"/>
            </a:gradFill>
            <a:ln w="25400">
              <a:solidFill>
                <a:schemeClr val="bg2"/>
              </a:solidFill>
              <a:miter lim="800000"/>
              <a:headEnd/>
              <a:tailEnd/>
            </a:ln>
            <a:effectLst>
              <a:outerShdw blurRad="63500" dist="53882" dir="2700000" algn="ctr" rotWithShape="0">
                <a:srgbClr val="DCDCDC">
                  <a:alpha val="74997"/>
                </a:srgbClr>
              </a:outerShdw>
            </a:effectLst>
          </p:spPr>
          <p:txBody>
            <a:bodyPr anchor="ctr">
              <a:spAutoFit/>
            </a:bodyPr>
            <a:lstStyle/>
            <a:p>
              <a:pPr>
                <a:spcBef>
                  <a:spcPct val="0"/>
                </a:spcBef>
                <a:defRPr/>
              </a:pPr>
              <a:endParaRPr lang="en-GB" sz="1800" b="1">
                <a:solidFill>
                  <a:srgbClr val="000000"/>
                </a:solidFill>
                <a:latin typeface="Arial" charset="0"/>
                <a:ea typeface="ＭＳ Ｐゴシック" pitchFamily="34" charset="-128"/>
              </a:endParaRPr>
            </a:p>
          </p:txBody>
        </p:sp>
        <p:sp>
          <p:nvSpPr>
            <p:cNvPr id="874518" name="Rectangle 874517"/>
            <p:cNvSpPr>
              <a:spLocks noChangeArrowheads="1"/>
            </p:cNvSpPr>
            <p:nvPr/>
          </p:nvSpPr>
          <p:spPr bwMode="auto">
            <a:xfrm>
              <a:off x="1512" y="2109"/>
              <a:ext cx="720" cy="247"/>
            </a:xfrm>
            <a:prstGeom prst="rect">
              <a:avLst/>
            </a:prstGeom>
            <a:gradFill rotWithShape="1">
              <a:gsLst>
                <a:gs pos="0">
                  <a:srgbClr val="DCDCDC"/>
                </a:gs>
                <a:gs pos="100000">
                  <a:srgbClr val="FFFFFF"/>
                </a:gs>
              </a:gsLst>
              <a:lin ang="5400000" scaled="1"/>
            </a:gradFill>
            <a:ln w="25400">
              <a:solidFill>
                <a:schemeClr val="bg2"/>
              </a:solidFill>
              <a:miter lim="800000"/>
              <a:headEnd/>
              <a:tailEnd/>
            </a:ln>
            <a:effectLst>
              <a:outerShdw blurRad="63500" dist="53882" dir="2700000" algn="ctr" rotWithShape="0">
                <a:srgbClr val="DCDCDC">
                  <a:alpha val="74997"/>
                </a:srgbClr>
              </a:outerShdw>
            </a:effectLst>
          </p:spPr>
          <p:txBody>
            <a:bodyPr anchor="ctr">
              <a:spAutoFit/>
            </a:bodyPr>
            <a:lstStyle/>
            <a:p>
              <a:pPr>
                <a:spcBef>
                  <a:spcPct val="0"/>
                </a:spcBef>
                <a:defRPr/>
              </a:pPr>
              <a:endParaRPr lang="en-GB" sz="1800" b="1">
                <a:solidFill>
                  <a:srgbClr val="000000"/>
                </a:solidFill>
                <a:latin typeface="Arial" charset="0"/>
                <a:ea typeface="ＭＳ Ｐゴシック" pitchFamily="34" charset="-128"/>
              </a:endParaRPr>
            </a:p>
          </p:txBody>
        </p:sp>
        <p:sp>
          <p:nvSpPr>
            <p:cNvPr id="874519" name="Rectangle 874518"/>
            <p:cNvSpPr>
              <a:spLocks noChangeArrowheads="1"/>
            </p:cNvSpPr>
            <p:nvPr/>
          </p:nvSpPr>
          <p:spPr bwMode="auto">
            <a:xfrm>
              <a:off x="1512" y="2445"/>
              <a:ext cx="720" cy="247"/>
            </a:xfrm>
            <a:prstGeom prst="rect">
              <a:avLst/>
            </a:prstGeom>
            <a:gradFill rotWithShape="1">
              <a:gsLst>
                <a:gs pos="0">
                  <a:schemeClr val="accent2">
                    <a:lumMod val="60000"/>
                    <a:lumOff val="40000"/>
                  </a:schemeClr>
                </a:gs>
                <a:gs pos="100000">
                  <a:srgbClr val="FFFFFF"/>
                </a:gs>
              </a:gsLst>
              <a:lin ang="5400000" scaled="1"/>
            </a:gradFill>
            <a:ln w="25400">
              <a:solidFill>
                <a:schemeClr val="bg2"/>
              </a:solidFill>
              <a:miter lim="800000"/>
              <a:headEnd/>
              <a:tailEnd/>
            </a:ln>
            <a:effectLst>
              <a:outerShdw blurRad="63500" dist="53882" dir="2700000" algn="ctr" rotWithShape="0">
                <a:srgbClr val="DCDCDC">
                  <a:alpha val="74997"/>
                </a:srgbClr>
              </a:outerShdw>
            </a:effectLst>
          </p:spPr>
          <p:txBody>
            <a:bodyPr anchor="ctr">
              <a:spAutoFit/>
            </a:bodyPr>
            <a:lstStyle/>
            <a:p>
              <a:pPr>
                <a:spcBef>
                  <a:spcPct val="0"/>
                </a:spcBef>
                <a:defRPr/>
              </a:pPr>
              <a:endParaRPr lang="en-GB" sz="1800" b="1">
                <a:solidFill>
                  <a:srgbClr val="000000"/>
                </a:solidFill>
                <a:latin typeface="Arial" charset="0"/>
                <a:ea typeface="ＭＳ Ｐゴシック" pitchFamily="34" charset="-128"/>
              </a:endParaRPr>
            </a:p>
          </p:txBody>
        </p:sp>
        <p:sp>
          <p:nvSpPr>
            <p:cNvPr id="15401" name="Straight Connector 874580"/>
            <p:cNvSpPr>
              <a:spLocks noChangeShapeType="1"/>
            </p:cNvSpPr>
            <p:nvPr/>
          </p:nvSpPr>
          <p:spPr bwMode="auto">
            <a:xfrm>
              <a:off x="1875" y="2904"/>
              <a:ext cx="186" cy="0"/>
            </a:xfrm>
            <a:prstGeom prst="line">
              <a:avLst/>
            </a:prstGeom>
            <a:noFill/>
            <a:ln w="25400">
              <a:solidFill>
                <a:schemeClr val="bg2"/>
              </a:solidFill>
              <a:round/>
              <a:headEnd/>
              <a:tailEnd/>
            </a:ln>
          </p:spPr>
          <p:txBody>
            <a:bodyPr anchor="ctr">
              <a:spAutoFit/>
            </a:bodyPr>
            <a:lstStyle/>
            <a:p>
              <a:endParaRPr lang="nl-NL"/>
            </a:p>
          </p:txBody>
        </p:sp>
        <p:sp>
          <p:nvSpPr>
            <p:cNvPr id="874554" name="Rectangle 874553"/>
            <p:cNvSpPr>
              <a:spLocks noChangeArrowheads="1"/>
            </p:cNvSpPr>
            <p:nvPr/>
          </p:nvSpPr>
          <p:spPr bwMode="auto">
            <a:xfrm>
              <a:off x="1968" y="2781"/>
              <a:ext cx="480" cy="247"/>
            </a:xfrm>
            <a:prstGeom prst="rect">
              <a:avLst/>
            </a:prstGeom>
            <a:gradFill rotWithShape="1">
              <a:gsLst>
                <a:gs pos="0">
                  <a:srgbClr val="DCDCDC"/>
                </a:gs>
                <a:gs pos="100000">
                  <a:srgbClr val="FFFFFF"/>
                </a:gs>
              </a:gsLst>
              <a:lin ang="5400000" scaled="1"/>
            </a:gradFill>
            <a:ln w="25400">
              <a:solidFill>
                <a:schemeClr val="bg2"/>
              </a:solidFill>
              <a:miter lim="800000"/>
              <a:headEnd/>
              <a:tailEnd/>
            </a:ln>
            <a:effectLst>
              <a:outerShdw blurRad="63500" dist="53882" dir="2700000" algn="ctr" rotWithShape="0">
                <a:srgbClr val="DCDCDC">
                  <a:alpha val="74997"/>
                </a:srgbClr>
              </a:outerShdw>
            </a:effectLst>
          </p:spPr>
          <p:txBody>
            <a:bodyPr anchor="ctr">
              <a:spAutoFit/>
            </a:bodyPr>
            <a:lstStyle/>
            <a:p>
              <a:pPr>
                <a:spcBef>
                  <a:spcPct val="0"/>
                </a:spcBef>
                <a:defRPr/>
              </a:pPr>
              <a:endParaRPr lang="en-GB" sz="1800" b="1">
                <a:solidFill>
                  <a:srgbClr val="000000"/>
                </a:solidFill>
                <a:latin typeface="Arial" charset="0"/>
                <a:ea typeface="ＭＳ Ｐゴシック" pitchFamily="34" charset="-128"/>
              </a:endParaRPr>
            </a:p>
          </p:txBody>
        </p:sp>
      </p:grpSp>
      <p:sp>
        <p:nvSpPr>
          <p:cNvPr id="654381" name="Straight Connector 874581"/>
          <p:cNvSpPr>
            <a:spLocks noChangeShapeType="1"/>
          </p:cNvSpPr>
          <p:nvPr/>
        </p:nvSpPr>
        <p:spPr bwMode="auto">
          <a:xfrm>
            <a:off x="942975" y="2965450"/>
            <a:ext cx="3046413" cy="6350"/>
          </a:xfrm>
          <a:prstGeom prst="line">
            <a:avLst/>
          </a:prstGeom>
          <a:noFill/>
          <a:ln w="57150">
            <a:solidFill>
              <a:srgbClr val="156C81"/>
            </a:solidFill>
            <a:prstDash val="sysDot"/>
            <a:round/>
            <a:headEnd/>
            <a:tailEnd type="triangle" w="lg" len="lg"/>
          </a:ln>
        </p:spPr>
        <p:txBody>
          <a:bodyPr anchor="ctr">
            <a:spAutoFit/>
          </a:bodyPr>
          <a:lstStyle/>
          <a:p>
            <a:endParaRPr lang="nl-NL"/>
          </a:p>
        </p:txBody>
      </p:sp>
      <p:grpSp>
        <p:nvGrpSpPr>
          <p:cNvPr id="12" name="Group 46"/>
          <p:cNvGrpSpPr>
            <a:grpSpLocks/>
          </p:cNvGrpSpPr>
          <p:nvPr/>
        </p:nvGrpSpPr>
        <p:grpSpPr bwMode="auto">
          <a:xfrm>
            <a:off x="2971800" y="2952750"/>
            <a:ext cx="3352800" cy="1047750"/>
            <a:chOff x="1872" y="1860"/>
            <a:chExt cx="2112" cy="660"/>
          </a:xfrm>
        </p:grpSpPr>
        <p:sp>
          <p:nvSpPr>
            <p:cNvPr id="15394" name="Straight Connector 874611"/>
            <p:cNvSpPr>
              <a:spLocks noChangeShapeType="1"/>
            </p:cNvSpPr>
            <p:nvPr/>
          </p:nvSpPr>
          <p:spPr bwMode="auto">
            <a:xfrm flipH="1">
              <a:off x="1872" y="2003"/>
              <a:ext cx="538" cy="517"/>
            </a:xfrm>
            <a:prstGeom prst="line">
              <a:avLst/>
            </a:prstGeom>
            <a:noFill/>
            <a:ln w="57150">
              <a:solidFill>
                <a:srgbClr val="156C81"/>
              </a:solidFill>
              <a:prstDash val="sysDot"/>
              <a:round/>
              <a:headEnd/>
              <a:tailEnd type="triangle" w="lg" len="lg"/>
            </a:ln>
          </p:spPr>
          <p:txBody>
            <a:bodyPr anchor="ctr">
              <a:spAutoFit/>
            </a:bodyPr>
            <a:lstStyle/>
            <a:p>
              <a:endParaRPr lang="nl-NL"/>
            </a:p>
          </p:txBody>
        </p:sp>
        <p:sp>
          <p:nvSpPr>
            <p:cNvPr id="15395" name="Straight Connector 874612"/>
            <p:cNvSpPr>
              <a:spLocks noChangeShapeType="1"/>
            </p:cNvSpPr>
            <p:nvPr/>
          </p:nvSpPr>
          <p:spPr bwMode="auto">
            <a:xfrm>
              <a:off x="2848" y="1953"/>
              <a:ext cx="1136" cy="567"/>
            </a:xfrm>
            <a:prstGeom prst="line">
              <a:avLst/>
            </a:prstGeom>
            <a:noFill/>
            <a:ln w="57150">
              <a:solidFill>
                <a:srgbClr val="156C81"/>
              </a:solidFill>
              <a:prstDash val="sysDot"/>
              <a:round/>
              <a:headEnd/>
              <a:tailEnd type="triangle" w="lg" len="lg"/>
            </a:ln>
          </p:spPr>
          <p:txBody>
            <a:bodyPr anchor="ctr">
              <a:spAutoFit/>
            </a:bodyPr>
            <a:lstStyle/>
            <a:p>
              <a:endParaRPr lang="nl-NL"/>
            </a:p>
          </p:txBody>
        </p:sp>
        <p:sp>
          <p:nvSpPr>
            <p:cNvPr id="15396" name="Straight Connector 874622"/>
            <p:cNvSpPr>
              <a:spLocks noChangeShapeType="1"/>
            </p:cNvSpPr>
            <p:nvPr/>
          </p:nvSpPr>
          <p:spPr bwMode="auto">
            <a:xfrm>
              <a:off x="2845" y="1860"/>
              <a:ext cx="659" cy="0"/>
            </a:xfrm>
            <a:prstGeom prst="line">
              <a:avLst/>
            </a:prstGeom>
            <a:noFill/>
            <a:ln w="57150">
              <a:solidFill>
                <a:srgbClr val="156C81"/>
              </a:solidFill>
              <a:prstDash val="sysDot"/>
              <a:round/>
              <a:headEnd/>
              <a:tailEnd type="triangle" w="lg" len="lg"/>
            </a:ln>
          </p:spPr>
          <p:txBody>
            <a:bodyPr anchor="ctr">
              <a:spAutoFit/>
            </a:bodyPr>
            <a:lstStyle/>
            <a:p>
              <a:endParaRPr lang="nl-NL"/>
            </a:p>
          </p:txBody>
        </p:sp>
      </p:grpSp>
      <p:sp>
        <p:nvSpPr>
          <p:cNvPr id="654386" name="Straight Connector 874613"/>
          <p:cNvSpPr>
            <a:spLocks noChangeShapeType="1"/>
          </p:cNvSpPr>
          <p:nvPr/>
        </p:nvSpPr>
        <p:spPr bwMode="auto">
          <a:xfrm flipV="1">
            <a:off x="6735763" y="3243263"/>
            <a:ext cx="652462" cy="717550"/>
          </a:xfrm>
          <a:prstGeom prst="line">
            <a:avLst/>
          </a:prstGeom>
          <a:noFill/>
          <a:ln w="57150">
            <a:solidFill>
              <a:srgbClr val="156C81"/>
            </a:solidFill>
            <a:prstDash val="sysDot"/>
            <a:round/>
            <a:headEnd type="triangle" w="med" len="med"/>
            <a:tailEnd type="triangle" w="med" len="med"/>
          </a:ln>
        </p:spPr>
        <p:txBody>
          <a:bodyPr anchor="ctr">
            <a:spAutoFit/>
          </a:bodyPr>
          <a:lstStyle/>
          <a:p>
            <a:endParaRPr lang="nl-NL"/>
          </a:p>
        </p:txBody>
      </p:sp>
      <p:sp>
        <p:nvSpPr>
          <p:cNvPr id="815141" name="Rectangle 815140"/>
          <p:cNvSpPr>
            <a:spLocks noChangeArrowheads="1"/>
          </p:cNvSpPr>
          <p:nvPr/>
        </p:nvSpPr>
        <p:spPr bwMode="auto">
          <a:xfrm>
            <a:off x="484188" y="2154238"/>
            <a:ext cx="1609725" cy="392112"/>
          </a:xfrm>
          <a:prstGeom prst="rect">
            <a:avLst/>
          </a:prstGeom>
          <a:gradFill rotWithShape="1">
            <a:gsLst>
              <a:gs pos="0">
                <a:srgbClr val="FFCC0A"/>
              </a:gs>
              <a:gs pos="100000">
                <a:srgbClr val="FFFFFF"/>
              </a:gs>
            </a:gsLst>
            <a:lin ang="4920000"/>
          </a:gradFill>
          <a:ln w="9525">
            <a:solidFill>
              <a:srgbClr val="000000"/>
            </a:solidFill>
            <a:miter lim="800000"/>
            <a:headEnd/>
            <a:tailEnd/>
          </a:ln>
          <a:effectLst>
            <a:outerShdw dist="20000" dir="5400000" rotWithShape="0">
              <a:srgbClr val="808080">
                <a:alpha val="37999"/>
              </a:srgbClr>
            </a:outerShdw>
          </a:effectLst>
        </p:spPr>
        <p:txBody>
          <a:bodyPr anchor="b">
            <a:spAutoFit/>
          </a:bodyPr>
          <a:lstStyle/>
          <a:p>
            <a:pPr>
              <a:spcBef>
                <a:spcPct val="0"/>
              </a:spcBef>
              <a:defRPr/>
            </a:pPr>
            <a:endParaRPr lang="en-GB" sz="1800" b="1">
              <a:solidFill>
                <a:srgbClr val="000000"/>
              </a:solidFill>
              <a:latin typeface="Arial" charset="0"/>
              <a:ea typeface="ＭＳ Ｐゴシック" pitchFamily="34" charset="-128"/>
            </a:endParaRPr>
          </a:p>
        </p:txBody>
      </p:sp>
      <p:sp>
        <p:nvSpPr>
          <p:cNvPr id="2" name="Rectangle 815140"/>
          <p:cNvSpPr>
            <a:spLocks noChangeArrowheads="1"/>
          </p:cNvSpPr>
          <p:nvPr/>
        </p:nvSpPr>
        <p:spPr bwMode="auto">
          <a:xfrm>
            <a:off x="2181225" y="2146300"/>
            <a:ext cx="1609725" cy="392113"/>
          </a:xfrm>
          <a:prstGeom prst="rect">
            <a:avLst/>
          </a:prstGeom>
          <a:gradFill rotWithShape="1">
            <a:gsLst>
              <a:gs pos="0">
                <a:srgbClr val="FFCC0A"/>
              </a:gs>
              <a:gs pos="100000">
                <a:srgbClr val="FFFFFF"/>
              </a:gs>
            </a:gsLst>
            <a:lin ang="4920000"/>
          </a:gradFill>
          <a:ln w="9525">
            <a:solidFill>
              <a:srgbClr val="000000"/>
            </a:solidFill>
            <a:miter lim="800000"/>
            <a:headEnd/>
            <a:tailEnd/>
          </a:ln>
          <a:effectLst>
            <a:outerShdw dist="20000" dir="5400000" rotWithShape="0">
              <a:srgbClr val="808080">
                <a:alpha val="37999"/>
              </a:srgbClr>
            </a:outerShdw>
          </a:effectLst>
        </p:spPr>
        <p:txBody>
          <a:bodyPr anchor="b">
            <a:spAutoFit/>
          </a:bodyPr>
          <a:lstStyle/>
          <a:p>
            <a:pPr>
              <a:spcBef>
                <a:spcPct val="0"/>
              </a:spcBef>
              <a:defRPr/>
            </a:pPr>
            <a:endParaRPr lang="en-GB" sz="1800" b="1">
              <a:solidFill>
                <a:srgbClr val="000000"/>
              </a:solidFill>
              <a:latin typeface="Arial" charset="0"/>
              <a:ea typeface="ＭＳ Ｐゴシック" pitchFamily="34" charset="-128"/>
            </a:endParaRPr>
          </a:p>
        </p:txBody>
      </p:sp>
      <p:sp>
        <p:nvSpPr>
          <p:cNvPr id="3" name="Rectangle 815140"/>
          <p:cNvSpPr>
            <a:spLocks noChangeArrowheads="1"/>
          </p:cNvSpPr>
          <p:nvPr/>
        </p:nvSpPr>
        <p:spPr bwMode="auto">
          <a:xfrm>
            <a:off x="3879850" y="2139950"/>
            <a:ext cx="1609725" cy="392113"/>
          </a:xfrm>
          <a:prstGeom prst="rect">
            <a:avLst/>
          </a:prstGeom>
          <a:gradFill rotWithShape="1">
            <a:gsLst>
              <a:gs pos="0">
                <a:srgbClr val="FFCC0A"/>
              </a:gs>
              <a:gs pos="100000">
                <a:srgbClr val="FFFFFF"/>
              </a:gs>
            </a:gsLst>
            <a:lin ang="4920000"/>
          </a:gradFill>
          <a:ln w="9525">
            <a:solidFill>
              <a:srgbClr val="000000"/>
            </a:solidFill>
            <a:miter lim="800000"/>
            <a:headEnd/>
            <a:tailEnd/>
          </a:ln>
          <a:effectLst>
            <a:outerShdw dist="20000" dir="5400000" rotWithShape="0">
              <a:srgbClr val="808080">
                <a:alpha val="37999"/>
              </a:srgbClr>
            </a:outerShdw>
          </a:effectLst>
        </p:spPr>
        <p:txBody>
          <a:bodyPr anchor="b">
            <a:spAutoFit/>
          </a:bodyPr>
          <a:lstStyle/>
          <a:p>
            <a:pPr>
              <a:spcBef>
                <a:spcPct val="0"/>
              </a:spcBef>
              <a:defRPr/>
            </a:pPr>
            <a:endParaRPr lang="en-GB" sz="1800" b="1">
              <a:solidFill>
                <a:srgbClr val="000000"/>
              </a:solidFill>
              <a:latin typeface="Arial" charset="0"/>
              <a:ea typeface="ＭＳ Ｐゴシック" pitchFamily="34" charset="-128"/>
            </a:endParaRPr>
          </a:p>
        </p:txBody>
      </p:sp>
      <p:sp>
        <p:nvSpPr>
          <p:cNvPr id="4" name="Rectangle 815140"/>
          <p:cNvSpPr>
            <a:spLocks noChangeArrowheads="1"/>
          </p:cNvSpPr>
          <p:nvPr/>
        </p:nvSpPr>
        <p:spPr bwMode="auto">
          <a:xfrm>
            <a:off x="5576888" y="2139950"/>
            <a:ext cx="1609725" cy="392113"/>
          </a:xfrm>
          <a:prstGeom prst="rect">
            <a:avLst/>
          </a:prstGeom>
          <a:gradFill rotWithShape="1">
            <a:gsLst>
              <a:gs pos="0">
                <a:srgbClr val="FFCC0A"/>
              </a:gs>
              <a:gs pos="100000">
                <a:srgbClr val="FFFFFF"/>
              </a:gs>
            </a:gsLst>
            <a:lin ang="4920000"/>
          </a:gradFill>
          <a:ln w="9525">
            <a:solidFill>
              <a:srgbClr val="000000"/>
            </a:solidFill>
            <a:miter lim="800000"/>
            <a:headEnd/>
            <a:tailEnd/>
          </a:ln>
          <a:effectLst>
            <a:outerShdw dist="20000" dir="5400000" rotWithShape="0">
              <a:srgbClr val="808080">
                <a:alpha val="37999"/>
              </a:srgbClr>
            </a:outerShdw>
          </a:effectLst>
        </p:spPr>
        <p:txBody>
          <a:bodyPr anchor="b">
            <a:spAutoFit/>
          </a:bodyPr>
          <a:lstStyle/>
          <a:p>
            <a:pPr>
              <a:spcBef>
                <a:spcPct val="0"/>
              </a:spcBef>
              <a:defRPr/>
            </a:pPr>
            <a:endParaRPr lang="en-GB" sz="1800" b="1">
              <a:solidFill>
                <a:srgbClr val="000000"/>
              </a:solidFill>
              <a:latin typeface="Arial" charset="0"/>
              <a:ea typeface="ＭＳ Ｐゴシック" pitchFamily="34" charset="-128"/>
            </a:endParaRPr>
          </a:p>
        </p:txBody>
      </p:sp>
      <p:sp>
        <p:nvSpPr>
          <p:cNvPr id="5" name="Rectangle 815140"/>
          <p:cNvSpPr>
            <a:spLocks noChangeArrowheads="1"/>
          </p:cNvSpPr>
          <p:nvPr/>
        </p:nvSpPr>
        <p:spPr bwMode="auto">
          <a:xfrm>
            <a:off x="7275513" y="2139950"/>
            <a:ext cx="1609725" cy="392113"/>
          </a:xfrm>
          <a:prstGeom prst="rect">
            <a:avLst/>
          </a:prstGeom>
          <a:gradFill rotWithShape="1">
            <a:gsLst>
              <a:gs pos="0">
                <a:srgbClr val="FFCC0A"/>
              </a:gs>
              <a:gs pos="100000">
                <a:srgbClr val="FFFFFF"/>
              </a:gs>
            </a:gsLst>
            <a:lin ang="4920000"/>
          </a:gradFill>
          <a:ln w="9525">
            <a:solidFill>
              <a:srgbClr val="000000"/>
            </a:solidFill>
            <a:miter lim="800000"/>
            <a:headEnd/>
            <a:tailEnd/>
          </a:ln>
          <a:effectLst>
            <a:outerShdw dist="20000" dir="5400000" rotWithShape="0">
              <a:srgbClr val="808080">
                <a:alpha val="37999"/>
              </a:srgbClr>
            </a:outerShdw>
          </a:effectLst>
        </p:spPr>
        <p:txBody>
          <a:bodyPr anchor="b">
            <a:spAutoFit/>
          </a:bodyPr>
          <a:lstStyle/>
          <a:p>
            <a:pPr>
              <a:spcBef>
                <a:spcPct val="0"/>
              </a:spcBef>
              <a:defRPr/>
            </a:pPr>
            <a:endParaRPr lang="en-GB" sz="1800" b="1">
              <a:solidFill>
                <a:srgbClr val="000000"/>
              </a:solidFill>
              <a:latin typeface="Arial" charset="0"/>
              <a:ea typeface="ＭＳ Ｐゴシック" pitchFamily="34" charset="-128"/>
            </a:endParaRPr>
          </a:p>
        </p:txBody>
      </p:sp>
      <p:sp>
        <p:nvSpPr>
          <p:cNvPr id="15377" name="Straight Connector 815141"/>
          <p:cNvSpPr>
            <a:spLocks noChangeShapeType="1"/>
          </p:cNvSpPr>
          <p:nvPr/>
        </p:nvSpPr>
        <p:spPr bwMode="auto">
          <a:xfrm>
            <a:off x="4648200" y="1676400"/>
            <a:ext cx="0" cy="457200"/>
          </a:xfrm>
          <a:prstGeom prst="line">
            <a:avLst/>
          </a:prstGeom>
          <a:noFill/>
          <a:ln w="25400">
            <a:solidFill>
              <a:schemeClr val="bg2"/>
            </a:solidFill>
            <a:round/>
            <a:headEnd/>
            <a:tailEnd/>
          </a:ln>
        </p:spPr>
        <p:txBody>
          <a:bodyPr anchor="ctr">
            <a:spAutoFit/>
          </a:bodyPr>
          <a:lstStyle/>
          <a:p>
            <a:endParaRPr lang="nl-NL"/>
          </a:p>
        </p:txBody>
      </p:sp>
      <p:sp>
        <p:nvSpPr>
          <p:cNvPr id="15378" name="Straight Connector 815142"/>
          <p:cNvSpPr>
            <a:spLocks noChangeShapeType="1"/>
          </p:cNvSpPr>
          <p:nvPr/>
        </p:nvSpPr>
        <p:spPr bwMode="auto">
          <a:xfrm>
            <a:off x="1295400" y="1905000"/>
            <a:ext cx="6781800" cy="0"/>
          </a:xfrm>
          <a:prstGeom prst="line">
            <a:avLst/>
          </a:prstGeom>
          <a:noFill/>
          <a:ln w="25400">
            <a:solidFill>
              <a:schemeClr val="bg2"/>
            </a:solidFill>
            <a:round/>
            <a:headEnd/>
            <a:tailEnd/>
          </a:ln>
        </p:spPr>
        <p:txBody>
          <a:bodyPr anchor="ctr">
            <a:spAutoFit/>
          </a:bodyPr>
          <a:lstStyle/>
          <a:p>
            <a:endParaRPr lang="nl-NL"/>
          </a:p>
        </p:txBody>
      </p:sp>
      <p:sp>
        <p:nvSpPr>
          <p:cNvPr id="15379" name="Straight Connector 815143"/>
          <p:cNvSpPr>
            <a:spLocks noChangeShapeType="1"/>
          </p:cNvSpPr>
          <p:nvPr/>
        </p:nvSpPr>
        <p:spPr bwMode="auto">
          <a:xfrm>
            <a:off x="1295400" y="1905000"/>
            <a:ext cx="0" cy="228600"/>
          </a:xfrm>
          <a:prstGeom prst="line">
            <a:avLst/>
          </a:prstGeom>
          <a:noFill/>
          <a:ln w="25400">
            <a:solidFill>
              <a:schemeClr val="bg2"/>
            </a:solidFill>
            <a:round/>
            <a:headEnd/>
            <a:tailEnd/>
          </a:ln>
        </p:spPr>
        <p:txBody>
          <a:bodyPr anchor="ctr">
            <a:spAutoFit/>
          </a:bodyPr>
          <a:lstStyle/>
          <a:p>
            <a:endParaRPr lang="nl-NL"/>
          </a:p>
        </p:txBody>
      </p:sp>
      <p:sp>
        <p:nvSpPr>
          <p:cNvPr id="15380" name="Straight Connector 815144"/>
          <p:cNvSpPr>
            <a:spLocks noChangeShapeType="1"/>
          </p:cNvSpPr>
          <p:nvPr/>
        </p:nvSpPr>
        <p:spPr bwMode="auto">
          <a:xfrm>
            <a:off x="2971800" y="1905000"/>
            <a:ext cx="0" cy="228600"/>
          </a:xfrm>
          <a:prstGeom prst="line">
            <a:avLst/>
          </a:prstGeom>
          <a:noFill/>
          <a:ln w="25400">
            <a:solidFill>
              <a:schemeClr val="bg2"/>
            </a:solidFill>
            <a:round/>
            <a:headEnd/>
            <a:tailEnd/>
          </a:ln>
        </p:spPr>
        <p:txBody>
          <a:bodyPr anchor="ctr">
            <a:spAutoFit/>
          </a:bodyPr>
          <a:lstStyle/>
          <a:p>
            <a:endParaRPr lang="nl-NL"/>
          </a:p>
        </p:txBody>
      </p:sp>
      <p:sp>
        <p:nvSpPr>
          <p:cNvPr id="15381" name="Straight Connector 815145"/>
          <p:cNvSpPr>
            <a:spLocks noChangeShapeType="1"/>
          </p:cNvSpPr>
          <p:nvPr/>
        </p:nvSpPr>
        <p:spPr bwMode="auto">
          <a:xfrm>
            <a:off x="6388100" y="1905000"/>
            <a:ext cx="0" cy="228600"/>
          </a:xfrm>
          <a:prstGeom prst="line">
            <a:avLst/>
          </a:prstGeom>
          <a:noFill/>
          <a:ln w="25400">
            <a:solidFill>
              <a:schemeClr val="bg2"/>
            </a:solidFill>
            <a:round/>
            <a:headEnd/>
            <a:tailEnd/>
          </a:ln>
        </p:spPr>
        <p:txBody>
          <a:bodyPr anchor="ctr">
            <a:spAutoFit/>
          </a:bodyPr>
          <a:lstStyle/>
          <a:p>
            <a:endParaRPr lang="nl-NL"/>
          </a:p>
        </p:txBody>
      </p:sp>
      <p:sp>
        <p:nvSpPr>
          <p:cNvPr id="15382" name="Straight Connector 815146"/>
          <p:cNvSpPr>
            <a:spLocks noChangeShapeType="1"/>
          </p:cNvSpPr>
          <p:nvPr/>
        </p:nvSpPr>
        <p:spPr bwMode="auto">
          <a:xfrm>
            <a:off x="8077200" y="1905000"/>
            <a:ext cx="0" cy="228600"/>
          </a:xfrm>
          <a:prstGeom prst="line">
            <a:avLst/>
          </a:prstGeom>
          <a:noFill/>
          <a:ln w="25400">
            <a:solidFill>
              <a:schemeClr val="bg2"/>
            </a:solidFill>
            <a:round/>
            <a:headEnd/>
            <a:tailEnd/>
          </a:ln>
        </p:spPr>
        <p:txBody>
          <a:bodyPr anchor="ctr">
            <a:spAutoFit/>
          </a:bodyPr>
          <a:lstStyle/>
          <a:p>
            <a:endParaRPr lang="nl-NL"/>
          </a:p>
        </p:txBody>
      </p:sp>
      <p:sp>
        <p:nvSpPr>
          <p:cNvPr id="15383" name="TextBox 815154"/>
          <p:cNvSpPr txBox="1">
            <a:spLocks noChangeArrowheads="1"/>
          </p:cNvSpPr>
          <p:nvPr/>
        </p:nvSpPr>
        <p:spPr bwMode="auto">
          <a:xfrm>
            <a:off x="3886200" y="1295400"/>
            <a:ext cx="1524000" cy="366713"/>
          </a:xfrm>
          <a:prstGeom prst="rect">
            <a:avLst/>
          </a:prstGeom>
          <a:noFill/>
          <a:ln w="9525">
            <a:noFill/>
            <a:miter lim="800000"/>
            <a:headEnd/>
            <a:tailEnd/>
          </a:ln>
        </p:spPr>
        <p:txBody>
          <a:bodyPr>
            <a:spAutoFit/>
          </a:bodyPr>
          <a:lstStyle/>
          <a:p>
            <a:pPr algn="ctr"/>
            <a:r>
              <a:rPr lang="en-US" sz="1800" b="1">
                <a:ea typeface="ＭＳ Ｐゴシック"/>
                <a:cs typeface="ＭＳ Ｐゴシック"/>
              </a:rPr>
              <a:t>Corporate</a:t>
            </a:r>
          </a:p>
        </p:txBody>
      </p:sp>
      <p:sp>
        <p:nvSpPr>
          <p:cNvPr id="6" name="Rectangle 815140"/>
          <p:cNvSpPr>
            <a:spLocks noChangeArrowheads="1"/>
          </p:cNvSpPr>
          <p:nvPr/>
        </p:nvSpPr>
        <p:spPr bwMode="auto">
          <a:xfrm>
            <a:off x="3905250" y="1285875"/>
            <a:ext cx="1492250" cy="392113"/>
          </a:xfrm>
          <a:prstGeom prst="rect">
            <a:avLst/>
          </a:prstGeom>
          <a:gradFill rotWithShape="1">
            <a:gsLst>
              <a:gs pos="0">
                <a:srgbClr val="FFCC0A"/>
              </a:gs>
              <a:gs pos="100000">
                <a:srgbClr val="FFFFFF"/>
              </a:gs>
            </a:gsLst>
            <a:lin ang="4920000"/>
          </a:gradFill>
          <a:ln w="9525">
            <a:solidFill>
              <a:srgbClr val="000000"/>
            </a:solidFill>
            <a:miter lim="800000"/>
            <a:headEnd/>
            <a:tailEnd/>
          </a:ln>
          <a:effectLst>
            <a:outerShdw dist="20000" dir="5400000" rotWithShape="0">
              <a:srgbClr val="808080">
                <a:alpha val="37999"/>
              </a:srgbClr>
            </a:outerShdw>
          </a:effectLst>
        </p:spPr>
        <p:txBody>
          <a:bodyPr anchor="ctr">
            <a:spAutoFit/>
          </a:bodyPr>
          <a:lstStyle/>
          <a:p>
            <a:pPr>
              <a:spcBef>
                <a:spcPct val="0"/>
              </a:spcBef>
              <a:defRPr/>
            </a:pPr>
            <a:endParaRPr lang="en-GB" sz="1800" b="1">
              <a:solidFill>
                <a:srgbClr val="000000"/>
              </a:solidFill>
              <a:latin typeface="Arial" charset="0"/>
              <a:ea typeface="ＭＳ Ｐゴシック" pitchFamily="34" charset="-128"/>
            </a:endParaRPr>
          </a:p>
        </p:txBody>
      </p:sp>
      <p:sp>
        <p:nvSpPr>
          <p:cNvPr id="654400" name="Rectangle 64"/>
          <p:cNvSpPr>
            <a:spLocks noChangeArrowheads="1"/>
          </p:cNvSpPr>
          <p:nvPr/>
        </p:nvSpPr>
        <p:spPr bwMode="auto">
          <a:xfrm>
            <a:off x="2503488" y="5649913"/>
            <a:ext cx="184150" cy="457200"/>
          </a:xfrm>
          <a:prstGeom prst="rect">
            <a:avLst/>
          </a:prstGeom>
          <a:noFill/>
          <a:ln w="25400">
            <a:noFill/>
            <a:miter lim="800000"/>
            <a:headEnd/>
            <a:tailEnd/>
          </a:ln>
          <a:effectLst>
            <a:prstShdw prst="shdw17" dist="17961" dir="2700000">
              <a:schemeClr val="accent1">
                <a:gamma/>
                <a:shade val="60000"/>
                <a:invGamma/>
                <a:alpha val="74998"/>
              </a:schemeClr>
            </a:prstShdw>
          </a:effectLst>
        </p:spPr>
        <p:txBody>
          <a:bodyPr wrap="none" anchor="ctr">
            <a:spAutoFit/>
          </a:bodyPr>
          <a:lstStyle/>
          <a:p>
            <a:pPr algn="ctr">
              <a:defRPr/>
            </a:pPr>
            <a:endParaRPr lang="en-US" b="1">
              <a:latin typeface="Arial" charset="0"/>
              <a:ea typeface="ＭＳ Ｐゴシック" pitchFamily="34" charset="-128"/>
            </a:endParaRPr>
          </a:p>
        </p:txBody>
      </p:sp>
      <p:sp>
        <p:nvSpPr>
          <p:cNvPr id="654401" name="Rectangle 65"/>
          <p:cNvSpPr>
            <a:spLocks noChangeArrowheads="1"/>
          </p:cNvSpPr>
          <p:nvPr/>
        </p:nvSpPr>
        <p:spPr bwMode="auto">
          <a:xfrm>
            <a:off x="3016250" y="5337175"/>
            <a:ext cx="184150" cy="457200"/>
          </a:xfrm>
          <a:prstGeom prst="rect">
            <a:avLst/>
          </a:prstGeom>
          <a:noFill/>
          <a:ln w="25400">
            <a:noFill/>
            <a:miter lim="800000"/>
            <a:headEnd/>
            <a:tailEnd/>
          </a:ln>
          <a:effectLst>
            <a:prstShdw prst="shdw17" dist="17961" dir="2700000">
              <a:schemeClr val="accent1">
                <a:gamma/>
                <a:shade val="60000"/>
                <a:invGamma/>
                <a:alpha val="74998"/>
              </a:schemeClr>
            </a:prstShdw>
          </a:effectLst>
        </p:spPr>
        <p:txBody>
          <a:bodyPr wrap="none" anchor="ctr">
            <a:spAutoFit/>
          </a:bodyPr>
          <a:lstStyle/>
          <a:p>
            <a:pPr algn="ctr">
              <a:defRPr/>
            </a:pPr>
            <a:endParaRPr lang="en-US" b="1">
              <a:latin typeface="Arial" charset="0"/>
              <a:ea typeface="ＭＳ Ｐゴシック" pitchFamily="34" charset="-128"/>
            </a:endParaRPr>
          </a:p>
        </p:txBody>
      </p:sp>
      <p:grpSp>
        <p:nvGrpSpPr>
          <p:cNvPr id="13" name="Group 91"/>
          <p:cNvGrpSpPr>
            <a:grpSpLocks/>
          </p:cNvGrpSpPr>
          <p:nvPr/>
        </p:nvGrpSpPr>
        <p:grpSpPr bwMode="auto">
          <a:xfrm>
            <a:off x="500063" y="2582863"/>
            <a:ext cx="7429500" cy="1847850"/>
            <a:chOff x="499330" y="2583620"/>
            <a:chExt cx="7429945" cy="1847112"/>
          </a:xfrm>
        </p:grpSpPr>
        <p:pic>
          <p:nvPicPr>
            <p:cNvPr id="15388" name="Picture 83" descr="j0433941.png"/>
            <p:cNvPicPr>
              <a:picLocks noChangeAspect="1"/>
            </p:cNvPicPr>
            <p:nvPr/>
          </p:nvPicPr>
          <p:blipFill>
            <a:blip r:embed="rId3"/>
            <a:srcRect/>
            <a:stretch>
              <a:fillRect/>
            </a:stretch>
          </p:blipFill>
          <p:spPr bwMode="auto">
            <a:xfrm flipH="1">
              <a:off x="499330" y="2583620"/>
              <a:ext cx="738141" cy="738141"/>
            </a:xfrm>
            <a:prstGeom prst="rect">
              <a:avLst/>
            </a:prstGeom>
            <a:noFill/>
            <a:ln w="9525">
              <a:noFill/>
              <a:miter lim="800000"/>
              <a:headEnd/>
              <a:tailEnd/>
            </a:ln>
          </p:spPr>
        </p:pic>
        <p:pic>
          <p:nvPicPr>
            <p:cNvPr id="15389" name="Picture 84" descr="j0433954.png"/>
            <p:cNvPicPr>
              <a:picLocks noChangeAspect="1"/>
            </p:cNvPicPr>
            <p:nvPr/>
          </p:nvPicPr>
          <p:blipFill>
            <a:blip r:embed="rId4"/>
            <a:srcRect/>
            <a:stretch>
              <a:fillRect/>
            </a:stretch>
          </p:blipFill>
          <p:spPr bwMode="auto">
            <a:xfrm flipH="1">
              <a:off x="5528624" y="2697432"/>
              <a:ext cx="604465" cy="604465"/>
            </a:xfrm>
            <a:prstGeom prst="rect">
              <a:avLst/>
            </a:prstGeom>
            <a:noFill/>
            <a:ln w="9525">
              <a:noFill/>
              <a:miter lim="800000"/>
              <a:headEnd/>
              <a:tailEnd/>
            </a:ln>
          </p:spPr>
        </p:pic>
        <p:pic>
          <p:nvPicPr>
            <p:cNvPr id="15390" name="Picture 85" descr="j0434901.png"/>
            <p:cNvPicPr>
              <a:picLocks noChangeAspect="1"/>
            </p:cNvPicPr>
            <p:nvPr/>
          </p:nvPicPr>
          <p:blipFill>
            <a:blip r:embed="rId5"/>
            <a:srcRect/>
            <a:stretch>
              <a:fillRect/>
            </a:stretch>
          </p:blipFill>
          <p:spPr bwMode="auto">
            <a:xfrm flipH="1">
              <a:off x="6274203" y="3681733"/>
              <a:ext cx="683867" cy="683867"/>
            </a:xfrm>
            <a:prstGeom prst="rect">
              <a:avLst/>
            </a:prstGeom>
            <a:noFill/>
            <a:ln w="9525">
              <a:noFill/>
              <a:miter lim="800000"/>
              <a:headEnd/>
              <a:tailEnd/>
            </a:ln>
          </p:spPr>
        </p:pic>
        <p:pic>
          <p:nvPicPr>
            <p:cNvPr id="15391" name="Picture 87" descr="j0434883.png"/>
            <p:cNvPicPr>
              <a:picLocks noChangeAspect="1"/>
            </p:cNvPicPr>
            <p:nvPr/>
          </p:nvPicPr>
          <p:blipFill>
            <a:blip r:embed="rId6"/>
            <a:srcRect/>
            <a:stretch>
              <a:fillRect/>
            </a:stretch>
          </p:blipFill>
          <p:spPr bwMode="auto">
            <a:xfrm>
              <a:off x="7265423" y="2659612"/>
              <a:ext cx="663852" cy="663852"/>
            </a:xfrm>
            <a:prstGeom prst="rect">
              <a:avLst/>
            </a:prstGeom>
            <a:noFill/>
            <a:ln w="9525">
              <a:noFill/>
              <a:miter lim="800000"/>
              <a:headEnd/>
              <a:tailEnd/>
            </a:ln>
          </p:spPr>
        </p:pic>
        <p:pic>
          <p:nvPicPr>
            <p:cNvPr id="15392" name="Picture 89" descr="j0434888.png"/>
            <p:cNvPicPr>
              <a:picLocks noChangeAspect="1"/>
            </p:cNvPicPr>
            <p:nvPr/>
          </p:nvPicPr>
          <p:blipFill>
            <a:blip r:embed="rId7"/>
            <a:srcRect/>
            <a:stretch>
              <a:fillRect/>
            </a:stretch>
          </p:blipFill>
          <p:spPr bwMode="auto">
            <a:xfrm>
              <a:off x="3799258" y="2670467"/>
              <a:ext cx="685566" cy="685566"/>
            </a:xfrm>
            <a:prstGeom prst="rect">
              <a:avLst/>
            </a:prstGeom>
            <a:noFill/>
            <a:ln w="9525">
              <a:noFill/>
              <a:miter lim="800000"/>
              <a:headEnd/>
              <a:tailEnd/>
            </a:ln>
          </p:spPr>
        </p:pic>
        <p:pic>
          <p:nvPicPr>
            <p:cNvPr id="15393" name="Picture 90" descr="j0434892.png"/>
            <p:cNvPicPr>
              <a:picLocks noChangeAspect="1"/>
            </p:cNvPicPr>
            <p:nvPr/>
          </p:nvPicPr>
          <p:blipFill>
            <a:blip r:embed="rId8"/>
            <a:srcRect/>
            <a:stretch>
              <a:fillRect/>
            </a:stretch>
          </p:blipFill>
          <p:spPr bwMode="auto">
            <a:xfrm flipH="1">
              <a:off x="2239551" y="3756023"/>
              <a:ext cx="674709" cy="674709"/>
            </a:xfrm>
            <a:prstGeom prst="rect">
              <a:avLst/>
            </a:prstGeom>
            <a:noFill/>
            <a:ln w="9525">
              <a:noFill/>
              <a:miter lim="800000"/>
              <a:headEnd/>
              <a:tailEnd/>
            </a:ln>
          </p:spPr>
        </p:pic>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up)">
                                      <p:cBhvr>
                                        <p:cTn id="7" dur="500"/>
                                        <p:tgtEl>
                                          <p:spTgt spid="7"/>
                                        </p:tgtEl>
                                      </p:cBhvr>
                                    </p:animEffect>
                                  </p:childTnLst>
                                </p:cTn>
                              </p:par>
                              <p:par>
                                <p:cTn id="8" presetID="22" presetClass="entr" presetSubtype="1" fill="hold"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wipe(up)">
                                      <p:cBhvr>
                                        <p:cTn id="10" dur="500"/>
                                        <p:tgtEl>
                                          <p:spTgt spid="11"/>
                                        </p:tgtEl>
                                      </p:cBhvr>
                                    </p:animEffect>
                                  </p:childTnLst>
                                </p:cTn>
                              </p:par>
                              <p:par>
                                <p:cTn id="11" presetID="22" presetClass="entr" presetSubtype="1" fill="hold" nodeType="with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wipe(up)">
                                      <p:cBhvr>
                                        <p:cTn id="13" dur="500"/>
                                        <p:tgtEl>
                                          <p:spTgt spid="10"/>
                                        </p:tgtEl>
                                      </p:cBhvr>
                                    </p:animEffect>
                                  </p:childTnLst>
                                </p:cTn>
                              </p:par>
                              <p:par>
                                <p:cTn id="14" presetID="22" presetClass="entr" presetSubtype="1" fill="hold"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wipe(up)">
                                      <p:cBhvr>
                                        <p:cTn id="16" dur="500"/>
                                        <p:tgtEl>
                                          <p:spTgt spid="9"/>
                                        </p:tgtEl>
                                      </p:cBhvr>
                                    </p:animEffect>
                                  </p:childTnLst>
                                </p:cTn>
                              </p:par>
                              <p:par>
                                <p:cTn id="17" presetID="22" presetClass="entr" presetSubtype="1"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wipe(up)">
                                      <p:cBhvr>
                                        <p:cTn id="19" dur="500"/>
                                        <p:tgtEl>
                                          <p:spTgt spid="8"/>
                                        </p:tgtEl>
                                      </p:cBhvr>
                                    </p:animEffect>
                                  </p:childTnLst>
                                </p:cTn>
                              </p:par>
                            </p:childTnLst>
                          </p:cTn>
                        </p:par>
                        <p:par>
                          <p:cTn id="20" fill="hold">
                            <p:stCondLst>
                              <p:cond delay="500"/>
                            </p:stCondLst>
                            <p:childTnLst>
                              <p:par>
                                <p:cTn id="21" presetID="10" presetClass="entr" presetSubtype="0" fill="hold" nodeType="after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fade">
                                      <p:cBhvr>
                                        <p:cTn id="23" dur="2000"/>
                                        <p:tgtEl>
                                          <p:spTgt spid="13"/>
                                        </p:tgtEl>
                                      </p:cBhvr>
                                    </p:animEffect>
                                  </p:childTnLst>
                                </p:cTn>
                              </p:par>
                            </p:childTnLst>
                          </p:cTn>
                        </p:par>
                        <p:par>
                          <p:cTn id="24" fill="hold">
                            <p:stCondLst>
                              <p:cond delay="2500"/>
                            </p:stCondLst>
                            <p:childTnLst>
                              <p:par>
                                <p:cTn id="25" presetID="22" presetClass="entr" presetSubtype="8" fill="hold" grpId="0" nodeType="afterEffect">
                                  <p:stCondLst>
                                    <p:cond delay="0"/>
                                  </p:stCondLst>
                                  <p:childTnLst>
                                    <p:set>
                                      <p:cBhvr>
                                        <p:cTn id="26" dur="1" fill="hold">
                                          <p:stCondLst>
                                            <p:cond delay="0"/>
                                          </p:stCondLst>
                                        </p:cTn>
                                        <p:tgtEl>
                                          <p:spTgt spid="654381"/>
                                        </p:tgtEl>
                                        <p:attrNameLst>
                                          <p:attrName>style.visibility</p:attrName>
                                        </p:attrNameLst>
                                      </p:cBhvr>
                                      <p:to>
                                        <p:strVal val="visible"/>
                                      </p:to>
                                    </p:set>
                                    <p:animEffect transition="in" filter="wipe(left)">
                                      <p:cBhvr>
                                        <p:cTn id="27" dur="1000"/>
                                        <p:tgtEl>
                                          <p:spTgt spid="654381"/>
                                        </p:tgtEl>
                                      </p:cBhvr>
                                    </p:animEffect>
                                  </p:childTnLst>
                                </p:cTn>
                              </p:par>
                            </p:childTnLst>
                          </p:cTn>
                        </p:par>
                        <p:par>
                          <p:cTn id="28" fill="hold">
                            <p:stCondLst>
                              <p:cond delay="3500"/>
                            </p:stCondLst>
                            <p:childTnLst>
                              <p:par>
                                <p:cTn id="29" presetID="22" presetClass="entr" presetSubtype="1" fill="hold" nodeType="after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wipe(up)">
                                      <p:cBhvr>
                                        <p:cTn id="31" dur="1000"/>
                                        <p:tgtEl>
                                          <p:spTgt spid="12"/>
                                        </p:tgtEl>
                                      </p:cBhvr>
                                    </p:animEffect>
                                  </p:childTnLst>
                                </p:cTn>
                              </p:par>
                            </p:childTnLst>
                          </p:cTn>
                        </p:par>
                        <p:par>
                          <p:cTn id="32" fill="hold">
                            <p:stCondLst>
                              <p:cond delay="4500"/>
                            </p:stCondLst>
                            <p:childTnLst>
                              <p:par>
                                <p:cTn id="33" presetID="16" presetClass="entr" presetSubtype="26" fill="hold" grpId="0" nodeType="afterEffect">
                                  <p:stCondLst>
                                    <p:cond delay="0"/>
                                  </p:stCondLst>
                                  <p:childTnLst>
                                    <p:set>
                                      <p:cBhvr>
                                        <p:cTn id="34" dur="1" fill="hold">
                                          <p:stCondLst>
                                            <p:cond delay="0"/>
                                          </p:stCondLst>
                                        </p:cTn>
                                        <p:tgtEl>
                                          <p:spTgt spid="654386"/>
                                        </p:tgtEl>
                                        <p:attrNameLst>
                                          <p:attrName>style.visibility</p:attrName>
                                        </p:attrNameLst>
                                      </p:cBhvr>
                                      <p:to>
                                        <p:strVal val="visible"/>
                                      </p:to>
                                    </p:set>
                                    <p:animEffect transition="in" filter="barn(inHorizontal)">
                                      <p:cBhvr>
                                        <p:cTn id="35" dur="1000"/>
                                        <p:tgtEl>
                                          <p:spTgt spid="65438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4381" grpId="0" animBg="1"/>
      <p:bldP spid="65438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4"/>
          <p:cNvSpPr>
            <a:spLocks noGrp="1" noChangeArrowheads="1"/>
          </p:cNvSpPr>
          <p:nvPr>
            <p:ph type="title"/>
          </p:nvPr>
        </p:nvSpPr>
        <p:spPr>
          <a:xfrm>
            <a:off x="457200" y="214290"/>
            <a:ext cx="8229600" cy="1143000"/>
          </a:xfrm>
          <a:noFill/>
        </p:spPr>
        <p:txBody>
          <a:bodyPr/>
          <a:lstStyle/>
          <a:p>
            <a:r>
              <a:rPr lang="en-US" dirty="0" smtClean="0"/>
              <a:t>Quick Overview of Solution Trees</a:t>
            </a:r>
          </a:p>
        </p:txBody>
      </p:sp>
      <p:sp>
        <p:nvSpPr>
          <p:cNvPr id="16388" name="Rectangle 3"/>
          <p:cNvSpPr>
            <a:spLocks noChangeArrowheads="1"/>
          </p:cNvSpPr>
          <p:nvPr/>
        </p:nvSpPr>
        <p:spPr bwMode="auto">
          <a:xfrm>
            <a:off x="4789488" y="3586163"/>
            <a:ext cx="1801812" cy="700087"/>
          </a:xfrm>
          <a:prstGeom prst="rect">
            <a:avLst/>
          </a:prstGeom>
          <a:gradFill rotWithShape="0">
            <a:gsLst>
              <a:gs pos="0">
                <a:srgbClr val="FFFFFF"/>
              </a:gs>
              <a:gs pos="100000">
                <a:srgbClr val="BDCFD9"/>
              </a:gs>
            </a:gsLst>
            <a:lin ang="5400000" scaled="1"/>
          </a:gradFill>
          <a:ln w="25400">
            <a:noFill/>
            <a:miter lim="800000"/>
            <a:headEnd/>
            <a:tailEnd/>
          </a:ln>
        </p:spPr>
        <p:txBody>
          <a:bodyPr anchor="b"/>
          <a:lstStyle/>
          <a:p>
            <a:pPr algn="ctr">
              <a:spcBef>
                <a:spcPct val="0"/>
              </a:spcBef>
              <a:buFont typeface="Wingdings" pitchFamily="2" charset="2"/>
              <a:buNone/>
            </a:pPr>
            <a:r>
              <a:rPr lang="en-US" sz="1000" b="1">
                <a:ea typeface="ＭＳ Ｐゴシック"/>
                <a:cs typeface="ＭＳ Ｐゴシック"/>
              </a:rPr>
              <a:t>Contract Management</a:t>
            </a:r>
            <a:endParaRPr lang="en-US" sz="1000">
              <a:ea typeface="ＭＳ Ｐゴシック"/>
              <a:cs typeface="ＭＳ Ｐゴシック"/>
            </a:endParaRPr>
          </a:p>
        </p:txBody>
      </p:sp>
      <p:sp>
        <p:nvSpPr>
          <p:cNvPr id="16389" name="Rectangle 5"/>
          <p:cNvSpPr>
            <a:spLocks noChangeArrowheads="1"/>
          </p:cNvSpPr>
          <p:nvPr/>
        </p:nvSpPr>
        <p:spPr bwMode="auto">
          <a:xfrm>
            <a:off x="3271838" y="5091113"/>
            <a:ext cx="2790825" cy="244475"/>
          </a:xfrm>
          <a:prstGeom prst="rect">
            <a:avLst/>
          </a:prstGeom>
          <a:gradFill rotWithShape="0">
            <a:gsLst>
              <a:gs pos="0">
                <a:srgbClr val="50AEE7"/>
              </a:gs>
              <a:gs pos="50000">
                <a:srgbClr val="84CAF1"/>
              </a:gs>
              <a:gs pos="100000">
                <a:srgbClr val="50AEE7"/>
              </a:gs>
            </a:gsLst>
            <a:lin ang="2700000" scaled="1"/>
          </a:gradFill>
          <a:ln w="25400">
            <a:noFill/>
            <a:miter lim="800000"/>
            <a:headEnd/>
            <a:tailEnd/>
          </a:ln>
        </p:spPr>
        <p:txBody>
          <a:bodyPr lIns="9144" anchor="ctr">
            <a:spAutoFit/>
          </a:bodyPr>
          <a:lstStyle/>
          <a:p>
            <a:pPr algn="ctr">
              <a:spcBef>
                <a:spcPct val="0"/>
              </a:spcBef>
              <a:buFont typeface="Wingdings" pitchFamily="2" charset="2"/>
              <a:buNone/>
            </a:pPr>
            <a:r>
              <a:rPr lang="en-US" sz="1000" b="1">
                <a:ea typeface="ＭＳ Ｐゴシック"/>
                <a:cs typeface="ＭＳ Ｐゴシック"/>
              </a:rPr>
              <a:t>Enterprise Views</a:t>
            </a:r>
            <a:endParaRPr lang="en-US" sz="800" b="1">
              <a:ea typeface="ＭＳ Ｐゴシック"/>
              <a:cs typeface="ＭＳ Ｐゴシック"/>
            </a:endParaRPr>
          </a:p>
        </p:txBody>
      </p:sp>
      <p:pic>
        <p:nvPicPr>
          <p:cNvPr id="16390" name="Picture 6" descr="Dynamic Views Icon"/>
          <p:cNvPicPr>
            <a:picLocks noChangeAspect="1" noChangeArrowheads="1"/>
          </p:cNvPicPr>
          <p:nvPr/>
        </p:nvPicPr>
        <p:blipFill>
          <a:blip r:embed="rId3"/>
          <a:srcRect/>
          <a:stretch>
            <a:fillRect/>
          </a:stretch>
        </p:blipFill>
        <p:spPr bwMode="auto">
          <a:xfrm>
            <a:off x="2976563" y="4830763"/>
            <a:ext cx="841375" cy="676275"/>
          </a:xfrm>
          <a:prstGeom prst="rect">
            <a:avLst/>
          </a:prstGeom>
          <a:noFill/>
          <a:ln w="9525">
            <a:noFill/>
            <a:miter lim="800000"/>
            <a:headEnd/>
            <a:tailEnd/>
          </a:ln>
        </p:spPr>
      </p:pic>
      <p:sp>
        <p:nvSpPr>
          <p:cNvPr id="16391" name="Line 140"/>
          <p:cNvSpPr>
            <a:spLocks noChangeShapeType="1"/>
          </p:cNvSpPr>
          <p:nvPr/>
        </p:nvSpPr>
        <p:spPr bwMode="auto">
          <a:xfrm flipV="1">
            <a:off x="5692775" y="4322763"/>
            <a:ext cx="0" cy="330200"/>
          </a:xfrm>
          <a:prstGeom prst="line">
            <a:avLst/>
          </a:prstGeom>
          <a:noFill/>
          <a:ln w="6350">
            <a:solidFill>
              <a:schemeClr val="bg1">
                <a:lumMod val="65000"/>
              </a:schemeClr>
            </a:solidFill>
            <a:round/>
            <a:headEnd type="none" w="lg" len="med"/>
            <a:tailEnd type="stealth" w="med" len="med"/>
          </a:ln>
        </p:spPr>
        <p:txBody>
          <a:bodyPr anchor="ctr">
            <a:spAutoFit/>
          </a:bodyPr>
          <a:lstStyle/>
          <a:p>
            <a:endParaRPr lang="nl-NL"/>
          </a:p>
        </p:txBody>
      </p:sp>
      <p:sp>
        <p:nvSpPr>
          <p:cNvPr id="16392" name="Rectangle 2"/>
          <p:cNvSpPr>
            <a:spLocks noChangeArrowheads="1"/>
          </p:cNvSpPr>
          <p:nvPr/>
        </p:nvSpPr>
        <p:spPr bwMode="auto">
          <a:xfrm>
            <a:off x="496888" y="3582988"/>
            <a:ext cx="1819275" cy="700087"/>
          </a:xfrm>
          <a:prstGeom prst="rect">
            <a:avLst/>
          </a:prstGeom>
          <a:gradFill rotWithShape="0">
            <a:gsLst>
              <a:gs pos="0">
                <a:srgbClr val="FFFFFF"/>
              </a:gs>
              <a:gs pos="100000">
                <a:srgbClr val="FFE061"/>
              </a:gs>
            </a:gsLst>
            <a:lin ang="5400000" scaled="1"/>
          </a:gradFill>
          <a:ln w="25400">
            <a:noFill/>
            <a:miter lim="800000"/>
            <a:headEnd/>
            <a:tailEnd/>
          </a:ln>
        </p:spPr>
        <p:txBody>
          <a:bodyPr anchor="b"/>
          <a:lstStyle/>
          <a:p>
            <a:pPr algn="ctr">
              <a:spcBef>
                <a:spcPct val="0"/>
              </a:spcBef>
              <a:buFont typeface="Wingdings" pitchFamily="2" charset="2"/>
              <a:buNone/>
            </a:pPr>
            <a:r>
              <a:rPr lang="en-US" sz="1000" b="1">
                <a:ea typeface="ＭＳ Ｐゴシック"/>
                <a:cs typeface="ＭＳ Ｐゴシック"/>
              </a:rPr>
              <a:t>Engineering</a:t>
            </a:r>
            <a:endParaRPr lang="en-US" sz="1000">
              <a:ea typeface="ＭＳ Ｐゴシック"/>
              <a:cs typeface="ＭＳ Ｐゴシック"/>
            </a:endParaRPr>
          </a:p>
        </p:txBody>
      </p:sp>
      <p:sp>
        <p:nvSpPr>
          <p:cNvPr id="16393" name="Rectangle 10"/>
          <p:cNvSpPr>
            <a:spLocks noChangeArrowheads="1"/>
          </p:cNvSpPr>
          <p:nvPr/>
        </p:nvSpPr>
        <p:spPr bwMode="auto">
          <a:xfrm>
            <a:off x="493713" y="1455738"/>
            <a:ext cx="1809750" cy="2827337"/>
          </a:xfrm>
          <a:prstGeom prst="rect">
            <a:avLst/>
          </a:prstGeom>
          <a:noFill/>
          <a:ln w="6350">
            <a:solidFill>
              <a:schemeClr val="bg2"/>
            </a:solidFill>
            <a:miter lim="800000"/>
            <a:headEnd type="none" w="lg" len="med"/>
            <a:tailEnd type="none" w="lg" len="med"/>
          </a:ln>
        </p:spPr>
        <p:txBody>
          <a:bodyPr anchor="ctr"/>
          <a:lstStyle/>
          <a:p>
            <a:pPr>
              <a:buFont typeface="Wingdings" pitchFamily="2" charset="2"/>
              <a:buNone/>
            </a:pPr>
            <a:endParaRPr lang="nl-NL"/>
          </a:p>
        </p:txBody>
      </p:sp>
      <p:sp>
        <p:nvSpPr>
          <p:cNvPr id="16394" name="Text Box 11"/>
          <p:cNvSpPr txBox="1">
            <a:spLocks noChangeArrowheads="1"/>
          </p:cNvSpPr>
          <p:nvPr/>
        </p:nvSpPr>
        <p:spPr bwMode="auto">
          <a:xfrm>
            <a:off x="493713" y="1147763"/>
            <a:ext cx="1593850" cy="323850"/>
          </a:xfrm>
          <a:prstGeom prst="rect">
            <a:avLst/>
          </a:prstGeom>
          <a:solidFill>
            <a:schemeClr val="bg1">
              <a:lumMod val="65000"/>
            </a:schemeClr>
          </a:solidFill>
          <a:ln w="6350">
            <a:noFill/>
            <a:miter lim="800000"/>
            <a:headEnd type="none" w="lg" len="med"/>
            <a:tailEnd type="none" w="lg" len="med"/>
          </a:ln>
        </p:spPr>
        <p:txBody>
          <a:bodyPr lIns="45720" anchor="ctr">
            <a:spAutoFit/>
          </a:bodyPr>
          <a:lstStyle/>
          <a:p>
            <a:pPr>
              <a:buFont typeface="Wingdings" pitchFamily="2" charset="2"/>
              <a:buNone/>
            </a:pPr>
            <a:r>
              <a:rPr lang="en-US" sz="800" b="1">
                <a:solidFill>
                  <a:schemeClr val="bg1"/>
                </a:solidFill>
              </a:rPr>
              <a:t>Raja</a:t>
            </a:r>
            <a:r>
              <a:rPr lang="en-US" sz="600">
                <a:solidFill>
                  <a:schemeClr val="bg1"/>
                </a:solidFill>
              </a:rPr>
              <a:t/>
            </a:r>
            <a:br>
              <a:rPr lang="en-US" sz="600">
                <a:solidFill>
                  <a:schemeClr val="bg1"/>
                </a:solidFill>
              </a:rPr>
            </a:br>
            <a:r>
              <a:rPr lang="en-US" sz="700">
                <a:solidFill>
                  <a:schemeClr val="bg1"/>
                </a:solidFill>
              </a:rPr>
              <a:t>Aerospace Engineering</a:t>
            </a:r>
            <a:endParaRPr lang="en-US" sz="600">
              <a:solidFill>
                <a:schemeClr val="bg1"/>
              </a:solidFill>
            </a:endParaRPr>
          </a:p>
        </p:txBody>
      </p:sp>
      <p:pic>
        <p:nvPicPr>
          <p:cNvPr id="16395" name="Picture 12" descr="icon_collapse"/>
          <p:cNvPicPr>
            <a:picLocks noChangeAspect="1" noChangeArrowheads="1"/>
          </p:cNvPicPr>
          <p:nvPr/>
        </p:nvPicPr>
        <p:blipFill>
          <a:blip r:embed="rId4"/>
          <a:srcRect/>
          <a:stretch>
            <a:fillRect/>
          </a:stretch>
        </p:blipFill>
        <p:spPr bwMode="auto">
          <a:xfrm>
            <a:off x="536575" y="1535113"/>
            <a:ext cx="66675" cy="66675"/>
          </a:xfrm>
          <a:prstGeom prst="rect">
            <a:avLst/>
          </a:prstGeom>
          <a:noFill/>
          <a:ln w="9525">
            <a:noFill/>
            <a:miter lim="800000"/>
            <a:headEnd/>
            <a:tailEnd/>
          </a:ln>
        </p:spPr>
      </p:pic>
      <p:pic>
        <p:nvPicPr>
          <p:cNvPr id="16396" name="Picture 13" descr="icon_legalsolution"/>
          <p:cNvPicPr>
            <a:picLocks noChangeAspect="1" noChangeArrowheads="1"/>
          </p:cNvPicPr>
          <p:nvPr/>
        </p:nvPicPr>
        <p:blipFill>
          <a:blip r:embed="rId5"/>
          <a:srcRect/>
          <a:stretch>
            <a:fillRect/>
          </a:stretch>
        </p:blipFill>
        <p:spPr bwMode="auto">
          <a:xfrm>
            <a:off x="631825" y="1512888"/>
            <a:ext cx="120650" cy="112712"/>
          </a:xfrm>
          <a:prstGeom prst="rect">
            <a:avLst/>
          </a:prstGeom>
          <a:noFill/>
          <a:ln w="9525">
            <a:noFill/>
            <a:miter lim="800000"/>
            <a:headEnd/>
            <a:tailEnd/>
          </a:ln>
        </p:spPr>
      </p:pic>
      <p:sp>
        <p:nvSpPr>
          <p:cNvPr id="16397" name="Text Box 15"/>
          <p:cNvSpPr txBox="1">
            <a:spLocks noChangeArrowheads="1"/>
          </p:cNvSpPr>
          <p:nvPr/>
        </p:nvSpPr>
        <p:spPr bwMode="auto">
          <a:xfrm>
            <a:off x="784225" y="1527175"/>
            <a:ext cx="1177925" cy="2078038"/>
          </a:xfrm>
          <a:prstGeom prst="rect">
            <a:avLst/>
          </a:prstGeom>
          <a:noFill/>
          <a:ln w="6350">
            <a:noFill/>
            <a:miter lim="800000"/>
            <a:headEnd type="none" w="lg" len="med"/>
            <a:tailEnd type="none" w="lg" len="med"/>
          </a:ln>
        </p:spPr>
        <p:txBody>
          <a:bodyPr wrap="none" lIns="0" tIns="0" rIns="0" bIns="0">
            <a:spAutoFit/>
          </a:bodyPr>
          <a:lstStyle/>
          <a:p>
            <a:pPr>
              <a:lnSpc>
                <a:spcPct val="96000"/>
              </a:lnSpc>
              <a:spcBef>
                <a:spcPct val="35000"/>
              </a:spcBef>
              <a:buFont typeface="Wingdings" pitchFamily="2" charset="2"/>
              <a:buNone/>
              <a:tabLst>
                <a:tab pos="114300" algn="l"/>
                <a:tab pos="228600" algn="l"/>
                <a:tab pos="342900" algn="l"/>
                <a:tab pos="401638" algn="l"/>
                <a:tab pos="571500" algn="l"/>
              </a:tabLst>
            </a:pPr>
            <a:r>
              <a:rPr lang="en-US" sz="700"/>
              <a:t>Engineering Solution</a:t>
            </a:r>
          </a:p>
          <a:p>
            <a:pPr>
              <a:lnSpc>
                <a:spcPct val="96000"/>
              </a:lnSpc>
              <a:spcBef>
                <a:spcPct val="35000"/>
              </a:spcBef>
              <a:buFont typeface="Wingdings" pitchFamily="2" charset="2"/>
              <a:buNone/>
              <a:tabLst>
                <a:tab pos="114300" algn="l"/>
                <a:tab pos="228600" algn="l"/>
                <a:tab pos="342900" algn="l"/>
                <a:tab pos="401638" algn="l"/>
                <a:tab pos="571500" algn="l"/>
              </a:tabLst>
            </a:pPr>
            <a:r>
              <a:rPr lang="en-US" sz="700"/>
              <a:t>	All Critical Dates	</a:t>
            </a:r>
          </a:p>
          <a:p>
            <a:pPr>
              <a:lnSpc>
                <a:spcPct val="96000"/>
              </a:lnSpc>
              <a:spcBef>
                <a:spcPct val="35000"/>
              </a:spcBef>
              <a:buFont typeface="Wingdings" pitchFamily="2" charset="2"/>
              <a:buNone/>
              <a:tabLst>
                <a:tab pos="114300" algn="l"/>
                <a:tab pos="228600" algn="l"/>
                <a:tab pos="342900" algn="l"/>
                <a:tab pos="401638" algn="l"/>
                <a:tab pos="571500" algn="l"/>
              </a:tabLst>
            </a:pPr>
            <a:r>
              <a:rPr lang="en-US" sz="700"/>
              <a:t> 	Requested Contracts</a:t>
            </a:r>
          </a:p>
          <a:p>
            <a:pPr>
              <a:lnSpc>
                <a:spcPct val="96000"/>
              </a:lnSpc>
              <a:spcBef>
                <a:spcPct val="35000"/>
              </a:spcBef>
              <a:buFont typeface="Wingdings" pitchFamily="2" charset="2"/>
              <a:buNone/>
              <a:tabLst>
                <a:tab pos="114300" algn="l"/>
                <a:tab pos="228600" algn="l"/>
                <a:tab pos="342900" algn="l"/>
                <a:tab pos="401638" algn="l"/>
                <a:tab pos="571500" algn="l"/>
              </a:tabLst>
            </a:pPr>
            <a:r>
              <a:rPr lang="en-US" sz="700"/>
              <a:t>	My Projects</a:t>
            </a:r>
          </a:p>
          <a:p>
            <a:pPr>
              <a:lnSpc>
                <a:spcPct val="96000"/>
              </a:lnSpc>
              <a:spcBef>
                <a:spcPct val="35000"/>
              </a:spcBef>
              <a:buFont typeface="Wingdings" pitchFamily="2" charset="2"/>
              <a:buNone/>
              <a:tabLst>
                <a:tab pos="114300" algn="l"/>
                <a:tab pos="228600" algn="l"/>
                <a:tab pos="342900" algn="l"/>
                <a:tab pos="401638" algn="l"/>
                <a:tab pos="571500" algn="l"/>
              </a:tabLst>
            </a:pPr>
            <a:r>
              <a:rPr lang="en-US" sz="700"/>
              <a:t>		Turbine System – FC12</a:t>
            </a:r>
          </a:p>
          <a:p>
            <a:pPr>
              <a:lnSpc>
                <a:spcPct val="96000"/>
              </a:lnSpc>
              <a:spcBef>
                <a:spcPct val="35000"/>
              </a:spcBef>
              <a:buFont typeface="Wingdings" pitchFamily="2" charset="2"/>
              <a:buNone/>
              <a:tabLst>
                <a:tab pos="114300" algn="l"/>
                <a:tab pos="228600" algn="l"/>
                <a:tab pos="342900" algn="l"/>
                <a:tab pos="401638" algn="l"/>
                <a:tab pos="571500" algn="l"/>
              </a:tabLst>
            </a:pPr>
            <a:r>
              <a:rPr lang="en-US" sz="700"/>
              <a:t>		Wingspan – FTC-12</a:t>
            </a:r>
          </a:p>
          <a:p>
            <a:pPr>
              <a:lnSpc>
                <a:spcPct val="96000"/>
              </a:lnSpc>
              <a:spcBef>
                <a:spcPct val="35000"/>
              </a:spcBef>
              <a:buFont typeface="Wingdings" pitchFamily="2" charset="2"/>
              <a:buNone/>
              <a:tabLst>
                <a:tab pos="114300" algn="l"/>
                <a:tab pos="228600" algn="l"/>
                <a:tab pos="342900" algn="l"/>
                <a:tab pos="401638" algn="l"/>
                <a:tab pos="571500" algn="l"/>
              </a:tabLst>
            </a:pPr>
            <a:r>
              <a:rPr lang="en-US" sz="700"/>
              <a:t>			Correspondence</a:t>
            </a:r>
          </a:p>
          <a:p>
            <a:pPr>
              <a:lnSpc>
                <a:spcPct val="96000"/>
              </a:lnSpc>
              <a:spcBef>
                <a:spcPct val="35000"/>
              </a:spcBef>
              <a:buFont typeface="Wingdings" pitchFamily="2" charset="2"/>
              <a:buNone/>
              <a:tabLst>
                <a:tab pos="114300" algn="l"/>
                <a:tab pos="228600" algn="l"/>
                <a:tab pos="342900" algn="l"/>
                <a:tab pos="401638" algn="l"/>
                <a:tab pos="571500" algn="l"/>
              </a:tabLst>
            </a:pPr>
            <a:r>
              <a:rPr lang="en-US" sz="700"/>
              <a:t>			Extranet Project</a:t>
            </a:r>
          </a:p>
          <a:p>
            <a:pPr>
              <a:lnSpc>
                <a:spcPct val="96000"/>
              </a:lnSpc>
              <a:spcBef>
                <a:spcPct val="35000"/>
              </a:spcBef>
              <a:buFont typeface="Wingdings" pitchFamily="2" charset="2"/>
              <a:buNone/>
              <a:tabLst>
                <a:tab pos="114300" algn="l"/>
                <a:tab pos="228600" algn="l"/>
                <a:tab pos="342900" algn="l"/>
                <a:tab pos="401638" algn="l"/>
                <a:tab pos="571500" algn="l"/>
              </a:tabLst>
            </a:pPr>
            <a:r>
              <a:rPr lang="en-US" sz="700"/>
              <a:t>			Critical Dates</a:t>
            </a:r>
          </a:p>
          <a:p>
            <a:pPr>
              <a:lnSpc>
                <a:spcPct val="96000"/>
              </a:lnSpc>
              <a:spcBef>
                <a:spcPct val="35000"/>
              </a:spcBef>
              <a:buFont typeface="Wingdings" pitchFamily="2" charset="2"/>
              <a:buNone/>
              <a:tabLst>
                <a:tab pos="114300" algn="l"/>
                <a:tab pos="228600" algn="l"/>
                <a:tab pos="342900" algn="l"/>
                <a:tab pos="401638" algn="l"/>
                <a:tab pos="571500" algn="l"/>
              </a:tabLst>
            </a:pPr>
            <a:r>
              <a:rPr lang="en-US" sz="700"/>
              <a:t>			Transmittals</a:t>
            </a:r>
          </a:p>
          <a:p>
            <a:pPr>
              <a:lnSpc>
                <a:spcPct val="96000"/>
              </a:lnSpc>
              <a:spcBef>
                <a:spcPct val="35000"/>
              </a:spcBef>
              <a:buFont typeface="Wingdings" pitchFamily="2" charset="2"/>
              <a:buNone/>
              <a:tabLst>
                <a:tab pos="114300" algn="l"/>
                <a:tab pos="228600" algn="l"/>
                <a:tab pos="342900" algn="l"/>
                <a:tab pos="401638" algn="l"/>
                <a:tab pos="571500" algn="l"/>
              </a:tabLst>
            </a:pPr>
            <a:r>
              <a:rPr lang="en-US" sz="700"/>
              <a:t>			Meeting Place</a:t>
            </a:r>
          </a:p>
          <a:p>
            <a:pPr>
              <a:lnSpc>
                <a:spcPct val="96000"/>
              </a:lnSpc>
              <a:spcBef>
                <a:spcPct val="35000"/>
              </a:spcBef>
              <a:buFont typeface="Wingdings" pitchFamily="2" charset="2"/>
              <a:buNone/>
              <a:tabLst>
                <a:tab pos="114300" algn="l"/>
                <a:tab pos="228600" algn="l"/>
                <a:tab pos="342900" algn="l"/>
                <a:tab pos="401638" algn="l"/>
                <a:tab pos="571500" algn="l"/>
              </a:tabLst>
            </a:pPr>
            <a:r>
              <a:rPr lang="en-US" sz="700"/>
              <a:t>			Extranet</a:t>
            </a:r>
          </a:p>
          <a:p>
            <a:pPr>
              <a:lnSpc>
                <a:spcPct val="96000"/>
              </a:lnSpc>
              <a:spcBef>
                <a:spcPct val="35000"/>
              </a:spcBef>
              <a:buFont typeface="Wingdings" pitchFamily="2" charset="2"/>
              <a:buNone/>
              <a:tabLst>
                <a:tab pos="114300" algn="l"/>
                <a:tab pos="228600" algn="l"/>
                <a:tab pos="342900" algn="l"/>
                <a:tab pos="401638" algn="l"/>
                <a:tab pos="571500" algn="l"/>
              </a:tabLst>
            </a:pPr>
            <a:r>
              <a:rPr lang="en-US" sz="700"/>
              <a:t>	Past Projects</a:t>
            </a:r>
          </a:p>
          <a:p>
            <a:pPr>
              <a:lnSpc>
                <a:spcPct val="96000"/>
              </a:lnSpc>
              <a:spcBef>
                <a:spcPct val="35000"/>
              </a:spcBef>
              <a:buFont typeface="Wingdings" pitchFamily="2" charset="2"/>
              <a:buNone/>
              <a:tabLst>
                <a:tab pos="114300" algn="l"/>
                <a:tab pos="228600" algn="l"/>
                <a:tab pos="342900" algn="l"/>
                <a:tab pos="401638" algn="l"/>
                <a:tab pos="571500" algn="l"/>
              </a:tabLst>
            </a:pPr>
            <a:endParaRPr lang="en-US" sz="700"/>
          </a:p>
          <a:p>
            <a:pPr>
              <a:lnSpc>
                <a:spcPct val="96000"/>
              </a:lnSpc>
              <a:spcBef>
                <a:spcPct val="35000"/>
              </a:spcBef>
              <a:buFont typeface="Wingdings" pitchFamily="2" charset="2"/>
              <a:buNone/>
              <a:tabLst>
                <a:tab pos="114300" algn="l"/>
                <a:tab pos="228600" algn="l"/>
                <a:tab pos="342900" algn="l"/>
                <a:tab pos="401638" algn="l"/>
                <a:tab pos="571500" algn="l"/>
              </a:tabLst>
            </a:pPr>
            <a:endParaRPr lang="en-US" sz="700"/>
          </a:p>
        </p:txBody>
      </p:sp>
      <p:pic>
        <p:nvPicPr>
          <p:cNvPr id="16398" name="Picture 18" descr="icon_foldermatter"/>
          <p:cNvPicPr>
            <a:picLocks noChangeAspect="1" noChangeArrowheads="1"/>
          </p:cNvPicPr>
          <p:nvPr/>
        </p:nvPicPr>
        <p:blipFill>
          <a:blip r:embed="rId6"/>
          <a:srcRect/>
          <a:stretch>
            <a:fillRect/>
          </a:stretch>
        </p:blipFill>
        <p:spPr bwMode="auto">
          <a:xfrm>
            <a:off x="741363" y="1798638"/>
            <a:ext cx="112712" cy="112712"/>
          </a:xfrm>
          <a:prstGeom prst="rect">
            <a:avLst/>
          </a:prstGeom>
          <a:noFill/>
          <a:ln w="9525">
            <a:noFill/>
            <a:miter lim="800000"/>
            <a:headEnd/>
            <a:tailEnd/>
          </a:ln>
        </p:spPr>
      </p:pic>
      <p:pic>
        <p:nvPicPr>
          <p:cNvPr id="16399" name="Picture 20" descr="icon_collapse"/>
          <p:cNvPicPr>
            <a:picLocks noChangeAspect="1" noChangeArrowheads="1"/>
          </p:cNvPicPr>
          <p:nvPr/>
        </p:nvPicPr>
        <p:blipFill>
          <a:blip r:embed="rId4"/>
          <a:srcRect/>
          <a:stretch>
            <a:fillRect/>
          </a:stretch>
        </p:blipFill>
        <p:spPr bwMode="auto">
          <a:xfrm>
            <a:off x="636588" y="1966913"/>
            <a:ext cx="66675" cy="66675"/>
          </a:xfrm>
          <a:prstGeom prst="rect">
            <a:avLst/>
          </a:prstGeom>
          <a:noFill/>
          <a:ln w="9525">
            <a:noFill/>
            <a:miter lim="800000"/>
            <a:headEnd/>
            <a:tailEnd/>
          </a:ln>
        </p:spPr>
      </p:pic>
      <p:pic>
        <p:nvPicPr>
          <p:cNvPr id="16400" name="Picture 22" descr="icon_expand"/>
          <p:cNvPicPr>
            <a:picLocks noChangeAspect="1" noChangeArrowheads="1"/>
          </p:cNvPicPr>
          <p:nvPr/>
        </p:nvPicPr>
        <p:blipFill>
          <a:blip r:embed="rId7"/>
          <a:srcRect/>
          <a:stretch>
            <a:fillRect/>
          </a:stretch>
        </p:blipFill>
        <p:spPr bwMode="auto">
          <a:xfrm>
            <a:off x="763588" y="2246313"/>
            <a:ext cx="66675" cy="66675"/>
          </a:xfrm>
          <a:prstGeom prst="rect">
            <a:avLst/>
          </a:prstGeom>
          <a:noFill/>
          <a:ln w="9525">
            <a:noFill/>
            <a:miter lim="800000"/>
            <a:headEnd/>
            <a:tailEnd/>
          </a:ln>
        </p:spPr>
      </p:pic>
      <p:pic>
        <p:nvPicPr>
          <p:cNvPr id="16401" name="Picture 25" descr="icon_expand"/>
          <p:cNvPicPr>
            <a:picLocks noChangeAspect="1" noChangeArrowheads="1"/>
          </p:cNvPicPr>
          <p:nvPr/>
        </p:nvPicPr>
        <p:blipFill>
          <a:blip r:embed="rId7"/>
          <a:srcRect/>
          <a:stretch>
            <a:fillRect/>
          </a:stretch>
        </p:blipFill>
        <p:spPr bwMode="auto">
          <a:xfrm>
            <a:off x="879475" y="2379663"/>
            <a:ext cx="66675" cy="66675"/>
          </a:xfrm>
          <a:prstGeom prst="rect">
            <a:avLst/>
          </a:prstGeom>
          <a:noFill/>
          <a:ln w="9525">
            <a:noFill/>
            <a:miter lim="800000"/>
            <a:headEnd/>
            <a:tailEnd/>
          </a:ln>
        </p:spPr>
      </p:pic>
      <p:pic>
        <p:nvPicPr>
          <p:cNvPr id="16402" name="Picture 27" descr="icon_folder"/>
          <p:cNvPicPr>
            <a:picLocks noChangeAspect="1" noChangeArrowheads="1"/>
          </p:cNvPicPr>
          <p:nvPr/>
        </p:nvPicPr>
        <p:blipFill>
          <a:blip r:embed="rId8"/>
          <a:srcRect/>
          <a:stretch>
            <a:fillRect/>
          </a:stretch>
        </p:blipFill>
        <p:spPr bwMode="auto">
          <a:xfrm>
            <a:off x="982663" y="2636838"/>
            <a:ext cx="112712" cy="88900"/>
          </a:xfrm>
          <a:prstGeom prst="rect">
            <a:avLst/>
          </a:prstGeom>
          <a:noFill/>
          <a:ln w="9525">
            <a:noFill/>
            <a:miter lim="800000"/>
            <a:headEnd/>
            <a:tailEnd/>
          </a:ln>
        </p:spPr>
      </p:pic>
      <p:pic>
        <p:nvPicPr>
          <p:cNvPr id="16403" name="Picture 31" descr="icon_expand"/>
          <p:cNvPicPr>
            <a:picLocks noChangeAspect="1" noChangeArrowheads="1"/>
          </p:cNvPicPr>
          <p:nvPr/>
        </p:nvPicPr>
        <p:blipFill>
          <a:blip r:embed="rId7"/>
          <a:srcRect/>
          <a:stretch>
            <a:fillRect/>
          </a:stretch>
        </p:blipFill>
        <p:spPr bwMode="auto">
          <a:xfrm>
            <a:off x="879475" y="2673350"/>
            <a:ext cx="66675" cy="66675"/>
          </a:xfrm>
          <a:prstGeom prst="rect">
            <a:avLst/>
          </a:prstGeom>
          <a:noFill/>
          <a:ln w="9525">
            <a:noFill/>
            <a:miter lim="800000"/>
            <a:headEnd/>
            <a:tailEnd/>
          </a:ln>
        </p:spPr>
      </p:pic>
      <p:pic>
        <p:nvPicPr>
          <p:cNvPr id="16404" name="Picture 32" descr="icon_expand"/>
          <p:cNvPicPr>
            <a:picLocks noChangeAspect="1" noChangeArrowheads="1"/>
          </p:cNvPicPr>
          <p:nvPr/>
        </p:nvPicPr>
        <p:blipFill>
          <a:blip r:embed="rId7"/>
          <a:srcRect/>
          <a:stretch>
            <a:fillRect/>
          </a:stretch>
        </p:blipFill>
        <p:spPr bwMode="auto">
          <a:xfrm>
            <a:off x="879475" y="3057525"/>
            <a:ext cx="66675" cy="66675"/>
          </a:xfrm>
          <a:prstGeom prst="rect">
            <a:avLst/>
          </a:prstGeom>
          <a:noFill/>
          <a:ln w="9525">
            <a:noFill/>
            <a:miter lim="800000"/>
            <a:headEnd/>
            <a:tailEnd/>
          </a:ln>
        </p:spPr>
      </p:pic>
      <p:pic>
        <p:nvPicPr>
          <p:cNvPr id="16405" name="Picture 33" descr="icon_expand"/>
          <p:cNvPicPr>
            <a:picLocks noChangeAspect="1" noChangeArrowheads="1"/>
          </p:cNvPicPr>
          <p:nvPr/>
        </p:nvPicPr>
        <p:blipFill>
          <a:blip r:embed="rId7"/>
          <a:srcRect/>
          <a:stretch>
            <a:fillRect/>
          </a:stretch>
        </p:blipFill>
        <p:spPr bwMode="auto">
          <a:xfrm>
            <a:off x="628650" y="3228975"/>
            <a:ext cx="66675" cy="66675"/>
          </a:xfrm>
          <a:prstGeom prst="rect">
            <a:avLst/>
          </a:prstGeom>
          <a:noFill/>
          <a:ln w="9525">
            <a:noFill/>
            <a:miter lim="800000"/>
            <a:headEnd/>
            <a:tailEnd/>
          </a:ln>
        </p:spPr>
      </p:pic>
      <p:pic>
        <p:nvPicPr>
          <p:cNvPr id="16406" name="Picture 36" descr="icon_myfiles"/>
          <p:cNvPicPr>
            <a:picLocks noChangeAspect="1" noChangeArrowheads="1"/>
          </p:cNvPicPr>
          <p:nvPr/>
        </p:nvPicPr>
        <p:blipFill>
          <a:blip r:embed="rId9"/>
          <a:srcRect/>
          <a:stretch>
            <a:fillRect/>
          </a:stretch>
        </p:blipFill>
        <p:spPr bwMode="auto">
          <a:xfrm>
            <a:off x="982663" y="2363788"/>
            <a:ext cx="112712" cy="106362"/>
          </a:xfrm>
          <a:prstGeom prst="rect">
            <a:avLst/>
          </a:prstGeom>
          <a:noFill/>
          <a:ln w="9525">
            <a:noFill/>
            <a:miter lim="800000"/>
            <a:headEnd/>
            <a:tailEnd/>
          </a:ln>
        </p:spPr>
      </p:pic>
      <p:pic>
        <p:nvPicPr>
          <p:cNvPr id="16407" name="Picture 181" descr="icon_foldersearch"/>
          <p:cNvPicPr>
            <a:picLocks noChangeAspect="1" noChangeArrowheads="1"/>
          </p:cNvPicPr>
          <p:nvPr/>
        </p:nvPicPr>
        <p:blipFill>
          <a:blip r:embed="rId10"/>
          <a:srcRect/>
          <a:stretch>
            <a:fillRect/>
          </a:stretch>
        </p:blipFill>
        <p:spPr bwMode="auto">
          <a:xfrm>
            <a:off x="733425" y="1660525"/>
            <a:ext cx="127000" cy="119063"/>
          </a:xfrm>
          <a:prstGeom prst="rect">
            <a:avLst/>
          </a:prstGeom>
          <a:noFill/>
          <a:ln w="9525">
            <a:noFill/>
            <a:miter lim="800000"/>
            <a:headEnd/>
            <a:tailEnd/>
          </a:ln>
        </p:spPr>
      </p:pic>
      <p:pic>
        <p:nvPicPr>
          <p:cNvPr id="16408" name="Picture 184" descr="icon_docketingcalendar"/>
          <p:cNvPicPr>
            <a:picLocks noChangeAspect="1" noChangeArrowheads="1"/>
          </p:cNvPicPr>
          <p:nvPr/>
        </p:nvPicPr>
        <p:blipFill>
          <a:blip r:embed="rId11"/>
          <a:srcRect/>
          <a:stretch>
            <a:fillRect/>
          </a:stretch>
        </p:blipFill>
        <p:spPr bwMode="auto">
          <a:xfrm>
            <a:off x="738188" y="1936750"/>
            <a:ext cx="117475" cy="117475"/>
          </a:xfrm>
          <a:prstGeom prst="rect">
            <a:avLst/>
          </a:prstGeom>
          <a:noFill/>
          <a:ln w="9525">
            <a:noFill/>
            <a:miter lim="800000"/>
            <a:headEnd/>
            <a:tailEnd/>
          </a:ln>
        </p:spPr>
      </p:pic>
      <p:pic>
        <p:nvPicPr>
          <p:cNvPr id="16409" name="Picture 185" descr="icon_expand"/>
          <p:cNvPicPr>
            <a:picLocks noChangeAspect="1" noChangeArrowheads="1"/>
          </p:cNvPicPr>
          <p:nvPr/>
        </p:nvPicPr>
        <p:blipFill>
          <a:blip r:embed="rId7"/>
          <a:srcRect/>
          <a:stretch>
            <a:fillRect/>
          </a:stretch>
        </p:blipFill>
        <p:spPr bwMode="auto">
          <a:xfrm>
            <a:off x="879475" y="2532063"/>
            <a:ext cx="66675" cy="66675"/>
          </a:xfrm>
          <a:prstGeom prst="rect">
            <a:avLst/>
          </a:prstGeom>
          <a:noFill/>
          <a:ln w="9525">
            <a:noFill/>
            <a:miter lim="800000"/>
            <a:headEnd/>
            <a:tailEnd/>
          </a:ln>
        </p:spPr>
      </p:pic>
      <p:pic>
        <p:nvPicPr>
          <p:cNvPr id="16410" name="Picture 186" descr="icon_folder"/>
          <p:cNvPicPr>
            <a:picLocks noChangeAspect="1" noChangeArrowheads="1"/>
          </p:cNvPicPr>
          <p:nvPr/>
        </p:nvPicPr>
        <p:blipFill>
          <a:blip r:embed="rId8"/>
          <a:srcRect/>
          <a:stretch>
            <a:fillRect/>
          </a:stretch>
        </p:blipFill>
        <p:spPr bwMode="auto">
          <a:xfrm>
            <a:off x="982663" y="2924175"/>
            <a:ext cx="112712" cy="88900"/>
          </a:xfrm>
          <a:prstGeom prst="rect">
            <a:avLst/>
          </a:prstGeom>
          <a:noFill/>
          <a:ln w="9525">
            <a:noFill/>
            <a:miter lim="800000"/>
            <a:headEnd/>
            <a:tailEnd/>
          </a:ln>
        </p:spPr>
      </p:pic>
      <p:pic>
        <p:nvPicPr>
          <p:cNvPr id="16411" name="Picture 187" descr="icon_folder"/>
          <p:cNvPicPr>
            <a:picLocks noChangeAspect="1" noChangeArrowheads="1"/>
          </p:cNvPicPr>
          <p:nvPr/>
        </p:nvPicPr>
        <p:blipFill>
          <a:blip r:embed="rId8"/>
          <a:srcRect/>
          <a:stretch>
            <a:fillRect/>
          </a:stretch>
        </p:blipFill>
        <p:spPr bwMode="auto">
          <a:xfrm>
            <a:off x="982663" y="3055938"/>
            <a:ext cx="112712" cy="88900"/>
          </a:xfrm>
          <a:prstGeom prst="rect">
            <a:avLst/>
          </a:prstGeom>
          <a:noFill/>
          <a:ln w="9525">
            <a:noFill/>
            <a:miter lim="800000"/>
            <a:headEnd/>
            <a:tailEnd/>
          </a:ln>
        </p:spPr>
      </p:pic>
      <p:pic>
        <p:nvPicPr>
          <p:cNvPr id="16412" name="Picture 101" descr="icon_collapse"/>
          <p:cNvPicPr>
            <a:picLocks noChangeAspect="1" noChangeArrowheads="1"/>
          </p:cNvPicPr>
          <p:nvPr/>
        </p:nvPicPr>
        <p:blipFill>
          <a:blip r:embed="rId4"/>
          <a:srcRect/>
          <a:stretch>
            <a:fillRect/>
          </a:stretch>
        </p:blipFill>
        <p:spPr bwMode="auto">
          <a:xfrm>
            <a:off x="4835525" y="1527175"/>
            <a:ext cx="66675" cy="66675"/>
          </a:xfrm>
          <a:prstGeom prst="rect">
            <a:avLst/>
          </a:prstGeom>
          <a:noFill/>
          <a:ln w="9525">
            <a:noFill/>
            <a:miter lim="800000"/>
            <a:headEnd/>
            <a:tailEnd/>
          </a:ln>
        </p:spPr>
      </p:pic>
      <p:sp>
        <p:nvSpPr>
          <p:cNvPr id="16413" name="Rectangle 102"/>
          <p:cNvSpPr>
            <a:spLocks noChangeArrowheads="1"/>
          </p:cNvSpPr>
          <p:nvPr/>
        </p:nvSpPr>
        <p:spPr bwMode="auto">
          <a:xfrm>
            <a:off x="4792663" y="1447800"/>
            <a:ext cx="1808162" cy="2827338"/>
          </a:xfrm>
          <a:prstGeom prst="rect">
            <a:avLst/>
          </a:prstGeom>
          <a:noFill/>
          <a:ln w="6350">
            <a:solidFill>
              <a:schemeClr val="bg2"/>
            </a:solidFill>
            <a:miter lim="800000"/>
            <a:headEnd type="none" w="lg" len="med"/>
            <a:tailEnd type="none" w="lg" len="med"/>
          </a:ln>
        </p:spPr>
        <p:txBody>
          <a:bodyPr anchor="ctr"/>
          <a:lstStyle/>
          <a:p>
            <a:pPr>
              <a:buFont typeface="Wingdings" pitchFamily="2" charset="2"/>
              <a:buNone/>
            </a:pPr>
            <a:endParaRPr lang="nl-NL"/>
          </a:p>
        </p:txBody>
      </p:sp>
      <p:sp>
        <p:nvSpPr>
          <p:cNvPr id="16414" name="Text Box 103"/>
          <p:cNvSpPr txBox="1">
            <a:spLocks noChangeArrowheads="1"/>
          </p:cNvSpPr>
          <p:nvPr/>
        </p:nvSpPr>
        <p:spPr bwMode="auto">
          <a:xfrm>
            <a:off x="4792663" y="1139825"/>
            <a:ext cx="1814512" cy="320675"/>
          </a:xfrm>
          <a:prstGeom prst="rect">
            <a:avLst/>
          </a:prstGeom>
          <a:solidFill>
            <a:schemeClr val="bg1">
              <a:lumMod val="65000"/>
            </a:schemeClr>
          </a:solidFill>
          <a:ln w="6350">
            <a:noFill/>
            <a:miter lim="800000"/>
            <a:headEnd type="none" w="lg" len="med"/>
            <a:tailEnd type="none" w="lg" len="med"/>
          </a:ln>
        </p:spPr>
        <p:txBody>
          <a:bodyPr lIns="45720" anchor="ctr">
            <a:spAutoFit/>
          </a:bodyPr>
          <a:lstStyle/>
          <a:p>
            <a:pPr>
              <a:buFont typeface="Wingdings" pitchFamily="2" charset="2"/>
              <a:buNone/>
            </a:pPr>
            <a:r>
              <a:rPr lang="en-US" sz="800" b="1">
                <a:solidFill>
                  <a:schemeClr val="bg1"/>
                </a:solidFill>
              </a:rPr>
              <a:t>Rebecca</a:t>
            </a:r>
            <a:r>
              <a:rPr lang="en-US" sz="600">
                <a:solidFill>
                  <a:schemeClr val="bg1"/>
                </a:solidFill>
              </a:rPr>
              <a:t/>
            </a:r>
            <a:br>
              <a:rPr lang="en-US" sz="600">
                <a:solidFill>
                  <a:schemeClr val="bg1"/>
                </a:solidFill>
              </a:rPr>
            </a:br>
            <a:r>
              <a:rPr lang="en-US" sz="700">
                <a:solidFill>
                  <a:schemeClr val="bg1"/>
                </a:solidFill>
              </a:rPr>
              <a:t>Contract Author</a:t>
            </a:r>
            <a:endParaRPr lang="en-US" sz="600">
              <a:solidFill>
                <a:schemeClr val="bg1"/>
              </a:solidFill>
            </a:endParaRPr>
          </a:p>
        </p:txBody>
      </p:sp>
      <p:sp>
        <p:nvSpPr>
          <p:cNvPr id="16415" name="Text Box 105"/>
          <p:cNvSpPr txBox="1">
            <a:spLocks noChangeArrowheads="1"/>
          </p:cNvSpPr>
          <p:nvPr/>
        </p:nvSpPr>
        <p:spPr bwMode="auto">
          <a:xfrm>
            <a:off x="5083175" y="1519238"/>
            <a:ext cx="1408113" cy="2079625"/>
          </a:xfrm>
          <a:prstGeom prst="rect">
            <a:avLst/>
          </a:prstGeom>
          <a:noFill/>
          <a:ln w="6350">
            <a:noFill/>
            <a:miter lim="800000"/>
            <a:headEnd type="none" w="lg" len="med"/>
            <a:tailEnd type="none" w="lg" len="med"/>
          </a:ln>
        </p:spPr>
        <p:txBody>
          <a:bodyPr wrap="none" lIns="0" tIns="0" rIns="0" bIns="0">
            <a:spAutoFit/>
          </a:bodyPr>
          <a:lstStyle/>
          <a:p>
            <a:pPr>
              <a:lnSpc>
                <a:spcPct val="96000"/>
              </a:lnSpc>
              <a:spcBef>
                <a:spcPct val="35000"/>
              </a:spcBef>
              <a:buFont typeface="Wingdings" pitchFamily="2" charset="2"/>
              <a:buNone/>
              <a:tabLst>
                <a:tab pos="114300" algn="l"/>
                <a:tab pos="173038" algn="l"/>
                <a:tab pos="228600" algn="l"/>
                <a:tab pos="287338" algn="l"/>
                <a:tab pos="342900" algn="l"/>
                <a:tab pos="457200" algn="l"/>
                <a:tab pos="571500" algn="l"/>
              </a:tabLst>
            </a:pPr>
            <a:r>
              <a:rPr lang="en-US" sz="700"/>
              <a:t>Contract Management</a:t>
            </a:r>
          </a:p>
          <a:p>
            <a:pPr>
              <a:lnSpc>
                <a:spcPct val="96000"/>
              </a:lnSpc>
              <a:spcBef>
                <a:spcPct val="35000"/>
              </a:spcBef>
              <a:buFont typeface="Wingdings" pitchFamily="2" charset="2"/>
              <a:buNone/>
              <a:tabLst>
                <a:tab pos="114300" algn="l"/>
                <a:tab pos="173038" algn="l"/>
                <a:tab pos="228600" algn="l"/>
                <a:tab pos="287338" algn="l"/>
                <a:tab pos="342900" algn="l"/>
                <a:tab pos="457200" algn="l"/>
                <a:tab pos="571500" algn="l"/>
              </a:tabLst>
            </a:pPr>
            <a:r>
              <a:rPr lang="en-US" sz="700"/>
              <a:t>	My Tasks</a:t>
            </a:r>
          </a:p>
          <a:p>
            <a:pPr>
              <a:lnSpc>
                <a:spcPct val="96000"/>
              </a:lnSpc>
              <a:spcBef>
                <a:spcPct val="35000"/>
              </a:spcBef>
              <a:buFont typeface="Wingdings" pitchFamily="2" charset="2"/>
              <a:buNone/>
              <a:tabLst>
                <a:tab pos="114300" algn="l"/>
                <a:tab pos="173038" algn="l"/>
                <a:tab pos="228600" algn="l"/>
                <a:tab pos="287338" algn="l"/>
                <a:tab pos="342900" algn="l"/>
                <a:tab pos="457200" algn="l"/>
                <a:tab pos="571500" algn="l"/>
              </a:tabLst>
            </a:pPr>
            <a:r>
              <a:rPr lang="en-US" sz="700"/>
              <a:t>	My Email	</a:t>
            </a:r>
          </a:p>
          <a:p>
            <a:pPr>
              <a:lnSpc>
                <a:spcPct val="96000"/>
              </a:lnSpc>
              <a:spcBef>
                <a:spcPct val="35000"/>
              </a:spcBef>
              <a:buFont typeface="Wingdings" pitchFamily="2" charset="2"/>
              <a:buNone/>
              <a:tabLst>
                <a:tab pos="114300" algn="l"/>
                <a:tab pos="173038" algn="l"/>
                <a:tab pos="228600" algn="l"/>
                <a:tab pos="287338" algn="l"/>
                <a:tab pos="342900" algn="l"/>
                <a:tab pos="457200" algn="l"/>
                <a:tab pos="571500" algn="l"/>
              </a:tabLst>
            </a:pPr>
            <a:r>
              <a:rPr lang="en-US" sz="700"/>
              <a:t>	New Contract</a:t>
            </a:r>
          </a:p>
          <a:p>
            <a:pPr>
              <a:lnSpc>
                <a:spcPct val="96000"/>
              </a:lnSpc>
              <a:spcBef>
                <a:spcPct val="35000"/>
              </a:spcBef>
              <a:buFont typeface="Wingdings" pitchFamily="2" charset="2"/>
              <a:buNone/>
              <a:tabLst>
                <a:tab pos="114300" algn="l"/>
                <a:tab pos="173038" algn="l"/>
                <a:tab pos="228600" algn="l"/>
                <a:tab pos="287338" algn="l"/>
                <a:tab pos="342900" algn="l"/>
                <a:tab pos="457200" algn="l"/>
                <a:tab pos="571500" algn="l"/>
              </a:tabLst>
            </a:pPr>
            <a:r>
              <a:rPr lang="en-US" sz="700"/>
              <a:t>	Follow-ups</a:t>
            </a:r>
          </a:p>
          <a:p>
            <a:pPr>
              <a:lnSpc>
                <a:spcPct val="96000"/>
              </a:lnSpc>
              <a:spcBef>
                <a:spcPct val="35000"/>
              </a:spcBef>
              <a:buFont typeface="Wingdings" pitchFamily="2" charset="2"/>
              <a:buNone/>
              <a:tabLst>
                <a:tab pos="114300" algn="l"/>
                <a:tab pos="173038" algn="l"/>
                <a:tab pos="228600" algn="l"/>
                <a:tab pos="287338" algn="l"/>
                <a:tab pos="342900" algn="l"/>
                <a:tab pos="457200" algn="l"/>
                <a:tab pos="571500" algn="l"/>
              </a:tabLst>
            </a:pPr>
            <a:r>
              <a:rPr lang="en-US" sz="700"/>
              <a:t>	Recently Edited Contracts</a:t>
            </a:r>
          </a:p>
          <a:p>
            <a:pPr>
              <a:lnSpc>
                <a:spcPct val="96000"/>
              </a:lnSpc>
              <a:spcBef>
                <a:spcPct val="35000"/>
              </a:spcBef>
              <a:buFont typeface="Wingdings" pitchFamily="2" charset="2"/>
              <a:buNone/>
              <a:tabLst>
                <a:tab pos="114300" algn="l"/>
                <a:tab pos="173038" algn="l"/>
                <a:tab pos="228600" algn="l"/>
                <a:tab pos="287338" algn="l"/>
                <a:tab pos="342900" algn="l"/>
                <a:tab pos="457200" algn="l"/>
                <a:tab pos="571500" algn="l"/>
              </a:tabLst>
            </a:pPr>
            <a:r>
              <a:rPr lang="en-US" sz="700"/>
              <a:t>	My Contracts</a:t>
            </a:r>
          </a:p>
          <a:p>
            <a:pPr>
              <a:lnSpc>
                <a:spcPct val="96000"/>
              </a:lnSpc>
              <a:spcBef>
                <a:spcPct val="35000"/>
              </a:spcBef>
              <a:buFont typeface="Wingdings" pitchFamily="2" charset="2"/>
              <a:buNone/>
              <a:tabLst>
                <a:tab pos="114300" algn="l"/>
                <a:tab pos="173038" algn="l"/>
                <a:tab pos="228600" algn="l"/>
                <a:tab pos="287338" algn="l"/>
                <a:tab pos="342900" algn="l"/>
                <a:tab pos="457200" algn="l"/>
                <a:tab pos="571500" algn="l"/>
              </a:tabLst>
            </a:pPr>
            <a:r>
              <a:rPr lang="en-US" sz="700"/>
              <a:t>			Contract 1546 – Draft</a:t>
            </a:r>
          </a:p>
          <a:p>
            <a:pPr>
              <a:lnSpc>
                <a:spcPct val="96000"/>
              </a:lnSpc>
              <a:spcBef>
                <a:spcPct val="35000"/>
              </a:spcBef>
              <a:buFont typeface="Wingdings" pitchFamily="2" charset="2"/>
              <a:buNone/>
              <a:tabLst>
                <a:tab pos="114300" algn="l"/>
                <a:tab pos="173038" algn="l"/>
                <a:tab pos="228600" algn="l"/>
                <a:tab pos="287338" algn="l"/>
                <a:tab pos="342900" algn="l"/>
                <a:tab pos="457200" algn="l"/>
                <a:tab pos="571500" algn="l"/>
              </a:tabLst>
            </a:pPr>
            <a:r>
              <a:rPr lang="en-US" sz="700"/>
              <a:t>			Contract 987 – Under Review</a:t>
            </a:r>
          </a:p>
          <a:p>
            <a:pPr>
              <a:lnSpc>
                <a:spcPct val="96000"/>
              </a:lnSpc>
              <a:spcBef>
                <a:spcPct val="35000"/>
              </a:spcBef>
              <a:buFont typeface="Wingdings" pitchFamily="2" charset="2"/>
              <a:buNone/>
              <a:tabLst>
                <a:tab pos="114300" algn="l"/>
                <a:tab pos="173038" algn="l"/>
                <a:tab pos="228600" algn="l"/>
                <a:tab pos="287338" algn="l"/>
                <a:tab pos="342900" algn="l"/>
                <a:tab pos="457200" algn="l"/>
                <a:tab pos="571500" algn="l"/>
              </a:tabLst>
            </a:pPr>
            <a:r>
              <a:rPr lang="en-US" sz="700"/>
              <a:t>					Contract</a:t>
            </a:r>
          </a:p>
          <a:p>
            <a:pPr>
              <a:lnSpc>
                <a:spcPct val="96000"/>
              </a:lnSpc>
              <a:spcBef>
                <a:spcPct val="35000"/>
              </a:spcBef>
              <a:buFont typeface="Wingdings" pitchFamily="2" charset="2"/>
              <a:buNone/>
              <a:tabLst>
                <a:tab pos="114300" algn="l"/>
                <a:tab pos="173038" algn="l"/>
                <a:tab pos="228600" algn="l"/>
                <a:tab pos="287338" algn="l"/>
                <a:tab pos="342900" algn="l"/>
                <a:tab pos="457200" algn="l"/>
                <a:tab pos="571500" algn="l"/>
              </a:tabLst>
            </a:pPr>
            <a:r>
              <a:rPr lang="en-US" sz="700"/>
              <a:t>					Task</a:t>
            </a:r>
          </a:p>
          <a:p>
            <a:pPr>
              <a:lnSpc>
                <a:spcPct val="96000"/>
              </a:lnSpc>
              <a:spcBef>
                <a:spcPct val="35000"/>
              </a:spcBef>
              <a:buFont typeface="Wingdings" pitchFamily="2" charset="2"/>
              <a:buNone/>
              <a:tabLst>
                <a:tab pos="114300" algn="l"/>
                <a:tab pos="173038" algn="l"/>
                <a:tab pos="228600" algn="l"/>
                <a:tab pos="287338" algn="l"/>
                <a:tab pos="342900" algn="l"/>
                <a:tab pos="457200" algn="l"/>
                <a:tab pos="571500" algn="l"/>
              </a:tabLst>
            </a:pPr>
            <a:r>
              <a:rPr lang="en-US" sz="700"/>
              <a:t>					Correspondence</a:t>
            </a:r>
          </a:p>
          <a:p>
            <a:pPr>
              <a:lnSpc>
                <a:spcPct val="96000"/>
              </a:lnSpc>
              <a:spcBef>
                <a:spcPct val="35000"/>
              </a:spcBef>
              <a:buFont typeface="Wingdings" pitchFamily="2" charset="2"/>
              <a:buNone/>
              <a:tabLst>
                <a:tab pos="114300" algn="l"/>
                <a:tab pos="173038" algn="l"/>
                <a:tab pos="228600" algn="l"/>
                <a:tab pos="287338" algn="l"/>
                <a:tab pos="342900" algn="l"/>
                <a:tab pos="457200" algn="l"/>
                <a:tab pos="571500" algn="l"/>
              </a:tabLst>
            </a:pPr>
            <a:r>
              <a:rPr lang="en-US" sz="700"/>
              <a:t>					Signed Contracts</a:t>
            </a:r>
          </a:p>
          <a:p>
            <a:pPr>
              <a:lnSpc>
                <a:spcPct val="96000"/>
              </a:lnSpc>
              <a:spcBef>
                <a:spcPct val="35000"/>
              </a:spcBef>
              <a:buFont typeface="Wingdings" pitchFamily="2" charset="2"/>
              <a:buNone/>
              <a:tabLst>
                <a:tab pos="114300" algn="l"/>
                <a:tab pos="173038" algn="l"/>
                <a:tab pos="228600" algn="l"/>
                <a:tab pos="287338" algn="l"/>
                <a:tab pos="342900" algn="l"/>
                <a:tab pos="457200" algn="l"/>
                <a:tab pos="571500" algn="l"/>
              </a:tabLst>
            </a:pPr>
            <a:r>
              <a:rPr lang="en-US" sz="700"/>
              <a:t>					Supporting Documents</a:t>
            </a:r>
          </a:p>
          <a:p>
            <a:pPr>
              <a:lnSpc>
                <a:spcPct val="96000"/>
              </a:lnSpc>
              <a:spcBef>
                <a:spcPct val="35000"/>
              </a:spcBef>
              <a:buFont typeface="Wingdings" pitchFamily="2" charset="2"/>
              <a:buNone/>
              <a:tabLst>
                <a:tab pos="114300" algn="l"/>
                <a:tab pos="173038" algn="l"/>
                <a:tab pos="228600" algn="l"/>
                <a:tab pos="287338" algn="l"/>
                <a:tab pos="342900" algn="l"/>
                <a:tab pos="457200" algn="l"/>
                <a:tab pos="571500" algn="l"/>
              </a:tabLst>
            </a:pPr>
            <a:r>
              <a:rPr lang="en-US" sz="700"/>
              <a:t>					Steel Inc.’s Extranet</a:t>
            </a:r>
          </a:p>
        </p:txBody>
      </p:sp>
      <p:pic>
        <p:nvPicPr>
          <p:cNvPr id="16416" name="Picture 106" descr="icon_recentdocs"/>
          <p:cNvPicPr>
            <a:picLocks noChangeAspect="1" noChangeArrowheads="1"/>
          </p:cNvPicPr>
          <p:nvPr/>
        </p:nvPicPr>
        <p:blipFill>
          <a:blip r:embed="rId12"/>
          <a:srcRect/>
          <a:stretch>
            <a:fillRect/>
          </a:stretch>
        </p:blipFill>
        <p:spPr bwMode="auto">
          <a:xfrm>
            <a:off x="5035550" y="1643063"/>
            <a:ext cx="120650" cy="111125"/>
          </a:xfrm>
          <a:prstGeom prst="rect">
            <a:avLst/>
          </a:prstGeom>
          <a:noFill/>
          <a:ln w="9525">
            <a:noFill/>
            <a:miter lim="800000"/>
            <a:headEnd/>
            <a:tailEnd/>
          </a:ln>
        </p:spPr>
      </p:pic>
      <p:pic>
        <p:nvPicPr>
          <p:cNvPr id="16417" name="Picture 108" descr="icon_contract"/>
          <p:cNvPicPr>
            <a:picLocks noChangeAspect="1" noChangeArrowheads="1"/>
          </p:cNvPicPr>
          <p:nvPr/>
        </p:nvPicPr>
        <p:blipFill>
          <a:blip r:embed="rId13"/>
          <a:srcRect/>
          <a:stretch>
            <a:fillRect/>
          </a:stretch>
        </p:blipFill>
        <p:spPr bwMode="auto">
          <a:xfrm>
            <a:off x="5167313" y="2476500"/>
            <a:ext cx="120650" cy="112713"/>
          </a:xfrm>
          <a:prstGeom prst="rect">
            <a:avLst/>
          </a:prstGeom>
          <a:noFill/>
          <a:ln w="9525">
            <a:noFill/>
            <a:miter lim="800000"/>
            <a:headEnd/>
            <a:tailEnd/>
          </a:ln>
        </p:spPr>
      </p:pic>
      <p:pic>
        <p:nvPicPr>
          <p:cNvPr id="16418" name="Picture 109" descr="icon_expand"/>
          <p:cNvPicPr>
            <a:picLocks noChangeAspect="1" noChangeArrowheads="1"/>
          </p:cNvPicPr>
          <p:nvPr/>
        </p:nvPicPr>
        <p:blipFill>
          <a:blip r:embed="rId7"/>
          <a:srcRect/>
          <a:stretch>
            <a:fillRect/>
          </a:stretch>
        </p:blipFill>
        <p:spPr bwMode="auto">
          <a:xfrm>
            <a:off x="5075238" y="2505075"/>
            <a:ext cx="66675" cy="66675"/>
          </a:xfrm>
          <a:prstGeom prst="rect">
            <a:avLst/>
          </a:prstGeom>
          <a:noFill/>
          <a:ln w="9525">
            <a:noFill/>
            <a:miter lim="800000"/>
            <a:headEnd/>
            <a:tailEnd/>
          </a:ln>
        </p:spPr>
      </p:pic>
      <p:pic>
        <p:nvPicPr>
          <p:cNvPr id="16419" name="Picture 110" descr="icon_contract"/>
          <p:cNvPicPr>
            <a:picLocks noChangeAspect="1" noChangeArrowheads="1"/>
          </p:cNvPicPr>
          <p:nvPr/>
        </p:nvPicPr>
        <p:blipFill>
          <a:blip r:embed="rId13"/>
          <a:srcRect/>
          <a:stretch>
            <a:fillRect/>
          </a:stretch>
        </p:blipFill>
        <p:spPr bwMode="auto">
          <a:xfrm>
            <a:off x="5167313" y="2609850"/>
            <a:ext cx="120650" cy="112713"/>
          </a:xfrm>
          <a:prstGeom prst="rect">
            <a:avLst/>
          </a:prstGeom>
          <a:noFill/>
          <a:ln w="9525">
            <a:noFill/>
            <a:miter lim="800000"/>
            <a:headEnd/>
            <a:tailEnd/>
          </a:ln>
        </p:spPr>
      </p:pic>
      <p:pic>
        <p:nvPicPr>
          <p:cNvPr id="16420" name="Picture 111" descr="icon_collapse"/>
          <p:cNvPicPr>
            <a:picLocks noChangeAspect="1" noChangeArrowheads="1"/>
          </p:cNvPicPr>
          <p:nvPr/>
        </p:nvPicPr>
        <p:blipFill>
          <a:blip r:embed="rId4"/>
          <a:srcRect/>
          <a:stretch>
            <a:fillRect/>
          </a:stretch>
        </p:blipFill>
        <p:spPr bwMode="auto">
          <a:xfrm>
            <a:off x="5078413" y="2635250"/>
            <a:ext cx="66675" cy="66675"/>
          </a:xfrm>
          <a:prstGeom prst="rect">
            <a:avLst/>
          </a:prstGeom>
          <a:noFill/>
          <a:ln w="9525">
            <a:noFill/>
            <a:miter lim="800000"/>
            <a:headEnd/>
            <a:tailEnd/>
          </a:ln>
        </p:spPr>
      </p:pic>
      <p:pic>
        <p:nvPicPr>
          <p:cNvPr id="16421" name="Picture 113" descr="icon_folder"/>
          <p:cNvPicPr>
            <a:picLocks noChangeAspect="1" noChangeArrowheads="1"/>
          </p:cNvPicPr>
          <p:nvPr/>
        </p:nvPicPr>
        <p:blipFill>
          <a:blip r:embed="rId8"/>
          <a:srcRect/>
          <a:stretch>
            <a:fillRect/>
          </a:stretch>
        </p:blipFill>
        <p:spPr bwMode="auto">
          <a:xfrm>
            <a:off x="5280025" y="3319463"/>
            <a:ext cx="112713" cy="88900"/>
          </a:xfrm>
          <a:prstGeom prst="rect">
            <a:avLst/>
          </a:prstGeom>
          <a:noFill/>
          <a:ln w="9525">
            <a:noFill/>
            <a:miter lim="800000"/>
            <a:headEnd/>
            <a:tailEnd/>
          </a:ln>
        </p:spPr>
      </p:pic>
      <p:pic>
        <p:nvPicPr>
          <p:cNvPr id="16422" name="Picture 117" descr="icon_myfiles"/>
          <p:cNvPicPr>
            <a:picLocks noChangeAspect="1" noChangeArrowheads="1"/>
          </p:cNvPicPr>
          <p:nvPr/>
        </p:nvPicPr>
        <p:blipFill>
          <a:blip r:embed="rId9"/>
          <a:srcRect/>
          <a:stretch>
            <a:fillRect/>
          </a:stretch>
        </p:blipFill>
        <p:spPr bwMode="auto">
          <a:xfrm>
            <a:off x="5280025" y="2763838"/>
            <a:ext cx="112713" cy="106362"/>
          </a:xfrm>
          <a:prstGeom prst="rect">
            <a:avLst/>
          </a:prstGeom>
          <a:noFill/>
          <a:ln w="9525">
            <a:noFill/>
            <a:miter lim="800000"/>
            <a:headEnd/>
            <a:tailEnd/>
          </a:ln>
        </p:spPr>
      </p:pic>
      <p:pic>
        <p:nvPicPr>
          <p:cNvPr id="16423" name="Picture 118" descr="icon_CMsolution"/>
          <p:cNvPicPr>
            <a:picLocks noChangeAspect="1" noChangeArrowheads="1"/>
          </p:cNvPicPr>
          <p:nvPr/>
        </p:nvPicPr>
        <p:blipFill>
          <a:blip r:embed="rId14"/>
          <a:srcRect/>
          <a:stretch>
            <a:fillRect/>
          </a:stretch>
        </p:blipFill>
        <p:spPr bwMode="auto">
          <a:xfrm>
            <a:off x="4930775" y="1503363"/>
            <a:ext cx="112713" cy="112712"/>
          </a:xfrm>
          <a:prstGeom prst="rect">
            <a:avLst/>
          </a:prstGeom>
          <a:noFill/>
          <a:ln w="9525">
            <a:noFill/>
            <a:miter lim="800000"/>
            <a:headEnd/>
            <a:tailEnd/>
          </a:ln>
        </p:spPr>
      </p:pic>
      <p:pic>
        <p:nvPicPr>
          <p:cNvPr id="16424" name="Picture 119" descr="icon_myfiles"/>
          <p:cNvPicPr>
            <a:picLocks noChangeAspect="1" noChangeArrowheads="1"/>
          </p:cNvPicPr>
          <p:nvPr/>
        </p:nvPicPr>
        <p:blipFill>
          <a:blip r:embed="rId9"/>
          <a:srcRect/>
          <a:stretch>
            <a:fillRect/>
          </a:stretch>
        </p:blipFill>
        <p:spPr bwMode="auto">
          <a:xfrm>
            <a:off x="5035550" y="1782763"/>
            <a:ext cx="112713" cy="106362"/>
          </a:xfrm>
          <a:prstGeom prst="rect">
            <a:avLst/>
          </a:prstGeom>
          <a:noFill/>
          <a:ln w="9525">
            <a:noFill/>
            <a:miter lim="800000"/>
            <a:headEnd/>
            <a:tailEnd/>
          </a:ln>
        </p:spPr>
      </p:pic>
      <p:pic>
        <p:nvPicPr>
          <p:cNvPr id="16425" name="Picture 120" descr="icon_newcontract"/>
          <p:cNvPicPr>
            <a:picLocks noChangeAspect="1" noChangeArrowheads="1"/>
          </p:cNvPicPr>
          <p:nvPr/>
        </p:nvPicPr>
        <p:blipFill>
          <a:blip r:embed="rId15"/>
          <a:srcRect/>
          <a:stretch>
            <a:fillRect/>
          </a:stretch>
        </p:blipFill>
        <p:spPr bwMode="auto">
          <a:xfrm>
            <a:off x="5035550" y="1914525"/>
            <a:ext cx="117475" cy="109538"/>
          </a:xfrm>
          <a:prstGeom prst="rect">
            <a:avLst/>
          </a:prstGeom>
          <a:noFill/>
          <a:ln w="9525">
            <a:noFill/>
            <a:miter lim="800000"/>
            <a:headEnd/>
            <a:tailEnd/>
          </a:ln>
        </p:spPr>
      </p:pic>
      <p:pic>
        <p:nvPicPr>
          <p:cNvPr id="16426" name="Picture 121" descr="icon_followups"/>
          <p:cNvPicPr>
            <a:picLocks noChangeAspect="1" noChangeArrowheads="1"/>
          </p:cNvPicPr>
          <p:nvPr/>
        </p:nvPicPr>
        <p:blipFill>
          <a:blip r:embed="rId16"/>
          <a:srcRect/>
          <a:stretch>
            <a:fillRect/>
          </a:stretch>
        </p:blipFill>
        <p:spPr bwMode="auto">
          <a:xfrm>
            <a:off x="5043488" y="2060575"/>
            <a:ext cx="107950" cy="115888"/>
          </a:xfrm>
          <a:prstGeom prst="rect">
            <a:avLst/>
          </a:prstGeom>
          <a:noFill/>
          <a:ln w="9525">
            <a:noFill/>
            <a:miter lim="800000"/>
            <a:headEnd/>
            <a:tailEnd/>
          </a:ln>
        </p:spPr>
      </p:pic>
      <p:pic>
        <p:nvPicPr>
          <p:cNvPr id="16427" name="Picture 122" descr="icon_folder"/>
          <p:cNvPicPr>
            <a:picLocks noChangeAspect="1" noChangeArrowheads="1"/>
          </p:cNvPicPr>
          <p:nvPr/>
        </p:nvPicPr>
        <p:blipFill>
          <a:blip r:embed="rId8"/>
          <a:srcRect/>
          <a:stretch>
            <a:fillRect/>
          </a:stretch>
        </p:blipFill>
        <p:spPr bwMode="auto">
          <a:xfrm>
            <a:off x="5280025" y="3043238"/>
            <a:ext cx="112713" cy="88900"/>
          </a:xfrm>
          <a:prstGeom prst="rect">
            <a:avLst/>
          </a:prstGeom>
          <a:noFill/>
          <a:ln w="9525">
            <a:noFill/>
            <a:miter lim="800000"/>
            <a:headEnd/>
            <a:tailEnd/>
          </a:ln>
        </p:spPr>
      </p:pic>
      <p:pic>
        <p:nvPicPr>
          <p:cNvPr id="16428" name="Picture 123" descr="icon_expand"/>
          <p:cNvPicPr>
            <a:picLocks noChangeAspect="1" noChangeArrowheads="1"/>
          </p:cNvPicPr>
          <p:nvPr/>
        </p:nvPicPr>
        <p:blipFill>
          <a:blip r:embed="rId7"/>
          <a:srcRect/>
          <a:stretch>
            <a:fillRect/>
          </a:stretch>
        </p:blipFill>
        <p:spPr bwMode="auto">
          <a:xfrm>
            <a:off x="5183188" y="3059113"/>
            <a:ext cx="66675" cy="66675"/>
          </a:xfrm>
          <a:prstGeom prst="rect">
            <a:avLst/>
          </a:prstGeom>
          <a:noFill/>
          <a:ln w="9525">
            <a:noFill/>
            <a:miter lim="800000"/>
            <a:headEnd/>
            <a:tailEnd/>
          </a:ln>
        </p:spPr>
      </p:pic>
      <p:pic>
        <p:nvPicPr>
          <p:cNvPr id="16429" name="Picture 124" descr="icon_expand"/>
          <p:cNvPicPr>
            <a:picLocks noChangeAspect="1" noChangeArrowheads="1"/>
          </p:cNvPicPr>
          <p:nvPr/>
        </p:nvPicPr>
        <p:blipFill>
          <a:blip r:embed="rId7"/>
          <a:srcRect/>
          <a:stretch>
            <a:fillRect/>
          </a:stretch>
        </p:blipFill>
        <p:spPr bwMode="auto">
          <a:xfrm>
            <a:off x="5183188" y="2924175"/>
            <a:ext cx="66675" cy="66675"/>
          </a:xfrm>
          <a:prstGeom prst="rect">
            <a:avLst/>
          </a:prstGeom>
          <a:noFill/>
          <a:ln w="9525">
            <a:noFill/>
            <a:miter lim="800000"/>
            <a:headEnd/>
            <a:tailEnd/>
          </a:ln>
        </p:spPr>
      </p:pic>
      <p:pic>
        <p:nvPicPr>
          <p:cNvPr id="16430" name="Picture 125" descr="icon_expand"/>
          <p:cNvPicPr>
            <a:picLocks noChangeAspect="1" noChangeArrowheads="1"/>
          </p:cNvPicPr>
          <p:nvPr/>
        </p:nvPicPr>
        <p:blipFill>
          <a:blip r:embed="rId7"/>
          <a:srcRect/>
          <a:stretch>
            <a:fillRect/>
          </a:stretch>
        </p:blipFill>
        <p:spPr bwMode="auto">
          <a:xfrm>
            <a:off x="5183188" y="2789238"/>
            <a:ext cx="66675" cy="66675"/>
          </a:xfrm>
          <a:prstGeom prst="rect">
            <a:avLst/>
          </a:prstGeom>
          <a:noFill/>
          <a:ln w="9525">
            <a:noFill/>
            <a:miter lim="800000"/>
            <a:headEnd/>
            <a:tailEnd/>
          </a:ln>
        </p:spPr>
      </p:pic>
      <p:pic>
        <p:nvPicPr>
          <p:cNvPr id="16431" name="Picture 126" descr="icon_foldermatter"/>
          <p:cNvPicPr>
            <a:picLocks noChangeAspect="1" noChangeArrowheads="1"/>
          </p:cNvPicPr>
          <p:nvPr/>
        </p:nvPicPr>
        <p:blipFill>
          <a:blip r:embed="rId6"/>
          <a:srcRect/>
          <a:stretch>
            <a:fillRect/>
          </a:stretch>
        </p:blipFill>
        <p:spPr bwMode="auto">
          <a:xfrm>
            <a:off x="5281613" y="2903538"/>
            <a:ext cx="111125" cy="111125"/>
          </a:xfrm>
          <a:prstGeom prst="rect">
            <a:avLst/>
          </a:prstGeom>
          <a:noFill/>
          <a:ln w="9525">
            <a:noFill/>
            <a:miter lim="800000"/>
            <a:headEnd/>
            <a:tailEnd/>
          </a:ln>
        </p:spPr>
      </p:pic>
      <p:pic>
        <p:nvPicPr>
          <p:cNvPr id="16432" name="Picture 132" descr="icon_expand"/>
          <p:cNvPicPr>
            <a:picLocks noChangeAspect="1" noChangeArrowheads="1"/>
          </p:cNvPicPr>
          <p:nvPr/>
        </p:nvPicPr>
        <p:blipFill>
          <a:blip r:embed="rId7"/>
          <a:srcRect/>
          <a:stretch>
            <a:fillRect/>
          </a:stretch>
        </p:blipFill>
        <p:spPr bwMode="auto">
          <a:xfrm>
            <a:off x="5183188" y="3465513"/>
            <a:ext cx="66675" cy="66675"/>
          </a:xfrm>
          <a:prstGeom prst="rect">
            <a:avLst/>
          </a:prstGeom>
          <a:noFill/>
          <a:ln w="9525">
            <a:noFill/>
            <a:miter lim="800000"/>
            <a:headEnd/>
            <a:tailEnd/>
          </a:ln>
        </p:spPr>
      </p:pic>
      <p:pic>
        <p:nvPicPr>
          <p:cNvPr id="16433" name="Picture 133" descr="icon_collaboration"/>
          <p:cNvPicPr>
            <a:picLocks noChangeAspect="1" noChangeArrowheads="1"/>
          </p:cNvPicPr>
          <p:nvPr/>
        </p:nvPicPr>
        <p:blipFill>
          <a:blip r:embed="rId17"/>
          <a:srcRect/>
          <a:stretch>
            <a:fillRect/>
          </a:stretch>
        </p:blipFill>
        <p:spPr bwMode="auto">
          <a:xfrm>
            <a:off x="5283200" y="3446463"/>
            <a:ext cx="114300" cy="106362"/>
          </a:xfrm>
          <a:prstGeom prst="rect">
            <a:avLst/>
          </a:prstGeom>
          <a:noFill/>
          <a:ln w="9525">
            <a:noFill/>
            <a:miter lim="800000"/>
            <a:headEnd/>
            <a:tailEnd/>
          </a:ln>
        </p:spPr>
      </p:pic>
      <p:pic>
        <p:nvPicPr>
          <p:cNvPr id="16434" name="Picture 136" descr="icon_folder"/>
          <p:cNvPicPr>
            <a:picLocks noChangeAspect="1" noChangeArrowheads="1"/>
          </p:cNvPicPr>
          <p:nvPr/>
        </p:nvPicPr>
        <p:blipFill>
          <a:blip r:embed="rId8"/>
          <a:srcRect/>
          <a:stretch>
            <a:fillRect/>
          </a:stretch>
        </p:blipFill>
        <p:spPr bwMode="auto">
          <a:xfrm>
            <a:off x="5280025" y="3176588"/>
            <a:ext cx="112713" cy="88900"/>
          </a:xfrm>
          <a:prstGeom prst="rect">
            <a:avLst/>
          </a:prstGeom>
          <a:noFill/>
          <a:ln w="9525">
            <a:noFill/>
            <a:miter lim="800000"/>
            <a:headEnd/>
            <a:tailEnd/>
          </a:ln>
        </p:spPr>
      </p:pic>
      <p:pic>
        <p:nvPicPr>
          <p:cNvPr id="16435" name="Picture 137" descr="icon_expand"/>
          <p:cNvPicPr>
            <a:picLocks noChangeAspect="1" noChangeArrowheads="1"/>
          </p:cNvPicPr>
          <p:nvPr/>
        </p:nvPicPr>
        <p:blipFill>
          <a:blip r:embed="rId7"/>
          <a:srcRect/>
          <a:stretch>
            <a:fillRect/>
          </a:stretch>
        </p:blipFill>
        <p:spPr bwMode="auto">
          <a:xfrm>
            <a:off x="5183188" y="3195638"/>
            <a:ext cx="66675" cy="66675"/>
          </a:xfrm>
          <a:prstGeom prst="rect">
            <a:avLst/>
          </a:prstGeom>
          <a:noFill/>
          <a:ln w="9525">
            <a:noFill/>
            <a:miter lim="800000"/>
            <a:headEnd/>
            <a:tailEnd/>
          </a:ln>
        </p:spPr>
      </p:pic>
      <p:pic>
        <p:nvPicPr>
          <p:cNvPr id="16436" name="Picture 203" descr="icon_foldersearch"/>
          <p:cNvPicPr>
            <a:picLocks noChangeAspect="1" noChangeArrowheads="1"/>
          </p:cNvPicPr>
          <p:nvPr/>
        </p:nvPicPr>
        <p:blipFill>
          <a:blip r:embed="rId10"/>
          <a:srcRect/>
          <a:stretch>
            <a:fillRect/>
          </a:stretch>
        </p:blipFill>
        <p:spPr bwMode="auto">
          <a:xfrm>
            <a:off x="5026025" y="2198688"/>
            <a:ext cx="127000" cy="119062"/>
          </a:xfrm>
          <a:prstGeom prst="rect">
            <a:avLst/>
          </a:prstGeom>
          <a:noFill/>
          <a:ln w="9525">
            <a:noFill/>
            <a:miter lim="800000"/>
            <a:headEnd/>
            <a:tailEnd/>
          </a:ln>
        </p:spPr>
      </p:pic>
      <p:pic>
        <p:nvPicPr>
          <p:cNvPr id="16437" name="Picture 204" descr="icon_foldermatter"/>
          <p:cNvPicPr>
            <a:picLocks noChangeAspect="1" noChangeArrowheads="1"/>
          </p:cNvPicPr>
          <p:nvPr/>
        </p:nvPicPr>
        <p:blipFill>
          <a:blip r:embed="rId6"/>
          <a:srcRect/>
          <a:stretch>
            <a:fillRect/>
          </a:stretch>
        </p:blipFill>
        <p:spPr bwMode="auto">
          <a:xfrm>
            <a:off x="5027613" y="2346325"/>
            <a:ext cx="112712" cy="112713"/>
          </a:xfrm>
          <a:prstGeom prst="rect">
            <a:avLst/>
          </a:prstGeom>
          <a:noFill/>
          <a:ln w="9525">
            <a:noFill/>
            <a:miter lim="800000"/>
            <a:headEnd/>
            <a:tailEnd/>
          </a:ln>
        </p:spPr>
      </p:pic>
      <p:pic>
        <p:nvPicPr>
          <p:cNvPr id="16438" name="Picture 205" descr="icon_collapse"/>
          <p:cNvPicPr>
            <a:picLocks noChangeAspect="1" noChangeArrowheads="1"/>
          </p:cNvPicPr>
          <p:nvPr/>
        </p:nvPicPr>
        <p:blipFill>
          <a:blip r:embed="rId4"/>
          <a:srcRect/>
          <a:stretch>
            <a:fillRect/>
          </a:stretch>
        </p:blipFill>
        <p:spPr bwMode="auto">
          <a:xfrm>
            <a:off x="4932363" y="2365375"/>
            <a:ext cx="66675" cy="66675"/>
          </a:xfrm>
          <a:prstGeom prst="rect">
            <a:avLst/>
          </a:prstGeom>
          <a:noFill/>
          <a:ln w="9525">
            <a:noFill/>
            <a:miter lim="800000"/>
            <a:headEnd/>
            <a:tailEnd/>
          </a:ln>
        </p:spPr>
      </p:pic>
      <p:pic>
        <p:nvPicPr>
          <p:cNvPr id="16439" name="Picture 206" descr="icon_expand"/>
          <p:cNvPicPr>
            <a:picLocks noChangeAspect="1" noChangeArrowheads="1"/>
          </p:cNvPicPr>
          <p:nvPr/>
        </p:nvPicPr>
        <p:blipFill>
          <a:blip r:embed="rId7"/>
          <a:srcRect/>
          <a:stretch>
            <a:fillRect/>
          </a:stretch>
        </p:blipFill>
        <p:spPr bwMode="auto">
          <a:xfrm>
            <a:off x="5183188" y="3330575"/>
            <a:ext cx="66675" cy="66675"/>
          </a:xfrm>
          <a:prstGeom prst="rect">
            <a:avLst/>
          </a:prstGeom>
          <a:noFill/>
          <a:ln w="9525">
            <a:noFill/>
            <a:miter lim="800000"/>
            <a:headEnd/>
            <a:tailEnd/>
          </a:ln>
        </p:spPr>
      </p:pic>
      <p:pic>
        <p:nvPicPr>
          <p:cNvPr id="16440" name="Picture 208" descr="persona_rebecca_new"/>
          <p:cNvPicPr>
            <a:picLocks noChangeAspect="1" noChangeArrowheads="1"/>
          </p:cNvPicPr>
          <p:nvPr/>
        </p:nvPicPr>
        <p:blipFill>
          <a:blip r:embed="rId18"/>
          <a:srcRect/>
          <a:stretch>
            <a:fillRect/>
          </a:stretch>
        </p:blipFill>
        <p:spPr bwMode="auto">
          <a:xfrm>
            <a:off x="6137275" y="1071563"/>
            <a:ext cx="552450" cy="692150"/>
          </a:xfrm>
          <a:prstGeom prst="rect">
            <a:avLst/>
          </a:prstGeom>
          <a:noFill/>
          <a:ln w="9525">
            <a:noFill/>
            <a:miter lim="800000"/>
            <a:headEnd/>
            <a:tailEnd/>
          </a:ln>
        </p:spPr>
      </p:pic>
      <p:sp>
        <p:nvSpPr>
          <p:cNvPr id="16441" name="Line 221"/>
          <p:cNvSpPr>
            <a:spLocks noChangeShapeType="1"/>
          </p:cNvSpPr>
          <p:nvPr/>
        </p:nvSpPr>
        <p:spPr bwMode="auto">
          <a:xfrm flipV="1">
            <a:off x="1333500" y="4322763"/>
            <a:ext cx="0" cy="330200"/>
          </a:xfrm>
          <a:prstGeom prst="line">
            <a:avLst/>
          </a:prstGeom>
          <a:noFill/>
          <a:ln w="6350">
            <a:solidFill>
              <a:schemeClr val="bg1">
                <a:lumMod val="65000"/>
              </a:schemeClr>
            </a:solidFill>
            <a:round/>
            <a:headEnd type="none" w="lg" len="med"/>
            <a:tailEnd type="stealth" w="med" len="med"/>
          </a:ln>
        </p:spPr>
        <p:txBody>
          <a:bodyPr anchor="ctr">
            <a:spAutoFit/>
          </a:bodyPr>
          <a:lstStyle/>
          <a:p>
            <a:endParaRPr lang="nl-NL"/>
          </a:p>
        </p:txBody>
      </p:sp>
      <p:sp>
        <p:nvSpPr>
          <p:cNvPr id="16442" name="Line 254"/>
          <p:cNvSpPr>
            <a:spLocks noChangeShapeType="1"/>
          </p:cNvSpPr>
          <p:nvPr/>
        </p:nvSpPr>
        <p:spPr bwMode="auto">
          <a:xfrm flipV="1">
            <a:off x="3482975" y="4322763"/>
            <a:ext cx="0" cy="330200"/>
          </a:xfrm>
          <a:prstGeom prst="line">
            <a:avLst/>
          </a:prstGeom>
          <a:noFill/>
          <a:ln w="6350">
            <a:solidFill>
              <a:schemeClr val="bg1">
                <a:lumMod val="65000"/>
              </a:schemeClr>
            </a:solidFill>
            <a:round/>
            <a:headEnd type="none" w="lg" len="med"/>
            <a:tailEnd type="stealth" w="med" len="med"/>
          </a:ln>
        </p:spPr>
        <p:txBody>
          <a:bodyPr anchor="ctr">
            <a:spAutoFit/>
          </a:bodyPr>
          <a:lstStyle/>
          <a:p>
            <a:endParaRPr lang="nl-NL"/>
          </a:p>
        </p:txBody>
      </p:sp>
      <p:sp>
        <p:nvSpPr>
          <p:cNvPr id="16443" name="Rectangle 222"/>
          <p:cNvSpPr>
            <a:spLocks noChangeArrowheads="1"/>
          </p:cNvSpPr>
          <p:nvPr/>
        </p:nvSpPr>
        <p:spPr bwMode="auto">
          <a:xfrm>
            <a:off x="2486025" y="3582988"/>
            <a:ext cx="1968500" cy="700087"/>
          </a:xfrm>
          <a:prstGeom prst="rect">
            <a:avLst/>
          </a:prstGeom>
          <a:gradFill rotWithShape="0">
            <a:gsLst>
              <a:gs pos="0">
                <a:srgbClr val="FFFFFF"/>
              </a:gs>
              <a:gs pos="100000">
                <a:srgbClr val="A3D7AF"/>
              </a:gs>
            </a:gsLst>
            <a:lin ang="5400000" scaled="1"/>
          </a:gradFill>
          <a:ln w="25400">
            <a:noFill/>
            <a:miter lim="800000"/>
            <a:headEnd/>
            <a:tailEnd/>
          </a:ln>
        </p:spPr>
        <p:txBody>
          <a:bodyPr anchor="b"/>
          <a:lstStyle/>
          <a:p>
            <a:pPr algn="ctr">
              <a:spcBef>
                <a:spcPct val="0"/>
              </a:spcBef>
              <a:buFont typeface="Wingdings" pitchFamily="2" charset="2"/>
              <a:buNone/>
            </a:pPr>
            <a:r>
              <a:rPr lang="en-US" sz="1000" b="1">
                <a:ea typeface="ＭＳ Ｐゴシック"/>
                <a:cs typeface="ＭＳ Ｐゴシック"/>
              </a:rPr>
              <a:t>Transmittals</a:t>
            </a:r>
            <a:endParaRPr lang="en-US" sz="1000">
              <a:ea typeface="ＭＳ Ｐゴシック"/>
              <a:cs typeface="ＭＳ Ｐゴシック"/>
            </a:endParaRPr>
          </a:p>
        </p:txBody>
      </p:sp>
      <p:sp>
        <p:nvSpPr>
          <p:cNvPr id="16444" name="Rectangle 224"/>
          <p:cNvSpPr>
            <a:spLocks noChangeArrowheads="1"/>
          </p:cNvSpPr>
          <p:nvPr/>
        </p:nvSpPr>
        <p:spPr bwMode="auto">
          <a:xfrm>
            <a:off x="2489200" y="1455738"/>
            <a:ext cx="1958975" cy="2827337"/>
          </a:xfrm>
          <a:prstGeom prst="rect">
            <a:avLst/>
          </a:prstGeom>
          <a:noFill/>
          <a:ln w="6350">
            <a:solidFill>
              <a:schemeClr val="bg2"/>
            </a:solidFill>
            <a:miter lim="800000"/>
            <a:headEnd type="none" w="lg" len="med"/>
            <a:tailEnd type="none" w="lg" len="med"/>
          </a:ln>
        </p:spPr>
        <p:txBody>
          <a:bodyPr anchor="ctr"/>
          <a:lstStyle/>
          <a:p>
            <a:pPr>
              <a:buFont typeface="Wingdings" pitchFamily="2" charset="2"/>
              <a:buNone/>
            </a:pPr>
            <a:endParaRPr lang="nl-NL"/>
          </a:p>
        </p:txBody>
      </p:sp>
      <p:sp>
        <p:nvSpPr>
          <p:cNvPr id="16445" name="Text Box 225"/>
          <p:cNvSpPr txBox="1">
            <a:spLocks noChangeArrowheads="1"/>
          </p:cNvSpPr>
          <p:nvPr/>
        </p:nvSpPr>
        <p:spPr bwMode="auto">
          <a:xfrm>
            <a:off x="2489200" y="1147763"/>
            <a:ext cx="1924050" cy="320675"/>
          </a:xfrm>
          <a:prstGeom prst="rect">
            <a:avLst/>
          </a:prstGeom>
          <a:solidFill>
            <a:schemeClr val="bg1">
              <a:lumMod val="65000"/>
            </a:schemeClr>
          </a:solidFill>
          <a:ln w="6350">
            <a:noFill/>
            <a:miter lim="800000"/>
            <a:headEnd type="none" w="lg" len="med"/>
            <a:tailEnd type="none" w="lg" len="med"/>
          </a:ln>
        </p:spPr>
        <p:txBody>
          <a:bodyPr lIns="45720" anchor="ctr">
            <a:spAutoFit/>
          </a:bodyPr>
          <a:lstStyle/>
          <a:p>
            <a:pPr>
              <a:buFont typeface="Wingdings" pitchFamily="2" charset="2"/>
              <a:buNone/>
            </a:pPr>
            <a:r>
              <a:rPr lang="en-US" sz="800" b="1">
                <a:solidFill>
                  <a:schemeClr val="bg1"/>
                </a:solidFill>
              </a:rPr>
              <a:t>Phyllis</a:t>
            </a:r>
            <a:r>
              <a:rPr lang="en-US" sz="600">
                <a:solidFill>
                  <a:schemeClr val="bg1"/>
                </a:solidFill>
              </a:rPr>
              <a:t/>
            </a:r>
            <a:br>
              <a:rPr lang="en-US" sz="600">
                <a:solidFill>
                  <a:schemeClr val="bg1"/>
                </a:solidFill>
              </a:rPr>
            </a:br>
            <a:r>
              <a:rPr lang="en-US" sz="700">
                <a:solidFill>
                  <a:schemeClr val="bg1"/>
                </a:solidFill>
              </a:rPr>
              <a:t>Document Controller</a:t>
            </a:r>
            <a:endParaRPr lang="en-US" sz="600">
              <a:solidFill>
                <a:schemeClr val="bg1"/>
              </a:solidFill>
            </a:endParaRPr>
          </a:p>
        </p:txBody>
      </p:sp>
      <p:sp>
        <p:nvSpPr>
          <p:cNvPr id="16446" name="Text Box 332"/>
          <p:cNvSpPr txBox="1">
            <a:spLocks noChangeArrowheads="1"/>
          </p:cNvSpPr>
          <p:nvPr/>
        </p:nvSpPr>
        <p:spPr bwMode="auto">
          <a:xfrm>
            <a:off x="2806700" y="1535113"/>
            <a:ext cx="1597025" cy="1797050"/>
          </a:xfrm>
          <a:prstGeom prst="rect">
            <a:avLst/>
          </a:prstGeom>
          <a:noFill/>
          <a:ln w="6350">
            <a:noFill/>
            <a:miter lim="800000"/>
            <a:headEnd type="none" w="lg" len="med"/>
            <a:tailEnd type="none" w="lg" len="med"/>
          </a:ln>
        </p:spPr>
        <p:txBody>
          <a:bodyPr lIns="0" tIns="0" rIns="0" bIns="0">
            <a:spAutoFit/>
          </a:bodyPr>
          <a:lstStyle/>
          <a:p>
            <a:pPr>
              <a:lnSpc>
                <a:spcPct val="96000"/>
              </a:lnSpc>
              <a:spcBef>
                <a:spcPct val="35000"/>
              </a:spcBef>
              <a:buFont typeface="Wingdings" pitchFamily="2" charset="2"/>
              <a:buNone/>
              <a:tabLst>
                <a:tab pos="57150" algn="l"/>
                <a:tab pos="228600" algn="l"/>
                <a:tab pos="285750" algn="l"/>
                <a:tab pos="342900" algn="l"/>
                <a:tab pos="398463" algn="l"/>
                <a:tab pos="457200" algn="l"/>
                <a:tab pos="515938" algn="l"/>
                <a:tab pos="576263" algn="l"/>
                <a:tab pos="627063" algn="l"/>
                <a:tab pos="685800" algn="l"/>
              </a:tabLst>
            </a:pPr>
            <a:r>
              <a:rPr lang="en-US" sz="700"/>
              <a:t>Transmittals Solution</a:t>
            </a:r>
          </a:p>
          <a:p>
            <a:pPr>
              <a:lnSpc>
                <a:spcPct val="96000"/>
              </a:lnSpc>
              <a:spcBef>
                <a:spcPct val="35000"/>
              </a:spcBef>
              <a:buFont typeface="Wingdings" pitchFamily="2" charset="2"/>
              <a:buNone/>
              <a:tabLst>
                <a:tab pos="57150" algn="l"/>
                <a:tab pos="228600" algn="l"/>
                <a:tab pos="285750" algn="l"/>
                <a:tab pos="342900" algn="l"/>
                <a:tab pos="398463" algn="l"/>
                <a:tab pos="457200" algn="l"/>
                <a:tab pos="515938" algn="l"/>
                <a:tab pos="576263" algn="l"/>
                <a:tab pos="627063" algn="l"/>
                <a:tab pos="685800" algn="l"/>
              </a:tabLst>
            </a:pPr>
            <a:r>
              <a:rPr lang="en-US" sz="700"/>
              <a:t>	My Correspondence</a:t>
            </a:r>
          </a:p>
          <a:p>
            <a:pPr>
              <a:lnSpc>
                <a:spcPct val="96000"/>
              </a:lnSpc>
              <a:spcBef>
                <a:spcPct val="35000"/>
              </a:spcBef>
              <a:buFont typeface="Wingdings" pitchFamily="2" charset="2"/>
              <a:buNone/>
              <a:tabLst>
                <a:tab pos="57150" algn="l"/>
                <a:tab pos="228600" algn="l"/>
                <a:tab pos="285750" algn="l"/>
                <a:tab pos="342900" algn="l"/>
                <a:tab pos="398463" algn="l"/>
                <a:tab pos="457200" algn="l"/>
                <a:tab pos="515938" algn="l"/>
                <a:tab pos="576263" algn="l"/>
                <a:tab pos="627063" algn="l"/>
                <a:tab pos="685800" algn="l"/>
              </a:tabLst>
            </a:pPr>
            <a:r>
              <a:rPr lang="en-US" sz="700"/>
              <a:t>	My Tasks</a:t>
            </a:r>
          </a:p>
          <a:p>
            <a:pPr>
              <a:lnSpc>
                <a:spcPct val="96000"/>
              </a:lnSpc>
              <a:spcBef>
                <a:spcPct val="35000"/>
              </a:spcBef>
              <a:buFont typeface="Wingdings" pitchFamily="2" charset="2"/>
              <a:buNone/>
              <a:tabLst>
                <a:tab pos="57150" algn="l"/>
                <a:tab pos="228600" algn="l"/>
                <a:tab pos="285750" algn="l"/>
                <a:tab pos="342900" algn="l"/>
                <a:tab pos="398463" algn="l"/>
                <a:tab pos="457200" algn="l"/>
                <a:tab pos="515938" algn="l"/>
                <a:tab pos="576263" algn="l"/>
                <a:tab pos="627063" algn="l"/>
                <a:tab pos="685800" algn="l"/>
              </a:tabLst>
            </a:pPr>
            <a:r>
              <a:rPr lang="en-US" sz="700"/>
              <a:t>	My Transmittals</a:t>
            </a:r>
          </a:p>
          <a:p>
            <a:pPr>
              <a:lnSpc>
                <a:spcPct val="96000"/>
              </a:lnSpc>
              <a:spcBef>
                <a:spcPct val="35000"/>
              </a:spcBef>
              <a:buFont typeface="Wingdings" pitchFamily="2" charset="2"/>
              <a:buNone/>
              <a:tabLst>
                <a:tab pos="57150" algn="l"/>
                <a:tab pos="228600" algn="l"/>
                <a:tab pos="285750" algn="l"/>
                <a:tab pos="342900" algn="l"/>
                <a:tab pos="398463" algn="l"/>
                <a:tab pos="457200" algn="l"/>
                <a:tab pos="515938" algn="l"/>
                <a:tab pos="576263" algn="l"/>
                <a:tab pos="627063" algn="l"/>
                <a:tab pos="685800" algn="l"/>
              </a:tabLst>
            </a:pPr>
            <a:r>
              <a:rPr lang="en-US" sz="700"/>
              <a:t>		235 – Oil Sands Transmittal</a:t>
            </a:r>
          </a:p>
          <a:p>
            <a:pPr>
              <a:lnSpc>
                <a:spcPct val="96000"/>
              </a:lnSpc>
              <a:spcBef>
                <a:spcPct val="35000"/>
              </a:spcBef>
              <a:buFont typeface="Wingdings" pitchFamily="2" charset="2"/>
              <a:buNone/>
              <a:tabLst>
                <a:tab pos="57150" algn="l"/>
                <a:tab pos="228600" algn="l"/>
                <a:tab pos="285750" algn="l"/>
                <a:tab pos="342900" algn="l"/>
                <a:tab pos="398463" algn="l"/>
                <a:tab pos="457200" algn="l"/>
                <a:tab pos="515938" algn="l"/>
                <a:tab pos="576263" algn="l"/>
                <a:tab pos="627063" algn="l"/>
                <a:tab pos="685800" algn="l"/>
              </a:tabLst>
            </a:pPr>
            <a:r>
              <a:rPr lang="en-US" sz="700"/>
              <a:t>		1400 – Reconnaissance Jet</a:t>
            </a:r>
          </a:p>
          <a:p>
            <a:pPr>
              <a:lnSpc>
                <a:spcPct val="96000"/>
              </a:lnSpc>
              <a:spcBef>
                <a:spcPct val="35000"/>
              </a:spcBef>
              <a:buFont typeface="Wingdings" pitchFamily="2" charset="2"/>
              <a:buNone/>
              <a:tabLst>
                <a:tab pos="57150" algn="l"/>
                <a:tab pos="228600" algn="l"/>
                <a:tab pos="285750" algn="l"/>
                <a:tab pos="342900" algn="l"/>
                <a:tab pos="398463" algn="l"/>
                <a:tab pos="457200" algn="l"/>
                <a:tab pos="515938" algn="l"/>
                <a:tab pos="576263" algn="l"/>
                <a:tab pos="627063" algn="l"/>
                <a:tab pos="685800" algn="l"/>
              </a:tabLst>
            </a:pPr>
            <a:r>
              <a:rPr lang="en-US" sz="700"/>
              <a:t>			Engine</a:t>
            </a:r>
          </a:p>
          <a:p>
            <a:pPr>
              <a:lnSpc>
                <a:spcPct val="96000"/>
              </a:lnSpc>
              <a:spcBef>
                <a:spcPct val="35000"/>
              </a:spcBef>
              <a:buFont typeface="Wingdings" pitchFamily="2" charset="2"/>
              <a:buNone/>
              <a:tabLst>
                <a:tab pos="57150" algn="l"/>
                <a:tab pos="228600" algn="l"/>
                <a:tab pos="285750" algn="l"/>
                <a:tab pos="342900" algn="l"/>
                <a:tab pos="398463" algn="l"/>
                <a:tab pos="457200" algn="l"/>
                <a:tab pos="515938" algn="l"/>
                <a:tab pos="576263" algn="l"/>
                <a:tab pos="627063" algn="l"/>
                <a:tab pos="685800" algn="l"/>
              </a:tabLst>
            </a:pPr>
            <a:r>
              <a:rPr lang="en-US" sz="700"/>
              <a:t>			Documents</a:t>
            </a:r>
          </a:p>
          <a:p>
            <a:pPr>
              <a:lnSpc>
                <a:spcPct val="96000"/>
              </a:lnSpc>
              <a:spcBef>
                <a:spcPct val="35000"/>
              </a:spcBef>
              <a:buFont typeface="Wingdings" pitchFamily="2" charset="2"/>
              <a:buNone/>
              <a:tabLst>
                <a:tab pos="57150" algn="l"/>
                <a:tab pos="228600" algn="l"/>
                <a:tab pos="285750" algn="l"/>
                <a:tab pos="342900" algn="l"/>
                <a:tab pos="398463" algn="l"/>
                <a:tab pos="457200" algn="l"/>
                <a:tab pos="515938" algn="l"/>
                <a:tab pos="576263" algn="l"/>
                <a:tab pos="627063" algn="l"/>
                <a:tab pos="685800" algn="l"/>
              </a:tabLst>
            </a:pPr>
            <a:r>
              <a:rPr lang="en-US" sz="700"/>
              <a:t>			Recipients</a:t>
            </a:r>
          </a:p>
          <a:p>
            <a:pPr>
              <a:lnSpc>
                <a:spcPct val="96000"/>
              </a:lnSpc>
              <a:spcBef>
                <a:spcPct val="35000"/>
              </a:spcBef>
              <a:buFont typeface="Wingdings" pitchFamily="2" charset="2"/>
              <a:buNone/>
              <a:tabLst>
                <a:tab pos="57150" algn="l"/>
                <a:tab pos="228600" algn="l"/>
                <a:tab pos="285750" algn="l"/>
                <a:tab pos="342900" algn="l"/>
                <a:tab pos="398463" algn="l"/>
                <a:tab pos="457200" algn="l"/>
                <a:tab pos="515938" algn="l"/>
                <a:tab pos="576263" algn="l"/>
                <a:tab pos="627063" algn="l"/>
                <a:tab pos="685800" algn="l"/>
              </a:tabLst>
            </a:pPr>
            <a:r>
              <a:rPr lang="en-US" sz="700"/>
              <a:t>			Coversheet</a:t>
            </a:r>
          </a:p>
          <a:p>
            <a:pPr>
              <a:lnSpc>
                <a:spcPct val="96000"/>
              </a:lnSpc>
              <a:spcBef>
                <a:spcPct val="35000"/>
              </a:spcBef>
              <a:buFont typeface="Wingdings" pitchFamily="2" charset="2"/>
              <a:buNone/>
              <a:tabLst>
                <a:tab pos="57150" algn="l"/>
                <a:tab pos="228600" algn="l"/>
                <a:tab pos="285750" algn="l"/>
                <a:tab pos="342900" algn="l"/>
                <a:tab pos="398463" algn="l"/>
                <a:tab pos="457200" algn="l"/>
                <a:tab pos="515938" algn="l"/>
                <a:tab pos="576263" algn="l"/>
                <a:tab pos="627063" algn="l"/>
                <a:tab pos="685800" algn="l"/>
              </a:tabLst>
            </a:pPr>
            <a:endParaRPr lang="en-US" sz="700"/>
          </a:p>
          <a:p>
            <a:pPr>
              <a:lnSpc>
                <a:spcPct val="96000"/>
              </a:lnSpc>
              <a:spcBef>
                <a:spcPct val="35000"/>
              </a:spcBef>
              <a:buFont typeface="Wingdings" pitchFamily="2" charset="2"/>
              <a:buNone/>
              <a:tabLst>
                <a:tab pos="57150" algn="l"/>
                <a:tab pos="228600" algn="l"/>
                <a:tab pos="285750" algn="l"/>
                <a:tab pos="342900" algn="l"/>
                <a:tab pos="398463" algn="l"/>
                <a:tab pos="457200" algn="l"/>
                <a:tab pos="515938" algn="l"/>
                <a:tab pos="576263" algn="l"/>
                <a:tab pos="627063" algn="l"/>
                <a:tab pos="685800" algn="l"/>
              </a:tabLst>
            </a:pPr>
            <a:r>
              <a:rPr lang="en-US" sz="700"/>
              <a:t>	</a:t>
            </a:r>
          </a:p>
          <a:p>
            <a:pPr>
              <a:lnSpc>
                <a:spcPct val="96000"/>
              </a:lnSpc>
              <a:spcBef>
                <a:spcPct val="35000"/>
              </a:spcBef>
              <a:buFont typeface="Wingdings" pitchFamily="2" charset="2"/>
              <a:buNone/>
              <a:tabLst>
                <a:tab pos="57150" algn="l"/>
                <a:tab pos="228600" algn="l"/>
                <a:tab pos="285750" algn="l"/>
                <a:tab pos="342900" algn="l"/>
                <a:tab pos="398463" algn="l"/>
                <a:tab pos="457200" algn="l"/>
                <a:tab pos="515938" algn="l"/>
                <a:tab pos="576263" algn="l"/>
                <a:tab pos="627063" algn="l"/>
                <a:tab pos="685800" algn="l"/>
              </a:tabLst>
            </a:pPr>
            <a:endParaRPr lang="en-US" sz="700"/>
          </a:p>
        </p:txBody>
      </p:sp>
      <p:pic>
        <p:nvPicPr>
          <p:cNvPr id="16447" name="Picture 334" descr="icon_collapse"/>
          <p:cNvPicPr>
            <a:picLocks noChangeAspect="1" noChangeArrowheads="1"/>
          </p:cNvPicPr>
          <p:nvPr/>
        </p:nvPicPr>
        <p:blipFill>
          <a:blip r:embed="rId4"/>
          <a:srcRect/>
          <a:stretch>
            <a:fillRect/>
          </a:stretch>
        </p:blipFill>
        <p:spPr bwMode="auto">
          <a:xfrm>
            <a:off x="2533650" y="1543050"/>
            <a:ext cx="66675" cy="66675"/>
          </a:xfrm>
          <a:prstGeom prst="rect">
            <a:avLst/>
          </a:prstGeom>
          <a:noFill/>
          <a:ln w="9525">
            <a:noFill/>
            <a:miter lim="800000"/>
            <a:headEnd/>
            <a:tailEnd/>
          </a:ln>
        </p:spPr>
      </p:pic>
      <p:pic>
        <p:nvPicPr>
          <p:cNvPr id="16448" name="Picture 336" descr="icon_collapse"/>
          <p:cNvPicPr>
            <a:picLocks noChangeAspect="1" noChangeArrowheads="1"/>
          </p:cNvPicPr>
          <p:nvPr/>
        </p:nvPicPr>
        <p:blipFill>
          <a:blip r:embed="rId4"/>
          <a:srcRect/>
          <a:stretch>
            <a:fillRect/>
          </a:stretch>
        </p:blipFill>
        <p:spPr bwMode="auto">
          <a:xfrm>
            <a:off x="2625725" y="1955800"/>
            <a:ext cx="66675" cy="66675"/>
          </a:xfrm>
          <a:prstGeom prst="rect">
            <a:avLst/>
          </a:prstGeom>
          <a:noFill/>
          <a:ln w="9525">
            <a:noFill/>
            <a:miter lim="800000"/>
            <a:headEnd/>
            <a:tailEnd/>
          </a:ln>
        </p:spPr>
      </p:pic>
      <p:pic>
        <p:nvPicPr>
          <p:cNvPr id="16449" name="Picture 341" descr="icon_folder"/>
          <p:cNvPicPr>
            <a:picLocks noChangeAspect="1" noChangeArrowheads="1"/>
          </p:cNvPicPr>
          <p:nvPr/>
        </p:nvPicPr>
        <p:blipFill>
          <a:blip r:embed="rId8"/>
          <a:srcRect/>
          <a:stretch>
            <a:fillRect/>
          </a:stretch>
        </p:blipFill>
        <p:spPr bwMode="auto">
          <a:xfrm>
            <a:off x="2724150" y="1671638"/>
            <a:ext cx="112713" cy="88900"/>
          </a:xfrm>
          <a:prstGeom prst="rect">
            <a:avLst/>
          </a:prstGeom>
          <a:noFill/>
          <a:ln w="9525">
            <a:noFill/>
            <a:miter lim="800000"/>
            <a:headEnd/>
            <a:tailEnd/>
          </a:ln>
        </p:spPr>
      </p:pic>
      <p:pic>
        <p:nvPicPr>
          <p:cNvPr id="16450" name="Picture 346" descr="icon_expand"/>
          <p:cNvPicPr>
            <a:picLocks noChangeAspect="1" noChangeArrowheads="1"/>
          </p:cNvPicPr>
          <p:nvPr/>
        </p:nvPicPr>
        <p:blipFill>
          <a:blip r:embed="rId7"/>
          <a:srcRect/>
          <a:stretch>
            <a:fillRect/>
          </a:stretch>
        </p:blipFill>
        <p:spPr bwMode="auto">
          <a:xfrm>
            <a:off x="2625725" y="1689100"/>
            <a:ext cx="66675" cy="66675"/>
          </a:xfrm>
          <a:prstGeom prst="rect">
            <a:avLst/>
          </a:prstGeom>
          <a:noFill/>
          <a:ln w="9525">
            <a:noFill/>
            <a:miter lim="800000"/>
            <a:headEnd/>
            <a:tailEnd/>
          </a:ln>
        </p:spPr>
      </p:pic>
      <p:pic>
        <p:nvPicPr>
          <p:cNvPr id="16451" name="Picture 347" descr="icon_EnterpriseLibrary"/>
          <p:cNvPicPr>
            <a:picLocks noChangeAspect="1" noChangeArrowheads="1"/>
          </p:cNvPicPr>
          <p:nvPr/>
        </p:nvPicPr>
        <p:blipFill>
          <a:blip r:embed="rId19"/>
          <a:srcRect/>
          <a:stretch>
            <a:fillRect/>
          </a:stretch>
        </p:blipFill>
        <p:spPr bwMode="auto">
          <a:xfrm>
            <a:off x="2636838" y="1520825"/>
            <a:ext cx="119062" cy="120650"/>
          </a:xfrm>
          <a:prstGeom prst="rect">
            <a:avLst/>
          </a:prstGeom>
          <a:noFill/>
          <a:ln w="9525">
            <a:noFill/>
            <a:miter lim="800000"/>
            <a:headEnd/>
            <a:tailEnd/>
          </a:ln>
        </p:spPr>
      </p:pic>
      <p:pic>
        <p:nvPicPr>
          <p:cNvPr id="16452" name="Picture 351" descr="icon_Region"/>
          <p:cNvPicPr>
            <a:picLocks noChangeAspect="1" noChangeArrowheads="1"/>
          </p:cNvPicPr>
          <p:nvPr/>
        </p:nvPicPr>
        <p:blipFill>
          <a:blip r:embed="rId20"/>
          <a:srcRect/>
          <a:stretch>
            <a:fillRect/>
          </a:stretch>
        </p:blipFill>
        <p:spPr bwMode="auto">
          <a:xfrm>
            <a:off x="2724150" y="1935163"/>
            <a:ext cx="112713" cy="111125"/>
          </a:xfrm>
          <a:prstGeom prst="rect">
            <a:avLst/>
          </a:prstGeom>
          <a:noFill/>
          <a:ln w="9525">
            <a:noFill/>
            <a:miter lim="800000"/>
            <a:headEnd/>
            <a:tailEnd/>
          </a:ln>
        </p:spPr>
      </p:pic>
      <p:pic>
        <p:nvPicPr>
          <p:cNvPr id="16453" name="Picture 356" descr="icon_folder"/>
          <p:cNvPicPr>
            <a:picLocks noChangeAspect="1" noChangeArrowheads="1"/>
          </p:cNvPicPr>
          <p:nvPr/>
        </p:nvPicPr>
        <p:blipFill>
          <a:blip r:embed="rId8"/>
          <a:srcRect/>
          <a:stretch>
            <a:fillRect/>
          </a:stretch>
        </p:blipFill>
        <p:spPr bwMode="auto">
          <a:xfrm>
            <a:off x="2724150" y="1804988"/>
            <a:ext cx="112713" cy="88900"/>
          </a:xfrm>
          <a:prstGeom prst="rect">
            <a:avLst/>
          </a:prstGeom>
          <a:noFill/>
          <a:ln w="9525">
            <a:noFill/>
            <a:miter lim="800000"/>
            <a:headEnd/>
            <a:tailEnd/>
          </a:ln>
        </p:spPr>
      </p:pic>
      <p:pic>
        <p:nvPicPr>
          <p:cNvPr id="16454" name="Picture 357" descr="icon_expand"/>
          <p:cNvPicPr>
            <a:picLocks noChangeAspect="1" noChangeArrowheads="1"/>
          </p:cNvPicPr>
          <p:nvPr/>
        </p:nvPicPr>
        <p:blipFill>
          <a:blip r:embed="rId7"/>
          <a:srcRect/>
          <a:stretch>
            <a:fillRect/>
          </a:stretch>
        </p:blipFill>
        <p:spPr bwMode="auto">
          <a:xfrm>
            <a:off x="2625725" y="1822450"/>
            <a:ext cx="66675" cy="66675"/>
          </a:xfrm>
          <a:prstGeom prst="rect">
            <a:avLst/>
          </a:prstGeom>
          <a:noFill/>
          <a:ln w="9525">
            <a:noFill/>
            <a:miter lim="800000"/>
            <a:headEnd/>
            <a:tailEnd/>
          </a:ln>
        </p:spPr>
      </p:pic>
      <p:pic>
        <p:nvPicPr>
          <p:cNvPr id="16455" name="Picture 362" descr="icon_folderreports"/>
          <p:cNvPicPr>
            <a:picLocks noChangeAspect="1" noChangeArrowheads="1"/>
          </p:cNvPicPr>
          <p:nvPr/>
        </p:nvPicPr>
        <p:blipFill>
          <a:blip r:embed="rId21"/>
          <a:srcRect/>
          <a:stretch>
            <a:fillRect/>
          </a:stretch>
        </p:blipFill>
        <p:spPr bwMode="auto">
          <a:xfrm>
            <a:off x="2960688" y="2644775"/>
            <a:ext cx="120650" cy="120650"/>
          </a:xfrm>
          <a:prstGeom prst="rect">
            <a:avLst/>
          </a:prstGeom>
          <a:noFill/>
          <a:ln w="9525">
            <a:noFill/>
            <a:miter lim="800000"/>
            <a:headEnd/>
            <a:tailEnd/>
          </a:ln>
        </p:spPr>
      </p:pic>
      <p:pic>
        <p:nvPicPr>
          <p:cNvPr id="16456" name="Picture 364" descr="icon_folderCompliance"/>
          <p:cNvPicPr>
            <a:picLocks noChangeAspect="1" noChangeArrowheads="1"/>
          </p:cNvPicPr>
          <p:nvPr/>
        </p:nvPicPr>
        <p:blipFill>
          <a:blip r:embed="rId22"/>
          <a:srcRect/>
          <a:stretch>
            <a:fillRect/>
          </a:stretch>
        </p:blipFill>
        <p:spPr bwMode="auto">
          <a:xfrm>
            <a:off x="2878138" y="2085975"/>
            <a:ext cx="119062" cy="119063"/>
          </a:xfrm>
          <a:prstGeom prst="rect">
            <a:avLst/>
          </a:prstGeom>
          <a:noFill/>
          <a:ln w="9525">
            <a:noFill/>
            <a:miter lim="800000"/>
            <a:headEnd/>
            <a:tailEnd/>
          </a:ln>
        </p:spPr>
      </p:pic>
      <p:pic>
        <p:nvPicPr>
          <p:cNvPr id="16457" name="Picture 366" descr="icon_expand"/>
          <p:cNvPicPr>
            <a:picLocks noChangeAspect="1" noChangeArrowheads="1"/>
          </p:cNvPicPr>
          <p:nvPr/>
        </p:nvPicPr>
        <p:blipFill>
          <a:blip r:embed="rId7"/>
          <a:srcRect/>
          <a:stretch>
            <a:fillRect/>
          </a:stretch>
        </p:blipFill>
        <p:spPr bwMode="auto">
          <a:xfrm>
            <a:off x="2782888" y="2098675"/>
            <a:ext cx="66675" cy="66675"/>
          </a:xfrm>
          <a:prstGeom prst="rect">
            <a:avLst/>
          </a:prstGeom>
          <a:noFill/>
          <a:ln w="9525">
            <a:noFill/>
            <a:miter lim="800000"/>
            <a:headEnd/>
            <a:tailEnd/>
          </a:ln>
        </p:spPr>
      </p:pic>
      <p:pic>
        <p:nvPicPr>
          <p:cNvPr id="16458" name="Picture 367" descr="icon_collapse"/>
          <p:cNvPicPr>
            <a:picLocks noChangeAspect="1" noChangeArrowheads="1"/>
          </p:cNvPicPr>
          <p:nvPr/>
        </p:nvPicPr>
        <p:blipFill>
          <a:blip r:embed="rId4"/>
          <a:srcRect/>
          <a:stretch>
            <a:fillRect/>
          </a:stretch>
        </p:blipFill>
        <p:spPr bwMode="auto">
          <a:xfrm>
            <a:off x="2870200" y="2665413"/>
            <a:ext cx="65088" cy="66675"/>
          </a:xfrm>
          <a:prstGeom prst="rect">
            <a:avLst/>
          </a:prstGeom>
          <a:noFill/>
          <a:ln w="9525">
            <a:noFill/>
            <a:miter lim="800000"/>
            <a:headEnd/>
            <a:tailEnd/>
          </a:ln>
        </p:spPr>
      </p:pic>
      <p:pic>
        <p:nvPicPr>
          <p:cNvPr id="16459" name="Picture 364" descr="icon_folderCompliance"/>
          <p:cNvPicPr>
            <a:picLocks noChangeAspect="1" noChangeArrowheads="1"/>
          </p:cNvPicPr>
          <p:nvPr/>
        </p:nvPicPr>
        <p:blipFill>
          <a:blip r:embed="rId22"/>
          <a:srcRect/>
          <a:stretch>
            <a:fillRect/>
          </a:stretch>
        </p:blipFill>
        <p:spPr bwMode="auto">
          <a:xfrm>
            <a:off x="2878138" y="2228850"/>
            <a:ext cx="119062" cy="119063"/>
          </a:xfrm>
          <a:prstGeom prst="rect">
            <a:avLst/>
          </a:prstGeom>
          <a:noFill/>
          <a:ln w="9525">
            <a:noFill/>
            <a:miter lim="800000"/>
            <a:headEnd/>
            <a:tailEnd/>
          </a:ln>
        </p:spPr>
      </p:pic>
      <p:pic>
        <p:nvPicPr>
          <p:cNvPr id="16460" name="Picture 366" descr="icon_expand"/>
          <p:cNvPicPr>
            <a:picLocks noChangeAspect="1" noChangeArrowheads="1"/>
          </p:cNvPicPr>
          <p:nvPr/>
        </p:nvPicPr>
        <p:blipFill>
          <a:blip r:embed="rId7"/>
          <a:srcRect/>
          <a:stretch>
            <a:fillRect/>
          </a:stretch>
        </p:blipFill>
        <p:spPr bwMode="auto">
          <a:xfrm>
            <a:off x="2782888" y="2241550"/>
            <a:ext cx="66675" cy="66675"/>
          </a:xfrm>
          <a:prstGeom prst="rect">
            <a:avLst/>
          </a:prstGeom>
          <a:noFill/>
          <a:ln w="9525">
            <a:noFill/>
            <a:miter lim="800000"/>
            <a:headEnd/>
            <a:tailEnd/>
          </a:ln>
        </p:spPr>
      </p:pic>
      <p:pic>
        <p:nvPicPr>
          <p:cNvPr id="16461" name="Picture 348" descr="icon_collapse"/>
          <p:cNvPicPr>
            <a:picLocks noChangeAspect="1" noChangeArrowheads="1"/>
          </p:cNvPicPr>
          <p:nvPr/>
        </p:nvPicPr>
        <p:blipFill>
          <a:blip r:embed="rId4"/>
          <a:srcRect/>
          <a:stretch>
            <a:fillRect/>
          </a:stretch>
        </p:blipFill>
        <p:spPr bwMode="auto">
          <a:xfrm>
            <a:off x="2870200" y="2522538"/>
            <a:ext cx="65088" cy="66675"/>
          </a:xfrm>
          <a:prstGeom prst="rect">
            <a:avLst/>
          </a:prstGeom>
          <a:noFill/>
          <a:ln w="9525">
            <a:noFill/>
            <a:miter lim="800000"/>
            <a:headEnd/>
            <a:tailEnd/>
          </a:ln>
        </p:spPr>
      </p:pic>
      <p:pic>
        <p:nvPicPr>
          <p:cNvPr id="16462" name="Picture 349" descr="icon_HumanResources"/>
          <p:cNvPicPr>
            <a:picLocks noChangeAspect="1" noChangeArrowheads="1"/>
          </p:cNvPicPr>
          <p:nvPr/>
        </p:nvPicPr>
        <p:blipFill>
          <a:blip r:embed="rId23"/>
          <a:srcRect/>
          <a:stretch>
            <a:fillRect/>
          </a:stretch>
        </p:blipFill>
        <p:spPr bwMode="auto">
          <a:xfrm>
            <a:off x="2960688" y="2497138"/>
            <a:ext cx="120650" cy="120650"/>
          </a:xfrm>
          <a:prstGeom prst="rect">
            <a:avLst/>
          </a:prstGeom>
          <a:noFill/>
          <a:ln w="9525">
            <a:noFill/>
            <a:miter lim="800000"/>
            <a:headEnd/>
            <a:tailEnd/>
          </a:ln>
        </p:spPr>
      </p:pic>
      <p:pic>
        <p:nvPicPr>
          <p:cNvPr id="16463" name="Picture 363" descr="icon_foldermatter"/>
          <p:cNvPicPr>
            <a:picLocks noChangeAspect="1" noChangeArrowheads="1"/>
          </p:cNvPicPr>
          <p:nvPr/>
        </p:nvPicPr>
        <p:blipFill>
          <a:blip r:embed="rId6"/>
          <a:srcRect/>
          <a:stretch>
            <a:fillRect/>
          </a:stretch>
        </p:blipFill>
        <p:spPr bwMode="auto">
          <a:xfrm>
            <a:off x="2965450" y="2368550"/>
            <a:ext cx="111125" cy="111125"/>
          </a:xfrm>
          <a:prstGeom prst="rect">
            <a:avLst/>
          </a:prstGeom>
          <a:noFill/>
          <a:ln w="9525">
            <a:noFill/>
            <a:miter lim="800000"/>
            <a:headEnd/>
            <a:tailEnd/>
          </a:ln>
        </p:spPr>
      </p:pic>
      <p:pic>
        <p:nvPicPr>
          <p:cNvPr id="16464" name="Picture 365" descr="icon_expand"/>
          <p:cNvPicPr>
            <a:picLocks noChangeAspect="1" noChangeArrowheads="1"/>
          </p:cNvPicPr>
          <p:nvPr/>
        </p:nvPicPr>
        <p:blipFill>
          <a:blip r:embed="rId7"/>
          <a:srcRect/>
          <a:stretch>
            <a:fillRect/>
          </a:stretch>
        </p:blipFill>
        <p:spPr bwMode="auto">
          <a:xfrm>
            <a:off x="2870200" y="2382838"/>
            <a:ext cx="65088" cy="66675"/>
          </a:xfrm>
          <a:prstGeom prst="rect">
            <a:avLst/>
          </a:prstGeom>
          <a:noFill/>
          <a:ln w="9525">
            <a:noFill/>
            <a:miter lim="800000"/>
            <a:headEnd/>
            <a:tailEnd/>
          </a:ln>
        </p:spPr>
      </p:pic>
      <p:pic>
        <p:nvPicPr>
          <p:cNvPr id="16465" name="Picture 351" descr="icon_Region"/>
          <p:cNvPicPr>
            <a:picLocks noChangeAspect="1" noChangeArrowheads="1"/>
          </p:cNvPicPr>
          <p:nvPr/>
        </p:nvPicPr>
        <p:blipFill>
          <a:blip r:embed="rId20"/>
          <a:srcRect/>
          <a:stretch>
            <a:fillRect/>
          </a:stretch>
        </p:blipFill>
        <p:spPr bwMode="auto">
          <a:xfrm>
            <a:off x="982663" y="2506663"/>
            <a:ext cx="111125" cy="112712"/>
          </a:xfrm>
          <a:prstGeom prst="rect">
            <a:avLst/>
          </a:prstGeom>
          <a:noFill/>
          <a:ln w="9525">
            <a:noFill/>
            <a:miter lim="800000"/>
            <a:headEnd/>
            <a:tailEnd/>
          </a:ln>
        </p:spPr>
      </p:pic>
      <p:sp>
        <p:nvSpPr>
          <p:cNvPr id="16466" name="Text Box 142"/>
          <p:cNvSpPr txBox="1">
            <a:spLocks noChangeArrowheads="1"/>
          </p:cNvSpPr>
          <p:nvPr/>
        </p:nvSpPr>
        <p:spPr bwMode="auto">
          <a:xfrm>
            <a:off x="6781800" y="1139825"/>
            <a:ext cx="1814513" cy="320675"/>
          </a:xfrm>
          <a:prstGeom prst="rect">
            <a:avLst/>
          </a:prstGeom>
          <a:solidFill>
            <a:schemeClr val="bg1">
              <a:lumMod val="65000"/>
            </a:schemeClr>
          </a:solidFill>
          <a:ln w="6350">
            <a:noFill/>
            <a:miter lim="800000"/>
            <a:headEnd type="none" w="lg" len="med"/>
            <a:tailEnd type="none" w="lg" len="med"/>
          </a:ln>
        </p:spPr>
        <p:txBody>
          <a:bodyPr lIns="45720" anchor="ctr">
            <a:spAutoFit/>
          </a:bodyPr>
          <a:lstStyle/>
          <a:p>
            <a:pPr>
              <a:buFont typeface="Wingdings" pitchFamily="2" charset="2"/>
              <a:buNone/>
            </a:pPr>
            <a:r>
              <a:rPr lang="en-US" sz="800" b="1">
                <a:solidFill>
                  <a:schemeClr val="bg1"/>
                </a:solidFill>
              </a:rPr>
              <a:t>Kevin</a:t>
            </a:r>
            <a:r>
              <a:rPr lang="en-US" sz="600">
                <a:solidFill>
                  <a:schemeClr val="bg1"/>
                </a:solidFill>
              </a:rPr>
              <a:t/>
            </a:r>
            <a:br>
              <a:rPr lang="en-US" sz="600">
                <a:solidFill>
                  <a:schemeClr val="bg1"/>
                </a:solidFill>
              </a:rPr>
            </a:br>
            <a:r>
              <a:rPr lang="en-US" sz="700">
                <a:solidFill>
                  <a:schemeClr val="bg1"/>
                </a:solidFill>
              </a:rPr>
              <a:t>Sales Representative</a:t>
            </a:r>
            <a:endParaRPr lang="en-US" sz="600">
              <a:solidFill>
                <a:schemeClr val="bg1"/>
              </a:solidFill>
            </a:endParaRPr>
          </a:p>
        </p:txBody>
      </p:sp>
      <p:pic>
        <p:nvPicPr>
          <p:cNvPr id="16467" name="Picture 143" descr="icon_collapse"/>
          <p:cNvPicPr>
            <a:picLocks noChangeAspect="1" noChangeArrowheads="1"/>
          </p:cNvPicPr>
          <p:nvPr/>
        </p:nvPicPr>
        <p:blipFill>
          <a:blip r:embed="rId4"/>
          <a:srcRect/>
          <a:stretch>
            <a:fillRect/>
          </a:stretch>
        </p:blipFill>
        <p:spPr bwMode="auto">
          <a:xfrm>
            <a:off x="6824663" y="1527175"/>
            <a:ext cx="66675" cy="66675"/>
          </a:xfrm>
          <a:prstGeom prst="rect">
            <a:avLst/>
          </a:prstGeom>
          <a:noFill/>
          <a:ln w="9525">
            <a:noFill/>
            <a:miter lim="800000"/>
            <a:headEnd/>
            <a:tailEnd/>
          </a:ln>
        </p:spPr>
      </p:pic>
      <p:pic>
        <p:nvPicPr>
          <p:cNvPr id="16468" name="Picture 144" descr="icon_expand"/>
          <p:cNvPicPr>
            <a:picLocks noChangeAspect="1" noChangeArrowheads="1"/>
          </p:cNvPicPr>
          <p:nvPr/>
        </p:nvPicPr>
        <p:blipFill>
          <a:blip r:embed="rId7"/>
          <a:srcRect/>
          <a:stretch>
            <a:fillRect/>
          </a:stretch>
        </p:blipFill>
        <p:spPr bwMode="auto">
          <a:xfrm>
            <a:off x="6934200" y="1663700"/>
            <a:ext cx="66675" cy="66675"/>
          </a:xfrm>
          <a:prstGeom prst="rect">
            <a:avLst/>
          </a:prstGeom>
          <a:noFill/>
          <a:ln w="9525">
            <a:noFill/>
            <a:miter lim="800000"/>
            <a:headEnd/>
            <a:tailEnd/>
          </a:ln>
        </p:spPr>
      </p:pic>
      <p:sp>
        <p:nvSpPr>
          <p:cNvPr id="16469" name="Text Box 145"/>
          <p:cNvSpPr txBox="1">
            <a:spLocks noChangeArrowheads="1"/>
          </p:cNvSpPr>
          <p:nvPr/>
        </p:nvSpPr>
        <p:spPr bwMode="auto">
          <a:xfrm>
            <a:off x="7072313" y="1519238"/>
            <a:ext cx="1090612" cy="1797050"/>
          </a:xfrm>
          <a:prstGeom prst="rect">
            <a:avLst/>
          </a:prstGeom>
          <a:noFill/>
          <a:ln w="6350">
            <a:noFill/>
            <a:miter lim="800000"/>
            <a:headEnd type="none" w="lg" len="med"/>
            <a:tailEnd type="none" w="lg" len="med"/>
          </a:ln>
        </p:spPr>
        <p:txBody>
          <a:bodyPr wrap="none" lIns="0" tIns="0" rIns="0" bIns="0">
            <a:spAutoFit/>
          </a:bodyPr>
          <a:lstStyle/>
          <a:p>
            <a:pPr>
              <a:lnSpc>
                <a:spcPct val="96000"/>
              </a:lnSpc>
              <a:spcBef>
                <a:spcPct val="35000"/>
              </a:spcBef>
              <a:buFont typeface="Wingdings" pitchFamily="2" charset="2"/>
              <a:buNone/>
              <a:tabLst>
                <a:tab pos="114300" algn="l"/>
                <a:tab pos="173038" algn="l"/>
                <a:tab pos="228600" algn="l"/>
                <a:tab pos="287338" algn="l"/>
                <a:tab pos="342900" algn="l"/>
                <a:tab pos="457200" algn="l"/>
                <a:tab pos="571500" algn="l"/>
              </a:tabLst>
            </a:pPr>
            <a:r>
              <a:rPr lang="en-US" sz="700"/>
              <a:t>Sales</a:t>
            </a:r>
          </a:p>
          <a:p>
            <a:pPr>
              <a:lnSpc>
                <a:spcPct val="96000"/>
              </a:lnSpc>
              <a:spcBef>
                <a:spcPct val="35000"/>
              </a:spcBef>
              <a:buFont typeface="Wingdings" pitchFamily="2" charset="2"/>
              <a:buNone/>
              <a:tabLst>
                <a:tab pos="114300" algn="l"/>
                <a:tab pos="173038" algn="l"/>
                <a:tab pos="228600" algn="l"/>
                <a:tab pos="287338" algn="l"/>
                <a:tab pos="342900" algn="l"/>
                <a:tab pos="457200" algn="l"/>
                <a:tab pos="571500" algn="l"/>
              </a:tabLst>
            </a:pPr>
            <a:r>
              <a:rPr lang="en-US" sz="700"/>
              <a:t>	My Work Items</a:t>
            </a:r>
          </a:p>
          <a:p>
            <a:pPr>
              <a:lnSpc>
                <a:spcPct val="96000"/>
              </a:lnSpc>
              <a:spcBef>
                <a:spcPct val="35000"/>
              </a:spcBef>
              <a:buFont typeface="Wingdings" pitchFamily="2" charset="2"/>
              <a:buNone/>
              <a:tabLst>
                <a:tab pos="114300" algn="l"/>
                <a:tab pos="173038" algn="l"/>
                <a:tab pos="228600" algn="l"/>
                <a:tab pos="287338" algn="l"/>
                <a:tab pos="342900" algn="l"/>
                <a:tab pos="457200" algn="l"/>
                <a:tab pos="571500" algn="l"/>
              </a:tabLst>
            </a:pPr>
            <a:r>
              <a:rPr lang="en-US" sz="700"/>
              <a:t>	Request Amendment</a:t>
            </a:r>
          </a:p>
          <a:p>
            <a:pPr>
              <a:lnSpc>
                <a:spcPct val="96000"/>
              </a:lnSpc>
              <a:spcBef>
                <a:spcPct val="35000"/>
              </a:spcBef>
              <a:buFont typeface="Wingdings" pitchFamily="2" charset="2"/>
              <a:buNone/>
              <a:tabLst>
                <a:tab pos="114300" algn="l"/>
                <a:tab pos="173038" algn="l"/>
                <a:tab pos="228600" algn="l"/>
                <a:tab pos="287338" algn="l"/>
                <a:tab pos="342900" algn="l"/>
                <a:tab pos="457200" algn="l"/>
                <a:tab pos="571500" algn="l"/>
              </a:tabLst>
            </a:pPr>
            <a:r>
              <a:rPr lang="en-US" sz="700"/>
              <a:t>	My Clients</a:t>
            </a:r>
          </a:p>
          <a:p>
            <a:pPr>
              <a:lnSpc>
                <a:spcPct val="96000"/>
              </a:lnSpc>
              <a:spcBef>
                <a:spcPct val="35000"/>
              </a:spcBef>
              <a:buFont typeface="Wingdings" pitchFamily="2" charset="2"/>
              <a:buNone/>
              <a:tabLst>
                <a:tab pos="114300" algn="l"/>
                <a:tab pos="173038" algn="l"/>
                <a:tab pos="228600" algn="l"/>
                <a:tab pos="287338" algn="l"/>
                <a:tab pos="342900" algn="l"/>
                <a:tab pos="457200" algn="l"/>
                <a:tab pos="571500" algn="l"/>
              </a:tabLst>
            </a:pPr>
            <a:r>
              <a:rPr lang="en-US" sz="700"/>
              <a:t>			Bob – ICDE</a:t>
            </a:r>
          </a:p>
          <a:p>
            <a:pPr>
              <a:lnSpc>
                <a:spcPct val="96000"/>
              </a:lnSpc>
              <a:spcBef>
                <a:spcPct val="35000"/>
              </a:spcBef>
              <a:buFont typeface="Wingdings" pitchFamily="2" charset="2"/>
              <a:buNone/>
              <a:tabLst>
                <a:tab pos="114300" algn="l"/>
                <a:tab pos="173038" algn="l"/>
                <a:tab pos="228600" algn="l"/>
                <a:tab pos="287338" algn="l"/>
                <a:tab pos="342900" algn="l"/>
                <a:tab pos="457200" algn="l"/>
                <a:tab pos="571500" algn="l"/>
              </a:tabLst>
            </a:pPr>
            <a:r>
              <a:rPr lang="en-US" sz="700"/>
              <a:t>			Linda – Grocery Inc.</a:t>
            </a:r>
          </a:p>
          <a:p>
            <a:pPr>
              <a:lnSpc>
                <a:spcPct val="96000"/>
              </a:lnSpc>
              <a:spcBef>
                <a:spcPct val="35000"/>
              </a:spcBef>
              <a:buFont typeface="Wingdings" pitchFamily="2" charset="2"/>
              <a:buNone/>
              <a:tabLst>
                <a:tab pos="114300" algn="l"/>
                <a:tab pos="173038" algn="l"/>
                <a:tab pos="228600" algn="l"/>
                <a:tab pos="287338" algn="l"/>
                <a:tab pos="342900" algn="l"/>
                <a:tab pos="457200" algn="l"/>
                <a:tab pos="571500" algn="l"/>
              </a:tabLst>
            </a:pPr>
            <a:r>
              <a:rPr lang="en-US" sz="700"/>
              <a:t>					Forum</a:t>
            </a:r>
          </a:p>
          <a:p>
            <a:pPr>
              <a:lnSpc>
                <a:spcPct val="96000"/>
              </a:lnSpc>
              <a:spcBef>
                <a:spcPct val="35000"/>
              </a:spcBef>
              <a:buFont typeface="Wingdings" pitchFamily="2" charset="2"/>
              <a:buNone/>
              <a:tabLst>
                <a:tab pos="114300" algn="l"/>
                <a:tab pos="173038" algn="l"/>
                <a:tab pos="228600" algn="l"/>
                <a:tab pos="287338" algn="l"/>
                <a:tab pos="342900" algn="l"/>
                <a:tab pos="457200" algn="l"/>
                <a:tab pos="571500" algn="l"/>
              </a:tabLst>
            </a:pPr>
            <a:r>
              <a:rPr lang="en-US" sz="700"/>
              <a:t>					Open Issues</a:t>
            </a:r>
          </a:p>
          <a:p>
            <a:pPr>
              <a:lnSpc>
                <a:spcPct val="96000"/>
              </a:lnSpc>
              <a:spcBef>
                <a:spcPct val="35000"/>
              </a:spcBef>
              <a:buFont typeface="Wingdings" pitchFamily="2" charset="2"/>
              <a:buNone/>
              <a:tabLst>
                <a:tab pos="114300" algn="l"/>
                <a:tab pos="173038" algn="l"/>
                <a:tab pos="228600" algn="l"/>
                <a:tab pos="287338" algn="l"/>
                <a:tab pos="342900" algn="l"/>
                <a:tab pos="457200" algn="l"/>
                <a:tab pos="571500" algn="l"/>
              </a:tabLst>
            </a:pPr>
            <a:r>
              <a:rPr lang="en-US" sz="700"/>
              <a:t>					Pending Deliveries</a:t>
            </a:r>
          </a:p>
          <a:p>
            <a:pPr>
              <a:lnSpc>
                <a:spcPct val="96000"/>
              </a:lnSpc>
              <a:spcBef>
                <a:spcPct val="35000"/>
              </a:spcBef>
              <a:buFont typeface="Wingdings" pitchFamily="2" charset="2"/>
              <a:buNone/>
              <a:tabLst>
                <a:tab pos="114300" algn="l"/>
                <a:tab pos="173038" algn="l"/>
                <a:tab pos="228600" algn="l"/>
                <a:tab pos="287338" algn="l"/>
                <a:tab pos="342900" algn="l"/>
                <a:tab pos="457200" algn="l"/>
                <a:tab pos="571500" algn="l"/>
              </a:tabLst>
            </a:pPr>
            <a:r>
              <a:rPr lang="en-US" sz="700"/>
              <a:t>					Correspondence</a:t>
            </a:r>
          </a:p>
          <a:p>
            <a:pPr>
              <a:lnSpc>
                <a:spcPct val="96000"/>
              </a:lnSpc>
              <a:spcBef>
                <a:spcPct val="35000"/>
              </a:spcBef>
              <a:buFont typeface="Wingdings" pitchFamily="2" charset="2"/>
              <a:buNone/>
              <a:tabLst>
                <a:tab pos="114300" algn="l"/>
                <a:tab pos="173038" algn="l"/>
                <a:tab pos="228600" algn="l"/>
                <a:tab pos="287338" algn="l"/>
                <a:tab pos="342900" algn="l"/>
                <a:tab pos="457200" algn="l"/>
                <a:tab pos="571500" algn="l"/>
              </a:tabLst>
            </a:pPr>
            <a:r>
              <a:rPr lang="en-US" sz="700"/>
              <a:t>	New Business</a:t>
            </a:r>
          </a:p>
          <a:p>
            <a:pPr>
              <a:lnSpc>
                <a:spcPct val="96000"/>
              </a:lnSpc>
              <a:spcBef>
                <a:spcPct val="35000"/>
              </a:spcBef>
              <a:buFont typeface="Wingdings" pitchFamily="2" charset="2"/>
              <a:buNone/>
              <a:tabLst>
                <a:tab pos="114300" algn="l"/>
                <a:tab pos="173038" algn="l"/>
                <a:tab pos="228600" algn="l"/>
                <a:tab pos="287338" algn="l"/>
                <a:tab pos="342900" algn="l"/>
                <a:tab pos="457200" algn="l"/>
                <a:tab pos="571500" algn="l"/>
              </a:tabLst>
            </a:pPr>
            <a:r>
              <a:rPr lang="en-US" sz="700"/>
              <a:t>	Sales Reports</a:t>
            </a:r>
          </a:p>
          <a:p>
            <a:pPr>
              <a:lnSpc>
                <a:spcPct val="96000"/>
              </a:lnSpc>
              <a:spcBef>
                <a:spcPct val="35000"/>
              </a:spcBef>
              <a:buFont typeface="Wingdings" pitchFamily="2" charset="2"/>
              <a:buNone/>
              <a:tabLst>
                <a:tab pos="114300" algn="l"/>
                <a:tab pos="173038" algn="l"/>
                <a:tab pos="228600" algn="l"/>
                <a:tab pos="287338" algn="l"/>
                <a:tab pos="342900" algn="l"/>
                <a:tab pos="457200" algn="l"/>
                <a:tab pos="571500" algn="l"/>
              </a:tabLst>
            </a:pPr>
            <a:r>
              <a:rPr lang="en-US" sz="700"/>
              <a:t>	Sales Support</a:t>
            </a:r>
          </a:p>
        </p:txBody>
      </p:sp>
      <p:pic>
        <p:nvPicPr>
          <p:cNvPr id="16470" name="Picture 147" descr="icon_expand"/>
          <p:cNvPicPr>
            <a:picLocks noChangeAspect="1" noChangeArrowheads="1"/>
          </p:cNvPicPr>
          <p:nvPr/>
        </p:nvPicPr>
        <p:blipFill>
          <a:blip r:embed="rId7"/>
          <a:srcRect/>
          <a:stretch>
            <a:fillRect/>
          </a:stretch>
        </p:blipFill>
        <p:spPr bwMode="auto">
          <a:xfrm>
            <a:off x="6934200" y="1803400"/>
            <a:ext cx="66675" cy="66675"/>
          </a:xfrm>
          <a:prstGeom prst="rect">
            <a:avLst/>
          </a:prstGeom>
          <a:noFill/>
          <a:ln w="9525">
            <a:noFill/>
            <a:miter lim="800000"/>
            <a:headEnd/>
            <a:tailEnd/>
          </a:ln>
        </p:spPr>
      </p:pic>
      <p:pic>
        <p:nvPicPr>
          <p:cNvPr id="16471" name="Picture 149" descr="icon_collapse"/>
          <p:cNvPicPr>
            <a:picLocks noChangeAspect="1" noChangeArrowheads="1"/>
          </p:cNvPicPr>
          <p:nvPr/>
        </p:nvPicPr>
        <p:blipFill>
          <a:blip r:embed="rId4"/>
          <a:srcRect/>
          <a:stretch>
            <a:fillRect/>
          </a:stretch>
        </p:blipFill>
        <p:spPr bwMode="auto">
          <a:xfrm>
            <a:off x="7153275" y="2762250"/>
            <a:ext cx="66675" cy="66675"/>
          </a:xfrm>
          <a:prstGeom prst="rect">
            <a:avLst/>
          </a:prstGeom>
          <a:noFill/>
          <a:ln w="9525">
            <a:noFill/>
            <a:miter lim="800000"/>
            <a:headEnd/>
            <a:tailEnd/>
          </a:ln>
        </p:spPr>
      </p:pic>
      <p:pic>
        <p:nvPicPr>
          <p:cNvPr id="16472" name="Picture 151" descr="icon_expand"/>
          <p:cNvPicPr>
            <a:picLocks noChangeAspect="1" noChangeArrowheads="1"/>
          </p:cNvPicPr>
          <p:nvPr/>
        </p:nvPicPr>
        <p:blipFill>
          <a:blip r:embed="rId7"/>
          <a:srcRect/>
          <a:stretch>
            <a:fillRect/>
          </a:stretch>
        </p:blipFill>
        <p:spPr bwMode="auto">
          <a:xfrm>
            <a:off x="6934200" y="3221038"/>
            <a:ext cx="66675" cy="66675"/>
          </a:xfrm>
          <a:prstGeom prst="rect">
            <a:avLst/>
          </a:prstGeom>
          <a:noFill/>
          <a:ln w="9525">
            <a:noFill/>
            <a:miter lim="800000"/>
            <a:headEnd/>
            <a:tailEnd/>
          </a:ln>
        </p:spPr>
      </p:pic>
      <p:pic>
        <p:nvPicPr>
          <p:cNvPr id="16473" name="Picture 153" descr="icon_followups"/>
          <p:cNvPicPr>
            <a:picLocks noChangeAspect="1" noChangeArrowheads="1"/>
          </p:cNvPicPr>
          <p:nvPr/>
        </p:nvPicPr>
        <p:blipFill>
          <a:blip r:embed="rId16"/>
          <a:srcRect/>
          <a:stretch>
            <a:fillRect/>
          </a:stretch>
        </p:blipFill>
        <p:spPr bwMode="auto">
          <a:xfrm>
            <a:off x="7267575" y="2466975"/>
            <a:ext cx="107950" cy="115888"/>
          </a:xfrm>
          <a:prstGeom prst="rect">
            <a:avLst/>
          </a:prstGeom>
          <a:noFill/>
          <a:ln w="9525">
            <a:noFill/>
            <a:miter lim="800000"/>
            <a:headEnd/>
            <a:tailEnd/>
          </a:ln>
        </p:spPr>
      </p:pic>
      <p:pic>
        <p:nvPicPr>
          <p:cNvPr id="16474" name="Picture 160" descr="icon_collapse"/>
          <p:cNvPicPr>
            <a:picLocks noChangeAspect="1" noChangeArrowheads="1"/>
          </p:cNvPicPr>
          <p:nvPr/>
        </p:nvPicPr>
        <p:blipFill>
          <a:blip r:embed="rId4"/>
          <a:srcRect/>
          <a:stretch>
            <a:fillRect/>
          </a:stretch>
        </p:blipFill>
        <p:spPr bwMode="auto">
          <a:xfrm>
            <a:off x="6934200" y="1936750"/>
            <a:ext cx="66675" cy="66675"/>
          </a:xfrm>
          <a:prstGeom prst="rect">
            <a:avLst/>
          </a:prstGeom>
          <a:noFill/>
          <a:ln w="9525">
            <a:noFill/>
            <a:miter lim="800000"/>
            <a:headEnd/>
            <a:tailEnd/>
          </a:ln>
        </p:spPr>
      </p:pic>
      <p:pic>
        <p:nvPicPr>
          <p:cNvPr id="16475" name="Picture 161" descr="icon_folderclients"/>
          <p:cNvPicPr>
            <a:picLocks noChangeAspect="1" noChangeArrowheads="1"/>
          </p:cNvPicPr>
          <p:nvPr/>
        </p:nvPicPr>
        <p:blipFill>
          <a:blip r:embed="rId24"/>
          <a:srcRect/>
          <a:stretch>
            <a:fillRect/>
          </a:stretch>
        </p:blipFill>
        <p:spPr bwMode="auto">
          <a:xfrm>
            <a:off x="7024688" y="1914525"/>
            <a:ext cx="117475" cy="111125"/>
          </a:xfrm>
          <a:prstGeom prst="rect">
            <a:avLst/>
          </a:prstGeom>
          <a:noFill/>
          <a:ln w="9525">
            <a:noFill/>
            <a:miter lim="800000"/>
            <a:headEnd/>
            <a:tailEnd/>
          </a:ln>
        </p:spPr>
      </p:pic>
      <p:pic>
        <p:nvPicPr>
          <p:cNvPr id="16476" name="Picture 162" descr="icon_recent"/>
          <p:cNvPicPr>
            <a:picLocks noChangeAspect="1" noChangeArrowheads="1"/>
          </p:cNvPicPr>
          <p:nvPr/>
        </p:nvPicPr>
        <p:blipFill>
          <a:blip r:embed="rId25"/>
          <a:srcRect/>
          <a:stretch>
            <a:fillRect/>
          </a:stretch>
        </p:blipFill>
        <p:spPr bwMode="auto">
          <a:xfrm>
            <a:off x="7261225" y="2601913"/>
            <a:ext cx="112713" cy="111125"/>
          </a:xfrm>
          <a:prstGeom prst="rect">
            <a:avLst/>
          </a:prstGeom>
          <a:noFill/>
          <a:ln w="9525">
            <a:noFill/>
            <a:miter lim="800000"/>
            <a:headEnd/>
            <a:tailEnd/>
          </a:ln>
        </p:spPr>
      </p:pic>
      <p:pic>
        <p:nvPicPr>
          <p:cNvPr id="16477" name="Picture 163" descr="icon_collapse"/>
          <p:cNvPicPr>
            <a:picLocks noChangeAspect="1" noChangeArrowheads="1"/>
          </p:cNvPicPr>
          <p:nvPr/>
        </p:nvPicPr>
        <p:blipFill>
          <a:blip r:embed="rId4"/>
          <a:srcRect/>
          <a:stretch>
            <a:fillRect/>
          </a:stretch>
        </p:blipFill>
        <p:spPr bwMode="auto">
          <a:xfrm>
            <a:off x="7038975" y="2225675"/>
            <a:ext cx="66675" cy="66675"/>
          </a:xfrm>
          <a:prstGeom prst="rect">
            <a:avLst/>
          </a:prstGeom>
          <a:noFill/>
          <a:ln w="9525">
            <a:noFill/>
            <a:miter lim="800000"/>
            <a:headEnd/>
            <a:tailEnd/>
          </a:ln>
        </p:spPr>
      </p:pic>
      <p:pic>
        <p:nvPicPr>
          <p:cNvPr id="16478" name="Picture 164" descr="icon_expand"/>
          <p:cNvPicPr>
            <a:picLocks noChangeAspect="1" noChangeArrowheads="1"/>
          </p:cNvPicPr>
          <p:nvPr/>
        </p:nvPicPr>
        <p:blipFill>
          <a:blip r:embed="rId7"/>
          <a:srcRect/>
          <a:stretch>
            <a:fillRect/>
          </a:stretch>
        </p:blipFill>
        <p:spPr bwMode="auto">
          <a:xfrm>
            <a:off x="7035800" y="2089150"/>
            <a:ext cx="66675" cy="66675"/>
          </a:xfrm>
          <a:prstGeom prst="rect">
            <a:avLst/>
          </a:prstGeom>
          <a:noFill/>
          <a:ln w="9525">
            <a:noFill/>
            <a:miter lim="800000"/>
            <a:headEnd/>
            <a:tailEnd/>
          </a:ln>
        </p:spPr>
      </p:pic>
      <p:pic>
        <p:nvPicPr>
          <p:cNvPr id="16479" name="Picture 165" descr="icon_client"/>
          <p:cNvPicPr>
            <a:picLocks noChangeAspect="1" noChangeArrowheads="1"/>
          </p:cNvPicPr>
          <p:nvPr/>
        </p:nvPicPr>
        <p:blipFill>
          <a:blip r:embed="rId26"/>
          <a:srcRect/>
          <a:stretch>
            <a:fillRect/>
          </a:stretch>
        </p:blipFill>
        <p:spPr bwMode="auto">
          <a:xfrm>
            <a:off x="7127875" y="2058988"/>
            <a:ext cx="120650" cy="112712"/>
          </a:xfrm>
          <a:prstGeom prst="rect">
            <a:avLst/>
          </a:prstGeom>
          <a:noFill/>
          <a:ln w="9525">
            <a:noFill/>
            <a:miter lim="800000"/>
            <a:headEnd/>
            <a:tailEnd/>
          </a:ln>
        </p:spPr>
      </p:pic>
      <p:pic>
        <p:nvPicPr>
          <p:cNvPr id="16480" name="Picture 166" descr="icon_client"/>
          <p:cNvPicPr>
            <a:picLocks noChangeAspect="1" noChangeArrowheads="1"/>
          </p:cNvPicPr>
          <p:nvPr/>
        </p:nvPicPr>
        <p:blipFill>
          <a:blip r:embed="rId26"/>
          <a:srcRect/>
          <a:stretch>
            <a:fillRect/>
          </a:stretch>
        </p:blipFill>
        <p:spPr bwMode="auto">
          <a:xfrm>
            <a:off x="7127875" y="2192338"/>
            <a:ext cx="120650" cy="112712"/>
          </a:xfrm>
          <a:prstGeom prst="rect">
            <a:avLst/>
          </a:prstGeom>
          <a:noFill/>
          <a:ln w="9525">
            <a:noFill/>
            <a:miter lim="800000"/>
            <a:headEnd/>
            <a:tailEnd/>
          </a:ln>
        </p:spPr>
      </p:pic>
      <p:pic>
        <p:nvPicPr>
          <p:cNvPr id="16481" name="Picture 167" descr="icon_folderreports"/>
          <p:cNvPicPr>
            <a:picLocks noChangeAspect="1" noChangeArrowheads="1"/>
          </p:cNvPicPr>
          <p:nvPr/>
        </p:nvPicPr>
        <p:blipFill>
          <a:blip r:embed="rId21"/>
          <a:srcRect/>
          <a:stretch>
            <a:fillRect/>
          </a:stretch>
        </p:blipFill>
        <p:spPr bwMode="auto">
          <a:xfrm>
            <a:off x="7023100" y="3036888"/>
            <a:ext cx="120650" cy="120650"/>
          </a:xfrm>
          <a:prstGeom prst="rect">
            <a:avLst/>
          </a:prstGeom>
          <a:noFill/>
          <a:ln w="9525">
            <a:noFill/>
            <a:miter lim="800000"/>
            <a:headEnd/>
            <a:tailEnd/>
          </a:ln>
        </p:spPr>
      </p:pic>
      <p:pic>
        <p:nvPicPr>
          <p:cNvPr id="16482" name="Picture 168" descr="icon_news"/>
          <p:cNvPicPr>
            <a:picLocks noChangeAspect="1" noChangeArrowheads="1"/>
          </p:cNvPicPr>
          <p:nvPr/>
        </p:nvPicPr>
        <p:blipFill>
          <a:blip r:embed="rId27"/>
          <a:srcRect/>
          <a:stretch>
            <a:fillRect/>
          </a:stretch>
        </p:blipFill>
        <p:spPr bwMode="auto">
          <a:xfrm>
            <a:off x="7031038" y="3201988"/>
            <a:ext cx="106362" cy="106362"/>
          </a:xfrm>
          <a:prstGeom prst="rect">
            <a:avLst/>
          </a:prstGeom>
          <a:noFill/>
          <a:ln w="9525">
            <a:noFill/>
            <a:miter lim="800000"/>
            <a:headEnd/>
            <a:tailEnd/>
          </a:ln>
        </p:spPr>
      </p:pic>
      <p:pic>
        <p:nvPicPr>
          <p:cNvPr id="16483" name="Picture 169" descr="icon_Team"/>
          <p:cNvPicPr>
            <a:picLocks noChangeAspect="1" noChangeArrowheads="1"/>
          </p:cNvPicPr>
          <p:nvPr/>
        </p:nvPicPr>
        <p:blipFill>
          <a:blip r:embed="rId23"/>
          <a:srcRect/>
          <a:stretch>
            <a:fillRect/>
          </a:stretch>
        </p:blipFill>
        <p:spPr bwMode="auto">
          <a:xfrm>
            <a:off x="7259638" y="2333625"/>
            <a:ext cx="117475" cy="117475"/>
          </a:xfrm>
          <a:prstGeom prst="rect">
            <a:avLst/>
          </a:prstGeom>
          <a:noFill/>
          <a:ln w="9525">
            <a:noFill/>
            <a:miter lim="800000"/>
            <a:headEnd/>
            <a:tailEnd/>
          </a:ln>
        </p:spPr>
      </p:pic>
      <p:pic>
        <p:nvPicPr>
          <p:cNvPr id="16484" name="Picture 171" descr="icon_inbox"/>
          <p:cNvPicPr>
            <a:picLocks noChangeAspect="1" noChangeArrowheads="1"/>
          </p:cNvPicPr>
          <p:nvPr/>
        </p:nvPicPr>
        <p:blipFill>
          <a:blip r:embed="rId28"/>
          <a:srcRect/>
          <a:stretch>
            <a:fillRect/>
          </a:stretch>
        </p:blipFill>
        <p:spPr bwMode="auto">
          <a:xfrm>
            <a:off x="7248525" y="2754313"/>
            <a:ext cx="125413" cy="115887"/>
          </a:xfrm>
          <a:prstGeom prst="rect">
            <a:avLst/>
          </a:prstGeom>
          <a:noFill/>
          <a:ln w="9525">
            <a:noFill/>
            <a:miter lim="800000"/>
            <a:headEnd/>
            <a:tailEnd/>
          </a:ln>
        </p:spPr>
      </p:pic>
      <p:pic>
        <p:nvPicPr>
          <p:cNvPr id="16485" name="Picture 177" descr="icon_sales"/>
          <p:cNvPicPr>
            <a:picLocks noChangeAspect="1" noChangeArrowheads="1"/>
          </p:cNvPicPr>
          <p:nvPr/>
        </p:nvPicPr>
        <p:blipFill>
          <a:blip r:embed="rId29"/>
          <a:srcRect/>
          <a:stretch>
            <a:fillRect/>
          </a:stretch>
        </p:blipFill>
        <p:spPr bwMode="auto">
          <a:xfrm>
            <a:off x="6919913" y="1506538"/>
            <a:ext cx="117475" cy="109537"/>
          </a:xfrm>
          <a:prstGeom prst="rect">
            <a:avLst/>
          </a:prstGeom>
          <a:noFill/>
          <a:ln w="9525">
            <a:noFill/>
            <a:miter lim="800000"/>
            <a:headEnd/>
            <a:tailEnd/>
          </a:ln>
        </p:spPr>
      </p:pic>
      <p:pic>
        <p:nvPicPr>
          <p:cNvPr id="16486" name="Picture 216" descr="icon_myfiles"/>
          <p:cNvPicPr>
            <a:picLocks noChangeAspect="1" noChangeArrowheads="1"/>
          </p:cNvPicPr>
          <p:nvPr/>
        </p:nvPicPr>
        <p:blipFill>
          <a:blip r:embed="rId9"/>
          <a:srcRect/>
          <a:stretch>
            <a:fillRect/>
          </a:stretch>
        </p:blipFill>
        <p:spPr bwMode="auto">
          <a:xfrm>
            <a:off x="7029450" y="1643063"/>
            <a:ext cx="112713" cy="106362"/>
          </a:xfrm>
          <a:prstGeom prst="rect">
            <a:avLst/>
          </a:prstGeom>
          <a:noFill/>
          <a:ln w="9525">
            <a:noFill/>
            <a:miter lim="800000"/>
            <a:headEnd/>
            <a:tailEnd/>
          </a:ln>
        </p:spPr>
      </p:pic>
      <p:pic>
        <p:nvPicPr>
          <p:cNvPr id="16487" name="Picture 217" descr="icon_requestammendment"/>
          <p:cNvPicPr>
            <a:picLocks noChangeAspect="1" noChangeArrowheads="1"/>
          </p:cNvPicPr>
          <p:nvPr/>
        </p:nvPicPr>
        <p:blipFill>
          <a:blip r:embed="rId30"/>
          <a:srcRect/>
          <a:stretch>
            <a:fillRect/>
          </a:stretch>
        </p:blipFill>
        <p:spPr bwMode="auto">
          <a:xfrm>
            <a:off x="7019925" y="1774825"/>
            <a:ext cx="122238" cy="114300"/>
          </a:xfrm>
          <a:prstGeom prst="rect">
            <a:avLst/>
          </a:prstGeom>
          <a:noFill/>
          <a:ln w="9525">
            <a:noFill/>
            <a:miter lim="800000"/>
            <a:headEnd/>
            <a:tailEnd/>
          </a:ln>
        </p:spPr>
      </p:pic>
      <p:sp>
        <p:nvSpPr>
          <p:cNvPr id="16488" name="Line 373"/>
          <p:cNvSpPr>
            <a:spLocks noChangeShapeType="1"/>
          </p:cNvSpPr>
          <p:nvPr/>
        </p:nvSpPr>
        <p:spPr bwMode="auto">
          <a:xfrm flipV="1">
            <a:off x="7623175" y="4322763"/>
            <a:ext cx="0" cy="330200"/>
          </a:xfrm>
          <a:prstGeom prst="line">
            <a:avLst/>
          </a:prstGeom>
          <a:noFill/>
          <a:ln w="6350">
            <a:solidFill>
              <a:schemeClr val="bg1">
                <a:lumMod val="65000"/>
              </a:schemeClr>
            </a:solidFill>
            <a:round/>
            <a:headEnd type="none" w="lg" len="med"/>
            <a:tailEnd type="stealth" w="med" len="med"/>
          </a:ln>
        </p:spPr>
        <p:txBody>
          <a:bodyPr anchor="ctr">
            <a:spAutoFit/>
          </a:bodyPr>
          <a:lstStyle/>
          <a:p>
            <a:endParaRPr lang="nl-NL"/>
          </a:p>
        </p:txBody>
      </p:sp>
      <p:sp>
        <p:nvSpPr>
          <p:cNvPr id="16489" name="Line 374"/>
          <p:cNvSpPr>
            <a:spLocks noChangeShapeType="1"/>
          </p:cNvSpPr>
          <p:nvPr/>
        </p:nvSpPr>
        <p:spPr bwMode="auto">
          <a:xfrm>
            <a:off x="1330325" y="4654550"/>
            <a:ext cx="6291263" cy="0"/>
          </a:xfrm>
          <a:prstGeom prst="line">
            <a:avLst/>
          </a:prstGeom>
          <a:noFill/>
          <a:ln w="6350">
            <a:solidFill>
              <a:schemeClr val="bg1">
                <a:lumMod val="65000"/>
              </a:schemeClr>
            </a:solidFill>
            <a:round/>
            <a:headEnd type="none" w="lg" len="med"/>
            <a:tailEnd type="none" w="lg" len="med"/>
          </a:ln>
        </p:spPr>
        <p:txBody>
          <a:bodyPr wrap="none" anchor="ctr">
            <a:spAutoFit/>
          </a:bodyPr>
          <a:lstStyle/>
          <a:p>
            <a:endParaRPr lang="nl-NL"/>
          </a:p>
        </p:txBody>
      </p:sp>
      <p:sp>
        <p:nvSpPr>
          <p:cNvPr id="16490" name="Line 375"/>
          <p:cNvSpPr>
            <a:spLocks noChangeShapeType="1"/>
          </p:cNvSpPr>
          <p:nvPr/>
        </p:nvSpPr>
        <p:spPr bwMode="auto">
          <a:xfrm>
            <a:off x="4624388" y="4645025"/>
            <a:ext cx="0" cy="482600"/>
          </a:xfrm>
          <a:prstGeom prst="line">
            <a:avLst/>
          </a:prstGeom>
          <a:noFill/>
          <a:ln w="6350">
            <a:solidFill>
              <a:schemeClr val="bg1">
                <a:lumMod val="65000"/>
              </a:schemeClr>
            </a:solidFill>
            <a:round/>
            <a:headEnd type="none" w="lg" len="med"/>
            <a:tailEnd type="none" w="lg" len="med"/>
          </a:ln>
        </p:spPr>
        <p:txBody>
          <a:bodyPr wrap="none" anchor="ctr">
            <a:spAutoFit/>
          </a:bodyPr>
          <a:lstStyle/>
          <a:p>
            <a:endParaRPr lang="nl-NL"/>
          </a:p>
        </p:txBody>
      </p:sp>
      <p:pic>
        <p:nvPicPr>
          <p:cNvPr id="162" name="Picture 2"/>
          <p:cNvPicPr>
            <a:picLocks noChangeAspect="1" noChangeArrowheads="1"/>
          </p:cNvPicPr>
          <p:nvPr/>
        </p:nvPicPr>
        <p:blipFill>
          <a:blip r:embed="rId31" cstate="print"/>
          <a:srcRect/>
          <a:stretch>
            <a:fillRect/>
          </a:stretch>
        </p:blipFill>
        <p:spPr bwMode="auto">
          <a:xfrm>
            <a:off x="3890123" y="1113886"/>
            <a:ext cx="651714" cy="749300"/>
          </a:xfrm>
          <a:prstGeom prst="rect">
            <a:avLst/>
          </a:prstGeom>
          <a:noFill/>
          <a:ln w="25400" algn="ctr">
            <a:noFill/>
            <a:miter lim="800000"/>
            <a:headEnd/>
            <a:tailEnd/>
          </a:ln>
          <a:effectLst>
            <a:softEdge rad="31750"/>
          </a:effectLst>
        </p:spPr>
      </p:pic>
      <p:pic>
        <p:nvPicPr>
          <p:cNvPr id="16492" name="Picture 133" descr="icon_collaboration"/>
          <p:cNvPicPr>
            <a:picLocks noChangeAspect="1" noChangeArrowheads="1"/>
          </p:cNvPicPr>
          <p:nvPr/>
        </p:nvPicPr>
        <p:blipFill>
          <a:blip r:embed="rId17"/>
          <a:srcRect/>
          <a:stretch>
            <a:fillRect/>
          </a:stretch>
        </p:blipFill>
        <p:spPr bwMode="auto">
          <a:xfrm>
            <a:off x="881063" y="2092325"/>
            <a:ext cx="114300" cy="106363"/>
          </a:xfrm>
          <a:prstGeom prst="rect">
            <a:avLst/>
          </a:prstGeom>
          <a:noFill/>
          <a:ln w="9525">
            <a:noFill/>
            <a:miter lim="800000"/>
            <a:headEnd/>
            <a:tailEnd/>
          </a:ln>
        </p:spPr>
      </p:pic>
      <p:pic>
        <p:nvPicPr>
          <p:cNvPr id="16493" name="Picture 133" descr="icon_collaboration"/>
          <p:cNvPicPr>
            <a:picLocks noChangeAspect="1" noChangeArrowheads="1"/>
          </p:cNvPicPr>
          <p:nvPr/>
        </p:nvPicPr>
        <p:blipFill>
          <a:blip r:embed="rId17"/>
          <a:srcRect/>
          <a:stretch>
            <a:fillRect/>
          </a:stretch>
        </p:blipFill>
        <p:spPr bwMode="auto">
          <a:xfrm>
            <a:off x="869950" y="2224088"/>
            <a:ext cx="114300" cy="106362"/>
          </a:xfrm>
          <a:prstGeom prst="rect">
            <a:avLst/>
          </a:prstGeom>
          <a:noFill/>
          <a:ln w="9525">
            <a:noFill/>
            <a:miter lim="800000"/>
            <a:headEnd/>
            <a:tailEnd/>
          </a:ln>
        </p:spPr>
      </p:pic>
      <p:pic>
        <p:nvPicPr>
          <p:cNvPr id="16494" name="Picture 22" descr="icon_expand"/>
          <p:cNvPicPr>
            <a:picLocks noChangeAspect="1" noChangeArrowheads="1"/>
          </p:cNvPicPr>
          <p:nvPr/>
        </p:nvPicPr>
        <p:blipFill>
          <a:blip r:embed="rId7"/>
          <a:srcRect/>
          <a:stretch>
            <a:fillRect/>
          </a:stretch>
        </p:blipFill>
        <p:spPr bwMode="auto">
          <a:xfrm>
            <a:off x="763588" y="2098675"/>
            <a:ext cx="66675" cy="66675"/>
          </a:xfrm>
          <a:prstGeom prst="rect">
            <a:avLst/>
          </a:prstGeom>
          <a:noFill/>
          <a:ln w="9525">
            <a:noFill/>
            <a:miter lim="800000"/>
            <a:headEnd/>
            <a:tailEnd/>
          </a:ln>
        </p:spPr>
      </p:pic>
      <p:pic>
        <p:nvPicPr>
          <p:cNvPr id="16495" name="Picture 364" descr="icon_folderCompliance"/>
          <p:cNvPicPr>
            <a:picLocks noChangeAspect="1" noChangeArrowheads="1"/>
          </p:cNvPicPr>
          <p:nvPr/>
        </p:nvPicPr>
        <p:blipFill>
          <a:blip r:embed="rId22"/>
          <a:srcRect/>
          <a:stretch>
            <a:fillRect/>
          </a:stretch>
        </p:blipFill>
        <p:spPr bwMode="auto">
          <a:xfrm>
            <a:off x="977900" y="2774950"/>
            <a:ext cx="120650" cy="119063"/>
          </a:xfrm>
          <a:prstGeom prst="rect">
            <a:avLst/>
          </a:prstGeom>
          <a:noFill/>
          <a:ln w="9525">
            <a:noFill/>
            <a:miter lim="800000"/>
            <a:headEnd/>
            <a:tailEnd/>
          </a:ln>
        </p:spPr>
      </p:pic>
      <p:pic>
        <p:nvPicPr>
          <p:cNvPr id="16496" name="Picture 31" descr="icon_expand"/>
          <p:cNvPicPr>
            <a:picLocks noChangeAspect="1" noChangeArrowheads="1"/>
          </p:cNvPicPr>
          <p:nvPr/>
        </p:nvPicPr>
        <p:blipFill>
          <a:blip r:embed="rId7"/>
          <a:srcRect/>
          <a:stretch>
            <a:fillRect/>
          </a:stretch>
        </p:blipFill>
        <p:spPr bwMode="auto">
          <a:xfrm>
            <a:off x="879475" y="2797175"/>
            <a:ext cx="66675" cy="66675"/>
          </a:xfrm>
          <a:prstGeom prst="rect">
            <a:avLst/>
          </a:prstGeom>
          <a:noFill/>
          <a:ln w="9525">
            <a:noFill/>
            <a:miter lim="800000"/>
            <a:headEnd/>
            <a:tailEnd/>
          </a:ln>
        </p:spPr>
      </p:pic>
      <p:pic>
        <p:nvPicPr>
          <p:cNvPr id="16497" name="Picture 31" descr="icon_expand"/>
          <p:cNvPicPr>
            <a:picLocks noChangeAspect="1" noChangeArrowheads="1"/>
          </p:cNvPicPr>
          <p:nvPr/>
        </p:nvPicPr>
        <p:blipFill>
          <a:blip r:embed="rId7"/>
          <a:srcRect/>
          <a:stretch>
            <a:fillRect/>
          </a:stretch>
        </p:blipFill>
        <p:spPr bwMode="auto">
          <a:xfrm>
            <a:off x="879475" y="2940050"/>
            <a:ext cx="66675" cy="66675"/>
          </a:xfrm>
          <a:prstGeom prst="rect">
            <a:avLst/>
          </a:prstGeom>
          <a:noFill/>
          <a:ln w="9525">
            <a:noFill/>
            <a:miter lim="800000"/>
            <a:headEnd/>
            <a:tailEnd/>
          </a:ln>
        </p:spPr>
      </p:pic>
      <p:pic>
        <p:nvPicPr>
          <p:cNvPr id="16498" name="Picture 188" descr="icon_folder"/>
          <p:cNvPicPr>
            <a:picLocks noChangeAspect="1" noChangeArrowheads="1"/>
          </p:cNvPicPr>
          <p:nvPr/>
        </p:nvPicPr>
        <p:blipFill>
          <a:blip r:embed="rId8"/>
          <a:srcRect/>
          <a:stretch>
            <a:fillRect/>
          </a:stretch>
        </p:blipFill>
        <p:spPr bwMode="auto">
          <a:xfrm>
            <a:off x="741363" y="3203575"/>
            <a:ext cx="112712" cy="88900"/>
          </a:xfrm>
          <a:prstGeom prst="rect">
            <a:avLst/>
          </a:prstGeom>
          <a:noFill/>
          <a:ln w="9525">
            <a:noFill/>
            <a:miter lim="800000"/>
            <a:headEnd/>
            <a:tailEnd/>
          </a:ln>
        </p:spPr>
      </p:pic>
      <p:pic>
        <p:nvPicPr>
          <p:cNvPr id="16499" name="Picture 22" descr="icon_expand"/>
          <p:cNvPicPr>
            <a:picLocks noChangeAspect="1" noChangeArrowheads="1"/>
          </p:cNvPicPr>
          <p:nvPr/>
        </p:nvPicPr>
        <p:blipFill>
          <a:blip r:embed="rId7"/>
          <a:srcRect/>
          <a:stretch>
            <a:fillRect/>
          </a:stretch>
        </p:blipFill>
        <p:spPr bwMode="auto">
          <a:xfrm>
            <a:off x="636588" y="1831975"/>
            <a:ext cx="66675" cy="66675"/>
          </a:xfrm>
          <a:prstGeom prst="rect">
            <a:avLst/>
          </a:prstGeom>
          <a:noFill/>
          <a:ln w="9525">
            <a:noFill/>
            <a:miter lim="800000"/>
            <a:headEnd/>
            <a:tailEnd/>
          </a:ln>
        </p:spPr>
      </p:pic>
      <p:pic>
        <p:nvPicPr>
          <p:cNvPr id="16500" name="Picture 22" descr="icon_expand"/>
          <p:cNvPicPr>
            <a:picLocks noChangeAspect="1" noChangeArrowheads="1"/>
          </p:cNvPicPr>
          <p:nvPr/>
        </p:nvPicPr>
        <p:blipFill>
          <a:blip r:embed="rId7"/>
          <a:srcRect/>
          <a:stretch>
            <a:fillRect/>
          </a:stretch>
        </p:blipFill>
        <p:spPr bwMode="auto">
          <a:xfrm>
            <a:off x="636588" y="1684338"/>
            <a:ext cx="66675" cy="66675"/>
          </a:xfrm>
          <a:prstGeom prst="rect">
            <a:avLst/>
          </a:prstGeom>
          <a:noFill/>
          <a:ln w="9525">
            <a:noFill/>
            <a:miter lim="800000"/>
            <a:headEnd/>
            <a:tailEnd/>
          </a:ln>
        </p:spPr>
      </p:pic>
      <p:pic>
        <p:nvPicPr>
          <p:cNvPr id="176" name="Picture 2"/>
          <p:cNvPicPr>
            <a:picLocks noChangeAspect="1" noChangeArrowheads="1"/>
          </p:cNvPicPr>
          <p:nvPr/>
        </p:nvPicPr>
        <p:blipFill>
          <a:blip r:embed="rId32" cstate="print"/>
          <a:srcRect/>
          <a:stretch>
            <a:fillRect/>
          </a:stretch>
        </p:blipFill>
        <p:spPr bwMode="auto">
          <a:xfrm>
            <a:off x="1837373" y="1113886"/>
            <a:ext cx="556578" cy="715412"/>
          </a:xfrm>
          <a:prstGeom prst="rect">
            <a:avLst/>
          </a:prstGeom>
          <a:noFill/>
          <a:ln w="25400" algn="ctr">
            <a:noFill/>
            <a:miter lim="800000"/>
            <a:headEnd/>
            <a:tailEnd/>
          </a:ln>
          <a:effectLst>
            <a:softEdge rad="31750"/>
          </a:effectLst>
        </p:spPr>
      </p:pic>
      <p:pic>
        <p:nvPicPr>
          <p:cNvPr id="16502" name="Picture 153" descr="icon_followups"/>
          <p:cNvPicPr>
            <a:picLocks noChangeAspect="1" noChangeArrowheads="1"/>
          </p:cNvPicPr>
          <p:nvPr/>
        </p:nvPicPr>
        <p:blipFill>
          <a:blip r:embed="rId16"/>
          <a:srcRect/>
          <a:stretch>
            <a:fillRect/>
          </a:stretch>
        </p:blipFill>
        <p:spPr bwMode="auto">
          <a:xfrm>
            <a:off x="7029450" y="2894013"/>
            <a:ext cx="107950" cy="115887"/>
          </a:xfrm>
          <a:prstGeom prst="rect">
            <a:avLst/>
          </a:prstGeom>
          <a:noFill/>
          <a:ln w="9525">
            <a:noFill/>
            <a:miter lim="800000"/>
            <a:headEnd/>
            <a:tailEnd/>
          </a:ln>
        </p:spPr>
      </p:pic>
      <p:pic>
        <p:nvPicPr>
          <p:cNvPr id="16503" name="Picture 151" descr="icon_expand"/>
          <p:cNvPicPr>
            <a:picLocks noChangeAspect="1" noChangeArrowheads="1"/>
          </p:cNvPicPr>
          <p:nvPr/>
        </p:nvPicPr>
        <p:blipFill>
          <a:blip r:embed="rId7"/>
          <a:srcRect/>
          <a:stretch>
            <a:fillRect/>
          </a:stretch>
        </p:blipFill>
        <p:spPr bwMode="auto">
          <a:xfrm>
            <a:off x="6934200" y="3068638"/>
            <a:ext cx="66675" cy="66675"/>
          </a:xfrm>
          <a:prstGeom prst="rect">
            <a:avLst/>
          </a:prstGeom>
          <a:noFill/>
          <a:ln w="9525">
            <a:noFill/>
            <a:miter lim="800000"/>
            <a:headEnd/>
            <a:tailEnd/>
          </a:ln>
        </p:spPr>
      </p:pic>
      <p:pic>
        <p:nvPicPr>
          <p:cNvPr id="16504" name="Picture 151" descr="icon_expand"/>
          <p:cNvPicPr>
            <a:picLocks noChangeAspect="1" noChangeArrowheads="1"/>
          </p:cNvPicPr>
          <p:nvPr/>
        </p:nvPicPr>
        <p:blipFill>
          <a:blip r:embed="rId7"/>
          <a:srcRect/>
          <a:stretch>
            <a:fillRect/>
          </a:stretch>
        </p:blipFill>
        <p:spPr bwMode="auto">
          <a:xfrm>
            <a:off x="6934200" y="2916238"/>
            <a:ext cx="66675" cy="66675"/>
          </a:xfrm>
          <a:prstGeom prst="rect">
            <a:avLst/>
          </a:prstGeom>
          <a:noFill/>
          <a:ln w="9525">
            <a:noFill/>
            <a:miter lim="800000"/>
            <a:headEnd/>
            <a:tailEnd/>
          </a:ln>
        </p:spPr>
      </p:pic>
      <p:sp>
        <p:nvSpPr>
          <p:cNvPr id="140" name="Rectangle 3"/>
          <p:cNvSpPr>
            <a:spLocks noChangeArrowheads="1"/>
          </p:cNvSpPr>
          <p:nvPr/>
        </p:nvSpPr>
        <p:spPr bwMode="auto">
          <a:xfrm>
            <a:off x="6784975" y="3581400"/>
            <a:ext cx="1820863" cy="700088"/>
          </a:xfrm>
          <a:prstGeom prst="rect">
            <a:avLst/>
          </a:prstGeom>
          <a:gradFill flip="none" rotWithShape="1">
            <a:gsLst>
              <a:gs pos="0">
                <a:schemeClr val="bg1"/>
              </a:gs>
              <a:gs pos="50000">
                <a:srgbClr val="FF0000">
                  <a:tint val="44500"/>
                  <a:satMod val="160000"/>
                </a:srgbClr>
              </a:gs>
              <a:gs pos="100000">
                <a:srgbClr val="FF0000">
                  <a:tint val="23500"/>
                  <a:satMod val="160000"/>
                </a:srgbClr>
              </a:gs>
            </a:gsLst>
            <a:lin ang="5400000" scaled="0"/>
            <a:tileRect/>
          </a:gradFill>
          <a:ln w="25400">
            <a:noFill/>
            <a:miter lim="800000"/>
            <a:headEnd/>
            <a:tailEnd/>
          </a:ln>
        </p:spPr>
        <p:txBody>
          <a:bodyPr anchor="b"/>
          <a:lstStyle/>
          <a:p>
            <a:pPr algn="ctr">
              <a:spcBef>
                <a:spcPct val="0"/>
              </a:spcBef>
              <a:buFont typeface="Wingdings" pitchFamily="2" charset="2"/>
              <a:buNone/>
              <a:defRPr/>
            </a:pPr>
            <a:r>
              <a:rPr lang="en-US" sz="1000" b="1" dirty="0">
                <a:ea typeface="ＭＳ Ｐゴシック" pitchFamily="-107" charset="-128"/>
              </a:rPr>
              <a:t>Sales</a:t>
            </a:r>
            <a:endParaRPr lang="en-US" sz="1000" dirty="0">
              <a:ea typeface="ＭＳ Ｐゴシック" pitchFamily="-107" charset="-128"/>
            </a:endParaRPr>
          </a:p>
        </p:txBody>
      </p:sp>
      <p:sp>
        <p:nvSpPr>
          <p:cNvPr id="16506" name="Rectangle 370"/>
          <p:cNvSpPr>
            <a:spLocks noChangeArrowheads="1"/>
          </p:cNvSpPr>
          <p:nvPr/>
        </p:nvSpPr>
        <p:spPr bwMode="auto">
          <a:xfrm>
            <a:off x="6786563" y="1447800"/>
            <a:ext cx="1808162" cy="2827338"/>
          </a:xfrm>
          <a:prstGeom prst="rect">
            <a:avLst/>
          </a:prstGeom>
          <a:noFill/>
          <a:ln w="6350">
            <a:solidFill>
              <a:schemeClr val="bg2"/>
            </a:solidFill>
            <a:miter lim="800000"/>
            <a:headEnd type="none" w="lg" len="med"/>
            <a:tailEnd type="none" w="lg" len="med"/>
          </a:ln>
        </p:spPr>
        <p:txBody>
          <a:bodyPr anchor="ctr"/>
          <a:lstStyle/>
          <a:p>
            <a:pPr>
              <a:buFont typeface="Wingdings" pitchFamily="2" charset="2"/>
              <a:buNone/>
            </a:pPr>
            <a:endParaRPr lang="nl-NL"/>
          </a:p>
        </p:txBody>
      </p:sp>
      <p:pic>
        <p:nvPicPr>
          <p:cNvPr id="16507" name="Picture 362" descr="icon_folderreports"/>
          <p:cNvPicPr>
            <a:picLocks noChangeAspect="1" noChangeArrowheads="1"/>
          </p:cNvPicPr>
          <p:nvPr/>
        </p:nvPicPr>
        <p:blipFill>
          <a:blip r:embed="rId21"/>
          <a:srcRect/>
          <a:stretch>
            <a:fillRect/>
          </a:stretch>
        </p:blipFill>
        <p:spPr bwMode="auto">
          <a:xfrm>
            <a:off x="2960688" y="2797175"/>
            <a:ext cx="120650" cy="120650"/>
          </a:xfrm>
          <a:prstGeom prst="rect">
            <a:avLst/>
          </a:prstGeom>
          <a:noFill/>
          <a:ln w="9525">
            <a:noFill/>
            <a:miter lim="800000"/>
            <a:headEnd/>
            <a:tailEnd/>
          </a:ln>
        </p:spPr>
      </p:pic>
      <p:pic>
        <p:nvPicPr>
          <p:cNvPr id="16508" name="Picture 367" descr="icon_collapse"/>
          <p:cNvPicPr>
            <a:picLocks noChangeAspect="1" noChangeArrowheads="1"/>
          </p:cNvPicPr>
          <p:nvPr/>
        </p:nvPicPr>
        <p:blipFill>
          <a:blip r:embed="rId4"/>
          <a:srcRect/>
          <a:stretch>
            <a:fillRect/>
          </a:stretch>
        </p:blipFill>
        <p:spPr bwMode="auto">
          <a:xfrm>
            <a:off x="2870200" y="2817813"/>
            <a:ext cx="65088" cy="66675"/>
          </a:xfrm>
          <a:prstGeom prst="rect">
            <a:avLst/>
          </a:prstGeom>
          <a:noFill/>
          <a:ln w="9525">
            <a:noFill/>
            <a:miter lim="800000"/>
            <a:headEnd/>
            <a:tailEnd/>
          </a:ln>
        </p:spPr>
      </p:pic>
      <p:sp>
        <p:nvSpPr>
          <p:cNvPr id="16509" name="Line 375"/>
          <p:cNvSpPr>
            <a:spLocks noChangeShapeType="1"/>
          </p:cNvSpPr>
          <p:nvPr/>
        </p:nvSpPr>
        <p:spPr bwMode="auto">
          <a:xfrm>
            <a:off x="4632325" y="5334000"/>
            <a:ext cx="0" cy="482600"/>
          </a:xfrm>
          <a:prstGeom prst="line">
            <a:avLst/>
          </a:prstGeom>
          <a:noFill/>
          <a:ln w="6350">
            <a:solidFill>
              <a:schemeClr val="bg1">
                <a:lumMod val="65000"/>
              </a:schemeClr>
            </a:solidFill>
            <a:round/>
            <a:headEnd type="stealth" w="med" len="sm"/>
            <a:tailEnd type="none" w="lg" len="med"/>
          </a:ln>
        </p:spPr>
        <p:txBody>
          <a:bodyPr wrap="none" anchor="ctr">
            <a:spAutoFit/>
          </a:bodyPr>
          <a:lstStyle/>
          <a:p>
            <a:endParaRPr lang="nl-NL"/>
          </a:p>
        </p:txBody>
      </p:sp>
      <p:sp>
        <p:nvSpPr>
          <p:cNvPr id="16510" name="Rectangle 7"/>
          <p:cNvSpPr>
            <a:spLocks noChangeArrowheads="1"/>
          </p:cNvSpPr>
          <p:nvPr/>
        </p:nvSpPr>
        <p:spPr bwMode="auto">
          <a:xfrm>
            <a:off x="2570163" y="5737225"/>
            <a:ext cx="4413250" cy="523875"/>
          </a:xfrm>
          <a:prstGeom prst="rect">
            <a:avLst/>
          </a:prstGeom>
          <a:gradFill rotWithShape="0">
            <a:gsLst>
              <a:gs pos="0">
                <a:srgbClr val="50AEE7"/>
              </a:gs>
              <a:gs pos="50000">
                <a:srgbClr val="84CAF1"/>
              </a:gs>
              <a:gs pos="100000">
                <a:srgbClr val="50AEE7"/>
              </a:gs>
            </a:gsLst>
            <a:lin ang="2700000" scaled="1"/>
          </a:gradFill>
          <a:ln w="25400">
            <a:noFill/>
            <a:miter lim="800000"/>
            <a:headEnd/>
            <a:tailEnd/>
          </a:ln>
        </p:spPr>
        <p:txBody>
          <a:bodyPr lIns="9144" anchor="ctr">
            <a:spAutoFit/>
          </a:bodyPr>
          <a:lstStyle/>
          <a:p>
            <a:pPr algn="ctr">
              <a:spcBef>
                <a:spcPct val="0"/>
              </a:spcBef>
              <a:buFont typeface="Wingdings" pitchFamily="2" charset="2"/>
              <a:buNone/>
            </a:pPr>
            <a:r>
              <a:rPr lang="en-US" sz="1400" b="1">
                <a:ea typeface="ＭＳ Ｐゴシック"/>
                <a:cs typeface="ＭＳ Ｐゴシック"/>
              </a:rPr>
              <a:t>Enterprise Connect </a:t>
            </a:r>
          </a:p>
          <a:p>
            <a:pPr algn="ctr">
              <a:spcBef>
                <a:spcPct val="0"/>
              </a:spcBef>
              <a:buFont typeface="Wingdings" pitchFamily="2" charset="2"/>
              <a:buNone/>
            </a:pPr>
            <a:r>
              <a:rPr lang="en-US" sz="1400" b="1">
                <a:ea typeface="ＭＳ Ｐゴシック"/>
                <a:cs typeface="ＭＳ Ｐゴシック"/>
              </a:rPr>
              <a:t>&amp; ECM Repositories</a:t>
            </a:r>
            <a:endParaRPr lang="en-US" sz="1000">
              <a:ea typeface="ＭＳ Ｐゴシック"/>
              <a:cs typeface="ＭＳ Ｐゴシック"/>
            </a:endParaRPr>
          </a:p>
        </p:txBody>
      </p:sp>
      <p:pic>
        <p:nvPicPr>
          <p:cNvPr id="16512" name="Picture 210" descr="persona_Kevin"/>
          <p:cNvPicPr>
            <a:picLocks noChangeAspect="1" noChangeArrowheads="1"/>
          </p:cNvPicPr>
          <p:nvPr/>
        </p:nvPicPr>
        <p:blipFill>
          <a:blip r:embed="rId33"/>
          <a:srcRect/>
          <a:stretch>
            <a:fillRect/>
          </a:stretch>
        </p:blipFill>
        <p:spPr bwMode="auto">
          <a:xfrm>
            <a:off x="8185150" y="1065213"/>
            <a:ext cx="496888" cy="714375"/>
          </a:xfrm>
          <a:prstGeom prst="rect">
            <a:avLst/>
          </a:prstGeom>
          <a:noFill/>
          <a:ln w="9525">
            <a:noFill/>
            <a:miter lim="800000"/>
            <a:headEnd/>
            <a:tailEnd/>
          </a:ln>
        </p:spPr>
      </p:pic>
      <p:pic>
        <p:nvPicPr>
          <p:cNvPr id="129" name="Picture 8" descr="Disney-Enterprise-Library"/>
          <p:cNvPicPr>
            <a:picLocks noChangeAspect="1" noChangeArrowheads="1"/>
          </p:cNvPicPr>
          <p:nvPr/>
        </p:nvPicPr>
        <p:blipFill>
          <a:blip r:embed="rId34"/>
          <a:srcRect/>
          <a:stretch>
            <a:fillRect/>
          </a:stretch>
        </p:blipFill>
        <p:spPr bwMode="auto">
          <a:xfrm>
            <a:off x="6000760" y="5429264"/>
            <a:ext cx="1536700" cy="11747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p:cNvSpPr>
          <p:nvPr>
            <p:ph type="title"/>
          </p:nvPr>
        </p:nvSpPr>
        <p:spPr/>
        <p:txBody>
          <a:bodyPr/>
          <a:lstStyle/>
          <a:p>
            <a:r>
              <a:rPr lang="en-US" smtClean="0"/>
              <a:t>The Problem</a:t>
            </a:r>
          </a:p>
        </p:txBody>
      </p:sp>
      <p:sp>
        <p:nvSpPr>
          <p:cNvPr id="17411" name="Content Placeholder 2"/>
          <p:cNvSpPr>
            <a:spLocks noGrp="1"/>
          </p:cNvSpPr>
          <p:nvPr>
            <p:ph idx="1"/>
          </p:nvPr>
        </p:nvSpPr>
        <p:spPr>
          <a:xfrm>
            <a:off x="4060825" y="2270125"/>
            <a:ext cx="4275138" cy="1836738"/>
          </a:xfrm>
        </p:spPr>
        <p:txBody>
          <a:bodyPr>
            <a:noAutofit/>
          </a:bodyPr>
          <a:lstStyle/>
          <a:p>
            <a:pPr marL="0" indent="0">
              <a:buNone/>
            </a:pPr>
            <a:r>
              <a:rPr lang="en-US" sz="2400" dirty="0" smtClean="0"/>
              <a:t>The customer has just realized that the jet needs to fly 10% farther than specified on the contract. They create an email requesting a contract addendum and send it to Innovate Corp.</a:t>
            </a:r>
          </a:p>
        </p:txBody>
      </p:sp>
      <p:pic>
        <p:nvPicPr>
          <p:cNvPr id="17414" name="Picture 16"/>
          <p:cNvPicPr>
            <a:picLocks noChangeAspect="1" noChangeArrowheads="1"/>
          </p:cNvPicPr>
          <p:nvPr/>
        </p:nvPicPr>
        <p:blipFill>
          <a:blip r:embed="rId3"/>
          <a:srcRect/>
          <a:stretch>
            <a:fillRect/>
          </a:stretch>
        </p:blipFill>
        <p:spPr bwMode="auto">
          <a:xfrm>
            <a:off x="857224" y="2239963"/>
            <a:ext cx="2424113" cy="2424112"/>
          </a:xfrm>
          <a:prstGeom prst="rect">
            <a:avLst/>
          </a:prstGeom>
          <a:noFill/>
          <a:ln w="9525">
            <a:noFill/>
            <a:miter lim="800000"/>
            <a:headEnd/>
            <a:tailEnd/>
          </a:ln>
        </p:spPr>
      </p:pic>
      <p:pic>
        <p:nvPicPr>
          <p:cNvPr id="17415" name="Picture 12"/>
          <p:cNvPicPr>
            <a:picLocks noChangeAspect="1" noChangeArrowheads="1"/>
          </p:cNvPicPr>
          <p:nvPr/>
        </p:nvPicPr>
        <p:blipFill>
          <a:blip r:embed="rId4"/>
          <a:srcRect/>
          <a:stretch>
            <a:fillRect/>
          </a:stretch>
        </p:blipFill>
        <p:spPr bwMode="auto">
          <a:xfrm>
            <a:off x="2357422" y="3057525"/>
            <a:ext cx="1327150" cy="13271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5" name="Rectangle 2"/>
          <p:cNvSpPr>
            <a:spLocks noGrp="1" noChangeArrowheads="1"/>
          </p:cNvSpPr>
          <p:nvPr>
            <p:ph type="title" idx="4294967295"/>
          </p:nvPr>
        </p:nvSpPr>
        <p:spPr/>
        <p:txBody>
          <a:bodyPr>
            <a:noAutofit/>
          </a:bodyPr>
          <a:lstStyle/>
          <a:p>
            <a:pPr eaLnBrk="1" hangingPunct="1"/>
            <a:r>
              <a:rPr lang="en-US" sz="3200" dirty="0" smtClean="0"/>
              <a:t>Content &amp; Process Flows Across the Enterprise </a:t>
            </a:r>
          </a:p>
        </p:txBody>
      </p:sp>
      <p:sp>
        <p:nvSpPr>
          <p:cNvPr id="18436" name="Straight Connector 874538"/>
          <p:cNvSpPr>
            <a:spLocks noChangeShapeType="1"/>
          </p:cNvSpPr>
          <p:nvPr/>
        </p:nvSpPr>
        <p:spPr bwMode="auto">
          <a:xfrm>
            <a:off x="1295400" y="2514600"/>
            <a:ext cx="0" cy="2438400"/>
          </a:xfrm>
          <a:prstGeom prst="line">
            <a:avLst/>
          </a:prstGeom>
          <a:noFill/>
          <a:ln w="25400">
            <a:solidFill>
              <a:schemeClr val="bg2"/>
            </a:solidFill>
            <a:round/>
            <a:headEnd/>
            <a:tailEnd/>
          </a:ln>
        </p:spPr>
        <p:txBody>
          <a:bodyPr wrap="none" anchor="ctr">
            <a:spAutoFit/>
          </a:bodyPr>
          <a:lstStyle/>
          <a:p>
            <a:endParaRPr lang="nl-NL"/>
          </a:p>
        </p:txBody>
      </p:sp>
      <p:sp>
        <p:nvSpPr>
          <p:cNvPr id="874512" name="Rectangle 874511"/>
          <p:cNvSpPr>
            <a:spLocks noChangeArrowheads="1"/>
          </p:cNvSpPr>
          <p:nvPr/>
        </p:nvSpPr>
        <p:spPr bwMode="auto">
          <a:xfrm>
            <a:off x="723900" y="4427538"/>
            <a:ext cx="1143000" cy="392112"/>
          </a:xfrm>
          <a:prstGeom prst="rect">
            <a:avLst/>
          </a:prstGeom>
          <a:gradFill rotWithShape="1">
            <a:gsLst>
              <a:gs pos="0">
                <a:srgbClr val="5E9EFF"/>
              </a:gs>
              <a:gs pos="39999">
                <a:srgbClr val="85C2FF"/>
              </a:gs>
              <a:gs pos="70000">
                <a:srgbClr val="C4D6EB"/>
              </a:gs>
              <a:gs pos="100000">
                <a:srgbClr val="FFEBFA"/>
              </a:gs>
            </a:gsLst>
            <a:lin ang="5400000" scaled="0"/>
          </a:gradFill>
          <a:ln w="25400">
            <a:solidFill>
              <a:schemeClr val="bg2"/>
            </a:solidFill>
            <a:miter lim="800000"/>
            <a:headEnd/>
            <a:tailEnd/>
          </a:ln>
          <a:effectLst>
            <a:outerShdw blurRad="63500" dist="53882" dir="2700000" algn="ctr" rotWithShape="0">
              <a:srgbClr val="DCDCDC">
                <a:alpha val="74997"/>
              </a:srgbClr>
            </a:outerShdw>
          </a:effectLst>
        </p:spPr>
        <p:txBody>
          <a:bodyPr anchor="ctr">
            <a:spAutoFit/>
          </a:bodyPr>
          <a:lstStyle/>
          <a:p>
            <a:pPr>
              <a:spcBef>
                <a:spcPct val="0"/>
              </a:spcBef>
              <a:defRPr/>
            </a:pPr>
            <a:endParaRPr lang="en-GB" sz="1800" b="1">
              <a:solidFill>
                <a:srgbClr val="000000"/>
              </a:solidFill>
              <a:latin typeface="Arial" charset="0"/>
              <a:ea typeface="ＭＳ Ｐゴシック" pitchFamily="34" charset="-128"/>
            </a:endParaRPr>
          </a:p>
        </p:txBody>
      </p:sp>
      <p:sp>
        <p:nvSpPr>
          <p:cNvPr id="874513" name="Rectangle 874512"/>
          <p:cNvSpPr>
            <a:spLocks noChangeArrowheads="1"/>
          </p:cNvSpPr>
          <p:nvPr/>
        </p:nvSpPr>
        <p:spPr bwMode="auto">
          <a:xfrm>
            <a:off x="723900" y="3348038"/>
            <a:ext cx="1143000" cy="392112"/>
          </a:xfrm>
          <a:prstGeom prst="rect">
            <a:avLst/>
          </a:prstGeom>
          <a:gradFill rotWithShape="1">
            <a:gsLst>
              <a:gs pos="0">
                <a:srgbClr val="DCDCDC"/>
              </a:gs>
              <a:gs pos="100000">
                <a:srgbClr val="FFFFFF"/>
              </a:gs>
            </a:gsLst>
            <a:lin ang="5400000" scaled="1"/>
          </a:gradFill>
          <a:ln w="25400">
            <a:solidFill>
              <a:schemeClr val="bg2"/>
            </a:solidFill>
            <a:miter lim="800000"/>
            <a:headEnd/>
            <a:tailEnd/>
          </a:ln>
          <a:effectLst>
            <a:outerShdw blurRad="63500" dist="53882" dir="2700000" algn="ctr" rotWithShape="0">
              <a:srgbClr val="DCDCDC">
                <a:alpha val="74997"/>
              </a:srgbClr>
            </a:outerShdw>
          </a:effectLst>
        </p:spPr>
        <p:txBody>
          <a:bodyPr anchor="ctr">
            <a:spAutoFit/>
          </a:bodyPr>
          <a:lstStyle/>
          <a:p>
            <a:pPr>
              <a:spcBef>
                <a:spcPct val="0"/>
              </a:spcBef>
              <a:defRPr/>
            </a:pPr>
            <a:endParaRPr lang="en-GB" sz="1800" b="1">
              <a:solidFill>
                <a:srgbClr val="000000"/>
              </a:solidFill>
              <a:latin typeface="Arial" charset="0"/>
              <a:ea typeface="ＭＳ Ｐゴシック" pitchFamily="34" charset="-128"/>
            </a:endParaRPr>
          </a:p>
        </p:txBody>
      </p:sp>
      <p:sp>
        <p:nvSpPr>
          <p:cNvPr id="874514" name="Rectangle 874513"/>
          <p:cNvSpPr>
            <a:spLocks noChangeArrowheads="1"/>
          </p:cNvSpPr>
          <p:nvPr/>
        </p:nvSpPr>
        <p:spPr bwMode="auto">
          <a:xfrm>
            <a:off x="723900" y="3881438"/>
            <a:ext cx="1143000" cy="392112"/>
          </a:xfrm>
          <a:prstGeom prst="rect">
            <a:avLst/>
          </a:prstGeom>
          <a:gradFill rotWithShape="1">
            <a:gsLst>
              <a:gs pos="0">
                <a:srgbClr val="DCDCDC"/>
              </a:gs>
              <a:gs pos="100000">
                <a:srgbClr val="FFFFFF"/>
              </a:gs>
            </a:gsLst>
            <a:lin ang="5400000" scaled="1"/>
          </a:gradFill>
          <a:ln w="25400">
            <a:solidFill>
              <a:schemeClr val="bg2"/>
            </a:solidFill>
            <a:miter lim="800000"/>
            <a:headEnd/>
            <a:tailEnd/>
          </a:ln>
          <a:effectLst>
            <a:outerShdw blurRad="63500" dist="53882" dir="2700000" algn="ctr" rotWithShape="0">
              <a:srgbClr val="DCDCDC">
                <a:alpha val="74997"/>
              </a:srgbClr>
            </a:outerShdw>
          </a:effectLst>
        </p:spPr>
        <p:txBody>
          <a:bodyPr anchor="ctr">
            <a:spAutoFit/>
          </a:bodyPr>
          <a:lstStyle/>
          <a:p>
            <a:pPr>
              <a:spcBef>
                <a:spcPct val="0"/>
              </a:spcBef>
              <a:defRPr/>
            </a:pPr>
            <a:endParaRPr lang="en-GB" sz="1800" b="1">
              <a:solidFill>
                <a:srgbClr val="000000"/>
              </a:solidFill>
              <a:latin typeface="Arial" charset="0"/>
              <a:ea typeface="ＭＳ Ｐゴシック" pitchFamily="34" charset="-128"/>
            </a:endParaRPr>
          </a:p>
        </p:txBody>
      </p:sp>
      <p:sp>
        <p:nvSpPr>
          <p:cNvPr id="874515" name="Rectangle 874514"/>
          <p:cNvSpPr>
            <a:spLocks noChangeArrowheads="1"/>
          </p:cNvSpPr>
          <p:nvPr/>
        </p:nvSpPr>
        <p:spPr bwMode="auto">
          <a:xfrm>
            <a:off x="723900" y="2801938"/>
            <a:ext cx="1143000" cy="392112"/>
          </a:xfrm>
          <a:prstGeom prst="rect">
            <a:avLst/>
          </a:prstGeom>
          <a:gradFill rotWithShape="1">
            <a:gsLst>
              <a:gs pos="0">
                <a:srgbClr val="DCDCDC"/>
              </a:gs>
              <a:gs pos="100000">
                <a:srgbClr val="FFFFFF"/>
              </a:gs>
            </a:gsLst>
            <a:lin ang="5400000" scaled="1"/>
          </a:gradFill>
          <a:ln w="25400">
            <a:solidFill>
              <a:schemeClr val="bg2"/>
            </a:solidFill>
            <a:miter lim="800000"/>
            <a:headEnd/>
            <a:tailEnd/>
          </a:ln>
          <a:effectLst>
            <a:outerShdw blurRad="63500" dist="53882" dir="2700000" algn="ctr" rotWithShape="0">
              <a:srgbClr val="DCDCDC">
                <a:alpha val="74997"/>
              </a:srgbClr>
            </a:outerShdw>
          </a:effectLst>
        </p:spPr>
        <p:txBody>
          <a:bodyPr anchor="ctr">
            <a:spAutoFit/>
          </a:bodyPr>
          <a:lstStyle/>
          <a:p>
            <a:pPr>
              <a:spcBef>
                <a:spcPct val="0"/>
              </a:spcBef>
              <a:defRPr/>
            </a:pPr>
            <a:endParaRPr lang="en-GB" sz="1800" b="1">
              <a:solidFill>
                <a:srgbClr val="000000"/>
              </a:solidFill>
              <a:latin typeface="Arial" charset="0"/>
              <a:ea typeface="ＭＳ Ｐゴシック" pitchFamily="34" charset="-128"/>
            </a:endParaRPr>
          </a:p>
        </p:txBody>
      </p:sp>
      <p:sp>
        <p:nvSpPr>
          <p:cNvPr id="874516" name="Rectangle 874515"/>
          <p:cNvSpPr>
            <a:spLocks noChangeArrowheads="1"/>
          </p:cNvSpPr>
          <p:nvPr/>
        </p:nvSpPr>
        <p:spPr bwMode="auto">
          <a:xfrm>
            <a:off x="723900" y="4948238"/>
            <a:ext cx="1143000" cy="392112"/>
          </a:xfrm>
          <a:prstGeom prst="rect">
            <a:avLst/>
          </a:prstGeom>
          <a:gradFill rotWithShape="1">
            <a:gsLst>
              <a:gs pos="0">
                <a:srgbClr val="DCDCDC"/>
              </a:gs>
              <a:gs pos="100000">
                <a:srgbClr val="FFFFFF"/>
              </a:gs>
            </a:gsLst>
            <a:lin ang="5400000" scaled="1"/>
          </a:gradFill>
          <a:ln w="25400">
            <a:solidFill>
              <a:schemeClr val="bg2"/>
            </a:solidFill>
            <a:miter lim="800000"/>
            <a:headEnd/>
            <a:tailEnd/>
          </a:ln>
          <a:effectLst>
            <a:outerShdw blurRad="63500" dist="53882" dir="2700000" algn="ctr" rotWithShape="0">
              <a:srgbClr val="DCDCDC">
                <a:alpha val="74997"/>
              </a:srgbClr>
            </a:outerShdw>
          </a:effectLst>
        </p:spPr>
        <p:txBody>
          <a:bodyPr anchor="ctr">
            <a:spAutoFit/>
          </a:bodyPr>
          <a:lstStyle/>
          <a:p>
            <a:pPr>
              <a:spcBef>
                <a:spcPct val="0"/>
              </a:spcBef>
              <a:defRPr/>
            </a:pPr>
            <a:endParaRPr lang="en-GB" sz="1800" b="1">
              <a:solidFill>
                <a:srgbClr val="000000"/>
              </a:solidFill>
              <a:latin typeface="Arial" charset="0"/>
              <a:ea typeface="ＭＳ Ｐゴシック" pitchFamily="34" charset="-128"/>
            </a:endParaRPr>
          </a:p>
        </p:txBody>
      </p:sp>
      <p:sp>
        <p:nvSpPr>
          <p:cNvPr id="18442" name="Straight Connector 874560"/>
          <p:cNvSpPr>
            <a:spLocks noChangeShapeType="1"/>
          </p:cNvSpPr>
          <p:nvPr/>
        </p:nvSpPr>
        <p:spPr bwMode="auto">
          <a:xfrm>
            <a:off x="8077200" y="2514600"/>
            <a:ext cx="0" cy="1562100"/>
          </a:xfrm>
          <a:prstGeom prst="line">
            <a:avLst/>
          </a:prstGeom>
          <a:noFill/>
          <a:ln w="25400">
            <a:solidFill>
              <a:schemeClr val="bg2"/>
            </a:solidFill>
            <a:round/>
            <a:headEnd/>
            <a:tailEnd/>
          </a:ln>
        </p:spPr>
        <p:txBody>
          <a:bodyPr anchor="ctr">
            <a:spAutoFit/>
          </a:bodyPr>
          <a:lstStyle/>
          <a:p>
            <a:endParaRPr lang="nl-NL"/>
          </a:p>
        </p:txBody>
      </p:sp>
      <p:sp>
        <p:nvSpPr>
          <p:cNvPr id="874520" name="Rectangle 874519"/>
          <p:cNvSpPr>
            <a:spLocks noChangeArrowheads="1"/>
          </p:cNvSpPr>
          <p:nvPr/>
        </p:nvSpPr>
        <p:spPr bwMode="auto">
          <a:xfrm>
            <a:off x="7505700" y="2814638"/>
            <a:ext cx="1143000" cy="392112"/>
          </a:xfrm>
          <a:prstGeom prst="rect">
            <a:avLst/>
          </a:prstGeom>
          <a:gradFill rotWithShape="1">
            <a:gsLst>
              <a:gs pos="0">
                <a:srgbClr val="5E9EFF"/>
              </a:gs>
              <a:gs pos="39999">
                <a:srgbClr val="85C2FF"/>
              </a:gs>
              <a:gs pos="70000">
                <a:srgbClr val="C4D6EB"/>
              </a:gs>
              <a:gs pos="100000">
                <a:srgbClr val="FFEBFA"/>
              </a:gs>
            </a:gsLst>
            <a:lin ang="5400000" scaled="0"/>
          </a:gradFill>
          <a:ln w="25400">
            <a:solidFill>
              <a:schemeClr val="bg2"/>
            </a:solidFill>
            <a:miter lim="800000"/>
            <a:headEnd/>
            <a:tailEnd/>
          </a:ln>
          <a:effectLst>
            <a:outerShdw blurRad="63500" dist="53882" dir="2700000" algn="ctr" rotWithShape="0">
              <a:srgbClr val="DCDCDC">
                <a:alpha val="74997"/>
              </a:srgbClr>
            </a:outerShdw>
          </a:effectLst>
        </p:spPr>
        <p:txBody>
          <a:bodyPr anchor="ctr">
            <a:spAutoFit/>
          </a:bodyPr>
          <a:lstStyle/>
          <a:p>
            <a:pPr>
              <a:spcBef>
                <a:spcPct val="0"/>
              </a:spcBef>
              <a:defRPr/>
            </a:pPr>
            <a:endParaRPr lang="en-GB" sz="1800" b="1">
              <a:solidFill>
                <a:srgbClr val="000000"/>
              </a:solidFill>
              <a:latin typeface="Arial" charset="0"/>
              <a:ea typeface="ＭＳ Ｐゴシック" pitchFamily="34" charset="-128"/>
            </a:endParaRPr>
          </a:p>
        </p:txBody>
      </p:sp>
      <p:sp>
        <p:nvSpPr>
          <p:cNvPr id="874521" name="Rectangle 874520"/>
          <p:cNvSpPr>
            <a:spLocks noChangeArrowheads="1"/>
          </p:cNvSpPr>
          <p:nvPr/>
        </p:nvSpPr>
        <p:spPr bwMode="auto">
          <a:xfrm>
            <a:off x="7505700" y="3348038"/>
            <a:ext cx="1143000" cy="392112"/>
          </a:xfrm>
          <a:prstGeom prst="rect">
            <a:avLst/>
          </a:prstGeom>
          <a:gradFill rotWithShape="1">
            <a:gsLst>
              <a:gs pos="0">
                <a:srgbClr val="DCDCDC"/>
              </a:gs>
              <a:gs pos="100000">
                <a:srgbClr val="FFFFFF"/>
              </a:gs>
            </a:gsLst>
            <a:lin ang="5400000" scaled="1"/>
          </a:gradFill>
          <a:ln w="25400">
            <a:solidFill>
              <a:schemeClr val="bg2"/>
            </a:solidFill>
            <a:miter lim="800000"/>
            <a:headEnd/>
            <a:tailEnd/>
          </a:ln>
          <a:effectLst>
            <a:outerShdw blurRad="63500" dist="53882" dir="2700000" algn="ctr" rotWithShape="0">
              <a:srgbClr val="DCDCDC">
                <a:alpha val="74997"/>
              </a:srgbClr>
            </a:outerShdw>
          </a:effectLst>
        </p:spPr>
        <p:txBody>
          <a:bodyPr anchor="ctr">
            <a:spAutoFit/>
          </a:bodyPr>
          <a:lstStyle/>
          <a:p>
            <a:pPr>
              <a:spcBef>
                <a:spcPct val="0"/>
              </a:spcBef>
              <a:defRPr/>
            </a:pPr>
            <a:endParaRPr lang="en-GB" sz="1800" b="1">
              <a:solidFill>
                <a:srgbClr val="000000"/>
              </a:solidFill>
              <a:latin typeface="Arial" charset="0"/>
              <a:ea typeface="ＭＳ Ｐゴシック" pitchFamily="34" charset="-128"/>
            </a:endParaRPr>
          </a:p>
        </p:txBody>
      </p:sp>
      <p:sp>
        <p:nvSpPr>
          <p:cNvPr id="874522" name="Rectangle 874521"/>
          <p:cNvSpPr>
            <a:spLocks noChangeArrowheads="1"/>
          </p:cNvSpPr>
          <p:nvPr/>
        </p:nvSpPr>
        <p:spPr bwMode="auto">
          <a:xfrm>
            <a:off x="7505700" y="3881438"/>
            <a:ext cx="1143000" cy="392112"/>
          </a:xfrm>
          <a:prstGeom prst="rect">
            <a:avLst/>
          </a:prstGeom>
          <a:gradFill rotWithShape="1">
            <a:gsLst>
              <a:gs pos="0">
                <a:srgbClr val="DCDCDC"/>
              </a:gs>
              <a:gs pos="100000">
                <a:srgbClr val="FFFFFF"/>
              </a:gs>
            </a:gsLst>
            <a:lin ang="5400000" scaled="1"/>
          </a:gradFill>
          <a:ln w="25400">
            <a:solidFill>
              <a:schemeClr val="bg2"/>
            </a:solidFill>
            <a:miter lim="800000"/>
            <a:headEnd/>
            <a:tailEnd/>
          </a:ln>
          <a:effectLst>
            <a:outerShdw blurRad="63500" dist="53882" dir="2700000" algn="ctr" rotWithShape="0">
              <a:srgbClr val="DCDCDC">
                <a:alpha val="74997"/>
              </a:srgbClr>
            </a:outerShdw>
          </a:effectLst>
        </p:spPr>
        <p:txBody>
          <a:bodyPr anchor="ctr">
            <a:spAutoFit/>
          </a:bodyPr>
          <a:lstStyle/>
          <a:p>
            <a:pPr>
              <a:spcBef>
                <a:spcPct val="0"/>
              </a:spcBef>
              <a:defRPr/>
            </a:pPr>
            <a:endParaRPr lang="en-GB" sz="1800" b="1">
              <a:solidFill>
                <a:srgbClr val="000000"/>
              </a:solidFill>
              <a:latin typeface="Arial" charset="0"/>
              <a:ea typeface="ＭＳ Ｐゴシック" pitchFamily="34" charset="-128"/>
            </a:endParaRPr>
          </a:p>
        </p:txBody>
      </p:sp>
      <p:grpSp>
        <p:nvGrpSpPr>
          <p:cNvPr id="7" name="Group 15"/>
          <p:cNvGrpSpPr>
            <a:grpSpLocks/>
          </p:cNvGrpSpPr>
          <p:nvPr/>
        </p:nvGrpSpPr>
        <p:grpSpPr bwMode="auto">
          <a:xfrm>
            <a:off x="5753100" y="2514600"/>
            <a:ext cx="1495425" cy="3416300"/>
            <a:chOff x="3624" y="1584"/>
            <a:chExt cx="942" cy="2152"/>
          </a:xfrm>
        </p:grpSpPr>
        <p:sp>
          <p:nvSpPr>
            <p:cNvPr id="18486" name="Straight Connector 874547"/>
            <p:cNvSpPr>
              <a:spLocks noChangeShapeType="1"/>
            </p:cNvSpPr>
            <p:nvPr/>
          </p:nvSpPr>
          <p:spPr bwMode="auto">
            <a:xfrm>
              <a:off x="3984" y="2232"/>
              <a:ext cx="186" cy="0"/>
            </a:xfrm>
            <a:prstGeom prst="line">
              <a:avLst/>
            </a:prstGeom>
            <a:noFill/>
            <a:ln w="25400">
              <a:solidFill>
                <a:schemeClr val="bg2"/>
              </a:solidFill>
              <a:round/>
              <a:headEnd/>
              <a:tailEnd/>
            </a:ln>
          </p:spPr>
          <p:txBody>
            <a:bodyPr anchor="ctr">
              <a:spAutoFit/>
            </a:bodyPr>
            <a:lstStyle/>
            <a:p>
              <a:endParaRPr lang="nl-NL"/>
            </a:p>
          </p:txBody>
        </p:sp>
        <p:sp>
          <p:nvSpPr>
            <p:cNvPr id="18487" name="Straight Connector 874549"/>
            <p:cNvSpPr>
              <a:spLocks noChangeShapeType="1"/>
            </p:cNvSpPr>
            <p:nvPr/>
          </p:nvSpPr>
          <p:spPr bwMode="auto">
            <a:xfrm>
              <a:off x="3984" y="2568"/>
              <a:ext cx="186" cy="0"/>
            </a:xfrm>
            <a:prstGeom prst="line">
              <a:avLst/>
            </a:prstGeom>
            <a:noFill/>
            <a:ln w="25400">
              <a:solidFill>
                <a:schemeClr val="bg2"/>
              </a:solidFill>
              <a:round/>
              <a:headEnd/>
              <a:tailEnd/>
            </a:ln>
          </p:spPr>
          <p:txBody>
            <a:bodyPr anchor="ctr">
              <a:spAutoFit/>
            </a:bodyPr>
            <a:lstStyle/>
            <a:p>
              <a:endParaRPr lang="nl-NL"/>
            </a:p>
          </p:txBody>
        </p:sp>
        <p:sp>
          <p:nvSpPr>
            <p:cNvPr id="18488" name="Straight Connector 874551"/>
            <p:cNvSpPr>
              <a:spLocks noChangeShapeType="1"/>
            </p:cNvSpPr>
            <p:nvPr/>
          </p:nvSpPr>
          <p:spPr bwMode="auto">
            <a:xfrm>
              <a:off x="3984" y="2904"/>
              <a:ext cx="186" cy="0"/>
            </a:xfrm>
            <a:prstGeom prst="line">
              <a:avLst/>
            </a:prstGeom>
            <a:noFill/>
            <a:ln w="25400">
              <a:solidFill>
                <a:schemeClr val="bg2"/>
              </a:solidFill>
              <a:round/>
              <a:headEnd/>
              <a:tailEnd/>
            </a:ln>
          </p:spPr>
          <p:txBody>
            <a:bodyPr anchor="ctr">
              <a:spAutoFit/>
            </a:bodyPr>
            <a:lstStyle/>
            <a:p>
              <a:endParaRPr lang="nl-NL"/>
            </a:p>
          </p:txBody>
        </p:sp>
        <p:sp>
          <p:nvSpPr>
            <p:cNvPr id="18489" name="Straight Connector 874552"/>
            <p:cNvSpPr>
              <a:spLocks noChangeShapeType="1"/>
            </p:cNvSpPr>
            <p:nvPr/>
          </p:nvSpPr>
          <p:spPr bwMode="auto">
            <a:xfrm flipH="1">
              <a:off x="3978" y="1584"/>
              <a:ext cx="6" cy="2040"/>
            </a:xfrm>
            <a:prstGeom prst="line">
              <a:avLst/>
            </a:prstGeom>
            <a:noFill/>
            <a:ln w="25400">
              <a:solidFill>
                <a:schemeClr val="bg2"/>
              </a:solidFill>
              <a:round/>
              <a:headEnd/>
              <a:tailEnd/>
            </a:ln>
          </p:spPr>
          <p:txBody>
            <a:bodyPr anchor="ctr">
              <a:spAutoFit/>
            </a:bodyPr>
            <a:lstStyle/>
            <a:p>
              <a:endParaRPr lang="nl-NL"/>
            </a:p>
          </p:txBody>
        </p:sp>
        <p:sp>
          <p:nvSpPr>
            <p:cNvPr id="874533" name="Rectangle 874532"/>
            <p:cNvSpPr>
              <a:spLocks noChangeArrowheads="1"/>
            </p:cNvSpPr>
            <p:nvPr/>
          </p:nvSpPr>
          <p:spPr bwMode="auto">
            <a:xfrm>
              <a:off x="3624" y="1773"/>
              <a:ext cx="720" cy="247"/>
            </a:xfrm>
            <a:prstGeom prst="rect">
              <a:avLst/>
            </a:prstGeom>
            <a:gradFill rotWithShape="1">
              <a:gsLst>
                <a:gs pos="0">
                  <a:schemeClr val="accent2">
                    <a:lumMod val="60000"/>
                    <a:lumOff val="40000"/>
                  </a:schemeClr>
                </a:gs>
                <a:gs pos="100000">
                  <a:srgbClr val="FFFFFF"/>
                </a:gs>
              </a:gsLst>
              <a:lin ang="5400000" scaled="1"/>
            </a:gradFill>
            <a:ln w="25400">
              <a:solidFill>
                <a:schemeClr val="bg2"/>
              </a:solidFill>
              <a:miter lim="800000"/>
              <a:headEnd/>
              <a:tailEnd/>
            </a:ln>
            <a:effectLst>
              <a:outerShdw blurRad="63500" dist="53882" dir="2700000" algn="ctr" rotWithShape="0">
                <a:srgbClr val="DCDCDC">
                  <a:alpha val="74997"/>
                </a:srgbClr>
              </a:outerShdw>
            </a:effectLst>
          </p:spPr>
          <p:txBody>
            <a:bodyPr anchor="ctr">
              <a:spAutoFit/>
            </a:bodyPr>
            <a:lstStyle/>
            <a:p>
              <a:pPr>
                <a:spcBef>
                  <a:spcPct val="0"/>
                </a:spcBef>
                <a:defRPr/>
              </a:pPr>
              <a:endParaRPr lang="en-GB" sz="1800" b="1">
                <a:solidFill>
                  <a:srgbClr val="000000"/>
                </a:solidFill>
                <a:latin typeface="Arial" charset="0"/>
                <a:ea typeface="ＭＳ Ｐゴシック" pitchFamily="34" charset="-128"/>
              </a:endParaRPr>
            </a:p>
          </p:txBody>
        </p:sp>
        <p:sp>
          <p:nvSpPr>
            <p:cNvPr id="18491" name="Straight Connector 874557"/>
            <p:cNvSpPr>
              <a:spLocks noChangeShapeType="1"/>
            </p:cNvSpPr>
            <p:nvPr/>
          </p:nvSpPr>
          <p:spPr bwMode="auto">
            <a:xfrm>
              <a:off x="3978" y="3288"/>
              <a:ext cx="186" cy="0"/>
            </a:xfrm>
            <a:prstGeom prst="line">
              <a:avLst/>
            </a:prstGeom>
            <a:noFill/>
            <a:ln w="25400">
              <a:solidFill>
                <a:schemeClr val="bg2"/>
              </a:solidFill>
              <a:round/>
              <a:headEnd/>
              <a:tailEnd/>
            </a:ln>
          </p:spPr>
          <p:txBody>
            <a:bodyPr anchor="ctr">
              <a:spAutoFit/>
            </a:bodyPr>
            <a:lstStyle/>
            <a:p>
              <a:endParaRPr lang="nl-NL"/>
            </a:p>
          </p:txBody>
        </p:sp>
        <p:sp>
          <p:nvSpPr>
            <p:cNvPr id="18492" name="Straight Connector 874559"/>
            <p:cNvSpPr>
              <a:spLocks noChangeShapeType="1"/>
            </p:cNvSpPr>
            <p:nvPr/>
          </p:nvSpPr>
          <p:spPr bwMode="auto">
            <a:xfrm>
              <a:off x="3978" y="3624"/>
              <a:ext cx="186" cy="0"/>
            </a:xfrm>
            <a:prstGeom prst="line">
              <a:avLst/>
            </a:prstGeom>
            <a:noFill/>
            <a:ln w="25400">
              <a:solidFill>
                <a:schemeClr val="bg2"/>
              </a:solidFill>
              <a:round/>
              <a:headEnd/>
              <a:tailEnd/>
            </a:ln>
          </p:spPr>
          <p:txBody>
            <a:bodyPr anchor="ctr">
              <a:spAutoFit/>
            </a:bodyPr>
            <a:lstStyle/>
            <a:p>
              <a:endParaRPr lang="nl-NL"/>
            </a:p>
          </p:txBody>
        </p:sp>
        <p:sp>
          <p:nvSpPr>
            <p:cNvPr id="874547" name="Rectangle 874546"/>
            <p:cNvSpPr>
              <a:spLocks noChangeArrowheads="1"/>
            </p:cNvSpPr>
            <p:nvPr/>
          </p:nvSpPr>
          <p:spPr bwMode="auto">
            <a:xfrm>
              <a:off x="4086" y="2097"/>
              <a:ext cx="480" cy="247"/>
            </a:xfrm>
            <a:prstGeom prst="rect">
              <a:avLst/>
            </a:prstGeom>
            <a:gradFill rotWithShape="1">
              <a:gsLst>
                <a:gs pos="0">
                  <a:srgbClr val="DCDCDC"/>
                </a:gs>
                <a:gs pos="100000">
                  <a:srgbClr val="FFFFFF"/>
                </a:gs>
              </a:gsLst>
              <a:lin ang="5400000" scaled="1"/>
            </a:gradFill>
            <a:ln w="25400">
              <a:solidFill>
                <a:schemeClr val="bg2"/>
              </a:solidFill>
              <a:miter lim="800000"/>
              <a:headEnd/>
              <a:tailEnd/>
            </a:ln>
            <a:effectLst>
              <a:outerShdw blurRad="63500" dist="53882" dir="2700000" algn="ctr" rotWithShape="0">
                <a:srgbClr val="DCDCDC">
                  <a:alpha val="74997"/>
                </a:srgbClr>
              </a:outerShdw>
            </a:effectLst>
          </p:spPr>
          <p:txBody>
            <a:bodyPr anchor="ctr">
              <a:spAutoFit/>
            </a:bodyPr>
            <a:lstStyle/>
            <a:p>
              <a:pPr>
                <a:spcBef>
                  <a:spcPct val="0"/>
                </a:spcBef>
                <a:defRPr/>
              </a:pPr>
              <a:endParaRPr lang="en-GB" sz="1800" b="1">
                <a:solidFill>
                  <a:srgbClr val="000000"/>
                </a:solidFill>
                <a:latin typeface="Arial" charset="0"/>
                <a:ea typeface="ＭＳ Ｐゴシック" pitchFamily="34" charset="-128"/>
              </a:endParaRPr>
            </a:p>
          </p:txBody>
        </p:sp>
        <p:sp>
          <p:nvSpPr>
            <p:cNvPr id="874549" name="Rectangle 874548"/>
            <p:cNvSpPr>
              <a:spLocks noChangeArrowheads="1"/>
            </p:cNvSpPr>
            <p:nvPr/>
          </p:nvSpPr>
          <p:spPr bwMode="auto">
            <a:xfrm>
              <a:off x="4086" y="2433"/>
              <a:ext cx="480" cy="247"/>
            </a:xfrm>
            <a:prstGeom prst="rect">
              <a:avLst/>
            </a:prstGeom>
            <a:gradFill rotWithShape="1">
              <a:gsLst>
                <a:gs pos="0">
                  <a:srgbClr val="5E9EFF"/>
                </a:gs>
                <a:gs pos="39999">
                  <a:srgbClr val="85C2FF"/>
                </a:gs>
                <a:gs pos="70000">
                  <a:srgbClr val="C4D6EB"/>
                </a:gs>
                <a:gs pos="100000">
                  <a:srgbClr val="FFEBFA"/>
                </a:gs>
              </a:gsLst>
              <a:lin ang="5400000" scaled="0"/>
            </a:gradFill>
            <a:ln w="25400">
              <a:solidFill>
                <a:schemeClr val="bg2"/>
              </a:solidFill>
              <a:miter lim="800000"/>
              <a:headEnd/>
              <a:tailEnd/>
            </a:ln>
            <a:effectLst>
              <a:outerShdw blurRad="63500" dist="53882" dir="2700000" algn="ctr" rotWithShape="0">
                <a:srgbClr val="DCDCDC">
                  <a:alpha val="74997"/>
                </a:srgbClr>
              </a:outerShdw>
            </a:effectLst>
          </p:spPr>
          <p:txBody>
            <a:bodyPr anchor="ctr">
              <a:spAutoFit/>
            </a:bodyPr>
            <a:lstStyle/>
            <a:p>
              <a:pPr>
                <a:spcBef>
                  <a:spcPct val="0"/>
                </a:spcBef>
                <a:defRPr/>
              </a:pPr>
              <a:endParaRPr lang="en-GB" sz="1800" b="1">
                <a:solidFill>
                  <a:srgbClr val="000000"/>
                </a:solidFill>
                <a:latin typeface="Arial" charset="0"/>
                <a:ea typeface="ＭＳ Ｐゴシック" pitchFamily="34" charset="-128"/>
              </a:endParaRPr>
            </a:p>
          </p:txBody>
        </p:sp>
        <p:sp>
          <p:nvSpPr>
            <p:cNvPr id="874551" name="Rectangle 874550"/>
            <p:cNvSpPr>
              <a:spLocks noChangeArrowheads="1"/>
            </p:cNvSpPr>
            <p:nvPr/>
          </p:nvSpPr>
          <p:spPr bwMode="auto">
            <a:xfrm>
              <a:off x="4086" y="2769"/>
              <a:ext cx="480" cy="247"/>
            </a:xfrm>
            <a:prstGeom prst="rect">
              <a:avLst/>
            </a:prstGeom>
            <a:gradFill rotWithShape="1">
              <a:gsLst>
                <a:gs pos="0">
                  <a:srgbClr val="DCDCDC"/>
                </a:gs>
                <a:gs pos="100000">
                  <a:srgbClr val="FFFFFF"/>
                </a:gs>
              </a:gsLst>
              <a:lin ang="5400000" scaled="1"/>
            </a:gradFill>
            <a:ln w="25400">
              <a:solidFill>
                <a:schemeClr val="bg2"/>
              </a:solidFill>
              <a:miter lim="800000"/>
              <a:headEnd/>
              <a:tailEnd/>
            </a:ln>
            <a:effectLst>
              <a:outerShdw blurRad="63500" dist="53882" dir="2700000" algn="ctr" rotWithShape="0">
                <a:srgbClr val="DCDCDC">
                  <a:alpha val="74997"/>
                </a:srgbClr>
              </a:outerShdw>
            </a:effectLst>
          </p:spPr>
          <p:txBody>
            <a:bodyPr anchor="ctr">
              <a:spAutoFit/>
            </a:bodyPr>
            <a:lstStyle/>
            <a:p>
              <a:pPr>
                <a:spcBef>
                  <a:spcPct val="0"/>
                </a:spcBef>
                <a:defRPr/>
              </a:pPr>
              <a:endParaRPr lang="en-GB" sz="1800" b="1">
                <a:solidFill>
                  <a:srgbClr val="000000"/>
                </a:solidFill>
                <a:latin typeface="Arial" charset="0"/>
                <a:ea typeface="ＭＳ Ｐゴシック" pitchFamily="34" charset="-128"/>
              </a:endParaRPr>
            </a:p>
          </p:txBody>
        </p:sp>
        <p:sp>
          <p:nvSpPr>
            <p:cNvPr id="874557" name="Rectangle 874556"/>
            <p:cNvSpPr>
              <a:spLocks noChangeArrowheads="1"/>
            </p:cNvSpPr>
            <p:nvPr/>
          </p:nvSpPr>
          <p:spPr bwMode="auto">
            <a:xfrm>
              <a:off x="4080" y="3153"/>
              <a:ext cx="480" cy="247"/>
            </a:xfrm>
            <a:prstGeom prst="rect">
              <a:avLst/>
            </a:prstGeom>
            <a:gradFill rotWithShape="1">
              <a:gsLst>
                <a:gs pos="0">
                  <a:srgbClr val="DCDCDC"/>
                </a:gs>
                <a:gs pos="100000">
                  <a:srgbClr val="FFFFFF"/>
                </a:gs>
              </a:gsLst>
              <a:lin ang="5400000" scaled="1"/>
            </a:gradFill>
            <a:ln w="25400">
              <a:solidFill>
                <a:schemeClr val="bg2"/>
              </a:solidFill>
              <a:miter lim="800000"/>
              <a:headEnd/>
              <a:tailEnd/>
            </a:ln>
            <a:effectLst>
              <a:outerShdw blurRad="63500" dist="53882" dir="2700000" algn="ctr" rotWithShape="0">
                <a:srgbClr val="DCDCDC">
                  <a:alpha val="74997"/>
                </a:srgbClr>
              </a:outerShdw>
            </a:effectLst>
          </p:spPr>
          <p:txBody>
            <a:bodyPr anchor="ctr">
              <a:spAutoFit/>
            </a:bodyPr>
            <a:lstStyle/>
            <a:p>
              <a:pPr>
                <a:spcBef>
                  <a:spcPct val="0"/>
                </a:spcBef>
                <a:defRPr/>
              </a:pPr>
              <a:endParaRPr lang="en-GB" sz="1800" b="1">
                <a:solidFill>
                  <a:srgbClr val="000000"/>
                </a:solidFill>
                <a:latin typeface="Arial" charset="0"/>
                <a:ea typeface="ＭＳ Ｐゴシック" pitchFamily="34" charset="-128"/>
              </a:endParaRPr>
            </a:p>
          </p:txBody>
        </p:sp>
        <p:sp>
          <p:nvSpPr>
            <p:cNvPr id="874559" name="Rectangle 874558"/>
            <p:cNvSpPr>
              <a:spLocks noChangeArrowheads="1"/>
            </p:cNvSpPr>
            <p:nvPr/>
          </p:nvSpPr>
          <p:spPr bwMode="auto">
            <a:xfrm>
              <a:off x="4080" y="3489"/>
              <a:ext cx="480" cy="247"/>
            </a:xfrm>
            <a:prstGeom prst="rect">
              <a:avLst/>
            </a:prstGeom>
            <a:gradFill rotWithShape="1">
              <a:gsLst>
                <a:gs pos="0">
                  <a:srgbClr val="5E9EFF"/>
                </a:gs>
                <a:gs pos="39999">
                  <a:srgbClr val="85C2FF"/>
                </a:gs>
                <a:gs pos="70000">
                  <a:srgbClr val="C4D6EB"/>
                </a:gs>
                <a:gs pos="100000">
                  <a:srgbClr val="FFEBFA"/>
                </a:gs>
              </a:gsLst>
              <a:lin ang="5400000" scaled="0"/>
            </a:gradFill>
            <a:ln w="25400">
              <a:solidFill>
                <a:schemeClr val="bg2"/>
              </a:solidFill>
              <a:miter lim="800000"/>
              <a:headEnd/>
              <a:tailEnd/>
            </a:ln>
            <a:effectLst>
              <a:outerShdw blurRad="63500" dist="53882" dir="2700000" algn="ctr" rotWithShape="0">
                <a:srgbClr val="DCDCDC">
                  <a:alpha val="74997"/>
                </a:srgbClr>
              </a:outerShdw>
            </a:effectLst>
          </p:spPr>
          <p:txBody>
            <a:bodyPr anchor="ctr">
              <a:spAutoFit/>
            </a:bodyPr>
            <a:lstStyle/>
            <a:p>
              <a:pPr>
                <a:spcBef>
                  <a:spcPct val="0"/>
                </a:spcBef>
                <a:defRPr/>
              </a:pPr>
              <a:endParaRPr lang="en-GB" sz="1800" b="1">
                <a:solidFill>
                  <a:srgbClr val="000000"/>
                </a:solidFill>
                <a:latin typeface="Arial" charset="0"/>
                <a:ea typeface="ＭＳ Ｐゴシック" pitchFamily="34" charset="-128"/>
              </a:endParaRPr>
            </a:p>
          </p:txBody>
        </p:sp>
      </p:grpSp>
      <p:sp>
        <p:nvSpPr>
          <p:cNvPr id="18447" name="Straight Connector 874540"/>
          <p:cNvSpPr>
            <a:spLocks noChangeShapeType="1"/>
          </p:cNvSpPr>
          <p:nvPr/>
        </p:nvSpPr>
        <p:spPr bwMode="auto">
          <a:xfrm>
            <a:off x="4648200" y="4191000"/>
            <a:ext cx="295275" cy="0"/>
          </a:xfrm>
          <a:prstGeom prst="line">
            <a:avLst/>
          </a:prstGeom>
          <a:noFill/>
          <a:ln w="25400">
            <a:solidFill>
              <a:schemeClr val="bg2"/>
            </a:solidFill>
            <a:round/>
            <a:headEnd/>
            <a:tailEnd/>
          </a:ln>
        </p:spPr>
        <p:txBody>
          <a:bodyPr anchor="ctr">
            <a:spAutoFit/>
          </a:bodyPr>
          <a:lstStyle/>
          <a:p>
            <a:endParaRPr lang="nl-NL"/>
          </a:p>
        </p:txBody>
      </p:sp>
      <p:sp>
        <p:nvSpPr>
          <p:cNvPr id="18448" name="Straight Connector 874542"/>
          <p:cNvSpPr>
            <a:spLocks noChangeShapeType="1"/>
          </p:cNvSpPr>
          <p:nvPr/>
        </p:nvSpPr>
        <p:spPr bwMode="auto">
          <a:xfrm>
            <a:off x="4648200" y="4724400"/>
            <a:ext cx="295275" cy="0"/>
          </a:xfrm>
          <a:prstGeom prst="line">
            <a:avLst/>
          </a:prstGeom>
          <a:noFill/>
          <a:ln w="25400">
            <a:solidFill>
              <a:schemeClr val="bg2"/>
            </a:solidFill>
            <a:round/>
            <a:headEnd/>
            <a:tailEnd/>
          </a:ln>
        </p:spPr>
        <p:txBody>
          <a:bodyPr anchor="ctr">
            <a:spAutoFit/>
          </a:bodyPr>
          <a:lstStyle/>
          <a:p>
            <a:endParaRPr lang="nl-NL"/>
          </a:p>
        </p:txBody>
      </p:sp>
      <p:sp>
        <p:nvSpPr>
          <p:cNvPr id="18449" name="Straight Connector 874544"/>
          <p:cNvSpPr>
            <a:spLocks noChangeShapeType="1"/>
          </p:cNvSpPr>
          <p:nvPr/>
        </p:nvSpPr>
        <p:spPr bwMode="auto">
          <a:xfrm>
            <a:off x="4648200" y="5257800"/>
            <a:ext cx="295275" cy="0"/>
          </a:xfrm>
          <a:prstGeom prst="line">
            <a:avLst/>
          </a:prstGeom>
          <a:noFill/>
          <a:ln w="25400">
            <a:solidFill>
              <a:schemeClr val="bg2"/>
            </a:solidFill>
            <a:round/>
            <a:headEnd/>
            <a:tailEnd/>
          </a:ln>
        </p:spPr>
        <p:txBody>
          <a:bodyPr anchor="ctr">
            <a:spAutoFit/>
          </a:bodyPr>
          <a:lstStyle/>
          <a:p>
            <a:endParaRPr lang="nl-NL"/>
          </a:p>
        </p:txBody>
      </p:sp>
      <p:sp>
        <p:nvSpPr>
          <p:cNvPr id="18450" name="Straight Connector 874545"/>
          <p:cNvSpPr>
            <a:spLocks noChangeShapeType="1"/>
          </p:cNvSpPr>
          <p:nvPr/>
        </p:nvSpPr>
        <p:spPr bwMode="auto">
          <a:xfrm>
            <a:off x="4648200" y="2514600"/>
            <a:ext cx="0" cy="2733675"/>
          </a:xfrm>
          <a:prstGeom prst="line">
            <a:avLst/>
          </a:prstGeom>
          <a:noFill/>
          <a:ln w="25400">
            <a:solidFill>
              <a:schemeClr val="bg2"/>
            </a:solidFill>
            <a:round/>
            <a:headEnd/>
            <a:tailEnd/>
          </a:ln>
        </p:spPr>
        <p:txBody>
          <a:bodyPr anchor="ctr">
            <a:spAutoFit/>
          </a:bodyPr>
          <a:lstStyle/>
          <a:p>
            <a:endParaRPr lang="nl-NL"/>
          </a:p>
        </p:txBody>
      </p:sp>
      <p:sp>
        <p:nvSpPr>
          <p:cNvPr id="874523" name="Rectangle 874522"/>
          <p:cNvSpPr>
            <a:spLocks noChangeArrowheads="1"/>
          </p:cNvSpPr>
          <p:nvPr/>
        </p:nvSpPr>
        <p:spPr bwMode="auto">
          <a:xfrm>
            <a:off x="4076700" y="2776538"/>
            <a:ext cx="1143000" cy="392112"/>
          </a:xfrm>
          <a:prstGeom prst="rect">
            <a:avLst/>
          </a:prstGeom>
          <a:gradFill rotWithShape="1">
            <a:gsLst>
              <a:gs pos="0">
                <a:srgbClr val="5E9EFF"/>
              </a:gs>
              <a:gs pos="39999">
                <a:srgbClr val="85C2FF"/>
              </a:gs>
              <a:gs pos="70000">
                <a:srgbClr val="C4D6EB"/>
              </a:gs>
              <a:gs pos="100000">
                <a:srgbClr val="FFEBFA"/>
              </a:gs>
            </a:gsLst>
            <a:lin ang="5400000" scaled="0"/>
          </a:gradFill>
          <a:ln w="25400">
            <a:solidFill>
              <a:schemeClr val="bg2"/>
            </a:solidFill>
            <a:miter lim="800000"/>
            <a:headEnd/>
            <a:tailEnd/>
          </a:ln>
          <a:effectLst>
            <a:outerShdw blurRad="63500" dist="53882" dir="2700000" algn="ctr" rotWithShape="0">
              <a:srgbClr val="DCDCDC">
                <a:alpha val="74997"/>
              </a:srgbClr>
            </a:outerShdw>
          </a:effectLst>
        </p:spPr>
        <p:txBody>
          <a:bodyPr anchor="ctr">
            <a:spAutoFit/>
          </a:bodyPr>
          <a:lstStyle/>
          <a:p>
            <a:pPr>
              <a:spcBef>
                <a:spcPct val="0"/>
              </a:spcBef>
              <a:defRPr/>
            </a:pPr>
            <a:endParaRPr lang="en-GB" sz="1800" b="1">
              <a:solidFill>
                <a:srgbClr val="000000"/>
              </a:solidFill>
              <a:latin typeface="Arial" charset="0"/>
              <a:ea typeface="ＭＳ Ｐゴシック" pitchFamily="34" charset="-128"/>
            </a:endParaRPr>
          </a:p>
        </p:txBody>
      </p:sp>
      <p:sp>
        <p:nvSpPr>
          <p:cNvPr id="874524" name="Rectangle 874523"/>
          <p:cNvSpPr>
            <a:spLocks noChangeArrowheads="1"/>
          </p:cNvSpPr>
          <p:nvPr/>
        </p:nvSpPr>
        <p:spPr bwMode="auto">
          <a:xfrm>
            <a:off x="4076700" y="3309938"/>
            <a:ext cx="1143000" cy="392112"/>
          </a:xfrm>
          <a:prstGeom prst="rect">
            <a:avLst/>
          </a:prstGeom>
          <a:gradFill rotWithShape="1">
            <a:gsLst>
              <a:gs pos="0">
                <a:srgbClr val="DCDCDC"/>
              </a:gs>
              <a:gs pos="100000">
                <a:srgbClr val="FFFFFF"/>
              </a:gs>
            </a:gsLst>
            <a:lin ang="5400000" scaled="1"/>
          </a:gradFill>
          <a:ln w="25400">
            <a:solidFill>
              <a:schemeClr val="bg2"/>
            </a:solidFill>
            <a:miter lim="800000"/>
            <a:headEnd/>
            <a:tailEnd/>
          </a:ln>
          <a:effectLst>
            <a:outerShdw blurRad="63500" dist="53882" dir="2700000" algn="ctr" rotWithShape="0">
              <a:srgbClr val="DCDCDC">
                <a:alpha val="74997"/>
              </a:srgbClr>
            </a:outerShdw>
          </a:effectLst>
        </p:spPr>
        <p:txBody>
          <a:bodyPr anchor="ctr">
            <a:spAutoFit/>
          </a:bodyPr>
          <a:lstStyle/>
          <a:p>
            <a:pPr>
              <a:spcBef>
                <a:spcPct val="0"/>
              </a:spcBef>
              <a:defRPr/>
            </a:pPr>
            <a:endParaRPr lang="en-GB" sz="1800" b="1">
              <a:solidFill>
                <a:srgbClr val="000000"/>
              </a:solidFill>
              <a:latin typeface="Arial" charset="0"/>
              <a:ea typeface="ＭＳ Ｐゴシック" pitchFamily="34" charset="-128"/>
            </a:endParaRPr>
          </a:p>
        </p:txBody>
      </p:sp>
      <p:sp>
        <p:nvSpPr>
          <p:cNvPr id="874525" name="Rectangle 874524"/>
          <p:cNvSpPr>
            <a:spLocks noChangeArrowheads="1"/>
          </p:cNvSpPr>
          <p:nvPr/>
        </p:nvSpPr>
        <p:spPr bwMode="auto">
          <a:xfrm>
            <a:off x="4800600" y="3976688"/>
            <a:ext cx="762000" cy="392112"/>
          </a:xfrm>
          <a:prstGeom prst="rect">
            <a:avLst/>
          </a:prstGeom>
          <a:gradFill rotWithShape="1">
            <a:gsLst>
              <a:gs pos="0">
                <a:srgbClr val="DCDCDC"/>
              </a:gs>
              <a:gs pos="100000">
                <a:srgbClr val="FFFFFF"/>
              </a:gs>
            </a:gsLst>
            <a:lin ang="5400000" scaled="1"/>
          </a:gradFill>
          <a:ln w="25400">
            <a:solidFill>
              <a:schemeClr val="bg2"/>
            </a:solidFill>
            <a:miter lim="800000"/>
            <a:headEnd/>
            <a:tailEnd/>
          </a:ln>
          <a:effectLst>
            <a:outerShdw blurRad="63500" dist="53882" dir="2700000" algn="ctr" rotWithShape="0">
              <a:srgbClr val="DCDCDC">
                <a:alpha val="74997"/>
              </a:srgbClr>
            </a:outerShdw>
          </a:effectLst>
        </p:spPr>
        <p:txBody>
          <a:bodyPr anchor="ctr">
            <a:spAutoFit/>
          </a:bodyPr>
          <a:lstStyle/>
          <a:p>
            <a:pPr>
              <a:spcBef>
                <a:spcPct val="0"/>
              </a:spcBef>
              <a:defRPr/>
            </a:pPr>
            <a:endParaRPr lang="en-GB" sz="1800" b="1">
              <a:solidFill>
                <a:srgbClr val="000000"/>
              </a:solidFill>
              <a:latin typeface="Arial" charset="0"/>
              <a:ea typeface="ＭＳ Ｐゴシック" pitchFamily="34" charset="-128"/>
            </a:endParaRPr>
          </a:p>
        </p:txBody>
      </p:sp>
      <p:sp>
        <p:nvSpPr>
          <p:cNvPr id="874542" name="Rectangle 874541"/>
          <p:cNvSpPr>
            <a:spLocks noChangeArrowheads="1"/>
          </p:cNvSpPr>
          <p:nvPr/>
        </p:nvSpPr>
        <p:spPr bwMode="auto">
          <a:xfrm>
            <a:off x="4800600" y="4510088"/>
            <a:ext cx="762000" cy="392112"/>
          </a:xfrm>
          <a:prstGeom prst="rect">
            <a:avLst/>
          </a:prstGeom>
          <a:gradFill rotWithShape="1">
            <a:gsLst>
              <a:gs pos="0">
                <a:srgbClr val="DCDCDC"/>
              </a:gs>
              <a:gs pos="100000">
                <a:srgbClr val="FFFFFF"/>
              </a:gs>
            </a:gsLst>
            <a:lin ang="5400000" scaled="1"/>
          </a:gradFill>
          <a:ln w="25400">
            <a:solidFill>
              <a:schemeClr val="bg2"/>
            </a:solidFill>
            <a:miter lim="800000"/>
            <a:headEnd/>
            <a:tailEnd/>
          </a:ln>
          <a:effectLst>
            <a:outerShdw blurRad="63500" dist="53882" dir="2700000" algn="ctr" rotWithShape="0">
              <a:srgbClr val="DCDCDC">
                <a:alpha val="74997"/>
              </a:srgbClr>
            </a:outerShdw>
          </a:effectLst>
        </p:spPr>
        <p:txBody>
          <a:bodyPr anchor="ctr">
            <a:spAutoFit/>
          </a:bodyPr>
          <a:lstStyle/>
          <a:p>
            <a:pPr>
              <a:spcBef>
                <a:spcPct val="0"/>
              </a:spcBef>
              <a:defRPr/>
            </a:pPr>
            <a:endParaRPr lang="en-GB" sz="1800" b="1">
              <a:solidFill>
                <a:srgbClr val="000000"/>
              </a:solidFill>
              <a:latin typeface="Arial" charset="0"/>
              <a:ea typeface="ＭＳ Ｐゴシック" pitchFamily="34" charset="-128"/>
            </a:endParaRPr>
          </a:p>
        </p:txBody>
      </p:sp>
      <p:sp>
        <p:nvSpPr>
          <p:cNvPr id="874544" name="Rectangle 874543"/>
          <p:cNvSpPr>
            <a:spLocks noChangeArrowheads="1"/>
          </p:cNvSpPr>
          <p:nvPr/>
        </p:nvSpPr>
        <p:spPr bwMode="auto">
          <a:xfrm>
            <a:off x="4800600" y="5043488"/>
            <a:ext cx="762000" cy="392112"/>
          </a:xfrm>
          <a:prstGeom prst="rect">
            <a:avLst/>
          </a:prstGeom>
          <a:gradFill rotWithShape="1">
            <a:gsLst>
              <a:gs pos="0">
                <a:srgbClr val="DCDCDC"/>
              </a:gs>
              <a:gs pos="100000">
                <a:srgbClr val="FFFFFF"/>
              </a:gs>
            </a:gsLst>
            <a:lin ang="5400000" scaled="1"/>
          </a:gradFill>
          <a:ln w="25400">
            <a:solidFill>
              <a:schemeClr val="bg2"/>
            </a:solidFill>
            <a:miter lim="800000"/>
            <a:headEnd/>
            <a:tailEnd/>
          </a:ln>
          <a:effectLst>
            <a:outerShdw blurRad="63500" dist="53882" dir="2700000" algn="ctr" rotWithShape="0">
              <a:srgbClr val="DCDCDC">
                <a:alpha val="74997"/>
              </a:srgbClr>
            </a:outerShdw>
          </a:effectLst>
        </p:spPr>
        <p:txBody>
          <a:bodyPr anchor="ctr">
            <a:spAutoFit/>
          </a:bodyPr>
          <a:lstStyle/>
          <a:p>
            <a:pPr>
              <a:spcBef>
                <a:spcPct val="0"/>
              </a:spcBef>
              <a:defRPr/>
            </a:pPr>
            <a:endParaRPr lang="en-GB" sz="1800" b="1">
              <a:solidFill>
                <a:srgbClr val="000000"/>
              </a:solidFill>
              <a:latin typeface="Arial" charset="0"/>
              <a:ea typeface="ＭＳ Ｐゴシック" pitchFamily="34" charset="-128"/>
            </a:endParaRPr>
          </a:p>
        </p:txBody>
      </p:sp>
      <p:sp>
        <p:nvSpPr>
          <p:cNvPr id="18456" name="Straight Connector 874539"/>
          <p:cNvSpPr>
            <a:spLocks noChangeShapeType="1"/>
          </p:cNvSpPr>
          <p:nvPr/>
        </p:nvSpPr>
        <p:spPr bwMode="auto">
          <a:xfrm>
            <a:off x="2971800" y="2557463"/>
            <a:ext cx="0" cy="2052637"/>
          </a:xfrm>
          <a:prstGeom prst="line">
            <a:avLst/>
          </a:prstGeom>
          <a:noFill/>
          <a:ln w="25400">
            <a:solidFill>
              <a:schemeClr val="bg2"/>
            </a:solidFill>
            <a:round/>
            <a:headEnd/>
            <a:tailEnd/>
          </a:ln>
        </p:spPr>
        <p:txBody>
          <a:bodyPr anchor="ctr">
            <a:spAutoFit/>
          </a:bodyPr>
          <a:lstStyle/>
          <a:p>
            <a:endParaRPr lang="nl-NL"/>
          </a:p>
        </p:txBody>
      </p:sp>
      <p:sp>
        <p:nvSpPr>
          <p:cNvPr id="874517" name="Rectangle 874516"/>
          <p:cNvSpPr>
            <a:spLocks noChangeArrowheads="1"/>
          </p:cNvSpPr>
          <p:nvPr/>
        </p:nvSpPr>
        <p:spPr bwMode="auto">
          <a:xfrm>
            <a:off x="2400300" y="2814638"/>
            <a:ext cx="1143000" cy="392112"/>
          </a:xfrm>
          <a:prstGeom prst="rect">
            <a:avLst/>
          </a:prstGeom>
          <a:gradFill rotWithShape="1">
            <a:gsLst>
              <a:gs pos="0">
                <a:srgbClr val="DCDCDC"/>
              </a:gs>
              <a:gs pos="100000">
                <a:srgbClr val="FFFFFF"/>
              </a:gs>
            </a:gsLst>
            <a:lin ang="5400000" scaled="1"/>
          </a:gradFill>
          <a:ln w="25400">
            <a:solidFill>
              <a:schemeClr val="bg2"/>
            </a:solidFill>
            <a:miter lim="800000"/>
            <a:headEnd/>
            <a:tailEnd/>
          </a:ln>
          <a:effectLst>
            <a:outerShdw blurRad="63500" dist="53882" dir="2700000" algn="ctr" rotWithShape="0">
              <a:srgbClr val="DCDCDC">
                <a:alpha val="74997"/>
              </a:srgbClr>
            </a:outerShdw>
          </a:effectLst>
        </p:spPr>
        <p:txBody>
          <a:bodyPr anchor="ctr">
            <a:spAutoFit/>
          </a:bodyPr>
          <a:lstStyle/>
          <a:p>
            <a:pPr>
              <a:spcBef>
                <a:spcPct val="0"/>
              </a:spcBef>
              <a:defRPr/>
            </a:pPr>
            <a:endParaRPr lang="en-GB" sz="1800" b="1">
              <a:solidFill>
                <a:srgbClr val="000000"/>
              </a:solidFill>
              <a:latin typeface="Arial" charset="0"/>
              <a:ea typeface="ＭＳ Ｐゴシック" pitchFamily="34" charset="-128"/>
            </a:endParaRPr>
          </a:p>
        </p:txBody>
      </p:sp>
      <p:sp>
        <p:nvSpPr>
          <p:cNvPr id="874518" name="Rectangle 874517"/>
          <p:cNvSpPr>
            <a:spLocks noChangeArrowheads="1"/>
          </p:cNvSpPr>
          <p:nvPr/>
        </p:nvSpPr>
        <p:spPr bwMode="auto">
          <a:xfrm>
            <a:off x="2400300" y="3348038"/>
            <a:ext cx="1143000" cy="392112"/>
          </a:xfrm>
          <a:prstGeom prst="rect">
            <a:avLst/>
          </a:prstGeom>
          <a:gradFill rotWithShape="1">
            <a:gsLst>
              <a:gs pos="0">
                <a:srgbClr val="DCDCDC"/>
              </a:gs>
              <a:gs pos="100000">
                <a:srgbClr val="FFFFFF"/>
              </a:gs>
            </a:gsLst>
            <a:lin ang="5400000" scaled="1"/>
          </a:gradFill>
          <a:ln w="25400">
            <a:solidFill>
              <a:schemeClr val="bg2"/>
            </a:solidFill>
            <a:miter lim="800000"/>
            <a:headEnd/>
            <a:tailEnd/>
          </a:ln>
          <a:effectLst>
            <a:outerShdw blurRad="63500" dist="53882" dir="2700000" algn="ctr" rotWithShape="0">
              <a:srgbClr val="DCDCDC">
                <a:alpha val="74997"/>
              </a:srgbClr>
            </a:outerShdw>
          </a:effectLst>
        </p:spPr>
        <p:txBody>
          <a:bodyPr anchor="ctr">
            <a:spAutoFit/>
          </a:bodyPr>
          <a:lstStyle/>
          <a:p>
            <a:pPr>
              <a:spcBef>
                <a:spcPct val="0"/>
              </a:spcBef>
              <a:defRPr/>
            </a:pPr>
            <a:endParaRPr lang="en-GB" sz="1800" b="1">
              <a:solidFill>
                <a:srgbClr val="000000"/>
              </a:solidFill>
              <a:latin typeface="Arial" charset="0"/>
              <a:ea typeface="ＭＳ Ｐゴシック" pitchFamily="34" charset="-128"/>
            </a:endParaRPr>
          </a:p>
        </p:txBody>
      </p:sp>
      <p:sp>
        <p:nvSpPr>
          <p:cNvPr id="874519" name="Rectangle 874518"/>
          <p:cNvSpPr>
            <a:spLocks noChangeArrowheads="1"/>
          </p:cNvSpPr>
          <p:nvPr/>
        </p:nvSpPr>
        <p:spPr bwMode="auto">
          <a:xfrm>
            <a:off x="2400300" y="3881438"/>
            <a:ext cx="1143000" cy="392112"/>
          </a:xfrm>
          <a:prstGeom prst="rect">
            <a:avLst/>
          </a:prstGeom>
          <a:gradFill rotWithShape="1">
            <a:gsLst>
              <a:gs pos="0">
                <a:srgbClr val="5E9EFF"/>
              </a:gs>
              <a:gs pos="39999">
                <a:srgbClr val="85C2FF"/>
              </a:gs>
              <a:gs pos="70000">
                <a:srgbClr val="C4D6EB"/>
              </a:gs>
              <a:gs pos="100000">
                <a:srgbClr val="FFEBFA"/>
              </a:gs>
            </a:gsLst>
            <a:lin ang="5400000" scaled="0"/>
          </a:gradFill>
          <a:ln w="25400">
            <a:solidFill>
              <a:schemeClr val="bg2"/>
            </a:solidFill>
            <a:miter lim="800000"/>
            <a:headEnd/>
            <a:tailEnd/>
          </a:ln>
          <a:effectLst>
            <a:outerShdw blurRad="63500" dist="53882" dir="2700000" algn="ctr" rotWithShape="0">
              <a:srgbClr val="DCDCDC">
                <a:alpha val="74997"/>
              </a:srgbClr>
            </a:outerShdw>
          </a:effectLst>
        </p:spPr>
        <p:txBody>
          <a:bodyPr anchor="ctr">
            <a:spAutoFit/>
          </a:bodyPr>
          <a:lstStyle/>
          <a:p>
            <a:pPr>
              <a:spcBef>
                <a:spcPct val="0"/>
              </a:spcBef>
              <a:defRPr/>
            </a:pPr>
            <a:endParaRPr lang="en-GB" sz="1800" b="1">
              <a:solidFill>
                <a:srgbClr val="000000"/>
              </a:solidFill>
              <a:latin typeface="Arial" charset="0"/>
              <a:ea typeface="ＭＳ Ｐゴシック" pitchFamily="34" charset="-128"/>
            </a:endParaRPr>
          </a:p>
        </p:txBody>
      </p:sp>
      <p:sp>
        <p:nvSpPr>
          <p:cNvPr id="18460" name="Straight Connector 874580"/>
          <p:cNvSpPr>
            <a:spLocks noChangeShapeType="1"/>
          </p:cNvSpPr>
          <p:nvPr/>
        </p:nvSpPr>
        <p:spPr bwMode="auto">
          <a:xfrm>
            <a:off x="2976563" y="4610100"/>
            <a:ext cx="295275" cy="0"/>
          </a:xfrm>
          <a:prstGeom prst="line">
            <a:avLst/>
          </a:prstGeom>
          <a:noFill/>
          <a:ln w="25400">
            <a:solidFill>
              <a:schemeClr val="bg2"/>
            </a:solidFill>
            <a:round/>
            <a:headEnd/>
            <a:tailEnd/>
          </a:ln>
        </p:spPr>
        <p:txBody>
          <a:bodyPr anchor="ctr">
            <a:spAutoFit/>
          </a:bodyPr>
          <a:lstStyle/>
          <a:p>
            <a:endParaRPr lang="nl-NL"/>
          </a:p>
        </p:txBody>
      </p:sp>
      <p:sp>
        <p:nvSpPr>
          <p:cNvPr id="874554" name="Rectangle 874553"/>
          <p:cNvSpPr>
            <a:spLocks noChangeArrowheads="1"/>
          </p:cNvSpPr>
          <p:nvPr/>
        </p:nvSpPr>
        <p:spPr bwMode="auto">
          <a:xfrm>
            <a:off x="3124200" y="4414838"/>
            <a:ext cx="762000" cy="392112"/>
          </a:xfrm>
          <a:prstGeom prst="rect">
            <a:avLst/>
          </a:prstGeom>
          <a:gradFill rotWithShape="1">
            <a:gsLst>
              <a:gs pos="0">
                <a:srgbClr val="DCDCDC"/>
              </a:gs>
              <a:gs pos="100000">
                <a:srgbClr val="FFFFFF"/>
              </a:gs>
            </a:gsLst>
            <a:lin ang="5400000" scaled="1"/>
          </a:gradFill>
          <a:ln w="25400">
            <a:solidFill>
              <a:schemeClr val="bg2"/>
            </a:solidFill>
            <a:miter lim="800000"/>
            <a:headEnd/>
            <a:tailEnd/>
          </a:ln>
          <a:effectLst>
            <a:outerShdw blurRad="63500" dist="53882" dir="2700000" algn="ctr" rotWithShape="0">
              <a:srgbClr val="DCDCDC">
                <a:alpha val="74997"/>
              </a:srgbClr>
            </a:outerShdw>
          </a:effectLst>
        </p:spPr>
        <p:txBody>
          <a:bodyPr anchor="ctr">
            <a:spAutoFit/>
          </a:bodyPr>
          <a:lstStyle/>
          <a:p>
            <a:pPr>
              <a:spcBef>
                <a:spcPct val="0"/>
              </a:spcBef>
              <a:defRPr/>
            </a:pPr>
            <a:endParaRPr lang="en-GB" sz="1800" b="1">
              <a:solidFill>
                <a:srgbClr val="000000"/>
              </a:solidFill>
              <a:latin typeface="Arial" charset="0"/>
              <a:ea typeface="ＭＳ Ｐゴシック" pitchFamily="34" charset="-128"/>
            </a:endParaRPr>
          </a:p>
        </p:txBody>
      </p:sp>
      <p:sp>
        <p:nvSpPr>
          <p:cNvPr id="815141" name="Rectangle 815140"/>
          <p:cNvSpPr>
            <a:spLocks noChangeArrowheads="1"/>
          </p:cNvSpPr>
          <p:nvPr/>
        </p:nvSpPr>
        <p:spPr bwMode="auto">
          <a:xfrm>
            <a:off x="484188" y="2154238"/>
            <a:ext cx="1609725" cy="392112"/>
          </a:xfrm>
          <a:prstGeom prst="rect">
            <a:avLst/>
          </a:prstGeom>
          <a:gradFill rotWithShape="1">
            <a:gsLst>
              <a:gs pos="0">
                <a:srgbClr val="FFCC0A"/>
              </a:gs>
              <a:gs pos="100000">
                <a:srgbClr val="FFFFFF"/>
              </a:gs>
            </a:gsLst>
            <a:lin ang="4920000"/>
          </a:gradFill>
          <a:ln w="9525">
            <a:solidFill>
              <a:srgbClr val="000000"/>
            </a:solidFill>
            <a:miter lim="800000"/>
            <a:headEnd/>
            <a:tailEnd/>
          </a:ln>
          <a:effectLst>
            <a:outerShdw dist="20000" dir="5400000" rotWithShape="0">
              <a:srgbClr val="808080">
                <a:alpha val="37999"/>
              </a:srgbClr>
            </a:outerShdw>
          </a:effectLst>
        </p:spPr>
        <p:txBody>
          <a:bodyPr anchor="b">
            <a:spAutoFit/>
          </a:bodyPr>
          <a:lstStyle/>
          <a:p>
            <a:pPr>
              <a:spcBef>
                <a:spcPct val="0"/>
              </a:spcBef>
              <a:defRPr/>
            </a:pPr>
            <a:endParaRPr lang="en-GB" sz="1800" b="1">
              <a:solidFill>
                <a:srgbClr val="000000"/>
              </a:solidFill>
              <a:latin typeface="Arial" charset="0"/>
              <a:ea typeface="ＭＳ Ｐゴシック" pitchFamily="34" charset="-128"/>
            </a:endParaRPr>
          </a:p>
        </p:txBody>
      </p:sp>
      <p:sp>
        <p:nvSpPr>
          <p:cNvPr id="2" name="Rectangle 815140"/>
          <p:cNvSpPr>
            <a:spLocks noChangeArrowheads="1"/>
          </p:cNvSpPr>
          <p:nvPr/>
        </p:nvSpPr>
        <p:spPr bwMode="auto">
          <a:xfrm>
            <a:off x="2181225" y="2146300"/>
            <a:ext cx="1609725" cy="392113"/>
          </a:xfrm>
          <a:prstGeom prst="rect">
            <a:avLst/>
          </a:prstGeom>
          <a:gradFill rotWithShape="1">
            <a:gsLst>
              <a:gs pos="0">
                <a:srgbClr val="FFCC0A"/>
              </a:gs>
              <a:gs pos="100000">
                <a:srgbClr val="FFFFFF"/>
              </a:gs>
            </a:gsLst>
            <a:lin ang="4920000"/>
          </a:gradFill>
          <a:ln w="9525">
            <a:solidFill>
              <a:srgbClr val="000000"/>
            </a:solidFill>
            <a:miter lim="800000"/>
            <a:headEnd/>
            <a:tailEnd/>
          </a:ln>
          <a:effectLst>
            <a:outerShdw dist="20000" dir="5400000" rotWithShape="0">
              <a:srgbClr val="808080">
                <a:alpha val="37999"/>
              </a:srgbClr>
            </a:outerShdw>
          </a:effectLst>
        </p:spPr>
        <p:txBody>
          <a:bodyPr anchor="b">
            <a:spAutoFit/>
          </a:bodyPr>
          <a:lstStyle/>
          <a:p>
            <a:pPr>
              <a:spcBef>
                <a:spcPct val="0"/>
              </a:spcBef>
              <a:defRPr/>
            </a:pPr>
            <a:endParaRPr lang="en-GB" sz="1800" b="1">
              <a:solidFill>
                <a:srgbClr val="000000"/>
              </a:solidFill>
              <a:latin typeface="Arial" charset="0"/>
              <a:ea typeface="ＭＳ Ｐゴシック" pitchFamily="34" charset="-128"/>
            </a:endParaRPr>
          </a:p>
        </p:txBody>
      </p:sp>
      <p:sp>
        <p:nvSpPr>
          <p:cNvPr id="3" name="Rectangle 815140"/>
          <p:cNvSpPr>
            <a:spLocks noChangeArrowheads="1"/>
          </p:cNvSpPr>
          <p:nvPr/>
        </p:nvSpPr>
        <p:spPr bwMode="auto">
          <a:xfrm>
            <a:off x="3879850" y="2139950"/>
            <a:ext cx="1609725" cy="392113"/>
          </a:xfrm>
          <a:prstGeom prst="rect">
            <a:avLst/>
          </a:prstGeom>
          <a:gradFill rotWithShape="1">
            <a:gsLst>
              <a:gs pos="0">
                <a:srgbClr val="FFCC0A"/>
              </a:gs>
              <a:gs pos="100000">
                <a:srgbClr val="FFFFFF"/>
              </a:gs>
            </a:gsLst>
            <a:lin ang="4920000"/>
          </a:gradFill>
          <a:ln w="9525">
            <a:solidFill>
              <a:srgbClr val="000000"/>
            </a:solidFill>
            <a:miter lim="800000"/>
            <a:headEnd/>
            <a:tailEnd/>
          </a:ln>
          <a:effectLst>
            <a:outerShdw dist="20000" dir="5400000" rotWithShape="0">
              <a:srgbClr val="808080">
                <a:alpha val="37999"/>
              </a:srgbClr>
            </a:outerShdw>
          </a:effectLst>
        </p:spPr>
        <p:txBody>
          <a:bodyPr anchor="b">
            <a:spAutoFit/>
          </a:bodyPr>
          <a:lstStyle/>
          <a:p>
            <a:pPr>
              <a:spcBef>
                <a:spcPct val="0"/>
              </a:spcBef>
              <a:defRPr/>
            </a:pPr>
            <a:endParaRPr lang="en-GB" sz="1800" b="1">
              <a:solidFill>
                <a:srgbClr val="000000"/>
              </a:solidFill>
              <a:latin typeface="Arial" charset="0"/>
              <a:ea typeface="ＭＳ Ｐゴシック" pitchFamily="34" charset="-128"/>
            </a:endParaRPr>
          </a:p>
        </p:txBody>
      </p:sp>
      <p:sp>
        <p:nvSpPr>
          <p:cNvPr id="4" name="Rectangle 815140"/>
          <p:cNvSpPr>
            <a:spLocks noChangeArrowheads="1"/>
          </p:cNvSpPr>
          <p:nvPr/>
        </p:nvSpPr>
        <p:spPr bwMode="auto">
          <a:xfrm>
            <a:off x="5576888" y="2139950"/>
            <a:ext cx="1609725" cy="392113"/>
          </a:xfrm>
          <a:prstGeom prst="rect">
            <a:avLst/>
          </a:prstGeom>
          <a:gradFill rotWithShape="1">
            <a:gsLst>
              <a:gs pos="0">
                <a:srgbClr val="FFCC0A"/>
              </a:gs>
              <a:gs pos="100000">
                <a:srgbClr val="FFFFFF"/>
              </a:gs>
            </a:gsLst>
            <a:lin ang="4920000"/>
          </a:gradFill>
          <a:ln w="9525">
            <a:solidFill>
              <a:srgbClr val="000000"/>
            </a:solidFill>
            <a:miter lim="800000"/>
            <a:headEnd/>
            <a:tailEnd/>
          </a:ln>
          <a:effectLst>
            <a:outerShdw dist="20000" dir="5400000" rotWithShape="0">
              <a:srgbClr val="808080">
                <a:alpha val="37999"/>
              </a:srgbClr>
            </a:outerShdw>
          </a:effectLst>
        </p:spPr>
        <p:txBody>
          <a:bodyPr anchor="b">
            <a:spAutoFit/>
          </a:bodyPr>
          <a:lstStyle/>
          <a:p>
            <a:pPr>
              <a:spcBef>
                <a:spcPct val="0"/>
              </a:spcBef>
              <a:defRPr/>
            </a:pPr>
            <a:endParaRPr lang="en-GB" sz="1800" b="1">
              <a:solidFill>
                <a:srgbClr val="000000"/>
              </a:solidFill>
              <a:latin typeface="Arial" charset="0"/>
              <a:ea typeface="ＭＳ Ｐゴシック" pitchFamily="34" charset="-128"/>
            </a:endParaRPr>
          </a:p>
        </p:txBody>
      </p:sp>
      <p:sp>
        <p:nvSpPr>
          <p:cNvPr id="5" name="Rectangle 815140"/>
          <p:cNvSpPr>
            <a:spLocks noChangeArrowheads="1"/>
          </p:cNvSpPr>
          <p:nvPr/>
        </p:nvSpPr>
        <p:spPr bwMode="auto">
          <a:xfrm>
            <a:off x="7275513" y="2139950"/>
            <a:ext cx="1609725" cy="392113"/>
          </a:xfrm>
          <a:prstGeom prst="rect">
            <a:avLst/>
          </a:prstGeom>
          <a:gradFill rotWithShape="1">
            <a:gsLst>
              <a:gs pos="0">
                <a:srgbClr val="FFCC0A"/>
              </a:gs>
              <a:gs pos="100000">
                <a:srgbClr val="FFFFFF"/>
              </a:gs>
            </a:gsLst>
            <a:lin ang="4920000"/>
          </a:gradFill>
          <a:ln w="9525">
            <a:solidFill>
              <a:srgbClr val="000000"/>
            </a:solidFill>
            <a:miter lim="800000"/>
            <a:headEnd/>
            <a:tailEnd/>
          </a:ln>
          <a:effectLst>
            <a:outerShdw dist="20000" dir="5400000" rotWithShape="0">
              <a:srgbClr val="808080">
                <a:alpha val="37999"/>
              </a:srgbClr>
            </a:outerShdw>
          </a:effectLst>
        </p:spPr>
        <p:txBody>
          <a:bodyPr anchor="b">
            <a:spAutoFit/>
          </a:bodyPr>
          <a:lstStyle/>
          <a:p>
            <a:pPr>
              <a:spcBef>
                <a:spcPct val="0"/>
              </a:spcBef>
              <a:defRPr/>
            </a:pPr>
            <a:endParaRPr lang="en-GB" sz="1800" b="1">
              <a:solidFill>
                <a:srgbClr val="000000"/>
              </a:solidFill>
              <a:latin typeface="Arial" charset="0"/>
              <a:ea typeface="ＭＳ Ｐゴシック" pitchFamily="34" charset="-128"/>
            </a:endParaRPr>
          </a:p>
        </p:txBody>
      </p:sp>
      <p:sp>
        <p:nvSpPr>
          <p:cNvPr id="18467" name="Straight Connector 815141"/>
          <p:cNvSpPr>
            <a:spLocks noChangeShapeType="1"/>
          </p:cNvSpPr>
          <p:nvPr/>
        </p:nvSpPr>
        <p:spPr bwMode="auto">
          <a:xfrm>
            <a:off x="4648200" y="1676400"/>
            <a:ext cx="0" cy="457200"/>
          </a:xfrm>
          <a:prstGeom prst="line">
            <a:avLst/>
          </a:prstGeom>
          <a:noFill/>
          <a:ln w="25400">
            <a:solidFill>
              <a:schemeClr val="bg2"/>
            </a:solidFill>
            <a:round/>
            <a:headEnd/>
            <a:tailEnd/>
          </a:ln>
        </p:spPr>
        <p:txBody>
          <a:bodyPr anchor="ctr">
            <a:spAutoFit/>
          </a:bodyPr>
          <a:lstStyle/>
          <a:p>
            <a:endParaRPr lang="nl-NL"/>
          </a:p>
        </p:txBody>
      </p:sp>
      <p:sp>
        <p:nvSpPr>
          <p:cNvPr id="18468" name="Straight Connector 815142"/>
          <p:cNvSpPr>
            <a:spLocks noChangeShapeType="1"/>
          </p:cNvSpPr>
          <p:nvPr/>
        </p:nvSpPr>
        <p:spPr bwMode="auto">
          <a:xfrm>
            <a:off x="1295400" y="1905000"/>
            <a:ext cx="6781800" cy="0"/>
          </a:xfrm>
          <a:prstGeom prst="line">
            <a:avLst/>
          </a:prstGeom>
          <a:noFill/>
          <a:ln w="25400">
            <a:solidFill>
              <a:schemeClr val="bg2"/>
            </a:solidFill>
            <a:round/>
            <a:headEnd/>
            <a:tailEnd/>
          </a:ln>
        </p:spPr>
        <p:txBody>
          <a:bodyPr anchor="ctr">
            <a:spAutoFit/>
          </a:bodyPr>
          <a:lstStyle/>
          <a:p>
            <a:endParaRPr lang="nl-NL"/>
          </a:p>
        </p:txBody>
      </p:sp>
      <p:sp>
        <p:nvSpPr>
          <p:cNvPr id="18469" name="Straight Connector 815143"/>
          <p:cNvSpPr>
            <a:spLocks noChangeShapeType="1"/>
          </p:cNvSpPr>
          <p:nvPr/>
        </p:nvSpPr>
        <p:spPr bwMode="auto">
          <a:xfrm>
            <a:off x="1295400" y="1905000"/>
            <a:ext cx="0" cy="228600"/>
          </a:xfrm>
          <a:prstGeom prst="line">
            <a:avLst/>
          </a:prstGeom>
          <a:noFill/>
          <a:ln w="25400">
            <a:solidFill>
              <a:schemeClr val="bg2"/>
            </a:solidFill>
            <a:round/>
            <a:headEnd/>
            <a:tailEnd/>
          </a:ln>
        </p:spPr>
        <p:txBody>
          <a:bodyPr anchor="ctr">
            <a:spAutoFit/>
          </a:bodyPr>
          <a:lstStyle/>
          <a:p>
            <a:endParaRPr lang="nl-NL"/>
          </a:p>
        </p:txBody>
      </p:sp>
      <p:sp>
        <p:nvSpPr>
          <p:cNvPr id="18470" name="Straight Connector 815144"/>
          <p:cNvSpPr>
            <a:spLocks noChangeShapeType="1"/>
          </p:cNvSpPr>
          <p:nvPr/>
        </p:nvSpPr>
        <p:spPr bwMode="auto">
          <a:xfrm>
            <a:off x="2971800" y="1905000"/>
            <a:ext cx="0" cy="228600"/>
          </a:xfrm>
          <a:prstGeom prst="line">
            <a:avLst/>
          </a:prstGeom>
          <a:noFill/>
          <a:ln w="25400">
            <a:solidFill>
              <a:schemeClr val="bg2"/>
            </a:solidFill>
            <a:round/>
            <a:headEnd/>
            <a:tailEnd/>
          </a:ln>
        </p:spPr>
        <p:txBody>
          <a:bodyPr anchor="ctr">
            <a:spAutoFit/>
          </a:bodyPr>
          <a:lstStyle/>
          <a:p>
            <a:endParaRPr lang="nl-NL"/>
          </a:p>
        </p:txBody>
      </p:sp>
      <p:sp>
        <p:nvSpPr>
          <p:cNvPr id="18471" name="Straight Connector 815145"/>
          <p:cNvSpPr>
            <a:spLocks noChangeShapeType="1"/>
          </p:cNvSpPr>
          <p:nvPr/>
        </p:nvSpPr>
        <p:spPr bwMode="auto">
          <a:xfrm>
            <a:off x="6388100" y="1905000"/>
            <a:ext cx="0" cy="228600"/>
          </a:xfrm>
          <a:prstGeom prst="line">
            <a:avLst/>
          </a:prstGeom>
          <a:noFill/>
          <a:ln w="25400">
            <a:solidFill>
              <a:schemeClr val="bg2"/>
            </a:solidFill>
            <a:round/>
            <a:headEnd/>
            <a:tailEnd/>
          </a:ln>
        </p:spPr>
        <p:txBody>
          <a:bodyPr anchor="ctr">
            <a:spAutoFit/>
          </a:bodyPr>
          <a:lstStyle/>
          <a:p>
            <a:endParaRPr lang="nl-NL"/>
          </a:p>
        </p:txBody>
      </p:sp>
      <p:sp>
        <p:nvSpPr>
          <p:cNvPr id="18472" name="Straight Connector 815146"/>
          <p:cNvSpPr>
            <a:spLocks noChangeShapeType="1"/>
          </p:cNvSpPr>
          <p:nvPr/>
        </p:nvSpPr>
        <p:spPr bwMode="auto">
          <a:xfrm>
            <a:off x="8077200" y="1905000"/>
            <a:ext cx="0" cy="228600"/>
          </a:xfrm>
          <a:prstGeom prst="line">
            <a:avLst/>
          </a:prstGeom>
          <a:noFill/>
          <a:ln w="25400">
            <a:solidFill>
              <a:schemeClr val="bg2"/>
            </a:solidFill>
            <a:round/>
            <a:headEnd/>
            <a:tailEnd/>
          </a:ln>
        </p:spPr>
        <p:txBody>
          <a:bodyPr anchor="ctr">
            <a:spAutoFit/>
          </a:bodyPr>
          <a:lstStyle/>
          <a:p>
            <a:endParaRPr lang="nl-NL"/>
          </a:p>
        </p:txBody>
      </p:sp>
      <p:sp>
        <p:nvSpPr>
          <p:cNvPr id="18473" name="TextBox 815154"/>
          <p:cNvSpPr txBox="1">
            <a:spLocks noChangeArrowheads="1"/>
          </p:cNvSpPr>
          <p:nvPr/>
        </p:nvSpPr>
        <p:spPr bwMode="auto">
          <a:xfrm>
            <a:off x="3886200" y="1295400"/>
            <a:ext cx="1524000" cy="366713"/>
          </a:xfrm>
          <a:prstGeom prst="rect">
            <a:avLst/>
          </a:prstGeom>
          <a:noFill/>
          <a:ln w="9525">
            <a:noFill/>
            <a:miter lim="800000"/>
            <a:headEnd/>
            <a:tailEnd/>
          </a:ln>
        </p:spPr>
        <p:txBody>
          <a:bodyPr>
            <a:spAutoFit/>
          </a:bodyPr>
          <a:lstStyle/>
          <a:p>
            <a:pPr algn="ctr"/>
            <a:r>
              <a:rPr lang="en-US" sz="1800" b="1">
                <a:ea typeface="ＭＳ Ｐゴシック"/>
                <a:cs typeface="ＭＳ Ｐゴシック"/>
              </a:rPr>
              <a:t>Corporate</a:t>
            </a:r>
          </a:p>
        </p:txBody>
      </p:sp>
      <p:sp>
        <p:nvSpPr>
          <p:cNvPr id="6" name="Rectangle 815140"/>
          <p:cNvSpPr>
            <a:spLocks noChangeArrowheads="1"/>
          </p:cNvSpPr>
          <p:nvPr/>
        </p:nvSpPr>
        <p:spPr bwMode="auto">
          <a:xfrm>
            <a:off x="3905250" y="1285875"/>
            <a:ext cx="1492250" cy="392113"/>
          </a:xfrm>
          <a:prstGeom prst="rect">
            <a:avLst/>
          </a:prstGeom>
          <a:gradFill rotWithShape="1">
            <a:gsLst>
              <a:gs pos="0">
                <a:srgbClr val="FFCC0A"/>
              </a:gs>
              <a:gs pos="100000">
                <a:srgbClr val="FFFFFF"/>
              </a:gs>
            </a:gsLst>
            <a:lin ang="4920000"/>
          </a:gradFill>
          <a:ln w="9525">
            <a:solidFill>
              <a:srgbClr val="000000"/>
            </a:solidFill>
            <a:miter lim="800000"/>
            <a:headEnd/>
            <a:tailEnd/>
          </a:ln>
          <a:effectLst>
            <a:outerShdw dist="20000" dir="5400000" rotWithShape="0">
              <a:srgbClr val="808080">
                <a:alpha val="37999"/>
              </a:srgbClr>
            </a:outerShdw>
          </a:effectLst>
        </p:spPr>
        <p:txBody>
          <a:bodyPr anchor="ctr">
            <a:spAutoFit/>
          </a:bodyPr>
          <a:lstStyle/>
          <a:p>
            <a:pPr>
              <a:spcBef>
                <a:spcPct val="0"/>
              </a:spcBef>
              <a:defRPr/>
            </a:pPr>
            <a:endParaRPr lang="en-GB" sz="1800" b="1">
              <a:solidFill>
                <a:srgbClr val="000000"/>
              </a:solidFill>
              <a:latin typeface="Arial" charset="0"/>
              <a:ea typeface="ＭＳ Ｐゴシック" pitchFamily="34" charset="-128"/>
            </a:endParaRPr>
          </a:p>
        </p:txBody>
      </p:sp>
      <p:sp>
        <p:nvSpPr>
          <p:cNvPr id="654400" name="Rectangle 64"/>
          <p:cNvSpPr>
            <a:spLocks noChangeArrowheads="1"/>
          </p:cNvSpPr>
          <p:nvPr/>
        </p:nvSpPr>
        <p:spPr bwMode="auto">
          <a:xfrm>
            <a:off x="2503488" y="5649913"/>
            <a:ext cx="184150" cy="457200"/>
          </a:xfrm>
          <a:prstGeom prst="rect">
            <a:avLst/>
          </a:prstGeom>
          <a:noFill/>
          <a:ln w="25400">
            <a:noFill/>
            <a:miter lim="800000"/>
            <a:headEnd/>
            <a:tailEnd/>
          </a:ln>
          <a:effectLst>
            <a:prstShdw prst="shdw17" dist="17961" dir="2700000">
              <a:schemeClr val="accent1">
                <a:gamma/>
                <a:shade val="60000"/>
                <a:invGamma/>
                <a:alpha val="74998"/>
              </a:schemeClr>
            </a:prstShdw>
          </a:effectLst>
        </p:spPr>
        <p:txBody>
          <a:bodyPr wrap="none" anchor="ctr">
            <a:spAutoFit/>
          </a:bodyPr>
          <a:lstStyle/>
          <a:p>
            <a:pPr algn="ctr">
              <a:defRPr/>
            </a:pPr>
            <a:endParaRPr lang="en-US" b="1">
              <a:latin typeface="Arial" charset="0"/>
              <a:ea typeface="ＭＳ Ｐゴシック" pitchFamily="34" charset="-128"/>
            </a:endParaRPr>
          </a:p>
        </p:txBody>
      </p:sp>
      <p:sp>
        <p:nvSpPr>
          <p:cNvPr id="654401" name="Rectangle 65"/>
          <p:cNvSpPr>
            <a:spLocks noChangeArrowheads="1"/>
          </p:cNvSpPr>
          <p:nvPr/>
        </p:nvSpPr>
        <p:spPr bwMode="auto">
          <a:xfrm>
            <a:off x="3076575" y="5319713"/>
            <a:ext cx="184150" cy="457200"/>
          </a:xfrm>
          <a:prstGeom prst="rect">
            <a:avLst/>
          </a:prstGeom>
          <a:noFill/>
          <a:ln w="25400">
            <a:noFill/>
            <a:miter lim="800000"/>
            <a:headEnd/>
            <a:tailEnd/>
          </a:ln>
          <a:effectLst>
            <a:prstShdw prst="shdw17" dist="17961" dir="2700000">
              <a:schemeClr val="accent1">
                <a:gamma/>
                <a:shade val="60000"/>
                <a:invGamma/>
                <a:alpha val="74998"/>
              </a:schemeClr>
            </a:prstShdw>
          </a:effectLst>
        </p:spPr>
        <p:txBody>
          <a:bodyPr wrap="none" anchor="ctr">
            <a:spAutoFit/>
          </a:bodyPr>
          <a:lstStyle/>
          <a:p>
            <a:pPr algn="ctr">
              <a:defRPr/>
            </a:pPr>
            <a:endParaRPr lang="en-US" b="1">
              <a:latin typeface="Arial" charset="0"/>
              <a:ea typeface="ＭＳ Ｐゴシック" pitchFamily="34" charset="-128"/>
            </a:endParaRPr>
          </a:p>
        </p:txBody>
      </p:sp>
      <p:pic>
        <p:nvPicPr>
          <p:cNvPr id="74" name="Picture 2"/>
          <p:cNvPicPr>
            <a:picLocks noChangeAspect="1" noChangeArrowheads="1"/>
          </p:cNvPicPr>
          <p:nvPr/>
        </p:nvPicPr>
        <p:blipFill>
          <a:blip r:embed="rId3"/>
          <a:srcRect b="15625"/>
          <a:stretch>
            <a:fillRect/>
          </a:stretch>
        </p:blipFill>
        <p:spPr bwMode="auto">
          <a:xfrm>
            <a:off x="250166" y="4173500"/>
            <a:ext cx="708945" cy="911501"/>
          </a:xfrm>
          <a:prstGeom prst="rect">
            <a:avLst/>
          </a:prstGeom>
          <a:noFill/>
          <a:ln w="25400" algn="ctr">
            <a:noFill/>
            <a:miter lim="800000"/>
            <a:headEnd/>
            <a:tailEnd/>
          </a:ln>
          <a:effectLst>
            <a:softEdge rad="63500"/>
          </a:effectLst>
        </p:spPr>
      </p:pic>
      <p:pic>
        <p:nvPicPr>
          <p:cNvPr id="18478" name="Picture 2"/>
          <p:cNvPicPr>
            <a:picLocks noChangeAspect="1" noChangeArrowheads="1"/>
          </p:cNvPicPr>
          <p:nvPr/>
        </p:nvPicPr>
        <p:blipFill>
          <a:blip r:embed="rId4"/>
          <a:srcRect/>
          <a:stretch>
            <a:fillRect/>
          </a:stretch>
        </p:blipFill>
        <p:spPr bwMode="auto">
          <a:xfrm>
            <a:off x="3963988" y="2624138"/>
            <a:ext cx="547687" cy="720725"/>
          </a:xfrm>
          <a:prstGeom prst="rect">
            <a:avLst/>
          </a:prstGeom>
          <a:noFill/>
          <a:ln w="25400" algn="ctr">
            <a:noFill/>
            <a:miter lim="800000"/>
            <a:headEnd/>
            <a:tailEnd/>
          </a:ln>
        </p:spPr>
      </p:pic>
      <p:pic>
        <p:nvPicPr>
          <p:cNvPr id="18479" name="Picture 2" descr="Chris---General-Counsel--cr"/>
          <p:cNvPicPr>
            <a:picLocks noChangeAspect="1" noChangeArrowheads="1"/>
          </p:cNvPicPr>
          <p:nvPr/>
        </p:nvPicPr>
        <p:blipFill>
          <a:blip r:embed="rId5"/>
          <a:srcRect l="21037" b="28735"/>
          <a:stretch>
            <a:fillRect/>
          </a:stretch>
        </p:blipFill>
        <p:spPr bwMode="auto">
          <a:xfrm>
            <a:off x="996950" y="1984375"/>
            <a:ext cx="527050" cy="655638"/>
          </a:xfrm>
          <a:prstGeom prst="rect">
            <a:avLst/>
          </a:prstGeom>
          <a:noFill/>
          <a:ln w="9525">
            <a:noFill/>
            <a:miter lim="800000"/>
            <a:headEnd/>
            <a:tailEnd/>
          </a:ln>
        </p:spPr>
      </p:pic>
      <p:pic>
        <p:nvPicPr>
          <p:cNvPr id="78" name="Picture 2"/>
          <p:cNvPicPr>
            <a:picLocks noChangeAspect="1" noChangeArrowheads="1"/>
          </p:cNvPicPr>
          <p:nvPr/>
        </p:nvPicPr>
        <p:blipFill>
          <a:blip r:embed="rId6" cstate="print"/>
          <a:srcRect/>
          <a:stretch>
            <a:fillRect/>
          </a:stretch>
        </p:blipFill>
        <p:spPr bwMode="auto">
          <a:xfrm>
            <a:off x="6308247" y="3806916"/>
            <a:ext cx="472116" cy="606847"/>
          </a:xfrm>
          <a:prstGeom prst="rect">
            <a:avLst/>
          </a:prstGeom>
          <a:noFill/>
          <a:ln w="25400" algn="ctr">
            <a:noFill/>
            <a:miter lim="800000"/>
            <a:headEnd/>
            <a:tailEnd/>
          </a:ln>
          <a:effectLst>
            <a:softEdge rad="31750"/>
          </a:effectLst>
        </p:spPr>
      </p:pic>
      <p:pic>
        <p:nvPicPr>
          <p:cNvPr id="80" name="Picture 2"/>
          <p:cNvPicPr>
            <a:picLocks noChangeAspect="1" noChangeArrowheads="1"/>
          </p:cNvPicPr>
          <p:nvPr/>
        </p:nvPicPr>
        <p:blipFill>
          <a:blip r:embed="rId7" cstate="print"/>
          <a:srcRect/>
          <a:stretch>
            <a:fillRect/>
          </a:stretch>
        </p:blipFill>
        <p:spPr bwMode="auto">
          <a:xfrm>
            <a:off x="2951752" y="3798778"/>
            <a:ext cx="464308" cy="533833"/>
          </a:xfrm>
          <a:prstGeom prst="rect">
            <a:avLst/>
          </a:prstGeom>
          <a:noFill/>
          <a:ln w="25400" algn="ctr">
            <a:noFill/>
            <a:miter lim="800000"/>
            <a:headEnd/>
            <a:tailEnd/>
          </a:ln>
          <a:effectLst>
            <a:softEdge rad="31750"/>
          </a:effectLst>
        </p:spPr>
      </p:pic>
      <p:pic>
        <p:nvPicPr>
          <p:cNvPr id="82" name="Picture 11" descr="D:\PRODUCT-Enterprise Connect\08-Vision\IstockPhotos\iStock_000004729898Medium.jpg"/>
          <p:cNvPicPr>
            <a:picLocks noChangeAspect="1" noChangeArrowheads="1"/>
          </p:cNvPicPr>
          <p:nvPr/>
        </p:nvPicPr>
        <p:blipFill>
          <a:blip r:embed="rId8" cstate="print"/>
          <a:srcRect l="23878" t="6512" r="26619"/>
          <a:stretch>
            <a:fillRect/>
          </a:stretch>
        </p:blipFill>
        <p:spPr bwMode="auto">
          <a:xfrm>
            <a:off x="7728541" y="2608875"/>
            <a:ext cx="630455" cy="790830"/>
          </a:xfrm>
          <a:prstGeom prst="rect">
            <a:avLst/>
          </a:prstGeom>
          <a:noFill/>
          <a:effectLst>
            <a:softEdge rad="31750"/>
          </a:effectLst>
        </p:spPr>
      </p:pic>
      <p:pic>
        <p:nvPicPr>
          <p:cNvPr id="83" name="Picture 82" descr="2.jpg"/>
          <p:cNvPicPr>
            <a:picLocks noChangeAspect="1"/>
          </p:cNvPicPr>
          <p:nvPr/>
        </p:nvPicPr>
        <p:blipFill>
          <a:blip r:embed="rId9" cstate="print"/>
          <a:stretch>
            <a:fillRect/>
          </a:stretch>
        </p:blipFill>
        <p:spPr>
          <a:xfrm>
            <a:off x="6239460" y="5254235"/>
            <a:ext cx="532276" cy="728509"/>
          </a:xfrm>
          <a:prstGeom prst="rect">
            <a:avLst/>
          </a:prstGeom>
          <a:effectLst>
            <a:softEdge rad="31750"/>
          </a:effectLst>
        </p:spPr>
      </p:pic>
      <p:sp>
        <p:nvSpPr>
          <p:cNvPr id="85" name="Straight Connector 874613"/>
          <p:cNvSpPr>
            <a:spLocks noChangeShapeType="1"/>
          </p:cNvSpPr>
          <p:nvPr/>
        </p:nvSpPr>
        <p:spPr bwMode="auto">
          <a:xfrm rot="5400000" flipV="1">
            <a:off x="962009" y="4462479"/>
            <a:ext cx="835042" cy="1955784"/>
          </a:xfrm>
          <a:prstGeom prst="line">
            <a:avLst/>
          </a:prstGeom>
          <a:noFill/>
          <a:ln w="57150">
            <a:solidFill>
              <a:srgbClr val="00B050"/>
            </a:solidFill>
            <a:prstDash val="sysDot"/>
            <a:round/>
            <a:headEnd type="triangle" w="med" len="med"/>
            <a:tailEnd type="triangle" w="med" len="med"/>
          </a:ln>
        </p:spPr>
        <p:txBody>
          <a:bodyPr wrap="square" anchor="ctr">
            <a:spAutoFit/>
          </a:bodyPr>
          <a:lstStyle/>
          <a:p>
            <a:endParaRPr lang="nl-NL"/>
          </a:p>
        </p:txBody>
      </p:sp>
      <p:sp>
        <p:nvSpPr>
          <p:cNvPr id="87" name="Rectangle 86"/>
          <p:cNvSpPr>
            <a:spLocks noChangeArrowheads="1"/>
          </p:cNvSpPr>
          <p:nvPr/>
        </p:nvSpPr>
        <p:spPr bwMode="auto">
          <a:xfrm>
            <a:off x="2428860" y="5840640"/>
            <a:ext cx="1143000" cy="461963"/>
          </a:xfrm>
          <a:prstGeom prst="rect">
            <a:avLst/>
          </a:prstGeom>
          <a:gradFill rotWithShape="1">
            <a:gsLst>
              <a:gs pos="0">
                <a:srgbClr val="8488C4"/>
              </a:gs>
              <a:gs pos="53000">
                <a:srgbClr val="D4DEFF"/>
              </a:gs>
              <a:gs pos="83000">
                <a:srgbClr val="D4DEFF"/>
              </a:gs>
              <a:gs pos="100000">
                <a:srgbClr val="96AB94"/>
              </a:gs>
            </a:gsLst>
            <a:lin ang="5400000" scaled="0"/>
          </a:gradFill>
          <a:ln w="25400">
            <a:solidFill>
              <a:schemeClr val="bg2"/>
            </a:solidFill>
            <a:miter lim="800000"/>
            <a:headEnd/>
            <a:tailEnd/>
          </a:ln>
          <a:effectLst>
            <a:outerShdw blurRad="63500" dist="53882" dir="2700000" algn="ctr" rotWithShape="0">
              <a:srgbClr val="DCDCDC">
                <a:alpha val="74997"/>
              </a:srgbClr>
            </a:outerShdw>
          </a:effectLst>
        </p:spPr>
        <p:txBody>
          <a:bodyPr anchor="ctr">
            <a:spAutoFit/>
          </a:bodyPr>
          <a:lstStyle/>
          <a:p>
            <a:pPr algn="ctr">
              <a:spcBef>
                <a:spcPct val="0"/>
              </a:spcBef>
              <a:buFont typeface="Wingdings" pitchFamily="2" charset="2"/>
              <a:buNone/>
              <a:defRPr/>
            </a:pPr>
            <a:r>
              <a:rPr lang="en-GB" sz="1200" b="1" dirty="0">
                <a:solidFill>
                  <a:srgbClr val="000000"/>
                </a:solidFill>
                <a:latin typeface="Arial" charset="0"/>
                <a:ea typeface="ＭＳ Ｐゴシック" pitchFamily="34" charset="-128"/>
              </a:rPr>
              <a:t>Customer Request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up)">
                                      <p:cBhvr>
                                        <p:cTn id="7" dur="500"/>
                                        <p:tgtEl>
                                          <p:spTgt spid="7"/>
                                        </p:tgtEl>
                                      </p:cBhvr>
                                    </p:animEffect>
                                  </p:childTnLst>
                                </p:cTn>
                              </p:par>
                            </p:childTnLst>
                          </p:cTn>
                        </p:par>
                        <p:par>
                          <p:cTn id="8" fill="hold">
                            <p:stCondLst>
                              <p:cond delay="500"/>
                            </p:stCondLst>
                            <p:childTnLst>
                              <p:par>
                                <p:cTn id="9" presetID="16" presetClass="entr" presetSubtype="26" fill="hold" grpId="0" nodeType="afterEffect">
                                  <p:stCondLst>
                                    <p:cond delay="0"/>
                                  </p:stCondLst>
                                  <p:childTnLst>
                                    <p:set>
                                      <p:cBhvr>
                                        <p:cTn id="10" dur="1" fill="hold">
                                          <p:stCondLst>
                                            <p:cond delay="0"/>
                                          </p:stCondLst>
                                        </p:cTn>
                                        <p:tgtEl>
                                          <p:spTgt spid="85"/>
                                        </p:tgtEl>
                                        <p:attrNameLst>
                                          <p:attrName>style.visibility</p:attrName>
                                        </p:attrNameLst>
                                      </p:cBhvr>
                                      <p:to>
                                        <p:strVal val="visible"/>
                                      </p:to>
                                    </p:set>
                                    <p:animEffect transition="in" filter="barn(inHorizontal)">
                                      <p:cBhvr>
                                        <p:cTn id="11" dur="1000"/>
                                        <p:tgtEl>
                                          <p:spTgt spid="8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5"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p:cNvSpPr>
            <a:spLocks noGrp="1"/>
          </p:cNvSpPr>
          <p:nvPr>
            <p:ph type="title"/>
          </p:nvPr>
        </p:nvSpPr>
        <p:spPr/>
        <p:txBody>
          <a:bodyPr>
            <a:noAutofit/>
          </a:bodyPr>
          <a:lstStyle/>
          <a:p>
            <a:r>
              <a:rPr lang="en-US" sz="3200" dirty="0" smtClean="0"/>
              <a:t>Classifying the request to change the contract</a:t>
            </a:r>
          </a:p>
        </p:txBody>
      </p:sp>
      <p:pic>
        <p:nvPicPr>
          <p:cNvPr id="19461" name="Picture 7" descr="File-on-Recepit.gif"/>
          <p:cNvPicPr>
            <a:picLocks noChangeAspect="1"/>
          </p:cNvPicPr>
          <p:nvPr/>
        </p:nvPicPr>
        <p:blipFill>
          <a:blip r:embed="rId3"/>
          <a:srcRect l="20811" t="11404" r="27480" b="58517"/>
          <a:stretch>
            <a:fillRect/>
          </a:stretch>
        </p:blipFill>
        <p:spPr bwMode="auto">
          <a:xfrm>
            <a:off x="2047875" y="1887538"/>
            <a:ext cx="5762625" cy="2390775"/>
          </a:xfrm>
          <a:prstGeom prst="rect">
            <a:avLst/>
          </a:prstGeom>
          <a:noFill/>
          <a:ln w="9525">
            <a:noFill/>
            <a:miter lim="800000"/>
            <a:headEnd/>
            <a:tailEnd/>
          </a:ln>
        </p:spPr>
      </p:pic>
      <p:pic>
        <p:nvPicPr>
          <p:cNvPr id="7" name="Picture 2"/>
          <p:cNvPicPr>
            <a:picLocks noChangeAspect="1" noChangeArrowheads="1"/>
          </p:cNvPicPr>
          <p:nvPr/>
        </p:nvPicPr>
        <p:blipFill>
          <a:blip r:embed="rId4"/>
          <a:srcRect b="15625"/>
          <a:stretch>
            <a:fillRect/>
          </a:stretch>
        </p:blipFill>
        <p:spPr bwMode="auto">
          <a:xfrm>
            <a:off x="414337" y="3103825"/>
            <a:ext cx="2000250" cy="2571750"/>
          </a:xfrm>
          <a:prstGeom prst="rect">
            <a:avLst/>
          </a:prstGeom>
          <a:noFill/>
          <a:ln w="25400" algn="ctr">
            <a:noFill/>
            <a:miter lim="800000"/>
            <a:headEnd/>
            <a:tailEnd/>
          </a:ln>
          <a:effectLst>
            <a:softEdge rad="63500"/>
          </a:effectLst>
        </p:spPr>
      </p:pic>
      <p:sp>
        <p:nvSpPr>
          <p:cNvPr id="19463" name="Rectangle 10"/>
          <p:cNvSpPr>
            <a:spLocks noChangeArrowheads="1"/>
          </p:cNvSpPr>
          <p:nvPr/>
        </p:nvSpPr>
        <p:spPr bwMode="auto">
          <a:xfrm>
            <a:off x="2357422" y="5143512"/>
            <a:ext cx="2259013" cy="523875"/>
          </a:xfrm>
          <a:prstGeom prst="rect">
            <a:avLst/>
          </a:prstGeom>
          <a:noFill/>
          <a:ln w="9525">
            <a:noFill/>
            <a:miter lim="800000"/>
            <a:headEnd/>
            <a:tailEnd/>
          </a:ln>
        </p:spPr>
        <p:txBody>
          <a:bodyPr>
            <a:spAutoFit/>
          </a:bodyPr>
          <a:lstStyle/>
          <a:p>
            <a:pPr algn="ctr">
              <a:buFont typeface="Wingdings" pitchFamily="2" charset="2"/>
              <a:buNone/>
            </a:pPr>
            <a:r>
              <a:rPr lang="en-US" sz="1400" i="1" dirty="0">
                <a:solidFill>
                  <a:srgbClr val="0070C0"/>
                </a:solidFill>
              </a:rPr>
              <a:t>“I want to do everything right on time” - Rebecca</a:t>
            </a:r>
          </a:p>
        </p:txBody>
      </p:sp>
      <p:sp>
        <p:nvSpPr>
          <p:cNvPr id="9" name="Rounded Rectangle 65"/>
          <p:cNvSpPr/>
          <p:nvPr/>
        </p:nvSpPr>
        <p:spPr bwMode="auto">
          <a:xfrm>
            <a:off x="7315200" y="5029200"/>
            <a:ext cx="1556331" cy="1133764"/>
          </a:xfrm>
          <a:prstGeom prst="roundRect">
            <a:avLst/>
          </a:prstGeom>
          <a:gradFill>
            <a:gsLst>
              <a:gs pos="0">
                <a:srgbClr val="FFCE00"/>
              </a:gs>
              <a:gs pos="56000">
                <a:schemeClr val="bg1"/>
              </a:gs>
              <a:gs pos="100000">
                <a:schemeClr val="bg1"/>
              </a:gs>
            </a:gsLst>
          </a:gradFill>
          <a:ln>
            <a:solidFill>
              <a:srgbClr val="9F9FA2"/>
            </a:solidFill>
            <a:headEnd/>
            <a:tailEnd/>
          </a:ln>
        </p:spPr>
        <p:style>
          <a:lnRef idx="0">
            <a:schemeClr val="accent2"/>
          </a:lnRef>
          <a:fillRef idx="3">
            <a:schemeClr val="accent2"/>
          </a:fillRef>
          <a:effectRef idx="3">
            <a:schemeClr val="accent2"/>
          </a:effectRef>
          <a:fontRef idx="minor">
            <a:schemeClr val="lt1"/>
          </a:fontRef>
        </p:style>
        <p:txBody>
          <a:bodyPr anchor="ctr"/>
          <a:lstStyle/>
          <a:p>
            <a:pPr algn="ctr">
              <a:buFont typeface="Wingdings" pitchFamily="2" charset="2"/>
              <a:buNone/>
              <a:defRPr/>
            </a:pPr>
            <a:r>
              <a:rPr lang="en-US" sz="1200" b="1" dirty="0">
                <a:solidFill>
                  <a:schemeClr val="tx1"/>
                </a:solidFill>
                <a:ea typeface="ＭＳ Ｐゴシック" pitchFamily="34" charset="-128"/>
              </a:rPr>
              <a:t>E-mail Management</a:t>
            </a:r>
          </a:p>
        </p:txBody>
      </p:sp>
      <p:sp>
        <p:nvSpPr>
          <p:cNvPr id="10" name="Rounded Rectangle 61"/>
          <p:cNvSpPr/>
          <p:nvPr/>
        </p:nvSpPr>
        <p:spPr bwMode="auto">
          <a:xfrm>
            <a:off x="5584794" y="5045741"/>
            <a:ext cx="1555748" cy="1133764"/>
          </a:xfrm>
          <a:prstGeom prst="roundRect">
            <a:avLst/>
          </a:prstGeom>
          <a:gradFill>
            <a:gsLst>
              <a:gs pos="0">
                <a:srgbClr val="FFCE00"/>
              </a:gs>
              <a:gs pos="56000">
                <a:schemeClr val="bg1"/>
              </a:gs>
              <a:gs pos="100000">
                <a:schemeClr val="bg1"/>
              </a:gs>
            </a:gsLst>
          </a:gradFill>
          <a:ln>
            <a:solidFill>
              <a:srgbClr val="9F9FA2"/>
            </a:solidFill>
            <a:headEnd/>
            <a:tailEnd/>
          </a:ln>
        </p:spPr>
        <p:style>
          <a:lnRef idx="0">
            <a:schemeClr val="accent2"/>
          </a:lnRef>
          <a:fillRef idx="3">
            <a:schemeClr val="accent2"/>
          </a:fillRef>
          <a:effectRef idx="3">
            <a:schemeClr val="accent2"/>
          </a:effectRef>
          <a:fontRef idx="minor">
            <a:schemeClr val="lt1"/>
          </a:fontRef>
        </p:style>
        <p:txBody>
          <a:bodyPr anchor="ctr"/>
          <a:lstStyle/>
          <a:p>
            <a:pPr algn="ctr">
              <a:buFont typeface="Wingdings" pitchFamily="2" charset="2"/>
              <a:buNone/>
              <a:defRPr/>
            </a:pPr>
            <a:r>
              <a:rPr lang="en-US" sz="1200" b="1">
                <a:solidFill>
                  <a:schemeClr val="tx1"/>
                </a:solidFill>
                <a:ea typeface="ＭＳ Ｐゴシック" pitchFamily="34" charset="-128"/>
              </a:rPr>
              <a:t>Records Management</a:t>
            </a:r>
          </a:p>
        </p:txBody>
      </p:sp>
      <p:pic>
        <p:nvPicPr>
          <p:cNvPr id="19470" name="Picture 2"/>
          <p:cNvPicPr>
            <a:picLocks noChangeAspect="1" noChangeArrowheads="1"/>
          </p:cNvPicPr>
          <p:nvPr/>
        </p:nvPicPr>
        <p:blipFill>
          <a:blip r:embed="rId5"/>
          <a:srcRect/>
          <a:stretch>
            <a:fillRect/>
          </a:stretch>
        </p:blipFill>
        <p:spPr bwMode="auto">
          <a:xfrm>
            <a:off x="7461250" y="3898900"/>
            <a:ext cx="265113" cy="463550"/>
          </a:xfrm>
          <a:prstGeom prst="rect">
            <a:avLst/>
          </a:prstGeom>
          <a:noFill/>
          <a:ln w="9525" algn="ctr">
            <a:noFill/>
            <a:miter lim="800000"/>
            <a:headEnd/>
            <a:tailEnd/>
          </a:ln>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3" name="Rectangle 2"/>
          <p:cNvSpPr>
            <a:spLocks noGrp="1" noChangeArrowheads="1"/>
          </p:cNvSpPr>
          <p:nvPr>
            <p:ph type="title" idx="4294967295"/>
          </p:nvPr>
        </p:nvSpPr>
        <p:spPr/>
        <p:txBody>
          <a:bodyPr>
            <a:noAutofit/>
          </a:bodyPr>
          <a:lstStyle/>
          <a:p>
            <a:pPr eaLnBrk="1" hangingPunct="1"/>
            <a:r>
              <a:rPr lang="en-US" sz="3200" dirty="0" smtClean="0"/>
              <a:t>Content &amp; Process Flows Across the Enterprise </a:t>
            </a:r>
          </a:p>
        </p:txBody>
      </p:sp>
      <p:sp>
        <p:nvSpPr>
          <p:cNvPr id="20484" name="Straight Connector 874538"/>
          <p:cNvSpPr>
            <a:spLocks noChangeShapeType="1"/>
          </p:cNvSpPr>
          <p:nvPr/>
        </p:nvSpPr>
        <p:spPr bwMode="auto">
          <a:xfrm>
            <a:off x="1295400" y="2514600"/>
            <a:ext cx="0" cy="2438400"/>
          </a:xfrm>
          <a:prstGeom prst="line">
            <a:avLst/>
          </a:prstGeom>
          <a:noFill/>
          <a:ln w="25400">
            <a:solidFill>
              <a:schemeClr val="bg2"/>
            </a:solidFill>
            <a:round/>
            <a:headEnd/>
            <a:tailEnd/>
          </a:ln>
        </p:spPr>
        <p:txBody>
          <a:bodyPr wrap="none" anchor="ctr">
            <a:spAutoFit/>
          </a:bodyPr>
          <a:lstStyle/>
          <a:p>
            <a:endParaRPr lang="nl-NL"/>
          </a:p>
        </p:txBody>
      </p:sp>
      <p:sp>
        <p:nvSpPr>
          <p:cNvPr id="874512" name="Rectangle 874511"/>
          <p:cNvSpPr>
            <a:spLocks noChangeArrowheads="1"/>
          </p:cNvSpPr>
          <p:nvPr/>
        </p:nvSpPr>
        <p:spPr bwMode="auto">
          <a:xfrm>
            <a:off x="723900" y="4427538"/>
            <a:ext cx="1143000" cy="392112"/>
          </a:xfrm>
          <a:prstGeom prst="rect">
            <a:avLst/>
          </a:prstGeom>
          <a:gradFill rotWithShape="1">
            <a:gsLst>
              <a:gs pos="0">
                <a:srgbClr val="5E9EFF"/>
              </a:gs>
              <a:gs pos="39999">
                <a:srgbClr val="85C2FF"/>
              </a:gs>
              <a:gs pos="70000">
                <a:srgbClr val="C4D6EB"/>
              </a:gs>
              <a:gs pos="100000">
                <a:srgbClr val="FFEBFA"/>
              </a:gs>
            </a:gsLst>
            <a:lin ang="5400000" scaled="0"/>
          </a:gradFill>
          <a:ln w="25400">
            <a:solidFill>
              <a:schemeClr val="bg2"/>
            </a:solidFill>
            <a:miter lim="800000"/>
            <a:headEnd/>
            <a:tailEnd/>
          </a:ln>
          <a:effectLst>
            <a:outerShdw blurRad="63500" dist="53882" dir="2700000" algn="ctr" rotWithShape="0">
              <a:srgbClr val="DCDCDC">
                <a:alpha val="74997"/>
              </a:srgbClr>
            </a:outerShdw>
          </a:effectLst>
        </p:spPr>
        <p:txBody>
          <a:bodyPr anchor="ctr">
            <a:spAutoFit/>
          </a:bodyPr>
          <a:lstStyle/>
          <a:p>
            <a:pPr>
              <a:spcBef>
                <a:spcPct val="0"/>
              </a:spcBef>
              <a:defRPr/>
            </a:pPr>
            <a:endParaRPr lang="en-GB" sz="1800" b="1">
              <a:solidFill>
                <a:srgbClr val="000000"/>
              </a:solidFill>
              <a:latin typeface="Arial" charset="0"/>
              <a:ea typeface="ＭＳ Ｐゴシック" pitchFamily="34" charset="-128"/>
            </a:endParaRPr>
          </a:p>
        </p:txBody>
      </p:sp>
      <p:sp>
        <p:nvSpPr>
          <p:cNvPr id="874513" name="Rectangle 874512"/>
          <p:cNvSpPr>
            <a:spLocks noChangeArrowheads="1"/>
          </p:cNvSpPr>
          <p:nvPr/>
        </p:nvSpPr>
        <p:spPr bwMode="auto">
          <a:xfrm>
            <a:off x="723900" y="3348038"/>
            <a:ext cx="1143000" cy="392112"/>
          </a:xfrm>
          <a:prstGeom prst="rect">
            <a:avLst/>
          </a:prstGeom>
          <a:gradFill rotWithShape="1">
            <a:gsLst>
              <a:gs pos="0">
                <a:srgbClr val="DCDCDC"/>
              </a:gs>
              <a:gs pos="100000">
                <a:srgbClr val="FFFFFF"/>
              </a:gs>
            </a:gsLst>
            <a:lin ang="5400000" scaled="1"/>
          </a:gradFill>
          <a:ln w="25400">
            <a:solidFill>
              <a:schemeClr val="bg2"/>
            </a:solidFill>
            <a:miter lim="800000"/>
            <a:headEnd/>
            <a:tailEnd/>
          </a:ln>
          <a:effectLst>
            <a:outerShdw blurRad="63500" dist="53882" dir="2700000" algn="ctr" rotWithShape="0">
              <a:srgbClr val="DCDCDC">
                <a:alpha val="74997"/>
              </a:srgbClr>
            </a:outerShdw>
          </a:effectLst>
        </p:spPr>
        <p:txBody>
          <a:bodyPr anchor="ctr">
            <a:spAutoFit/>
          </a:bodyPr>
          <a:lstStyle/>
          <a:p>
            <a:pPr>
              <a:spcBef>
                <a:spcPct val="0"/>
              </a:spcBef>
              <a:defRPr/>
            </a:pPr>
            <a:endParaRPr lang="en-GB" sz="1800" b="1">
              <a:solidFill>
                <a:srgbClr val="000000"/>
              </a:solidFill>
              <a:latin typeface="Arial" charset="0"/>
              <a:ea typeface="ＭＳ Ｐゴシック" pitchFamily="34" charset="-128"/>
            </a:endParaRPr>
          </a:p>
        </p:txBody>
      </p:sp>
      <p:sp>
        <p:nvSpPr>
          <p:cNvPr id="874514" name="Rectangle 874513"/>
          <p:cNvSpPr>
            <a:spLocks noChangeArrowheads="1"/>
          </p:cNvSpPr>
          <p:nvPr/>
        </p:nvSpPr>
        <p:spPr bwMode="auto">
          <a:xfrm>
            <a:off x="723900" y="3881438"/>
            <a:ext cx="1143000" cy="392112"/>
          </a:xfrm>
          <a:prstGeom prst="rect">
            <a:avLst/>
          </a:prstGeom>
          <a:gradFill rotWithShape="1">
            <a:gsLst>
              <a:gs pos="0">
                <a:srgbClr val="DCDCDC"/>
              </a:gs>
              <a:gs pos="100000">
                <a:srgbClr val="FFFFFF"/>
              </a:gs>
            </a:gsLst>
            <a:lin ang="5400000" scaled="1"/>
          </a:gradFill>
          <a:ln w="25400">
            <a:solidFill>
              <a:schemeClr val="bg2"/>
            </a:solidFill>
            <a:miter lim="800000"/>
            <a:headEnd/>
            <a:tailEnd/>
          </a:ln>
          <a:effectLst>
            <a:outerShdw blurRad="63500" dist="53882" dir="2700000" algn="ctr" rotWithShape="0">
              <a:srgbClr val="DCDCDC">
                <a:alpha val="74997"/>
              </a:srgbClr>
            </a:outerShdw>
          </a:effectLst>
        </p:spPr>
        <p:txBody>
          <a:bodyPr anchor="ctr">
            <a:spAutoFit/>
          </a:bodyPr>
          <a:lstStyle/>
          <a:p>
            <a:pPr>
              <a:spcBef>
                <a:spcPct val="0"/>
              </a:spcBef>
              <a:defRPr/>
            </a:pPr>
            <a:endParaRPr lang="en-GB" sz="1800" b="1">
              <a:solidFill>
                <a:srgbClr val="000000"/>
              </a:solidFill>
              <a:latin typeface="Arial" charset="0"/>
              <a:ea typeface="ＭＳ Ｐゴシック" pitchFamily="34" charset="-128"/>
            </a:endParaRPr>
          </a:p>
        </p:txBody>
      </p:sp>
      <p:sp>
        <p:nvSpPr>
          <p:cNvPr id="874515" name="Rectangle 874514"/>
          <p:cNvSpPr>
            <a:spLocks noChangeArrowheads="1"/>
          </p:cNvSpPr>
          <p:nvPr/>
        </p:nvSpPr>
        <p:spPr bwMode="auto">
          <a:xfrm>
            <a:off x="723900" y="2801938"/>
            <a:ext cx="1143000" cy="392112"/>
          </a:xfrm>
          <a:prstGeom prst="rect">
            <a:avLst/>
          </a:prstGeom>
          <a:gradFill rotWithShape="1">
            <a:gsLst>
              <a:gs pos="0">
                <a:srgbClr val="DCDCDC"/>
              </a:gs>
              <a:gs pos="100000">
                <a:srgbClr val="FFFFFF"/>
              </a:gs>
            </a:gsLst>
            <a:lin ang="5400000" scaled="1"/>
          </a:gradFill>
          <a:ln w="25400">
            <a:solidFill>
              <a:schemeClr val="bg2"/>
            </a:solidFill>
            <a:miter lim="800000"/>
            <a:headEnd/>
            <a:tailEnd/>
          </a:ln>
          <a:effectLst>
            <a:outerShdw blurRad="63500" dist="53882" dir="2700000" algn="ctr" rotWithShape="0">
              <a:srgbClr val="DCDCDC">
                <a:alpha val="74997"/>
              </a:srgbClr>
            </a:outerShdw>
          </a:effectLst>
        </p:spPr>
        <p:txBody>
          <a:bodyPr anchor="ctr">
            <a:spAutoFit/>
          </a:bodyPr>
          <a:lstStyle/>
          <a:p>
            <a:pPr>
              <a:spcBef>
                <a:spcPct val="0"/>
              </a:spcBef>
              <a:defRPr/>
            </a:pPr>
            <a:endParaRPr lang="en-GB" sz="1800" b="1">
              <a:solidFill>
                <a:srgbClr val="000000"/>
              </a:solidFill>
              <a:latin typeface="Arial" charset="0"/>
              <a:ea typeface="ＭＳ Ｐゴシック" pitchFamily="34" charset="-128"/>
            </a:endParaRPr>
          </a:p>
        </p:txBody>
      </p:sp>
      <p:sp>
        <p:nvSpPr>
          <p:cNvPr id="874516" name="Rectangle 874515"/>
          <p:cNvSpPr>
            <a:spLocks noChangeArrowheads="1"/>
          </p:cNvSpPr>
          <p:nvPr/>
        </p:nvSpPr>
        <p:spPr bwMode="auto">
          <a:xfrm>
            <a:off x="723900" y="4948238"/>
            <a:ext cx="1143000" cy="392112"/>
          </a:xfrm>
          <a:prstGeom prst="rect">
            <a:avLst/>
          </a:prstGeom>
          <a:gradFill rotWithShape="1">
            <a:gsLst>
              <a:gs pos="0">
                <a:srgbClr val="DCDCDC"/>
              </a:gs>
              <a:gs pos="100000">
                <a:srgbClr val="FFFFFF"/>
              </a:gs>
            </a:gsLst>
            <a:lin ang="5400000" scaled="1"/>
          </a:gradFill>
          <a:ln w="25400">
            <a:solidFill>
              <a:schemeClr val="bg2"/>
            </a:solidFill>
            <a:miter lim="800000"/>
            <a:headEnd/>
            <a:tailEnd/>
          </a:ln>
          <a:effectLst>
            <a:outerShdw blurRad="63500" dist="53882" dir="2700000" algn="ctr" rotWithShape="0">
              <a:srgbClr val="DCDCDC">
                <a:alpha val="74997"/>
              </a:srgbClr>
            </a:outerShdw>
          </a:effectLst>
        </p:spPr>
        <p:txBody>
          <a:bodyPr anchor="ctr">
            <a:spAutoFit/>
          </a:bodyPr>
          <a:lstStyle/>
          <a:p>
            <a:pPr>
              <a:spcBef>
                <a:spcPct val="0"/>
              </a:spcBef>
              <a:defRPr/>
            </a:pPr>
            <a:endParaRPr lang="en-GB" sz="1800" b="1">
              <a:solidFill>
                <a:srgbClr val="000000"/>
              </a:solidFill>
              <a:latin typeface="Arial" charset="0"/>
              <a:ea typeface="ＭＳ Ｐゴシック" pitchFamily="34" charset="-128"/>
            </a:endParaRPr>
          </a:p>
        </p:txBody>
      </p:sp>
      <p:sp>
        <p:nvSpPr>
          <p:cNvPr id="20490" name="Straight Connector 874560"/>
          <p:cNvSpPr>
            <a:spLocks noChangeShapeType="1"/>
          </p:cNvSpPr>
          <p:nvPr/>
        </p:nvSpPr>
        <p:spPr bwMode="auto">
          <a:xfrm>
            <a:off x="8077200" y="2514600"/>
            <a:ext cx="0" cy="1562100"/>
          </a:xfrm>
          <a:prstGeom prst="line">
            <a:avLst/>
          </a:prstGeom>
          <a:noFill/>
          <a:ln w="25400">
            <a:solidFill>
              <a:schemeClr val="bg2"/>
            </a:solidFill>
            <a:round/>
            <a:headEnd/>
            <a:tailEnd/>
          </a:ln>
        </p:spPr>
        <p:txBody>
          <a:bodyPr anchor="ctr">
            <a:spAutoFit/>
          </a:bodyPr>
          <a:lstStyle/>
          <a:p>
            <a:endParaRPr lang="nl-NL"/>
          </a:p>
        </p:txBody>
      </p:sp>
      <p:sp>
        <p:nvSpPr>
          <p:cNvPr id="874520" name="Rectangle 874519"/>
          <p:cNvSpPr>
            <a:spLocks noChangeArrowheads="1"/>
          </p:cNvSpPr>
          <p:nvPr/>
        </p:nvSpPr>
        <p:spPr bwMode="auto">
          <a:xfrm>
            <a:off x="7505700" y="2814638"/>
            <a:ext cx="1143000" cy="392112"/>
          </a:xfrm>
          <a:prstGeom prst="rect">
            <a:avLst/>
          </a:prstGeom>
          <a:gradFill rotWithShape="1">
            <a:gsLst>
              <a:gs pos="0">
                <a:srgbClr val="5E9EFF"/>
              </a:gs>
              <a:gs pos="39999">
                <a:srgbClr val="85C2FF"/>
              </a:gs>
              <a:gs pos="70000">
                <a:srgbClr val="C4D6EB"/>
              </a:gs>
              <a:gs pos="100000">
                <a:srgbClr val="FFEBFA"/>
              </a:gs>
            </a:gsLst>
            <a:lin ang="5400000" scaled="0"/>
          </a:gradFill>
          <a:ln w="25400">
            <a:solidFill>
              <a:schemeClr val="bg2"/>
            </a:solidFill>
            <a:miter lim="800000"/>
            <a:headEnd/>
            <a:tailEnd/>
          </a:ln>
          <a:effectLst>
            <a:outerShdw blurRad="63500" dist="53882" dir="2700000" algn="ctr" rotWithShape="0">
              <a:srgbClr val="DCDCDC">
                <a:alpha val="74997"/>
              </a:srgbClr>
            </a:outerShdw>
          </a:effectLst>
        </p:spPr>
        <p:txBody>
          <a:bodyPr anchor="ctr">
            <a:spAutoFit/>
          </a:bodyPr>
          <a:lstStyle/>
          <a:p>
            <a:pPr>
              <a:spcBef>
                <a:spcPct val="0"/>
              </a:spcBef>
              <a:defRPr/>
            </a:pPr>
            <a:endParaRPr lang="en-GB" sz="1800" b="1">
              <a:solidFill>
                <a:srgbClr val="000000"/>
              </a:solidFill>
              <a:latin typeface="Arial" charset="0"/>
              <a:ea typeface="ＭＳ Ｐゴシック" pitchFamily="34" charset="-128"/>
            </a:endParaRPr>
          </a:p>
        </p:txBody>
      </p:sp>
      <p:sp>
        <p:nvSpPr>
          <p:cNvPr id="874521" name="Rectangle 874520"/>
          <p:cNvSpPr>
            <a:spLocks noChangeArrowheads="1"/>
          </p:cNvSpPr>
          <p:nvPr/>
        </p:nvSpPr>
        <p:spPr bwMode="auto">
          <a:xfrm>
            <a:off x="7505700" y="3348038"/>
            <a:ext cx="1143000" cy="392112"/>
          </a:xfrm>
          <a:prstGeom prst="rect">
            <a:avLst/>
          </a:prstGeom>
          <a:gradFill rotWithShape="1">
            <a:gsLst>
              <a:gs pos="0">
                <a:srgbClr val="DCDCDC"/>
              </a:gs>
              <a:gs pos="100000">
                <a:srgbClr val="FFFFFF"/>
              </a:gs>
            </a:gsLst>
            <a:lin ang="5400000" scaled="1"/>
          </a:gradFill>
          <a:ln w="25400">
            <a:solidFill>
              <a:schemeClr val="bg2"/>
            </a:solidFill>
            <a:miter lim="800000"/>
            <a:headEnd/>
            <a:tailEnd/>
          </a:ln>
          <a:effectLst>
            <a:outerShdw blurRad="63500" dist="53882" dir="2700000" algn="ctr" rotWithShape="0">
              <a:srgbClr val="DCDCDC">
                <a:alpha val="74997"/>
              </a:srgbClr>
            </a:outerShdw>
          </a:effectLst>
        </p:spPr>
        <p:txBody>
          <a:bodyPr anchor="ctr">
            <a:spAutoFit/>
          </a:bodyPr>
          <a:lstStyle/>
          <a:p>
            <a:pPr>
              <a:spcBef>
                <a:spcPct val="0"/>
              </a:spcBef>
              <a:defRPr/>
            </a:pPr>
            <a:endParaRPr lang="en-GB" sz="1800" b="1">
              <a:solidFill>
                <a:srgbClr val="000000"/>
              </a:solidFill>
              <a:latin typeface="Arial" charset="0"/>
              <a:ea typeface="ＭＳ Ｐゴシック" pitchFamily="34" charset="-128"/>
            </a:endParaRPr>
          </a:p>
        </p:txBody>
      </p:sp>
      <p:sp>
        <p:nvSpPr>
          <p:cNvPr id="874522" name="Rectangle 874521"/>
          <p:cNvSpPr>
            <a:spLocks noChangeArrowheads="1"/>
          </p:cNvSpPr>
          <p:nvPr/>
        </p:nvSpPr>
        <p:spPr bwMode="auto">
          <a:xfrm>
            <a:off x="7505700" y="3881438"/>
            <a:ext cx="1143000" cy="392112"/>
          </a:xfrm>
          <a:prstGeom prst="rect">
            <a:avLst/>
          </a:prstGeom>
          <a:gradFill rotWithShape="1">
            <a:gsLst>
              <a:gs pos="0">
                <a:srgbClr val="DCDCDC"/>
              </a:gs>
              <a:gs pos="100000">
                <a:srgbClr val="FFFFFF"/>
              </a:gs>
            </a:gsLst>
            <a:lin ang="5400000" scaled="1"/>
          </a:gradFill>
          <a:ln w="25400">
            <a:solidFill>
              <a:schemeClr val="bg2"/>
            </a:solidFill>
            <a:miter lim="800000"/>
            <a:headEnd/>
            <a:tailEnd/>
          </a:ln>
          <a:effectLst>
            <a:outerShdw blurRad="63500" dist="53882" dir="2700000" algn="ctr" rotWithShape="0">
              <a:srgbClr val="DCDCDC">
                <a:alpha val="74997"/>
              </a:srgbClr>
            </a:outerShdw>
          </a:effectLst>
        </p:spPr>
        <p:txBody>
          <a:bodyPr anchor="ctr">
            <a:spAutoFit/>
          </a:bodyPr>
          <a:lstStyle/>
          <a:p>
            <a:pPr>
              <a:spcBef>
                <a:spcPct val="0"/>
              </a:spcBef>
              <a:defRPr/>
            </a:pPr>
            <a:endParaRPr lang="en-GB" sz="1800" b="1">
              <a:solidFill>
                <a:srgbClr val="000000"/>
              </a:solidFill>
              <a:latin typeface="Arial" charset="0"/>
              <a:ea typeface="ＭＳ Ｐゴシック" pitchFamily="34" charset="-128"/>
            </a:endParaRPr>
          </a:p>
        </p:txBody>
      </p:sp>
      <p:grpSp>
        <p:nvGrpSpPr>
          <p:cNvPr id="7" name="Group 15"/>
          <p:cNvGrpSpPr>
            <a:grpSpLocks/>
          </p:cNvGrpSpPr>
          <p:nvPr/>
        </p:nvGrpSpPr>
        <p:grpSpPr bwMode="auto">
          <a:xfrm>
            <a:off x="5753100" y="2514600"/>
            <a:ext cx="1495425" cy="3416300"/>
            <a:chOff x="3624" y="1584"/>
            <a:chExt cx="942" cy="2152"/>
          </a:xfrm>
        </p:grpSpPr>
        <p:sp>
          <p:nvSpPr>
            <p:cNvPr id="20535" name="Straight Connector 874547"/>
            <p:cNvSpPr>
              <a:spLocks noChangeShapeType="1"/>
            </p:cNvSpPr>
            <p:nvPr/>
          </p:nvSpPr>
          <p:spPr bwMode="auto">
            <a:xfrm>
              <a:off x="3984" y="2232"/>
              <a:ext cx="186" cy="0"/>
            </a:xfrm>
            <a:prstGeom prst="line">
              <a:avLst/>
            </a:prstGeom>
            <a:noFill/>
            <a:ln w="25400">
              <a:solidFill>
                <a:schemeClr val="bg2"/>
              </a:solidFill>
              <a:round/>
              <a:headEnd/>
              <a:tailEnd/>
            </a:ln>
          </p:spPr>
          <p:txBody>
            <a:bodyPr anchor="ctr">
              <a:spAutoFit/>
            </a:bodyPr>
            <a:lstStyle/>
            <a:p>
              <a:endParaRPr lang="nl-NL"/>
            </a:p>
          </p:txBody>
        </p:sp>
        <p:sp>
          <p:nvSpPr>
            <p:cNvPr id="20536" name="Straight Connector 874549"/>
            <p:cNvSpPr>
              <a:spLocks noChangeShapeType="1"/>
            </p:cNvSpPr>
            <p:nvPr/>
          </p:nvSpPr>
          <p:spPr bwMode="auto">
            <a:xfrm>
              <a:off x="3984" y="2568"/>
              <a:ext cx="186" cy="0"/>
            </a:xfrm>
            <a:prstGeom prst="line">
              <a:avLst/>
            </a:prstGeom>
            <a:noFill/>
            <a:ln w="25400">
              <a:solidFill>
                <a:schemeClr val="bg2"/>
              </a:solidFill>
              <a:round/>
              <a:headEnd/>
              <a:tailEnd/>
            </a:ln>
          </p:spPr>
          <p:txBody>
            <a:bodyPr anchor="ctr">
              <a:spAutoFit/>
            </a:bodyPr>
            <a:lstStyle/>
            <a:p>
              <a:endParaRPr lang="nl-NL"/>
            </a:p>
          </p:txBody>
        </p:sp>
        <p:sp>
          <p:nvSpPr>
            <p:cNvPr id="20537" name="Straight Connector 874551"/>
            <p:cNvSpPr>
              <a:spLocks noChangeShapeType="1"/>
            </p:cNvSpPr>
            <p:nvPr/>
          </p:nvSpPr>
          <p:spPr bwMode="auto">
            <a:xfrm>
              <a:off x="3984" y="2904"/>
              <a:ext cx="186" cy="0"/>
            </a:xfrm>
            <a:prstGeom prst="line">
              <a:avLst/>
            </a:prstGeom>
            <a:noFill/>
            <a:ln w="25400">
              <a:solidFill>
                <a:schemeClr val="bg2"/>
              </a:solidFill>
              <a:round/>
              <a:headEnd/>
              <a:tailEnd/>
            </a:ln>
          </p:spPr>
          <p:txBody>
            <a:bodyPr anchor="ctr">
              <a:spAutoFit/>
            </a:bodyPr>
            <a:lstStyle/>
            <a:p>
              <a:endParaRPr lang="nl-NL"/>
            </a:p>
          </p:txBody>
        </p:sp>
        <p:sp>
          <p:nvSpPr>
            <p:cNvPr id="20538" name="Straight Connector 874552"/>
            <p:cNvSpPr>
              <a:spLocks noChangeShapeType="1"/>
            </p:cNvSpPr>
            <p:nvPr/>
          </p:nvSpPr>
          <p:spPr bwMode="auto">
            <a:xfrm flipH="1">
              <a:off x="3978" y="1584"/>
              <a:ext cx="6" cy="2040"/>
            </a:xfrm>
            <a:prstGeom prst="line">
              <a:avLst/>
            </a:prstGeom>
            <a:noFill/>
            <a:ln w="25400">
              <a:solidFill>
                <a:schemeClr val="bg2"/>
              </a:solidFill>
              <a:round/>
              <a:headEnd/>
              <a:tailEnd/>
            </a:ln>
          </p:spPr>
          <p:txBody>
            <a:bodyPr anchor="ctr">
              <a:spAutoFit/>
            </a:bodyPr>
            <a:lstStyle/>
            <a:p>
              <a:endParaRPr lang="nl-NL"/>
            </a:p>
          </p:txBody>
        </p:sp>
        <p:sp>
          <p:nvSpPr>
            <p:cNvPr id="874533" name="Rectangle 874532"/>
            <p:cNvSpPr>
              <a:spLocks noChangeArrowheads="1"/>
            </p:cNvSpPr>
            <p:nvPr/>
          </p:nvSpPr>
          <p:spPr bwMode="auto">
            <a:xfrm>
              <a:off x="3624" y="1773"/>
              <a:ext cx="720" cy="247"/>
            </a:xfrm>
            <a:prstGeom prst="rect">
              <a:avLst/>
            </a:prstGeom>
            <a:gradFill rotWithShape="1">
              <a:gsLst>
                <a:gs pos="0">
                  <a:schemeClr val="accent2">
                    <a:lumMod val="60000"/>
                    <a:lumOff val="40000"/>
                  </a:schemeClr>
                </a:gs>
                <a:gs pos="100000">
                  <a:srgbClr val="FFFFFF"/>
                </a:gs>
              </a:gsLst>
              <a:lin ang="5400000" scaled="1"/>
            </a:gradFill>
            <a:ln w="25400">
              <a:solidFill>
                <a:schemeClr val="bg2"/>
              </a:solidFill>
              <a:miter lim="800000"/>
              <a:headEnd/>
              <a:tailEnd/>
            </a:ln>
            <a:effectLst>
              <a:outerShdw blurRad="63500" dist="53882" dir="2700000" algn="ctr" rotWithShape="0">
                <a:srgbClr val="DCDCDC">
                  <a:alpha val="74997"/>
                </a:srgbClr>
              </a:outerShdw>
            </a:effectLst>
          </p:spPr>
          <p:txBody>
            <a:bodyPr anchor="ctr">
              <a:spAutoFit/>
            </a:bodyPr>
            <a:lstStyle/>
            <a:p>
              <a:pPr>
                <a:spcBef>
                  <a:spcPct val="0"/>
                </a:spcBef>
                <a:defRPr/>
              </a:pPr>
              <a:endParaRPr lang="en-GB" sz="1800" b="1">
                <a:solidFill>
                  <a:srgbClr val="000000"/>
                </a:solidFill>
                <a:latin typeface="Arial" charset="0"/>
                <a:ea typeface="ＭＳ Ｐゴシック" pitchFamily="34" charset="-128"/>
              </a:endParaRPr>
            </a:p>
          </p:txBody>
        </p:sp>
        <p:sp>
          <p:nvSpPr>
            <p:cNvPr id="20540" name="Straight Connector 874557"/>
            <p:cNvSpPr>
              <a:spLocks noChangeShapeType="1"/>
            </p:cNvSpPr>
            <p:nvPr/>
          </p:nvSpPr>
          <p:spPr bwMode="auto">
            <a:xfrm>
              <a:off x="3978" y="3288"/>
              <a:ext cx="186" cy="0"/>
            </a:xfrm>
            <a:prstGeom prst="line">
              <a:avLst/>
            </a:prstGeom>
            <a:noFill/>
            <a:ln w="25400">
              <a:solidFill>
                <a:schemeClr val="bg2"/>
              </a:solidFill>
              <a:round/>
              <a:headEnd/>
              <a:tailEnd/>
            </a:ln>
          </p:spPr>
          <p:txBody>
            <a:bodyPr anchor="ctr">
              <a:spAutoFit/>
            </a:bodyPr>
            <a:lstStyle/>
            <a:p>
              <a:endParaRPr lang="nl-NL"/>
            </a:p>
          </p:txBody>
        </p:sp>
        <p:sp>
          <p:nvSpPr>
            <p:cNvPr id="20541" name="Straight Connector 874559"/>
            <p:cNvSpPr>
              <a:spLocks noChangeShapeType="1"/>
            </p:cNvSpPr>
            <p:nvPr/>
          </p:nvSpPr>
          <p:spPr bwMode="auto">
            <a:xfrm>
              <a:off x="3978" y="3624"/>
              <a:ext cx="186" cy="0"/>
            </a:xfrm>
            <a:prstGeom prst="line">
              <a:avLst/>
            </a:prstGeom>
            <a:noFill/>
            <a:ln w="25400">
              <a:solidFill>
                <a:schemeClr val="bg2"/>
              </a:solidFill>
              <a:round/>
              <a:headEnd/>
              <a:tailEnd/>
            </a:ln>
          </p:spPr>
          <p:txBody>
            <a:bodyPr anchor="ctr">
              <a:spAutoFit/>
            </a:bodyPr>
            <a:lstStyle/>
            <a:p>
              <a:endParaRPr lang="nl-NL"/>
            </a:p>
          </p:txBody>
        </p:sp>
        <p:sp>
          <p:nvSpPr>
            <p:cNvPr id="874547" name="Rectangle 874546"/>
            <p:cNvSpPr>
              <a:spLocks noChangeArrowheads="1"/>
            </p:cNvSpPr>
            <p:nvPr/>
          </p:nvSpPr>
          <p:spPr bwMode="auto">
            <a:xfrm>
              <a:off x="4086" y="2097"/>
              <a:ext cx="480" cy="247"/>
            </a:xfrm>
            <a:prstGeom prst="rect">
              <a:avLst/>
            </a:prstGeom>
            <a:gradFill rotWithShape="1">
              <a:gsLst>
                <a:gs pos="0">
                  <a:srgbClr val="DCDCDC"/>
                </a:gs>
                <a:gs pos="100000">
                  <a:srgbClr val="FFFFFF"/>
                </a:gs>
              </a:gsLst>
              <a:lin ang="5400000" scaled="1"/>
            </a:gradFill>
            <a:ln w="25400">
              <a:solidFill>
                <a:schemeClr val="bg2"/>
              </a:solidFill>
              <a:miter lim="800000"/>
              <a:headEnd/>
              <a:tailEnd/>
            </a:ln>
            <a:effectLst>
              <a:outerShdw blurRad="63500" dist="53882" dir="2700000" algn="ctr" rotWithShape="0">
                <a:srgbClr val="DCDCDC">
                  <a:alpha val="74997"/>
                </a:srgbClr>
              </a:outerShdw>
            </a:effectLst>
          </p:spPr>
          <p:txBody>
            <a:bodyPr anchor="ctr">
              <a:spAutoFit/>
            </a:bodyPr>
            <a:lstStyle/>
            <a:p>
              <a:pPr>
                <a:spcBef>
                  <a:spcPct val="0"/>
                </a:spcBef>
                <a:defRPr/>
              </a:pPr>
              <a:endParaRPr lang="en-GB" sz="1800" b="1">
                <a:solidFill>
                  <a:srgbClr val="000000"/>
                </a:solidFill>
                <a:latin typeface="Arial" charset="0"/>
                <a:ea typeface="ＭＳ Ｐゴシック" pitchFamily="34" charset="-128"/>
              </a:endParaRPr>
            </a:p>
          </p:txBody>
        </p:sp>
        <p:sp>
          <p:nvSpPr>
            <p:cNvPr id="874549" name="Rectangle 874548"/>
            <p:cNvSpPr>
              <a:spLocks noChangeArrowheads="1"/>
            </p:cNvSpPr>
            <p:nvPr/>
          </p:nvSpPr>
          <p:spPr bwMode="auto">
            <a:xfrm>
              <a:off x="4086" y="2433"/>
              <a:ext cx="480" cy="247"/>
            </a:xfrm>
            <a:prstGeom prst="rect">
              <a:avLst/>
            </a:prstGeom>
            <a:gradFill rotWithShape="1">
              <a:gsLst>
                <a:gs pos="0">
                  <a:srgbClr val="5E9EFF"/>
                </a:gs>
                <a:gs pos="39999">
                  <a:srgbClr val="85C2FF"/>
                </a:gs>
                <a:gs pos="70000">
                  <a:srgbClr val="C4D6EB"/>
                </a:gs>
                <a:gs pos="100000">
                  <a:srgbClr val="FFEBFA"/>
                </a:gs>
              </a:gsLst>
              <a:lin ang="5400000" scaled="0"/>
            </a:gradFill>
            <a:ln w="25400">
              <a:solidFill>
                <a:schemeClr val="bg2"/>
              </a:solidFill>
              <a:miter lim="800000"/>
              <a:headEnd/>
              <a:tailEnd/>
            </a:ln>
            <a:effectLst>
              <a:outerShdw blurRad="63500" dist="53882" dir="2700000" algn="ctr" rotWithShape="0">
                <a:srgbClr val="DCDCDC">
                  <a:alpha val="74997"/>
                </a:srgbClr>
              </a:outerShdw>
            </a:effectLst>
          </p:spPr>
          <p:txBody>
            <a:bodyPr anchor="ctr">
              <a:spAutoFit/>
            </a:bodyPr>
            <a:lstStyle/>
            <a:p>
              <a:pPr>
                <a:spcBef>
                  <a:spcPct val="0"/>
                </a:spcBef>
                <a:defRPr/>
              </a:pPr>
              <a:endParaRPr lang="en-GB" sz="1800" b="1">
                <a:solidFill>
                  <a:srgbClr val="000000"/>
                </a:solidFill>
                <a:latin typeface="Arial" charset="0"/>
                <a:ea typeface="ＭＳ Ｐゴシック" pitchFamily="34" charset="-128"/>
              </a:endParaRPr>
            </a:p>
          </p:txBody>
        </p:sp>
        <p:sp>
          <p:nvSpPr>
            <p:cNvPr id="874551" name="Rectangle 874550"/>
            <p:cNvSpPr>
              <a:spLocks noChangeArrowheads="1"/>
            </p:cNvSpPr>
            <p:nvPr/>
          </p:nvSpPr>
          <p:spPr bwMode="auto">
            <a:xfrm>
              <a:off x="4086" y="2769"/>
              <a:ext cx="480" cy="247"/>
            </a:xfrm>
            <a:prstGeom prst="rect">
              <a:avLst/>
            </a:prstGeom>
            <a:gradFill rotWithShape="1">
              <a:gsLst>
                <a:gs pos="0">
                  <a:srgbClr val="DCDCDC"/>
                </a:gs>
                <a:gs pos="100000">
                  <a:srgbClr val="FFFFFF"/>
                </a:gs>
              </a:gsLst>
              <a:lin ang="5400000" scaled="1"/>
            </a:gradFill>
            <a:ln w="25400">
              <a:solidFill>
                <a:schemeClr val="bg2"/>
              </a:solidFill>
              <a:miter lim="800000"/>
              <a:headEnd/>
              <a:tailEnd/>
            </a:ln>
            <a:effectLst>
              <a:outerShdw blurRad="63500" dist="53882" dir="2700000" algn="ctr" rotWithShape="0">
                <a:srgbClr val="DCDCDC">
                  <a:alpha val="74997"/>
                </a:srgbClr>
              </a:outerShdw>
            </a:effectLst>
          </p:spPr>
          <p:txBody>
            <a:bodyPr anchor="ctr">
              <a:spAutoFit/>
            </a:bodyPr>
            <a:lstStyle/>
            <a:p>
              <a:pPr>
                <a:spcBef>
                  <a:spcPct val="0"/>
                </a:spcBef>
                <a:defRPr/>
              </a:pPr>
              <a:endParaRPr lang="en-GB" sz="1800" b="1">
                <a:solidFill>
                  <a:srgbClr val="000000"/>
                </a:solidFill>
                <a:latin typeface="Arial" charset="0"/>
                <a:ea typeface="ＭＳ Ｐゴシック" pitchFamily="34" charset="-128"/>
              </a:endParaRPr>
            </a:p>
          </p:txBody>
        </p:sp>
        <p:sp>
          <p:nvSpPr>
            <p:cNvPr id="874557" name="Rectangle 874556"/>
            <p:cNvSpPr>
              <a:spLocks noChangeArrowheads="1"/>
            </p:cNvSpPr>
            <p:nvPr/>
          </p:nvSpPr>
          <p:spPr bwMode="auto">
            <a:xfrm>
              <a:off x="4080" y="3153"/>
              <a:ext cx="480" cy="247"/>
            </a:xfrm>
            <a:prstGeom prst="rect">
              <a:avLst/>
            </a:prstGeom>
            <a:gradFill rotWithShape="1">
              <a:gsLst>
                <a:gs pos="0">
                  <a:srgbClr val="DCDCDC"/>
                </a:gs>
                <a:gs pos="100000">
                  <a:srgbClr val="FFFFFF"/>
                </a:gs>
              </a:gsLst>
              <a:lin ang="5400000" scaled="1"/>
            </a:gradFill>
            <a:ln w="25400">
              <a:solidFill>
                <a:schemeClr val="bg2"/>
              </a:solidFill>
              <a:miter lim="800000"/>
              <a:headEnd/>
              <a:tailEnd/>
            </a:ln>
            <a:effectLst>
              <a:outerShdw blurRad="63500" dist="53882" dir="2700000" algn="ctr" rotWithShape="0">
                <a:srgbClr val="DCDCDC">
                  <a:alpha val="74997"/>
                </a:srgbClr>
              </a:outerShdw>
            </a:effectLst>
          </p:spPr>
          <p:txBody>
            <a:bodyPr anchor="ctr">
              <a:spAutoFit/>
            </a:bodyPr>
            <a:lstStyle/>
            <a:p>
              <a:pPr>
                <a:spcBef>
                  <a:spcPct val="0"/>
                </a:spcBef>
                <a:defRPr/>
              </a:pPr>
              <a:endParaRPr lang="en-GB" sz="1800" b="1">
                <a:solidFill>
                  <a:srgbClr val="000000"/>
                </a:solidFill>
                <a:latin typeface="Arial" charset="0"/>
                <a:ea typeface="ＭＳ Ｐゴシック" pitchFamily="34" charset="-128"/>
              </a:endParaRPr>
            </a:p>
          </p:txBody>
        </p:sp>
        <p:sp>
          <p:nvSpPr>
            <p:cNvPr id="874559" name="Rectangle 874558"/>
            <p:cNvSpPr>
              <a:spLocks noChangeArrowheads="1"/>
            </p:cNvSpPr>
            <p:nvPr/>
          </p:nvSpPr>
          <p:spPr bwMode="auto">
            <a:xfrm>
              <a:off x="4080" y="3489"/>
              <a:ext cx="480" cy="247"/>
            </a:xfrm>
            <a:prstGeom prst="rect">
              <a:avLst/>
            </a:prstGeom>
            <a:gradFill rotWithShape="1">
              <a:gsLst>
                <a:gs pos="0">
                  <a:srgbClr val="5E9EFF"/>
                </a:gs>
                <a:gs pos="39999">
                  <a:srgbClr val="85C2FF"/>
                </a:gs>
                <a:gs pos="70000">
                  <a:srgbClr val="C4D6EB"/>
                </a:gs>
                <a:gs pos="100000">
                  <a:srgbClr val="FFEBFA"/>
                </a:gs>
              </a:gsLst>
              <a:lin ang="5400000" scaled="0"/>
            </a:gradFill>
            <a:ln w="25400">
              <a:solidFill>
                <a:schemeClr val="bg2"/>
              </a:solidFill>
              <a:miter lim="800000"/>
              <a:headEnd/>
              <a:tailEnd/>
            </a:ln>
            <a:effectLst>
              <a:outerShdw blurRad="63500" dist="53882" dir="2700000" algn="ctr" rotWithShape="0">
                <a:srgbClr val="DCDCDC">
                  <a:alpha val="74997"/>
                </a:srgbClr>
              </a:outerShdw>
            </a:effectLst>
          </p:spPr>
          <p:txBody>
            <a:bodyPr anchor="ctr">
              <a:spAutoFit/>
            </a:bodyPr>
            <a:lstStyle/>
            <a:p>
              <a:pPr>
                <a:spcBef>
                  <a:spcPct val="0"/>
                </a:spcBef>
                <a:defRPr/>
              </a:pPr>
              <a:endParaRPr lang="en-GB" sz="1800" b="1">
                <a:solidFill>
                  <a:srgbClr val="000000"/>
                </a:solidFill>
                <a:latin typeface="Arial" charset="0"/>
                <a:ea typeface="ＭＳ Ｐゴシック" pitchFamily="34" charset="-128"/>
              </a:endParaRPr>
            </a:p>
          </p:txBody>
        </p:sp>
      </p:grpSp>
      <p:sp>
        <p:nvSpPr>
          <p:cNvPr id="20495" name="Straight Connector 874540"/>
          <p:cNvSpPr>
            <a:spLocks noChangeShapeType="1"/>
          </p:cNvSpPr>
          <p:nvPr/>
        </p:nvSpPr>
        <p:spPr bwMode="auto">
          <a:xfrm>
            <a:off x="4648200" y="4191000"/>
            <a:ext cx="295275" cy="0"/>
          </a:xfrm>
          <a:prstGeom prst="line">
            <a:avLst/>
          </a:prstGeom>
          <a:noFill/>
          <a:ln w="25400">
            <a:solidFill>
              <a:schemeClr val="bg2"/>
            </a:solidFill>
            <a:round/>
            <a:headEnd/>
            <a:tailEnd/>
          </a:ln>
        </p:spPr>
        <p:txBody>
          <a:bodyPr anchor="ctr">
            <a:spAutoFit/>
          </a:bodyPr>
          <a:lstStyle/>
          <a:p>
            <a:endParaRPr lang="nl-NL"/>
          </a:p>
        </p:txBody>
      </p:sp>
      <p:sp>
        <p:nvSpPr>
          <p:cNvPr id="20496" name="Straight Connector 874542"/>
          <p:cNvSpPr>
            <a:spLocks noChangeShapeType="1"/>
          </p:cNvSpPr>
          <p:nvPr/>
        </p:nvSpPr>
        <p:spPr bwMode="auto">
          <a:xfrm>
            <a:off x="4648200" y="4724400"/>
            <a:ext cx="295275" cy="0"/>
          </a:xfrm>
          <a:prstGeom prst="line">
            <a:avLst/>
          </a:prstGeom>
          <a:noFill/>
          <a:ln w="25400">
            <a:solidFill>
              <a:schemeClr val="bg2"/>
            </a:solidFill>
            <a:round/>
            <a:headEnd/>
            <a:tailEnd/>
          </a:ln>
        </p:spPr>
        <p:txBody>
          <a:bodyPr anchor="ctr">
            <a:spAutoFit/>
          </a:bodyPr>
          <a:lstStyle/>
          <a:p>
            <a:endParaRPr lang="nl-NL"/>
          </a:p>
        </p:txBody>
      </p:sp>
      <p:sp>
        <p:nvSpPr>
          <p:cNvPr id="20497" name="Straight Connector 874544"/>
          <p:cNvSpPr>
            <a:spLocks noChangeShapeType="1"/>
          </p:cNvSpPr>
          <p:nvPr/>
        </p:nvSpPr>
        <p:spPr bwMode="auto">
          <a:xfrm>
            <a:off x="4648200" y="5257800"/>
            <a:ext cx="295275" cy="0"/>
          </a:xfrm>
          <a:prstGeom prst="line">
            <a:avLst/>
          </a:prstGeom>
          <a:noFill/>
          <a:ln w="25400">
            <a:solidFill>
              <a:schemeClr val="bg2"/>
            </a:solidFill>
            <a:round/>
            <a:headEnd/>
            <a:tailEnd/>
          </a:ln>
        </p:spPr>
        <p:txBody>
          <a:bodyPr anchor="ctr">
            <a:spAutoFit/>
          </a:bodyPr>
          <a:lstStyle/>
          <a:p>
            <a:endParaRPr lang="nl-NL"/>
          </a:p>
        </p:txBody>
      </p:sp>
      <p:sp>
        <p:nvSpPr>
          <p:cNvPr id="20498" name="Straight Connector 874545"/>
          <p:cNvSpPr>
            <a:spLocks noChangeShapeType="1"/>
          </p:cNvSpPr>
          <p:nvPr/>
        </p:nvSpPr>
        <p:spPr bwMode="auto">
          <a:xfrm>
            <a:off x="4648200" y="2514600"/>
            <a:ext cx="0" cy="2733675"/>
          </a:xfrm>
          <a:prstGeom prst="line">
            <a:avLst/>
          </a:prstGeom>
          <a:noFill/>
          <a:ln w="25400">
            <a:solidFill>
              <a:schemeClr val="bg2"/>
            </a:solidFill>
            <a:round/>
            <a:headEnd/>
            <a:tailEnd/>
          </a:ln>
        </p:spPr>
        <p:txBody>
          <a:bodyPr anchor="ctr">
            <a:spAutoFit/>
          </a:bodyPr>
          <a:lstStyle/>
          <a:p>
            <a:endParaRPr lang="nl-NL"/>
          </a:p>
        </p:txBody>
      </p:sp>
      <p:sp>
        <p:nvSpPr>
          <p:cNvPr id="874523" name="Rectangle 874522"/>
          <p:cNvSpPr>
            <a:spLocks noChangeArrowheads="1"/>
          </p:cNvSpPr>
          <p:nvPr/>
        </p:nvSpPr>
        <p:spPr bwMode="auto">
          <a:xfrm>
            <a:off x="4076700" y="2776538"/>
            <a:ext cx="1143000" cy="392112"/>
          </a:xfrm>
          <a:prstGeom prst="rect">
            <a:avLst/>
          </a:prstGeom>
          <a:gradFill rotWithShape="1">
            <a:gsLst>
              <a:gs pos="0">
                <a:srgbClr val="5E9EFF"/>
              </a:gs>
              <a:gs pos="39999">
                <a:srgbClr val="85C2FF"/>
              </a:gs>
              <a:gs pos="70000">
                <a:srgbClr val="C4D6EB"/>
              </a:gs>
              <a:gs pos="100000">
                <a:srgbClr val="FFEBFA"/>
              </a:gs>
            </a:gsLst>
            <a:lin ang="5400000" scaled="0"/>
          </a:gradFill>
          <a:ln w="25400">
            <a:solidFill>
              <a:schemeClr val="bg2"/>
            </a:solidFill>
            <a:miter lim="800000"/>
            <a:headEnd/>
            <a:tailEnd/>
          </a:ln>
          <a:effectLst>
            <a:outerShdw blurRad="63500" dist="53882" dir="2700000" algn="ctr" rotWithShape="0">
              <a:srgbClr val="DCDCDC">
                <a:alpha val="74997"/>
              </a:srgbClr>
            </a:outerShdw>
          </a:effectLst>
        </p:spPr>
        <p:txBody>
          <a:bodyPr anchor="ctr">
            <a:spAutoFit/>
          </a:bodyPr>
          <a:lstStyle/>
          <a:p>
            <a:pPr>
              <a:spcBef>
                <a:spcPct val="0"/>
              </a:spcBef>
              <a:defRPr/>
            </a:pPr>
            <a:endParaRPr lang="en-GB" sz="1800" b="1">
              <a:solidFill>
                <a:srgbClr val="000000"/>
              </a:solidFill>
              <a:latin typeface="Arial" charset="0"/>
              <a:ea typeface="ＭＳ Ｐゴシック" pitchFamily="34" charset="-128"/>
            </a:endParaRPr>
          </a:p>
        </p:txBody>
      </p:sp>
      <p:sp>
        <p:nvSpPr>
          <p:cNvPr id="874524" name="Rectangle 874523"/>
          <p:cNvSpPr>
            <a:spLocks noChangeArrowheads="1"/>
          </p:cNvSpPr>
          <p:nvPr/>
        </p:nvSpPr>
        <p:spPr bwMode="auto">
          <a:xfrm>
            <a:off x="4076700" y="3309938"/>
            <a:ext cx="1143000" cy="392112"/>
          </a:xfrm>
          <a:prstGeom prst="rect">
            <a:avLst/>
          </a:prstGeom>
          <a:gradFill rotWithShape="1">
            <a:gsLst>
              <a:gs pos="0">
                <a:srgbClr val="DCDCDC"/>
              </a:gs>
              <a:gs pos="100000">
                <a:srgbClr val="FFFFFF"/>
              </a:gs>
            </a:gsLst>
            <a:lin ang="5400000" scaled="1"/>
          </a:gradFill>
          <a:ln w="25400">
            <a:solidFill>
              <a:schemeClr val="bg2"/>
            </a:solidFill>
            <a:miter lim="800000"/>
            <a:headEnd/>
            <a:tailEnd/>
          </a:ln>
          <a:effectLst>
            <a:outerShdw blurRad="63500" dist="53882" dir="2700000" algn="ctr" rotWithShape="0">
              <a:srgbClr val="DCDCDC">
                <a:alpha val="74997"/>
              </a:srgbClr>
            </a:outerShdw>
          </a:effectLst>
        </p:spPr>
        <p:txBody>
          <a:bodyPr anchor="ctr">
            <a:spAutoFit/>
          </a:bodyPr>
          <a:lstStyle/>
          <a:p>
            <a:pPr>
              <a:spcBef>
                <a:spcPct val="0"/>
              </a:spcBef>
              <a:defRPr/>
            </a:pPr>
            <a:endParaRPr lang="en-GB" sz="1800" b="1">
              <a:solidFill>
                <a:srgbClr val="000000"/>
              </a:solidFill>
              <a:latin typeface="Arial" charset="0"/>
              <a:ea typeface="ＭＳ Ｐゴシック" pitchFamily="34" charset="-128"/>
            </a:endParaRPr>
          </a:p>
        </p:txBody>
      </p:sp>
      <p:sp>
        <p:nvSpPr>
          <p:cNvPr id="874525" name="Rectangle 874524"/>
          <p:cNvSpPr>
            <a:spLocks noChangeArrowheads="1"/>
          </p:cNvSpPr>
          <p:nvPr/>
        </p:nvSpPr>
        <p:spPr bwMode="auto">
          <a:xfrm>
            <a:off x="4800600" y="3976688"/>
            <a:ext cx="762000" cy="392112"/>
          </a:xfrm>
          <a:prstGeom prst="rect">
            <a:avLst/>
          </a:prstGeom>
          <a:gradFill rotWithShape="1">
            <a:gsLst>
              <a:gs pos="0">
                <a:srgbClr val="DCDCDC"/>
              </a:gs>
              <a:gs pos="100000">
                <a:srgbClr val="FFFFFF"/>
              </a:gs>
            </a:gsLst>
            <a:lin ang="5400000" scaled="1"/>
          </a:gradFill>
          <a:ln w="25400">
            <a:solidFill>
              <a:schemeClr val="bg2"/>
            </a:solidFill>
            <a:miter lim="800000"/>
            <a:headEnd/>
            <a:tailEnd/>
          </a:ln>
          <a:effectLst>
            <a:outerShdw blurRad="63500" dist="53882" dir="2700000" algn="ctr" rotWithShape="0">
              <a:srgbClr val="DCDCDC">
                <a:alpha val="74997"/>
              </a:srgbClr>
            </a:outerShdw>
          </a:effectLst>
        </p:spPr>
        <p:txBody>
          <a:bodyPr anchor="ctr">
            <a:spAutoFit/>
          </a:bodyPr>
          <a:lstStyle/>
          <a:p>
            <a:pPr>
              <a:spcBef>
                <a:spcPct val="0"/>
              </a:spcBef>
              <a:defRPr/>
            </a:pPr>
            <a:endParaRPr lang="en-GB" sz="1800" b="1">
              <a:solidFill>
                <a:srgbClr val="000000"/>
              </a:solidFill>
              <a:latin typeface="Arial" charset="0"/>
              <a:ea typeface="ＭＳ Ｐゴシック" pitchFamily="34" charset="-128"/>
            </a:endParaRPr>
          </a:p>
        </p:txBody>
      </p:sp>
      <p:sp>
        <p:nvSpPr>
          <p:cNvPr id="874542" name="Rectangle 874541"/>
          <p:cNvSpPr>
            <a:spLocks noChangeArrowheads="1"/>
          </p:cNvSpPr>
          <p:nvPr/>
        </p:nvSpPr>
        <p:spPr bwMode="auto">
          <a:xfrm>
            <a:off x="4800600" y="4510088"/>
            <a:ext cx="762000" cy="392112"/>
          </a:xfrm>
          <a:prstGeom prst="rect">
            <a:avLst/>
          </a:prstGeom>
          <a:gradFill rotWithShape="1">
            <a:gsLst>
              <a:gs pos="0">
                <a:srgbClr val="DCDCDC"/>
              </a:gs>
              <a:gs pos="100000">
                <a:srgbClr val="FFFFFF"/>
              </a:gs>
            </a:gsLst>
            <a:lin ang="5400000" scaled="1"/>
          </a:gradFill>
          <a:ln w="25400">
            <a:solidFill>
              <a:schemeClr val="bg2"/>
            </a:solidFill>
            <a:miter lim="800000"/>
            <a:headEnd/>
            <a:tailEnd/>
          </a:ln>
          <a:effectLst>
            <a:outerShdw blurRad="63500" dist="53882" dir="2700000" algn="ctr" rotWithShape="0">
              <a:srgbClr val="DCDCDC">
                <a:alpha val="74997"/>
              </a:srgbClr>
            </a:outerShdw>
          </a:effectLst>
        </p:spPr>
        <p:txBody>
          <a:bodyPr anchor="ctr">
            <a:spAutoFit/>
          </a:bodyPr>
          <a:lstStyle/>
          <a:p>
            <a:pPr>
              <a:spcBef>
                <a:spcPct val="0"/>
              </a:spcBef>
              <a:defRPr/>
            </a:pPr>
            <a:endParaRPr lang="en-GB" sz="1800" b="1">
              <a:solidFill>
                <a:srgbClr val="000000"/>
              </a:solidFill>
              <a:latin typeface="Arial" charset="0"/>
              <a:ea typeface="ＭＳ Ｐゴシック" pitchFamily="34" charset="-128"/>
            </a:endParaRPr>
          </a:p>
        </p:txBody>
      </p:sp>
      <p:sp>
        <p:nvSpPr>
          <p:cNvPr id="874544" name="Rectangle 874543"/>
          <p:cNvSpPr>
            <a:spLocks noChangeArrowheads="1"/>
          </p:cNvSpPr>
          <p:nvPr/>
        </p:nvSpPr>
        <p:spPr bwMode="auto">
          <a:xfrm>
            <a:off x="4800600" y="5043488"/>
            <a:ext cx="762000" cy="392112"/>
          </a:xfrm>
          <a:prstGeom prst="rect">
            <a:avLst/>
          </a:prstGeom>
          <a:gradFill rotWithShape="1">
            <a:gsLst>
              <a:gs pos="0">
                <a:srgbClr val="DCDCDC"/>
              </a:gs>
              <a:gs pos="100000">
                <a:srgbClr val="FFFFFF"/>
              </a:gs>
            </a:gsLst>
            <a:lin ang="5400000" scaled="1"/>
          </a:gradFill>
          <a:ln w="25400">
            <a:solidFill>
              <a:schemeClr val="bg2"/>
            </a:solidFill>
            <a:miter lim="800000"/>
            <a:headEnd/>
            <a:tailEnd/>
          </a:ln>
          <a:effectLst>
            <a:outerShdw blurRad="63500" dist="53882" dir="2700000" algn="ctr" rotWithShape="0">
              <a:srgbClr val="DCDCDC">
                <a:alpha val="74997"/>
              </a:srgbClr>
            </a:outerShdw>
          </a:effectLst>
        </p:spPr>
        <p:txBody>
          <a:bodyPr anchor="ctr">
            <a:spAutoFit/>
          </a:bodyPr>
          <a:lstStyle/>
          <a:p>
            <a:pPr>
              <a:spcBef>
                <a:spcPct val="0"/>
              </a:spcBef>
              <a:defRPr/>
            </a:pPr>
            <a:endParaRPr lang="en-GB" sz="1800" b="1">
              <a:solidFill>
                <a:srgbClr val="000000"/>
              </a:solidFill>
              <a:latin typeface="Arial" charset="0"/>
              <a:ea typeface="ＭＳ Ｐゴシック" pitchFamily="34" charset="-128"/>
            </a:endParaRPr>
          </a:p>
        </p:txBody>
      </p:sp>
      <p:sp>
        <p:nvSpPr>
          <p:cNvPr id="20504" name="Straight Connector 874539"/>
          <p:cNvSpPr>
            <a:spLocks noChangeShapeType="1"/>
          </p:cNvSpPr>
          <p:nvPr/>
        </p:nvSpPr>
        <p:spPr bwMode="auto">
          <a:xfrm>
            <a:off x="2971800" y="2557463"/>
            <a:ext cx="0" cy="2052637"/>
          </a:xfrm>
          <a:prstGeom prst="line">
            <a:avLst/>
          </a:prstGeom>
          <a:noFill/>
          <a:ln w="25400">
            <a:solidFill>
              <a:schemeClr val="bg2"/>
            </a:solidFill>
            <a:round/>
            <a:headEnd/>
            <a:tailEnd/>
          </a:ln>
        </p:spPr>
        <p:txBody>
          <a:bodyPr anchor="ctr">
            <a:spAutoFit/>
          </a:bodyPr>
          <a:lstStyle/>
          <a:p>
            <a:endParaRPr lang="nl-NL"/>
          </a:p>
        </p:txBody>
      </p:sp>
      <p:sp>
        <p:nvSpPr>
          <p:cNvPr id="874517" name="Rectangle 874516"/>
          <p:cNvSpPr>
            <a:spLocks noChangeArrowheads="1"/>
          </p:cNvSpPr>
          <p:nvPr/>
        </p:nvSpPr>
        <p:spPr bwMode="auto">
          <a:xfrm>
            <a:off x="2400300" y="2814638"/>
            <a:ext cx="1143000" cy="392112"/>
          </a:xfrm>
          <a:prstGeom prst="rect">
            <a:avLst/>
          </a:prstGeom>
          <a:gradFill rotWithShape="1">
            <a:gsLst>
              <a:gs pos="0">
                <a:srgbClr val="DCDCDC"/>
              </a:gs>
              <a:gs pos="100000">
                <a:srgbClr val="FFFFFF"/>
              </a:gs>
            </a:gsLst>
            <a:lin ang="5400000" scaled="1"/>
          </a:gradFill>
          <a:ln w="25400">
            <a:solidFill>
              <a:schemeClr val="bg2"/>
            </a:solidFill>
            <a:miter lim="800000"/>
            <a:headEnd/>
            <a:tailEnd/>
          </a:ln>
          <a:effectLst>
            <a:outerShdw blurRad="63500" dist="53882" dir="2700000" algn="ctr" rotWithShape="0">
              <a:srgbClr val="DCDCDC">
                <a:alpha val="74997"/>
              </a:srgbClr>
            </a:outerShdw>
          </a:effectLst>
        </p:spPr>
        <p:txBody>
          <a:bodyPr anchor="ctr">
            <a:spAutoFit/>
          </a:bodyPr>
          <a:lstStyle/>
          <a:p>
            <a:pPr>
              <a:spcBef>
                <a:spcPct val="0"/>
              </a:spcBef>
              <a:defRPr/>
            </a:pPr>
            <a:endParaRPr lang="en-GB" sz="1800" b="1">
              <a:solidFill>
                <a:srgbClr val="000000"/>
              </a:solidFill>
              <a:latin typeface="Arial" charset="0"/>
              <a:ea typeface="ＭＳ Ｐゴシック" pitchFamily="34" charset="-128"/>
            </a:endParaRPr>
          </a:p>
        </p:txBody>
      </p:sp>
      <p:sp>
        <p:nvSpPr>
          <p:cNvPr id="874518" name="Rectangle 874517"/>
          <p:cNvSpPr>
            <a:spLocks noChangeArrowheads="1"/>
          </p:cNvSpPr>
          <p:nvPr/>
        </p:nvSpPr>
        <p:spPr bwMode="auto">
          <a:xfrm>
            <a:off x="2400300" y="3348038"/>
            <a:ext cx="1143000" cy="392112"/>
          </a:xfrm>
          <a:prstGeom prst="rect">
            <a:avLst/>
          </a:prstGeom>
          <a:gradFill rotWithShape="1">
            <a:gsLst>
              <a:gs pos="0">
                <a:srgbClr val="DCDCDC"/>
              </a:gs>
              <a:gs pos="100000">
                <a:srgbClr val="FFFFFF"/>
              </a:gs>
            </a:gsLst>
            <a:lin ang="5400000" scaled="1"/>
          </a:gradFill>
          <a:ln w="25400">
            <a:solidFill>
              <a:schemeClr val="bg2"/>
            </a:solidFill>
            <a:miter lim="800000"/>
            <a:headEnd/>
            <a:tailEnd/>
          </a:ln>
          <a:effectLst>
            <a:outerShdw blurRad="63500" dist="53882" dir="2700000" algn="ctr" rotWithShape="0">
              <a:srgbClr val="DCDCDC">
                <a:alpha val="74997"/>
              </a:srgbClr>
            </a:outerShdw>
          </a:effectLst>
        </p:spPr>
        <p:txBody>
          <a:bodyPr anchor="ctr">
            <a:spAutoFit/>
          </a:bodyPr>
          <a:lstStyle/>
          <a:p>
            <a:pPr>
              <a:spcBef>
                <a:spcPct val="0"/>
              </a:spcBef>
              <a:defRPr/>
            </a:pPr>
            <a:endParaRPr lang="en-GB" sz="1800" b="1">
              <a:solidFill>
                <a:srgbClr val="000000"/>
              </a:solidFill>
              <a:latin typeface="Arial" charset="0"/>
              <a:ea typeface="ＭＳ Ｐゴシック" pitchFamily="34" charset="-128"/>
            </a:endParaRPr>
          </a:p>
        </p:txBody>
      </p:sp>
      <p:sp>
        <p:nvSpPr>
          <p:cNvPr id="874519" name="Rectangle 874518"/>
          <p:cNvSpPr>
            <a:spLocks noChangeArrowheads="1"/>
          </p:cNvSpPr>
          <p:nvPr/>
        </p:nvSpPr>
        <p:spPr bwMode="auto">
          <a:xfrm>
            <a:off x="2400300" y="3881438"/>
            <a:ext cx="1143000" cy="392112"/>
          </a:xfrm>
          <a:prstGeom prst="rect">
            <a:avLst/>
          </a:prstGeom>
          <a:gradFill rotWithShape="1">
            <a:gsLst>
              <a:gs pos="0">
                <a:srgbClr val="5E9EFF"/>
              </a:gs>
              <a:gs pos="39999">
                <a:srgbClr val="85C2FF"/>
              </a:gs>
              <a:gs pos="70000">
                <a:srgbClr val="C4D6EB"/>
              </a:gs>
              <a:gs pos="100000">
                <a:srgbClr val="FFEBFA"/>
              </a:gs>
            </a:gsLst>
            <a:lin ang="5400000" scaled="0"/>
          </a:gradFill>
          <a:ln w="25400">
            <a:solidFill>
              <a:schemeClr val="bg2"/>
            </a:solidFill>
            <a:miter lim="800000"/>
            <a:headEnd/>
            <a:tailEnd/>
          </a:ln>
          <a:effectLst>
            <a:outerShdw blurRad="63500" dist="53882" dir="2700000" algn="ctr" rotWithShape="0">
              <a:srgbClr val="DCDCDC">
                <a:alpha val="74997"/>
              </a:srgbClr>
            </a:outerShdw>
          </a:effectLst>
        </p:spPr>
        <p:txBody>
          <a:bodyPr anchor="ctr">
            <a:spAutoFit/>
          </a:bodyPr>
          <a:lstStyle/>
          <a:p>
            <a:pPr>
              <a:spcBef>
                <a:spcPct val="0"/>
              </a:spcBef>
              <a:defRPr/>
            </a:pPr>
            <a:endParaRPr lang="en-GB" sz="1800" b="1">
              <a:solidFill>
                <a:srgbClr val="000000"/>
              </a:solidFill>
              <a:latin typeface="Arial" charset="0"/>
              <a:ea typeface="ＭＳ Ｐゴシック" pitchFamily="34" charset="-128"/>
            </a:endParaRPr>
          </a:p>
        </p:txBody>
      </p:sp>
      <p:sp>
        <p:nvSpPr>
          <p:cNvPr id="20508" name="Straight Connector 874580"/>
          <p:cNvSpPr>
            <a:spLocks noChangeShapeType="1"/>
          </p:cNvSpPr>
          <p:nvPr/>
        </p:nvSpPr>
        <p:spPr bwMode="auto">
          <a:xfrm>
            <a:off x="2976563" y="4610100"/>
            <a:ext cx="295275" cy="0"/>
          </a:xfrm>
          <a:prstGeom prst="line">
            <a:avLst/>
          </a:prstGeom>
          <a:noFill/>
          <a:ln w="25400">
            <a:solidFill>
              <a:schemeClr val="bg2"/>
            </a:solidFill>
            <a:round/>
            <a:headEnd/>
            <a:tailEnd/>
          </a:ln>
        </p:spPr>
        <p:txBody>
          <a:bodyPr anchor="ctr">
            <a:spAutoFit/>
          </a:bodyPr>
          <a:lstStyle/>
          <a:p>
            <a:endParaRPr lang="nl-NL"/>
          </a:p>
        </p:txBody>
      </p:sp>
      <p:sp>
        <p:nvSpPr>
          <p:cNvPr id="874554" name="Rectangle 874553"/>
          <p:cNvSpPr>
            <a:spLocks noChangeArrowheads="1"/>
          </p:cNvSpPr>
          <p:nvPr/>
        </p:nvSpPr>
        <p:spPr bwMode="auto">
          <a:xfrm>
            <a:off x="3124200" y="4414838"/>
            <a:ext cx="762000" cy="392112"/>
          </a:xfrm>
          <a:prstGeom prst="rect">
            <a:avLst/>
          </a:prstGeom>
          <a:gradFill rotWithShape="1">
            <a:gsLst>
              <a:gs pos="0">
                <a:srgbClr val="DCDCDC"/>
              </a:gs>
              <a:gs pos="100000">
                <a:srgbClr val="FFFFFF"/>
              </a:gs>
            </a:gsLst>
            <a:lin ang="5400000" scaled="1"/>
          </a:gradFill>
          <a:ln w="25400">
            <a:solidFill>
              <a:schemeClr val="bg2"/>
            </a:solidFill>
            <a:miter lim="800000"/>
            <a:headEnd/>
            <a:tailEnd/>
          </a:ln>
          <a:effectLst>
            <a:outerShdw blurRad="63500" dist="53882" dir="2700000" algn="ctr" rotWithShape="0">
              <a:srgbClr val="DCDCDC">
                <a:alpha val="74997"/>
              </a:srgbClr>
            </a:outerShdw>
          </a:effectLst>
        </p:spPr>
        <p:txBody>
          <a:bodyPr anchor="ctr">
            <a:spAutoFit/>
          </a:bodyPr>
          <a:lstStyle/>
          <a:p>
            <a:pPr>
              <a:spcBef>
                <a:spcPct val="0"/>
              </a:spcBef>
              <a:defRPr/>
            </a:pPr>
            <a:endParaRPr lang="en-GB" sz="1800" b="1">
              <a:solidFill>
                <a:srgbClr val="000000"/>
              </a:solidFill>
              <a:latin typeface="Arial" charset="0"/>
              <a:ea typeface="ＭＳ Ｐゴシック" pitchFamily="34" charset="-128"/>
            </a:endParaRPr>
          </a:p>
        </p:txBody>
      </p:sp>
      <p:sp>
        <p:nvSpPr>
          <p:cNvPr id="654381" name="Straight Connector 874581"/>
          <p:cNvSpPr>
            <a:spLocks noChangeShapeType="1"/>
          </p:cNvSpPr>
          <p:nvPr/>
        </p:nvSpPr>
        <p:spPr bwMode="auto">
          <a:xfrm flipV="1">
            <a:off x="896938" y="2971800"/>
            <a:ext cx="3092450" cy="1574800"/>
          </a:xfrm>
          <a:prstGeom prst="line">
            <a:avLst/>
          </a:prstGeom>
          <a:noFill/>
          <a:ln w="57150">
            <a:solidFill>
              <a:srgbClr val="156C81"/>
            </a:solidFill>
            <a:prstDash val="sysDot"/>
            <a:round/>
            <a:headEnd/>
            <a:tailEnd type="triangle" w="lg" len="lg"/>
          </a:ln>
        </p:spPr>
        <p:txBody>
          <a:bodyPr anchor="ctr">
            <a:spAutoFit/>
          </a:bodyPr>
          <a:lstStyle/>
          <a:p>
            <a:endParaRPr lang="nl-NL"/>
          </a:p>
        </p:txBody>
      </p:sp>
      <p:sp>
        <p:nvSpPr>
          <p:cNvPr id="815141" name="Rectangle 815140"/>
          <p:cNvSpPr>
            <a:spLocks noChangeArrowheads="1"/>
          </p:cNvSpPr>
          <p:nvPr/>
        </p:nvSpPr>
        <p:spPr bwMode="auto">
          <a:xfrm>
            <a:off x="484188" y="2154238"/>
            <a:ext cx="1609725" cy="392112"/>
          </a:xfrm>
          <a:prstGeom prst="rect">
            <a:avLst/>
          </a:prstGeom>
          <a:gradFill rotWithShape="1">
            <a:gsLst>
              <a:gs pos="0">
                <a:srgbClr val="FFCC0A"/>
              </a:gs>
              <a:gs pos="100000">
                <a:srgbClr val="FFFFFF"/>
              </a:gs>
            </a:gsLst>
            <a:lin ang="4920000"/>
          </a:gradFill>
          <a:ln w="9525">
            <a:solidFill>
              <a:srgbClr val="000000"/>
            </a:solidFill>
            <a:miter lim="800000"/>
            <a:headEnd/>
            <a:tailEnd/>
          </a:ln>
          <a:effectLst>
            <a:outerShdw dist="20000" dir="5400000" rotWithShape="0">
              <a:srgbClr val="808080">
                <a:alpha val="37999"/>
              </a:srgbClr>
            </a:outerShdw>
          </a:effectLst>
        </p:spPr>
        <p:txBody>
          <a:bodyPr anchor="b">
            <a:spAutoFit/>
          </a:bodyPr>
          <a:lstStyle/>
          <a:p>
            <a:pPr>
              <a:spcBef>
                <a:spcPct val="0"/>
              </a:spcBef>
              <a:defRPr/>
            </a:pPr>
            <a:endParaRPr lang="en-GB" sz="1800" b="1">
              <a:solidFill>
                <a:srgbClr val="000000"/>
              </a:solidFill>
              <a:latin typeface="Arial" charset="0"/>
              <a:ea typeface="ＭＳ Ｐゴシック" pitchFamily="34" charset="-128"/>
            </a:endParaRPr>
          </a:p>
        </p:txBody>
      </p:sp>
      <p:sp>
        <p:nvSpPr>
          <p:cNvPr id="2" name="Rectangle 815140"/>
          <p:cNvSpPr>
            <a:spLocks noChangeArrowheads="1"/>
          </p:cNvSpPr>
          <p:nvPr/>
        </p:nvSpPr>
        <p:spPr bwMode="auto">
          <a:xfrm>
            <a:off x="2181225" y="2146300"/>
            <a:ext cx="1609725" cy="392113"/>
          </a:xfrm>
          <a:prstGeom prst="rect">
            <a:avLst/>
          </a:prstGeom>
          <a:gradFill rotWithShape="1">
            <a:gsLst>
              <a:gs pos="0">
                <a:srgbClr val="FFCC0A"/>
              </a:gs>
              <a:gs pos="100000">
                <a:srgbClr val="FFFFFF"/>
              </a:gs>
            </a:gsLst>
            <a:lin ang="4920000"/>
          </a:gradFill>
          <a:ln w="9525">
            <a:solidFill>
              <a:srgbClr val="000000"/>
            </a:solidFill>
            <a:miter lim="800000"/>
            <a:headEnd/>
            <a:tailEnd/>
          </a:ln>
          <a:effectLst>
            <a:outerShdw dist="20000" dir="5400000" rotWithShape="0">
              <a:srgbClr val="808080">
                <a:alpha val="37999"/>
              </a:srgbClr>
            </a:outerShdw>
          </a:effectLst>
        </p:spPr>
        <p:txBody>
          <a:bodyPr anchor="b">
            <a:spAutoFit/>
          </a:bodyPr>
          <a:lstStyle/>
          <a:p>
            <a:pPr>
              <a:spcBef>
                <a:spcPct val="0"/>
              </a:spcBef>
              <a:defRPr/>
            </a:pPr>
            <a:endParaRPr lang="en-GB" sz="1800" b="1">
              <a:solidFill>
                <a:srgbClr val="000000"/>
              </a:solidFill>
              <a:latin typeface="Arial" charset="0"/>
              <a:ea typeface="ＭＳ Ｐゴシック" pitchFamily="34" charset="-128"/>
            </a:endParaRPr>
          </a:p>
        </p:txBody>
      </p:sp>
      <p:sp>
        <p:nvSpPr>
          <p:cNvPr id="3" name="Rectangle 815140"/>
          <p:cNvSpPr>
            <a:spLocks noChangeArrowheads="1"/>
          </p:cNvSpPr>
          <p:nvPr/>
        </p:nvSpPr>
        <p:spPr bwMode="auto">
          <a:xfrm>
            <a:off x="3879850" y="2139950"/>
            <a:ext cx="1609725" cy="392113"/>
          </a:xfrm>
          <a:prstGeom prst="rect">
            <a:avLst/>
          </a:prstGeom>
          <a:gradFill rotWithShape="1">
            <a:gsLst>
              <a:gs pos="0">
                <a:srgbClr val="FFCC0A"/>
              </a:gs>
              <a:gs pos="100000">
                <a:srgbClr val="FFFFFF"/>
              </a:gs>
            </a:gsLst>
            <a:lin ang="4920000"/>
          </a:gradFill>
          <a:ln w="9525">
            <a:solidFill>
              <a:srgbClr val="000000"/>
            </a:solidFill>
            <a:miter lim="800000"/>
            <a:headEnd/>
            <a:tailEnd/>
          </a:ln>
          <a:effectLst>
            <a:outerShdw dist="20000" dir="5400000" rotWithShape="0">
              <a:srgbClr val="808080">
                <a:alpha val="37999"/>
              </a:srgbClr>
            </a:outerShdw>
          </a:effectLst>
        </p:spPr>
        <p:txBody>
          <a:bodyPr anchor="b">
            <a:spAutoFit/>
          </a:bodyPr>
          <a:lstStyle/>
          <a:p>
            <a:pPr>
              <a:spcBef>
                <a:spcPct val="0"/>
              </a:spcBef>
              <a:defRPr/>
            </a:pPr>
            <a:endParaRPr lang="en-GB" sz="1800" b="1">
              <a:solidFill>
                <a:srgbClr val="000000"/>
              </a:solidFill>
              <a:latin typeface="Arial" charset="0"/>
              <a:ea typeface="ＭＳ Ｐゴシック" pitchFamily="34" charset="-128"/>
            </a:endParaRPr>
          </a:p>
        </p:txBody>
      </p:sp>
      <p:sp>
        <p:nvSpPr>
          <p:cNvPr id="4" name="Rectangle 815140"/>
          <p:cNvSpPr>
            <a:spLocks noChangeArrowheads="1"/>
          </p:cNvSpPr>
          <p:nvPr/>
        </p:nvSpPr>
        <p:spPr bwMode="auto">
          <a:xfrm>
            <a:off x="5576888" y="2139950"/>
            <a:ext cx="1609725" cy="392113"/>
          </a:xfrm>
          <a:prstGeom prst="rect">
            <a:avLst/>
          </a:prstGeom>
          <a:gradFill rotWithShape="1">
            <a:gsLst>
              <a:gs pos="0">
                <a:srgbClr val="FFCC0A"/>
              </a:gs>
              <a:gs pos="100000">
                <a:srgbClr val="FFFFFF"/>
              </a:gs>
            </a:gsLst>
            <a:lin ang="4920000"/>
          </a:gradFill>
          <a:ln w="9525">
            <a:solidFill>
              <a:srgbClr val="000000"/>
            </a:solidFill>
            <a:miter lim="800000"/>
            <a:headEnd/>
            <a:tailEnd/>
          </a:ln>
          <a:effectLst>
            <a:outerShdw dist="20000" dir="5400000" rotWithShape="0">
              <a:srgbClr val="808080">
                <a:alpha val="37999"/>
              </a:srgbClr>
            </a:outerShdw>
          </a:effectLst>
        </p:spPr>
        <p:txBody>
          <a:bodyPr anchor="b">
            <a:spAutoFit/>
          </a:bodyPr>
          <a:lstStyle/>
          <a:p>
            <a:pPr>
              <a:spcBef>
                <a:spcPct val="0"/>
              </a:spcBef>
              <a:defRPr/>
            </a:pPr>
            <a:endParaRPr lang="en-GB" sz="1800" b="1">
              <a:solidFill>
                <a:srgbClr val="000000"/>
              </a:solidFill>
              <a:latin typeface="Arial" charset="0"/>
              <a:ea typeface="ＭＳ Ｐゴシック" pitchFamily="34" charset="-128"/>
            </a:endParaRPr>
          </a:p>
        </p:txBody>
      </p:sp>
      <p:sp>
        <p:nvSpPr>
          <p:cNvPr id="5" name="Rectangle 815140"/>
          <p:cNvSpPr>
            <a:spLocks noChangeArrowheads="1"/>
          </p:cNvSpPr>
          <p:nvPr/>
        </p:nvSpPr>
        <p:spPr bwMode="auto">
          <a:xfrm>
            <a:off x="7275513" y="2139950"/>
            <a:ext cx="1609725" cy="392113"/>
          </a:xfrm>
          <a:prstGeom prst="rect">
            <a:avLst/>
          </a:prstGeom>
          <a:gradFill rotWithShape="1">
            <a:gsLst>
              <a:gs pos="0">
                <a:srgbClr val="FFCC0A"/>
              </a:gs>
              <a:gs pos="100000">
                <a:srgbClr val="FFFFFF"/>
              </a:gs>
            </a:gsLst>
            <a:lin ang="4920000"/>
          </a:gradFill>
          <a:ln w="9525">
            <a:solidFill>
              <a:srgbClr val="000000"/>
            </a:solidFill>
            <a:miter lim="800000"/>
            <a:headEnd/>
            <a:tailEnd/>
          </a:ln>
          <a:effectLst>
            <a:outerShdw dist="20000" dir="5400000" rotWithShape="0">
              <a:srgbClr val="808080">
                <a:alpha val="37999"/>
              </a:srgbClr>
            </a:outerShdw>
          </a:effectLst>
        </p:spPr>
        <p:txBody>
          <a:bodyPr anchor="b">
            <a:spAutoFit/>
          </a:bodyPr>
          <a:lstStyle/>
          <a:p>
            <a:pPr>
              <a:spcBef>
                <a:spcPct val="0"/>
              </a:spcBef>
              <a:defRPr/>
            </a:pPr>
            <a:endParaRPr lang="en-GB" sz="1800" b="1">
              <a:solidFill>
                <a:srgbClr val="000000"/>
              </a:solidFill>
              <a:latin typeface="Arial" charset="0"/>
              <a:ea typeface="ＭＳ Ｐゴシック" pitchFamily="34" charset="-128"/>
            </a:endParaRPr>
          </a:p>
        </p:txBody>
      </p:sp>
      <p:sp>
        <p:nvSpPr>
          <p:cNvPr id="20516" name="Straight Connector 815141"/>
          <p:cNvSpPr>
            <a:spLocks noChangeShapeType="1"/>
          </p:cNvSpPr>
          <p:nvPr/>
        </p:nvSpPr>
        <p:spPr bwMode="auto">
          <a:xfrm>
            <a:off x="4648200" y="1676400"/>
            <a:ext cx="0" cy="457200"/>
          </a:xfrm>
          <a:prstGeom prst="line">
            <a:avLst/>
          </a:prstGeom>
          <a:noFill/>
          <a:ln w="25400">
            <a:solidFill>
              <a:schemeClr val="bg2"/>
            </a:solidFill>
            <a:round/>
            <a:headEnd/>
            <a:tailEnd/>
          </a:ln>
        </p:spPr>
        <p:txBody>
          <a:bodyPr anchor="ctr">
            <a:spAutoFit/>
          </a:bodyPr>
          <a:lstStyle/>
          <a:p>
            <a:endParaRPr lang="nl-NL"/>
          </a:p>
        </p:txBody>
      </p:sp>
      <p:sp>
        <p:nvSpPr>
          <p:cNvPr id="20517" name="Straight Connector 815142"/>
          <p:cNvSpPr>
            <a:spLocks noChangeShapeType="1"/>
          </p:cNvSpPr>
          <p:nvPr/>
        </p:nvSpPr>
        <p:spPr bwMode="auto">
          <a:xfrm>
            <a:off x="1295400" y="1905000"/>
            <a:ext cx="6781800" cy="0"/>
          </a:xfrm>
          <a:prstGeom prst="line">
            <a:avLst/>
          </a:prstGeom>
          <a:noFill/>
          <a:ln w="25400">
            <a:solidFill>
              <a:schemeClr val="bg2"/>
            </a:solidFill>
            <a:round/>
            <a:headEnd/>
            <a:tailEnd/>
          </a:ln>
        </p:spPr>
        <p:txBody>
          <a:bodyPr anchor="ctr">
            <a:spAutoFit/>
          </a:bodyPr>
          <a:lstStyle/>
          <a:p>
            <a:endParaRPr lang="nl-NL"/>
          </a:p>
        </p:txBody>
      </p:sp>
      <p:sp>
        <p:nvSpPr>
          <p:cNvPr id="20518" name="Straight Connector 815143"/>
          <p:cNvSpPr>
            <a:spLocks noChangeShapeType="1"/>
          </p:cNvSpPr>
          <p:nvPr/>
        </p:nvSpPr>
        <p:spPr bwMode="auto">
          <a:xfrm>
            <a:off x="1295400" y="1905000"/>
            <a:ext cx="0" cy="228600"/>
          </a:xfrm>
          <a:prstGeom prst="line">
            <a:avLst/>
          </a:prstGeom>
          <a:noFill/>
          <a:ln w="25400">
            <a:solidFill>
              <a:schemeClr val="bg2"/>
            </a:solidFill>
            <a:round/>
            <a:headEnd/>
            <a:tailEnd/>
          </a:ln>
        </p:spPr>
        <p:txBody>
          <a:bodyPr anchor="ctr">
            <a:spAutoFit/>
          </a:bodyPr>
          <a:lstStyle/>
          <a:p>
            <a:endParaRPr lang="nl-NL"/>
          </a:p>
        </p:txBody>
      </p:sp>
      <p:sp>
        <p:nvSpPr>
          <p:cNvPr id="20519" name="Straight Connector 815144"/>
          <p:cNvSpPr>
            <a:spLocks noChangeShapeType="1"/>
          </p:cNvSpPr>
          <p:nvPr/>
        </p:nvSpPr>
        <p:spPr bwMode="auto">
          <a:xfrm>
            <a:off x="2971800" y="1905000"/>
            <a:ext cx="0" cy="228600"/>
          </a:xfrm>
          <a:prstGeom prst="line">
            <a:avLst/>
          </a:prstGeom>
          <a:noFill/>
          <a:ln w="25400">
            <a:solidFill>
              <a:schemeClr val="bg2"/>
            </a:solidFill>
            <a:round/>
            <a:headEnd/>
            <a:tailEnd/>
          </a:ln>
        </p:spPr>
        <p:txBody>
          <a:bodyPr anchor="ctr">
            <a:spAutoFit/>
          </a:bodyPr>
          <a:lstStyle/>
          <a:p>
            <a:endParaRPr lang="nl-NL"/>
          </a:p>
        </p:txBody>
      </p:sp>
      <p:sp>
        <p:nvSpPr>
          <p:cNvPr id="20520" name="Straight Connector 815145"/>
          <p:cNvSpPr>
            <a:spLocks noChangeShapeType="1"/>
          </p:cNvSpPr>
          <p:nvPr/>
        </p:nvSpPr>
        <p:spPr bwMode="auto">
          <a:xfrm>
            <a:off x="6388100" y="1905000"/>
            <a:ext cx="0" cy="228600"/>
          </a:xfrm>
          <a:prstGeom prst="line">
            <a:avLst/>
          </a:prstGeom>
          <a:noFill/>
          <a:ln w="25400">
            <a:solidFill>
              <a:schemeClr val="bg2"/>
            </a:solidFill>
            <a:round/>
            <a:headEnd/>
            <a:tailEnd/>
          </a:ln>
        </p:spPr>
        <p:txBody>
          <a:bodyPr anchor="ctr">
            <a:spAutoFit/>
          </a:bodyPr>
          <a:lstStyle/>
          <a:p>
            <a:endParaRPr lang="nl-NL"/>
          </a:p>
        </p:txBody>
      </p:sp>
      <p:sp>
        <p:nvSpPr>
          <p:cNvPr id="20521" name="Straight Connector 815146"/>
          <p:cNvSpPr>
            <a:spLocks noChangeShapeType="1"/>
          </p:cNvSpPr>
          <p:nvPr/>
        </p:nvSpPr>
        <p:spPr bwMode="auto">
          <a:xfrm>
            <a:off x="8077200" y="1905000"/>
            <a:ext cx="0" cy="228600"/>
          </a:xfrm>
          <a:prstGeom prst="line">
            <a:avLst/>
          </a:prstGeom>
          <a:noFill/>
          <a:ln w="25400">
            <a:solidFill>
              <a:schemeClr val="bg2"/>
            </a:solidFill>
            <a:round/>
            <a:headEnd/>
            <a:tailEnd/>
          </a:ln>
        </p:spPr>
        <p:txBody>
          <a:bodyPr anchor="ctr">
            <a:spAutoFit/>
          </a:bodyPr>
          <a:lstStyle/>
          <a:p>
            <a:endParaRPr lang="nl-NL"/>
          </a:p>
        </p:txBody>
      </p:sp>
      <p:sp>
        <p:nvSpPr>
          <p:cNvPr id="20522" name="TextBox 815154"/>
          <p:cNvSpPr txBox="1">
            <a:spLocks noChangeArrowheads="1"/>
          </p:cNvSpPr>
          <p:nvPr/>
        </p:nvSpPr>
        <p:spPr bwMode="auto">
          <a:xfrm>
            <a:off x="3886200" y="1295400"/>
            <a:ext cx="1524000" cy="366713"/>
          </a:xfrm>
          <a:prstGeom prst="rect">
            <a:avLst/>
          </a:prstGeom>
          <a:noFill/>
          <a:ln w="9525">
            <a:noFill/>
            <a:miter lim="800000"/>
            <a:headEnd/>
            <a:tailEnd/>
          </a:ln>
        </p:spPr>
        <p:txBody>
          <a:bodyPr>
            <a:spAutoFit/>
          </a:bodyPr>
          <a:lstStyle/>
          <a:p>
            <a:pPr algn="ctr"/>
            <a:r>
              <a:rPr lang="en-US" sz="1800" b="1">
                <a:ea typeface="ＭＳ Ｐゴシック"/>
                <a:cs typeface="ＭＳ Ｐゴシック"/>
              </a:rPr>
              <a:t>Corporate</a:t>
            </a:r>
          </a:p>
        </p:txBody>
      </p:sp>
      <p:sp>
        <p:nvSpPr>
          <p:cNvPr id="6" name="Rectangle 815140"/>
          <p:cNvSpPr>
            <a:spLocks noChangeArrowheads="1"/>
          </p:cNvSpPr>
          <p:nvPr/>
        </p:nvSpPr>
        <p:spPr bwMode="auto">
          <a:xfrm>
            <a:off x="3905250" y="1285875"/>
            <a:ext cx="1492250" cy="392113"/>
          </a:xfrm>
          <a:prstGeom prst="rect">
            <a:avLst/>
          </a:prstGeom>
          <a:gradFill rotWithShape="1">
            <a:gsLst>
              <a:gs pos="0">
                <a:srgbClr val="FFCC0A"/>
              </a:gs>
              <a:gs pos="100000">
                <a:srgbClr val="FFFFFF"/>
              </a:gs>
            </a:gsLst>
            <a:lin ang="4920000"/>
          </a:gradFill>
          <a:ln w="9525">
            <a:solidFill>
              <a:srgbClr val="000000"/>
            </a:solidFill>
            <a:miter lim="800000"/>
            <a:headEnd/>
            <a:tailEnd/>
          </a:ln>
          <a:effectLst>
            <a:outerShdw dist="20000" dir="5400000" rotWithShape="0">
              <a:srgbClr val="808080">
                <a:alpha val="37999"/>
              </a:srgbClr>
            </a:outerShdw>
          </a:effectLst>
        </p:spPr>
        <p:txBody>
          <a:bodyPr anchor="ctr">
            <a:spAutoFit/>
          </a:bodyPr>
          <a:lstStyle/>
          <a:p>
            <a:pPr>
              <a:spcBef>
                <a:spcPct val="0"/>
              </a:spcBef>
              <a:defRPr/>
            </a:pPr>
            <a:endParaRPr lang="en-GB" sz="1800" b="1">
              <a:solidFill>
                <a:srgbClr val="000000"/>
              </a:solidFill>
              <a:latin typeface="Arial" charset="0"/>
              <a:ea typeface="ＭＳ Ｐゴシック" pitchFamily="34" charset="-128"/>
            </a:endParaRPr>
          </a:p>
        </p:txBody>
      </p:sp>
      <p:sp>
        <p:nvSpPr>
          <p:cNvPr id="654400" name="Rectangle 64"/>
          <p:cNvSpPr>
            <a:spLocks noChangeArrowheads="1"/>
          </p:cNvSpPr>
          <p:nvPr/>
        </p:nvSpPr>
        <p:spPr bwMode="auto">
          <a:xfrm>
            <a:off x="2503488" y="5649913"/>
            <a:ext cx="184150" cy="457200"/>
          </a:xfrm>
          <a:prstGeom prst="rect">
            <a:avLst/>
          </a:prstGeom>
          <a:noFill/>
          <a:ln w="25400">
            <a:noFill/>
            <a:miter lim="800000"/>
            <a:headEnd/>
            <a:tailEnd/>
          </a:ln>
          <a:effectLst>
            <a:prstShdw prst="shdw17" dist="17961" dir="2700000">
              <a:schemeClr val="accent1">
                <a:gamma/>
                <a:shade val="60000"/>
                <a:invGamma/>
                <a:alpha val="74998"/>
              </a:schemeClr>
            </a:prstShdw>
          </a:effectLst>
        </p:spPr>
        <p:txBody>
          <a:bodyPr wrap="none" anchor="ctr">
            <a:spAutoFit/>
          </a:bodyPr>
          <a:lstStyle/>
          <a:p>
            <a:pPr algn="ctr">
              <a:defRPr/>
            </a:pPr>
            <a:endParaRPr lang="en-US" b="1">
              <a:latin typeface="Arial" charset="0"/>
              <a:ea typeface="ＭＳ Ｐゴシック" pitchFamily="34" charset="-128"/>
            </a:endParaRPr>
          </a:p>
        </p:txBody>
      </p:sp>
      <p:sp>
        <p:nvSpPr>
          <p:cNvPr id="654401" name="Rectangle 65"/>
          <p:cNvSpPr>
            <a:spLocks noChangeArrowheads="1"/>
          </p:cNvSpPr>
          <p:nvPr/>
        </p:nvSpPr>
        <p:spPr bwMode="auto">
          <a:xfrm>
            <a:off x="3076575" y="5319713"/>
            <a:ext cx="184150" cy="457200"/>
          </a:xfrm>
          <a:prstGeom prst="rect">
            <a:avLst/>
          </a:prstGeom>
          <a:noFill/>
          <a:ln w="25400">
            <a:noFill/>
            <a:miter lim="800000"/>
            <a:headEnd/>
            <a:tailEnd/>
          </a:ln>
          <a:effectLst>
            <a:prstShdw prst="shdw17" dist="17961" dir="2700000">
              <a:schemeClr val="accent1">
                <a:gamma/>
                <a:shade val="60000"/>
                <a:invGamma/>
                <a:alpha val="74998"/>
              </a:schemeClr>
            </a:prstShdw>
          </a:effectLst>
        </p:spPr>
        <p:txBody>
          <a:bodyPr wrap="none" anchor="ctr">
            <a:spAutoFit/>
          </a:bodyPr>
          <a:lstStyle/>
          <a:p>
            <a:pPr algn="ctr">
              <a:defRPr/>
            </a:pPr>
            <a:endParaRPr lang="en-US" b="1">
              <a:latin typeface="Arial" charset="0"/>
              <a:ea typeface="ＭＳ Ｐゴシック" pitchFamily="34" charset="-128"/>
            </a:endParaRPr>
          </a:p>
        </p:txBody>
      </p:sp>
      <p:pic>
        <p:nvPicPr>
          <p:cNvPr id="74" name="Picture 2"/>
          <p:cNvPicPr>
            <a:picLocks noChangeAspect="1" noChangeArrowheads="1"/>
          </p:cNvPicPr>
          <p:nvPr/>
        </p:nvPicPr>
        <p:blipFill>
          <a:blip r:embed="rId3"/>
          <a:srcRect b="15625"/>
          <a:stretch>
            <a:fillRect/>
          </a:stretch>
        </p:blipFill>
        <p:spPr bwMode="auto">
          <a:xfrm>
            <a:off x="250166" y="4173500"/>
            <a:ext cx="708945" cy="911501"/>
          </a:xfrm>
          <a:prstGeom prst="rect">
            <a:avLst/>
          </a:prstGeom>
          <a:noFill/>
          <a:ln w="25400" algn="ctr">
            <a:noFill/>
            <a:miter lim="800000"/>
            <a:headEnd/>
            <a:tailEnd/>
          </a:ln>
          <a:effectLst>
            <a:softEdge rad="63500"/>
          </a:effectLst>
        </p:spPr>
      </p:pic>
      <p:pic>
        <p:nvPicPr>
          <p:cNvPr id="20527" name="Picture 2"/>
          <p:cNvPicPr>
            <a:picLocks noChangeAspect="1" noChangeArrowheads="1"/>
          </p:cNvPicPr>
          <p:nvPr/>
        </p:nvPicPr>
        <p:blipFill>
          <a:blip r:embed="rId4"/>
          <a:srcRect/>
          <a:stretch>
            <a:fillRect/>
          </a:stretch>
        </p:blipFill>
        <p:spPr bwMode="auto">
          <a:xfrm>
            <a:off x="3963988" y="2624138"/>
            <a:ext cx="547687" cy="720725"/>
          </a:xfrm>
          <a:prstGeom prst="rect">
            <a:avLst/>
          </a:prstGeom>
          <a:noFill/>
          <a:ln w="25400" algn="ctr">
            <a:noFill/>
            <a:miter lim="800000"/>
            <a:headEnd/>
            <a:tailEnd/>
          </a:ln>
        </p:spPr>
      </p:pic>
      <p:pic>
        <p:nvPicPr>
          <p:cNvPr id="20528" name="Picture 2" descr="Chris---General-Counsel--cr"/>
          <p:cNvPicPr>
            <a:picLocks noChangeAspect="1" noChangeArrowheads="1"/>
          </p:cNvPicPr>
          <p:nvPr/>
        </p:nvPicPr>
        <p:blipFill>
          <a:blip r:embed="rId5"/>
          <a:srcRect l="21037" b="28735"/>
          <a:stretch>
            <a:fillRect/>
          </a:stretch>
        </p:blipFill>
        <p:spPr bwMode="auto">
          <a:xfrm>
            <a:off x="996950" y="1984375"/>
            <a:ext cx="527050" cy="655638"/>
          </a:xfrm>
          <a:prstGeom prst="rect">
            <a:avLst/>
          </a:prstGeom>
          <a:noFill/>
          <a:ln w="9525">
            <a:noFill/>
            <a:miter lim="800000"/>
            <a:headEnd/>
            <a:tailEnd/>
          </a:ln>
        </p:spPr>
      </p:pic>
      <p:pic>
        <p:nvPicPr>
          <p:cNvPr id="78" name="Picture 2"/>
          <p:cNvPicPr>
            <a:picLocks noChangeAspect="1" noChangeArrowheads="1"/>
          </p:cNvPicPr>
          <p:nvPr/>
        </p:nvPicPr>
        <p:blipFill>
          <a:blip r:embed="rId6" cstate="print"/>
          <a:srcRect/>
          <a:stretch>
            <a:fillRect/>
          </a:stretch>
        </p:blipFill>
        <p:spPr bwMode="auto">
          <a:xfrm>
            <a:off x="6308247" y="3806916"/>
            <a:ext cx="472116" cy="606847"/>
          </a:xfrm>
          <a:prstGeom prst="rect">
            <a:avLst/>
          </a:prstGeom>
          <a:noFill/>
          <a:ln w="25400" algn="ctr">
            <a:noFill/>
            <a:miter lim="800000"/>
            <a:headEnd/>
            <a:tailEnd/>
          </a:ln>
          <a:effectLst>
            <a:softEdge rad="31750"/>
          </a:effectLst>
        </p:spPr>
      </p:pic>
      <p:pic>
        <p:nvPicPr>
          <p:cNvPr id="80" name="Picture 2"/>
          <p:cNvPicPr>
            <a:picLocks noChangeAspect="1" noChangeArrowheads="1"/>
          </p:cNvPicPr>
          <p:nvPr/>
        </p:nvPicPr>
        <p:blipFill>
          <a:blip r:embed="rId7" cstate="print"/>
          <a:srcRect/>
          <a:stretch>
            <a:fillRect/>
          </a:stretch>
        </p:blipFill>
        <p:spPr bwMode="auto">
          <a:xfrm>
            <a:off x="2951752" y="3798778"/>
            <a:ext cx="464308" cy="533833"/>
          </a:xfrm>
          <a:prstGeom prst="rect">
            <a:avLst/>
          </a:prstGeom>
          <a:noFill/>
          <a:ln w="25400" algn="ctr">
            <a:noFill/>
            <a:miter lim="800000"/>
            <a:headEnd/>
            <a:tailEnd/>
          </a:ln>
          <a:effectLst>
            <a:softEdge rad="31750"/>
          </a:effectLst>
        </p:spPr>
      </p:pic>
      <p:pic>
        <p:nvPicPr>
          <p:cNvPr id="82" name="Picture 11" descr="D:\PRODUCT-Enterprise Connect\08-Vision\IstockPhotos\iStock_000004729898Medium.jpg"/>
          <p:cNvPicPr>
            <a:picLocks noChangeAspect="1" noChangeArrowheads="1"/>
          </p:cNvPicPr>
          <p:nvPr/>
        </p:nvPicPr>
        <p:blipFill>
          <a:blip r:embed="rId8" cstate="print"/>
          <a:srcRect l="23878" t="6512" r="26619"/>
          <a:stretch>
            <a:fillRect/>
          </a:stretch>
        </p:blipFill>
        <p:spPr bwMode="auto">
          <a:xfrm>
            <a:off x="7728541" y="2608875"/>
            <a:ext cx="630455" cy="790830"/>
          </a:xfrm>
          <a:prstGeom prst="rect">
            <a:avLst/>
          </a:prstGeom>
          <a:noFill/>
          <a:effectLst>
            <a:softEdge rad="31750"/>
          </a:effectLst>
        </p:spPr>
      </p:pic>
      <p:pic>
        <p:nvPicPr>
          <p:cNvPr id="83" name="Picture 82" descr="2.jpg"/>
          <p:cNvPicPr>
            <a:picLocks noChangeAspect="1"/>
          </p:cNvPicPr>
          <p:nvPr/>
        </p:nvPicPr>
        <p:blipFill>
          <a:blip r:embed="rId9" cstate="print"/>
          <a:stretch>
            <a:fillRect/>
          </a:stretch>
        </p:blipFill>
        <p:spPr>
          <a:xfrm>
            <a:off x="6239460" y="5254235"/>
            <a:ext cx="532276" cy="728509"/>
          </a:xfrm>
          <a:prstGeom prst="rect">
            <a:avLst/>
          </a:prstGeom>
          <a:effectLst>
            <a:softEdge rad="31750"/>
          </a:effectLst>
        </p:spPr>
      </p:pic>
      <p:sp>
        <p:nvSpPr>
          <p:cNvPr id="85" name="Straight Connector 874613"/>
          <p:cNvSpPr>
            <a:spLocks noChangeShapeType="1"/>
          </p:cNvSpPr>
          <p:nvPr/>
        </p:nvSpPr>
        <p:spPr bwMode="auto">
          <a:xfrm rot="5400000" flipV="1">
            <a:off x="962009" y="4462479"/>
            <a:ext cx="835042" cy="1955784"/>
          </a:xfrm>
          <a:prstGeom prst="line">
            <a:avLst/>
          </a:prstGeom>
          <a:noFill/>
          <a:ln w="57150">
            <a:solidFill>
              <a:srgbClr val="00B050"/>
            </a:solidFill>
            <a:prstDash val="sysDot"/>
            <a:round/>
            <a:headEnd type="triangle" w="med" len="med"/>
            <a:tailEnd type="triangle" w="med" len="med"/>
          </a:ln>
        </p:spPr>
        <p:txBody>
          <a:bodyPr wrap="square" anchor="ctr">
            <a:spAutoFit/>
          </a:bodyPr>
          <a:lstStyle/>
          <a:p>
            <a:endParaRPr lang="nl-NL"/>
          </a:p>
        </p:txBody>
      </p:sp>
      <p:sp>
        <p:nvSpPr>
          <p:cNvPr id="87" name="Rectangle 86"/>
          <p:cNvSpPr>
            <a:spLocks noChangeArrowheads="1"/>
          </p:cNvSpPr>
          <p:nvPr/>
        </p:nvSpPr>
        <p:spPr bwMode="auto">
          <a:xfrm>
            <a:off x="2428860" y="5842000"/>
            <a:ext cx="1143000" cy="461963"/>
          </a:xfrm>
          <a:prstGeom prst="rect">
            <a:avLst/>
          </a:prstGeom>
          <a:gradFill rotWithShape="1">
            <a:gsLst>
              <a:gs pos="0">
                <a:srgbClr val="8488C4"/>
              </a:gs>
              <a:gs pos="53000">
                <a:srgbClr val="D4DEFF"/>
              </a:gs>
              <a:gs pos="83000">
                <a:srgbClr val="D4DEFF"/>
              </a:gs>
              <a:gs pos="100000">
                <a:srgbClr val="96AB94"/>
              </a:gs>
            </a:gsLst>
            <a:lin ang="5400000" scaled="0"/>
          </a:gradFill>
          <a:ln w="25400">
            <a:solidFill>
              <a:schemeClr val="bg2"/>
            </a:solidFill>
            <a:miter lim="800000"/>
            <a:headEnd/>
            <a:tailEnd/>
          </a:ln>
          <a:effectLst>
            <a:outerShdw blurRad="63500" dist="53882" dir="2700000" algn="ctr" rotWithShape="0">
              <a:srgbClr val="DCDCDC">
                <a:alpha val="74997"/>
              </a:srgbClr>
            </a:outerShdw>
          </a:effectLst>
        </p:spPr>
        <p:txBody>
          <a:bodyPr anchor="ctr">
            <a:spAutoFit/>
          </a:bodyPr>
          <a:lstStyle/>
          <a:p>
            <a:pPr algn="ctr">
              <a:spcBef>
                <a:spcPct val="0"/>
              </a:spcBef>
              <a:buFont typeface="Wingdings" pitchFamily="2" charset="2"/>
              <a:buNone/>
              <a:defRPr/>
            </a:pPr>
            <a:r>
              <a:rPr lang="en-GB" sz="1200" b="1" dirty="0">
                <a:solidFill>
                  <a:srgbClr val="000000"/>
                </a:solidFill>
                <a:latin typeface="Arial" charset="0"/>
                <a:ea typeface="ＭＳ Ｐゴシック" pitchFamily="34" charset="-128"/>
              </a:rPr>
              <a:t>Customer Request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up)">
                                      <p:cBhvr>
                                        <p:cTn id="7" dur="500"/>
                                        <p:tgtEl>
                                          <p:spTgt spid="7"/>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654381"/>
                                        </p:tgtEl>
                                        <p:attrNameLst>
                                          <p:attrName>style.visibility</p:attrName>
                                        </p:attrNameLst>
                                      </p:cBhvr>
                                      <p:to>
                                        <p:strVal val="visible"/>
                                      </p:to>
                                    </p:set>
                                    <p:animEffect transition="in" filter="wipe(left)">
                                      <p:cBhvr>
                                        <p:cTn id="11" dur="1000"/>
                                        <p:tgtEl>
                                          <p:spTgt spid="654381"/>
                                        </p:tgtEl>
                                      </p:cBhvr>
                                    </p:animEffect>
                                  </p:childTnLst>
                                </p:cTn>
                              </p:par>
                            </p:childTnLst>
                          </p:cTn>
                        </p:par>
                        <p:par>
                          <p:cTn id="12" fill="hold">
                            <p:stCondLst>
                              <p:cond delay="1500"/>
                            </p:stCondLst>
                            <p:childTnLst>
                              <p:par>
                                <p:cTn id="13" presetID="16" presetClass="entr" presetSubtype="26" fill="hold" grpId="0" nodeType="afterEffect">
                                  <p:stCondLst>
                                    <p:cond delay="0"/>
                                  </p:stCondLst>
                                  <p:childTnLst>
                                    <p:set>
                                      <p:cBhvr>
                                        <p:cTn id="14" dur="1" fill="hold">
                                          <p:stCondLst>
                                            <p:cond delay="0"/>
                                          </p:stCondLst>
                                        </p:cTn>
                                        <p:tgtEl>
                                          <p:spTgt spid="85"/>
                                        </p:tgtEl>
                                        <p:attrNameLst>
                                          <p:attrName>style.visibility</p:attrName>
                                        </p:attrNameLst>
                                      </p:cBhvr>
                                      <p:to>
                                        <p:strVal val="visible"/>
                                      </p:to>
                                    </p:set>
                                    <p:animEffect transition="in" filter="barn(inHorizontal)">
                                      <p:cBhvr>
                                        <p:cTn id="15" dur="1000"/>
                                        <p:tgtEl>
                                          <p:spTgt spid="8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4381" grpId="0" animBg="1"/>
      <p:bldP spid="85"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bwMode="auto">
          <a:xfrm>
            <a:off x="190500" y="1173163"/>
            <a:ext cx="8807450" cy="2811462"/>
          </a:xfrm>
          <a:prstGeom prst="rect">
            <a:avLst/>
          </a:prstGeom>
          <a:gradFill flip="none" rotWithShape="1">
            <a:gsLst>
              <a:gs pos="0">
                <a:schemeClr val="bg1"/>
              </a:gs>
              <a:gs pos="100000">
                <a:schemeClr val="accent1">
                  <a:tint val="23500"/>
                  <a:satMod val="160000"/>
                </a:schemeClr>
              </a:gs>
            </a:gsLst>
            <a:lin ang="5400000" scaled="1"/>
            <a:tileRect/>
          </a:gradFill>
          <a:ln>
            <a:headEnd type="none" w="med" len="med"/>
            <a:tailEnd type="none" w="med" len="med"/>
          </a:ln>
        </p:spPr>
        <p:style>
          <a:lnRef idx="3">
            <a:schemeClr val="lt1"/>
          </a:lnRef>
          <a:fillRef idx="1">
            <a:schemeClr val="accent3"/>
          </a:fillRef>
          <a:effectRef idx="1">
            <a:schemeClr val="accent3"/>
          </a:effectRef>
          <a:fontRef idx="minor">
            <a:schemeClr val="lt1"/>
          </a:fontRef>
        </p:style>
        <p:txBody>
          <a:bodyPr wrap="none" anchor="ctr"/>
          <a:lstStyle/>
          <a:p>
            <a:pPr marL="176213" indent="-176213">
              <a:defRPr/>
            </a:pPr>
            <a:endParaRPr lang="en-US">
              <a:solidFill>
                <a:schemeClr val="tx1"/>
              </a:solidFill>
            </a:endParaRPr>
          </a:p>
        </p:txBody>
      </p:sp>
      <p:sp>
        <p:nvSpPr>
          <p:cNvPr id="30" name="Rectangle 29"/>
          <p:cNvSpPr/>
          <p:nvPr/>
        </p:nvSpPr>
        <p:spPr bwMode="auto">
          <a:xfrm>
            <a:off x="6280150" y="982663"/>
            <a:ext cx="2725738" cy="3486150"/>
          </a:xfrm>
          <a:prstGeom prst="rect">
            <a:avLst/>
          </a:prstGeom>
          <a:gradFill>
            <a:gsLst>
              <a:gs pos="0">
                <a:schemeClr val="accent3">
                  <a:shade val="51000"/>
                  <a:satMod val="130000"/>
                  <a:alpha val="58000"/>
                </a:schemeClr>
              </a:gs>
              <a:gs pos="80000">
                <a:schemeClr val="accent3">
                  <a:shade val="93000"/>
                  <a:satMod val="130000"/>
                </a:schemeClr>
              </a:gs>
              <a:gs pos="100000">
                <a:schemeClr val="accent3">
                  <a:shade val="94000"/>
                  <a:satMod val="135000"/>
                </a:schemeClr>
              </a:gs>
            </a:gsLst>
          </a:gradFill>
          <a:ln>
            <a:headEnd type="none" w="med" len="med"/>
            <a:tailEnd type="none" w="med" len="med"/>
          </a:ln>
        </p:spPr>
        <p:style>
          <a:lnRef idx="1">
            <a:schemeClr val="accent3"/>
          </a:lnRef>
          <a:fillRef idx="3">
            <a:schemeClr val="accent3"/>
          </a:fillRef>
          <a:effectRef idx="2">
            <a:schemeClr val="accent3"/>
          </a:effectRef>
          <a:fontRef idx="minor">
            <a:schemeClr val="lt1"/>
          </a:fontRef>
        </p:style>
        <p:txBody>
          <a:bodyPr wrap="none" anchor="ctr"/>
          <a:lstStyle/>
          <a:p>
            <a:pPr marL="176213" indent="-176213">
              <a:defRPr/>
            </a:pPr>
            <a:endParaRPr lang="en-US">
              <a:solidFill>
                <a:schemeClr val="tx1"/>
              </a:solidFill>
            </a:endParaRPr>
          </a:p>
        </p:txBody>
      </p:sp>
      <p:sp>
        <p:nvSpPr>
          <p:cNvPr id="21508" name="TextBox 30"/>
          <p:cNvSpPr txBox="1">
            <a:spLocks noChangeArrowheads="1"/>
          </p:cNvSpPr>
          <p:nvPr/>
        </p:nvSpPr>
        <p:spPr bwMode="auto">
          <a:xfrm>
            <a:off x="6486525" y="1104900"/>
            <a:ext cx="2252663" cy="400050"/>
          </a:xfrm>
          <a:prstGeom prst="rect">
            <a:avLst/>
          </a:prstGeom>
          <a:noFill/>
          <a:ln w="9525">
            <a:noFill/>
            <a:miter lim="800000"/>
            <a:headEnd/>
            <a:tailEnd/>
          </a:ln>
        </p:spPr>
        <p:txBody>
          <a:bodyPr>
            <a:spAutoFit/>
          </a:bodyPr>
          <a:lstStyle/>
          <a:p>
            <a:pPr algn="ctr">
              <a:buFont typeface="Wingdings" pitchFamily="2" charset="2"/>
              <a:buNone/>
            </a:pPr>
            <a:r>
              <a:rPr lang="en-US"/>
              <a:t>Interfaces</a:t>
            </a:r>
          </a:p>
        </p:txBody>
      </p:sp>
      <p:sp>
        <p:nvSpPr>
          <p:cNvPr id="4" name="Rectangle 2"/>
          <p:cNvSpPr txBox="1">
            <a:spLocks noChangeArrowheads="1"/>
          </p:cNvSpPr>
          <p:nvPr/>
        </p:nvSpPr>
        <p:spPr bwMode="auto">
          <a:xfrm>
            <a:off x="381000" y="0"/>
            <a:ext cx="6705600" cy="684213"/>
          </a:xfrm>
          <a:prstGeom prst="rect">
            <a:avLst/>
          </a:prstGeom>
          <a:noFill/>
          <a:ln w="9525">
            <a:noFill/>
            <a:miter lim="800000"/>
            <a:headEnd/>
            <a:tailEnd/>
          </a:ln>
        </p:spPr>
        <p:txBody>
          <a:bodyPr lIns="0" tIns="0" rIns="0" bIns="0" anchor="b"/>
          <a:lstStyle/>
          <a:p>
            <a:pPr>
              <a:lnSpc>
                <a:spcPct val="80000"/>
              </a:lnSpc>
              <a:spcBef>
                <a:spcPct val="0"/>
              </a:spcBef>
              <a:buFont typeface="Wingdings" pitchFamily="2" charset="2"/>
              <a:buNone/>
              <a:defRPr/>
            </a:pPr>
            <a:r>
              <a:rPr lang="en-US" sz="3200" kern="0" dirty="0">
                <a:solidFill>
                  <a:schemeClr val="tx1">
                    <a:lumMod val="95000"/>
                    <a:lumOff val="5000"/>
                  </a:schemeClr>
                </a:solidFill>
                <a:latin typeface="+mj-lt"/>
                <a:ea typeface="+mj-ea"/>
                <a:cs typeface="+mj-cs"/>
              </a:rPr>
              <a:t>Architecture &amp; Components</a:t>
            </a:r>
          </a:p>
        </p:txBody>
      </p:sp>
      <p:sp>
        <p:nvSpPr>
          <p:cNvPr id="7" name="Flowchart: Magnetic Disk 6"/>
          <p:cNvSpPr/>
          <p:nvPr/>
        </p:nvSpPr>
        <p:spPr bwMode="auto">
          <a:xfrm>
            <a:off x="3344863" y="5159375"/>
            <a:ext cx="1184275" cy="692150"/>
          </a:xfrm>
          <a:prstGeom prst="flowChartMagneticDisk">
            <a:avLst/>
          </a:prstGeom>
          <a:ln>
            <a:headEnd type="none" w="med" len="med"/>
            <a:tailEnd type="none" w="med" len="med"/>
          </a:ln>
          <a:effectLst>
            <a:outerShdw blurRad="50800" dist="38100" dir="2700000" algn="tl" rotWithShape="0">
              <a:prstClr val="black">
                <a:alpha val="40000"/>
              </a:prstClr>
            </a:outerShdw>
          </a:effectLst>
        </p:spPr>
        <p:style>
          <a:lnRef idx="1">
            <a:schemeClr val="accent1"/>
          </a:lnRef>
          <a:fillRef idx="2">
            <a:schemeClr val="accent1"/>
          </a:fillRef>
          <a:effectRef idx="1">
            <a:schemeClr val="accent1"/>
          </a:effectRef>
          <a:fontRef idx="minor">
            <a:schemeClr val="dk1"/>
          </a:fontRef>
        </p:style>
        <p:txBody>
          <a:bodyPr wrap="none" anchor="ctr"/>
          <a:lstStyle/>
          <a:p>
            <a:pPr marL="176213" indent="-176213" algn="ctr">
              <a:buFont typeface="Wingdings" pitchFamily="2" charset="2"/>
              <a:buNone/>
              <a:defRPr/>
            </a:pPr>
            <a:r>
              <a:rPr lang="en-US" dirty="0">
                <a:solidFill>
                  <a:schemeClr val="tx1"/>
                </a:solidFill>
              </a:rPr>
              <a:t>LES (DM)</a:t>
            </a:r>
          </a:p>
        </p:txBody>
      </p:sp>
      <p:sp>
        <p:nvSpPr>
          <p:cNvPr id="12" name="Rectangle 11"/>
          <p:cNvSpPr/>
          <p:nvPr/>
        </p:nvSpPr>
        <p:spPr bwMode="auto">
          <a:xfrm>
            <a:off x="6340475" y="1527175"/>
            <a:ext cx="2562225" cy="387350"/>
          </a:xfrm>
          <a:prstGeom prst="rect">
            <a:avLst/>
          </a:prstGeom>
          <a:ln>
            <a:headEnd type="none" w="med" len="med"/>
            <a:tailEnd type="none" w="med" len="med"/>
          </a:ln>
        </p:spPr>
        <p:style>
          <a:lnRef idx="1">
            <a:schemeClr val="accent1"/>
          </a:lnRef>
          <a:fillRef idx="2">
            <a:schemeClr val="accent1"/>
          </a:fillRef>
          <a:effectRef idx="1">
            <a:schemeClr val="accent1"/>
          </a:effectRef>
          <a:fontRef idx="minor">
            <a:schemeClr val="dk1"/>
          </a:fontRef>
        </p:style>
        <p:txBody>
          <a:bodyPr wrap="none" anchor="ctr"/>
          <a:lstStyle/>
          <a:p>
            <a:pPr marL="176213" indent="-176213" algn="ctr">
              <a:buFont typeface="Wingdings" pitchFamily="2" charset="2"/>
              <a:buNone/>
              <a:defRPr/>
            </a:pPr>
            <a:r>
              <a:rPr lang="en-US" dirty="0">
                <a:solidFill>
                  <a:schemeClr val="tx1"/>
                </a:solidFill>
              </a:rPr>
              <a:t>Enterprise Connect</a:t>
            </a:r>
          </a:p>
        </p:txBody>
      </p:sp>
      <p:sp>
        <p:nvSpPr>
          <p:cNvPr id="13" name="Rectangle 12"/>
          <p:cNvSpPr/>
          <p:nvPr/>
        </p:nvSpPr>
        <p:spPr bwMode="auto">
          <a:xfrm>
            <a:off x="6337300" y="1912938"/>
            <a:ext cx="2562225" cy="387350"/>
          </a:xfrm>
          <a:prstGeom prst="rect">
            <a:avLst/>
          </a:prstGeom>
          <a:ln>
            <a:headEnd type="none" w="med" len="med"/>
            <a:tailEnd type="none" w="med" len="med"/>
          </a:ln>
        </p:spPr>
        <p:style>
          <a:lnRef idx="1">
            <a:schemeClr val="accent1"/>
          </a:lnRef>
          <a:fillRef idx="2">
            <a:schemeClr val="accent1"/>
          </a:fillRef>
          <a:effectRef idx="1">
            <a:schemeClr val="accent1"/>
          </a:effectRef>
          <a:fontRef idx="minor">
            <a:schemeClr val="dk1"/>
          </a:fontRef>
        </p:style>
        <p:txBody>
          <a:bodyPr wrap="none" anchor="ctr"/>
          <a:lstStyle/>
          <a:p>
            <a:pPr marL="176213" indent="-176213" algn="ctr">
              <a:buFont typeface="Wingdings" pitchFamily="2" charset="2"/>
              <a:buNone/>
              <a:defRPr/>
            </a:pPr>
            <a:r>
              <a:rPr lang="en-US" dirty="0">
                <a:solidFill>
                  <a:schemeClr val="tx1"/>
                </a:solidFill>
              </a:rPr>
              <a:t>Enterprise Views</a:t>
            </a:r>
          </a:p>
        </p:txBody>
      </p:sp>
      <p:cxnSp>
        <p:nvCxnSpPr>
          <p:cNvPr id="21515" name="Straight Arrow Connector 22"/>
          <p:cNvCxnSpPr>
            <a:cxnSpLocks noChangeShapeType="1"/>
            <a:stCxn id="11" idx="2"/>
            <a:endCxn id="7" idx="1"/>
          </p:cNvCxnSpPr>
          <p:nvPr/>
        </p:nvCxnSpPr>
        <p:spPr bwMode="auto">
          <a:xfrm rot="5400000">
            <a:off x="3678238" y="4243387"/>
            <a:ext cx="1174750" cy="657225"/>
          </a:xfrm>
          <a:prstGeom prst="straightConnector1">
            <a:avLst/>
          </a:prstGeom>
          <a:noFill/>
          <a:ln w="19050" algn="ctr">
            <a:solidFill>
              <a:srgbClr val="00B050"/>
            </a:solidFill>
            <a:round/>
            <a:headEnd type="arrow" w="med" len="med"/>
            <a:tailEnd type="arrow" w="med" len="med"/>
          </a:ln>
        </p:spPr>
      </p:cxnSp>
      <p:sp>
        <p:nvSpPr>
          <p:cNvPr id="24" name="Rounded Rectangle 65"/>
          <p:cNvSpPr/>
          <p:nvPr/>
        </p:nvSpPr>
        <p:spPr bwMode="auto">
          <a:xfrm>
            <a:off x="4425351" y="2613804"/>
            <a:ext cx="1556331" cy="1133764"/>
          </a:xfrm>
          <a:prstGeom prst="roundRect">
            <a:avLst/>
          </a:prstGeom>
          <a:gradFill>
            <a:gsLst>
              <a:gs pos="0">
                <a:srgbClr val="FFCE00"/>
              </a:gs>
              <a:gs pos="56000">
                <a:schemeClr val="bg1"/>
              </a:gs>
              <a:gs pos="100000">
                <a:schemeClr val="bg1"/>
              </a:gs>
            </a:gsLst>
          </a:gradFill>
          <a:ln>
            <a:solidFill>
              <a:srgbClr val="9F9FA2"/>
            </a:solidFill>
            <a:headEnd/>
            <a:tailEnd/>
          </a:ln>
        </p:spPr>
        <p:style>
          <a:lnRef idx="0">
            <a:schemeClr val="accent2"/>
          </a:lnRef>
          <a:fillRef idx="3">
            <a:schemeClr val="accent2"/>
          </a:fillRef>
          <a:effectRef idx="3">
            <a:schemeClr val="accent2"/>
          </a:effectRef>
          <a:fontRef idx="minor">
            <a:schemeClr val="lt1"/>
          </a:fontRef>
        </p:style>
        <p:txBody>
          <a:bodyPr anchor="ctr"/>
          <a:lstStyle/>
          <a:p>
            <a:pPr algn="ctr">
              <a:buFont typeface="Wingdings" pitchFamily="2" charset="2"/>
              <a:buNone/>
              <a:defRPr/>
            </a:pPr>
            <a:r>
              <a:rPr lang="en-US" sz="1200" b="1" dirty="0">
                <a:solidFill>
                  <a:schemeClr val="tx1"/>
                </a:solidFill>
                <a:ea typeface="ＭＳ Ｐゴシック" pitchFamily="34" charset="-128"/>
              </a:rPr>
              <a:t>E-mail Management</a:t>
            </a:r>
          </a:p>
        </p:txBody>
      </p:sp>
      <p:sp>
        <p:nvSpPr>
          <p:cNvPr id="26" name="Rounded Rectangle 61"/>
          <p:cNvSpPr/>
          <p:nvPr/>
        </p:nvSpPr>
        <p:spPr bwMode="auto">
          <a:xfrm>
            <a:off x="2807088" y="1586549"/>
            <a:ext cx="1555748" cy="1133764"/>
          </a:xfrm>
          <a:prstGeom prst="roundRect">
            <a:avLst/>
          </a:prstGeom>
          <a:gradFill>
            <a:gsLst>
              <a:gs pos="0">
                <a:srgbClr val="FFCE00"/>
              </a:gs>
              <a:gs pos="56000">
                <a:schemeClr val="bg1"/>
              </a:gs>
              <a:gs pos="100000">
                <a:schemeClr val="bg1"/>
              </a:gs>
            </a:gsLst>
          </a:gradFill>
          <a:ln>
            <a:solidFill>
              <a:srgbClr val="9F9FA2"/>
            </a:solidFill>
            <a:headEnd/>
            <a:tailEnd/>
          </a:ln>
        </p:spPr>
        <p:style>
          <a:lnRef idx="0">
            <a:schemeClr val="accent2"/>
          </a:lnRef>
          <a:fillRef idx="3">
            <a:schemeClr val="accent2"/>
          </a:fillRef>
          <a:effectRef idx="3">
            <a:schemeClr val="accent2"/>
          </a:effectRef>
          <a:fontRef idx="minor">
            <a:schemeClr val="lt1"/>
          </a:fontRef>
        </p:style>
        <p:txBody>
          <a:bodyPr anchor="ctr"/>
          <a:lstStyle/>
          <a:p>
            <a:pPr algn="ctr">
              <a:buFont typeface="Wingdings" pitchFamily="2" charset="2"/>
              <a:buNone/>
              <a:defRPr/>
            </a:pPr>
            <a:r>
              <a:rPr lang="en-US" sz="1200" b="1">
                <a:solidFill>
                  <a:schemeClr val="tx1"/>
                </a:solidFill>
                <a:ea typeface="ＭＳ Ｐゴシック" pitchFamily="34" charset="-128"/>
              </a:rPr>
              <a:t>Records Management</a:t>
            </a:r>
          </a:p>
        </p:txBody>
      </p:sp>
      <p:pic>
        <p:nvPicPr>
          <p:cNvPr id="28" name="Picture 2"/>
          <p:cNvPicPr>
            <a:picLocks noChangeAspect="1" noChangeArrowheads="1"/>
          </p:cNvPicPr>
          <p:nvPr/>
        </p:nvPicPr>
        <p:blipFill>
          <a:blip r:embed="rId3"/>
          <a:srcRect b="15625"/>
          <a:stretch>
            <a:fillRect/>
          </a:stretch>
        </p:blipFill>
        <p:spPr bwMode="auto">
          <a:xfrm>
            <a:off x="362578" y="1309531"/>
            <a:ext cx="2000250" cy="2571750"/>
          </a:xfrm>
          <a:prstGeom prst="rect">
            <a:avLst/>
          </a:prstGeom>
          <a:noFill/>
          <a:ln w="25400" algn="ctr">
            <a:noFill/>
            <a:miter lim="800000"/>
            <a:headEnd/>
            <a:tailEnd/>
          </a:ln>
          <a:effectLst>
            <a:softEdge rad="63500"/>
          </a:effectLst>
        </p:spPr>
      </p:pic>
      <p:sp>
        <p:nvSpPr>
          <p:cNvPr id="15" name="Flowchart: Magnetic Disk 14"/>
          <p:cNvSpPr/>
          <p:nvPr/>
        </p:nvSpPr>
        <p:spPr bwMode="auto">
          <a:xfrm>
            <a:off x="5741988" y="5167313"/>
            <a:ext cx="1184275" cy="692150"/>
          </a:xfrm>
          <a:prstGeom prst="flowChartMagneticDisk">
            <a:avLst/>
          </a:prstGeom>
          <a:ln>
            <a:headEnd type="none" w="med" len="med"/>
            <a:tailEnd type="none" w="med" len="med"/>
          </a:ln>
          <a:effectLst>
            <a:outerShdw blurRad="50800" dist="38100" dir="2700000" algn="tl" rotWithShape="0">
              <a:prstClr val="black">
                <a:alpha val="40000"/>
              </a:prstClr>
            </a:outerShdw>
          </a:effectLst>
        </p:spPr>
        <p:style>
          <a:lnRef idx="1">
            <a:schemeClr val="accent1"/>
          </a:lnRef>
          <a:fillRef idx="2">
            <a:schemeClr val="accent1"/>
          </a:fillRef>
          <a:effectRef idx="1">
            <a:schemeClr val="accent1"/>
          </a:effectRef>
          <a:fontRef idx="minor">
            <a:schemeClr val="dk1"/>
          </a:fontRef>
        </p:style>
        <p:txBody>
          <a:bodyPr wrap="none" anchor="ctr"/>
          <a:lstStyle/>
          <a:p>
            <a:pPr marL="176213" indent="-176213" algn="ctr">
              <a:buFont typeface="Wingdings" pitchFamily="2" charset="2"/>
              <a:buNone/>
              <a:defRPr/>
            </a:pPr>
            <a:r>
              <a:rPr lang="en-US" dirty="0">
                <a:solidFill>
                  <a:schemeClr val="tx1"/>
                </a:solidFill>
              </a:rPr>
              <a:t>BPM</a:t>
            </a:r>
          </a:p>
        </p:txBody>
      </p:sp>
      <p:cxnSp>
        <p:nvCxnSpPr>
          <p:cNvPr id="21524" name="Straight Arrow Connector 26"/>
          <p:cNvCxnSpPr>
            <a:cxnSpLocks noChangeShapeType="1"/>
            <a:endCxn id="15" idx="1"/>
          </p:cNvCxnSpPr>
          <p:nvPr/>
        </p:nvCxnSpPr>
        <p:spPr bwMode="auto">
          <a:xfrm rot="16200000" flipH="1">
            <a:off x="4872831" y="3706019"/>
            <a:ext cx="1182688" cy="1739900"/>
          </a:xfrm>
          <a:prstGeom prst="straightConnector1">
            <a:avLst/>
          </a:prstGeom>
          <a:noFill/>
          <a:ln w="19050" algn="ctr">
            <a:solidFill>
              <a:srgbClr val="00B050"/>
            </a:solidFill>
            <a:round/>
            <a:headEnd type="arrow" w="med" len="med"/>
            <a:tailEnd type="arrow" w="med" len="med"/>
          </a:ln>
        </p:spPr>
      </p:cxn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1"/>
          <p:cNvSpPr>
            <a:spLocks noGrp="1"/>
          </p:cNvSpPr>
          <p:nvPr>
            <p:ph type="title"/>
          </p:nvPr>
        </p:nvSpPr>
        <p:spPr/>
        <p:txBody>
          <a:bodyPr/>
          <a:lstStyle/>
          <a:p>
            <a:r>
              <a:rPr lang="en-US" dirty="0" smtClean="0"/>
              <a:t>Contract Addendum Status</a:t>
            </a:r>
          </a:p>
        </p:txBody>
      </p:sp>
      <p:sp>
        <p:nvSpPr>
          <p:cNvPr id="22532" name="Rectangle 3"/>
          <p:cNvSpPr>
            <a:spLocks noChangeArrowheads="1"/>
          </p:cNvSpPr>
          <p:nvPr/>
        </p:nvSpPr>
        <p:spPr bwMode="auto">
          <a:xfrm>
            <a:off x="3076575" y="1393825"/>
            <a:ext cx="5581650" cy="1476375"/>
          </a:xfrm>
          <a:prstGeom prst="rect">
            <a:avLst/>
          </a:prstGeom>
          <a:noFill/>
          <a:ln w="9525">
            <a:noFill/>
            <a:miter lim="800000"/>
            <a:headEnd/>
            <a:tailEnd/>
          </a:ln>
        </p:spPr>
        <p:txBody>
          <a:bodyPr>
            <a:spAutoFit/>
          </a:bodyPr>
          <a:lstStyle/>
          <a:p>
            <a:pPr>
              <a:buFont typeface="Wingdings" pitchFamily="2" charset="2"/>
              <a:buNone/>
            </a:pPr>
            <a:r>
              <a:rPr lang="en-US" sz="1800"/>
              <a:t>Kevin wants to see how far along Rebecca’s gotten with the Contract Addendum. He checks the due date of the task, and realizes it’s too late. He escalates the task to the Manager of the Contract group.</a:t>
            </a:r>
          </a:p>
        </p:txBody>
      </p:sp>
      <p:pic>
        <p:nvPicPr>
          <p:cNvPr id="22533" name="Picture 2"/>
          <p:cNvPicPr>
            <a:picLocks noChangeAspect="1" noChangeArrowheads="1"/>
          </p:cNvPicPr>
          <p:nvPr/>
        </p:nvPicPr>
        <p:blipFill>
          <a:blip r:embed="rId3"/>
          <a:srcRect/>
          <a:stretch>
            <a:fillRect/>
          </a:stretch>
        </p:blipFill>
        <p:spPr bwMode="auto">
          <a:xfrm>
            <a:off x="409575" y="1330325"/>
            <a:ext cx="1866900" cy="2455863"/>
          </a:xfrm>
          <a:prstGeom prst="rect">
            <a:avLst/>
          </a:prstGeom>
          <a:noFill/>
          <a:ln w="25400" algn="ctr">
            <a:noFill/>
            <a:miter lim="800000"/>
            <a:headEnd/>
            <a:tailEnd/>
          </a:ln>
        </p:spPr>
      </p:pic>
      <p:sp>
        <p:nvSpPr>
          <p:cNvPr id="22534" name="Rectangle 5"/>
          <p:cNvSpPr>
            <a:spLocks noChangeArrowheads="1"/>
          </p:cNvSpPr>
          <p:nvPr/>
        </p:nvSpPr>
        <p:spPr bwMode="auto">
          <a:xfrm>
            <a:off x="381000" y="3816350"/>
            <a:ext cx="2066925" cy="738188"/>
          </a:xfrm>
          <a:prstGeom prst="rect">
            <a:avLst/>
          </a:prstGeom>
          <a:noFill/>
          <a:ln w="9525">
            <a:noFill/>
            <a:miter lim="800000"/>
            <a:headEnd/>
            <a:tailEnd/>
          </a:ln>
        </p:spPr>
        <p:txBody>
          <a:bodyPr>
            <a:spAutoFit/>
          </a:bodyPr>
          <a:lstStyle/>
          <a:p>
            <a:pPr>
              <a:buFont typeface="Wingdings" pitchFamily="2" charset="2"/>
              <a:buNone/>
            </a:pPr>
            <a:r>
              <a:rPr lang="en-US" sz="1400" i="1">
                <a:solidFill>
                  <a:srgbClr val="0070C0"/>
                </a:solidFill>
              </a:rPr>
              <a:t>“I want everything at my fingertips without having to do any work.”</a:t>
            </a:r>
          </a:p>
        </p:txBody>
      </p:sp>
      <p:pic>
        <p:nvPicPr>
          <p:cNvPr id="22535" name="Picture 3"/>
          <p:cNvPicPr>
            <a:picLocks noChangeAspect="1" noChangeArrowheads="1"/>
          </p:cNvPicPr>
          <p:nvPr/>
        </p:nvPicPr>
        <p:blipFill>
          <a:blip r:embed="rId4"/>
          <a:srcRect/>
          <a:stretch>
            <a:fillRect/>
          </a:stretch>
        </p:blipFill>
        <p:spPr bwMode="auto">
          <a:xfrm>
            <a:off x="5835650" y="2847975"/>
            <a:ext cx="2971800" cy="2838450"/>
          </a:xfrm>
          <a:prstGeom prst="rect">
            <a:avLst/>
          </a:prstGeom>
          <a:noFill/>
          <a:ln w="25400" algn="ctr">
            <a:noFill/>
            <a:miter lim="800000"/>
            <a:headEnd/>
            <a:tailEnd/>
          </a:ln>
        </p:spPr>
      </p:pic>
      <p:sp>
        <p:nvSpPr>
          <p:cNvPr id="9" name="Rounded Rectangle 65"/>
          <p:cNvSpPr/>
          <p:nvPr/>
        </p:nvSpPr>
        <p:spPr bwMode="auto">
          <a:xfrm>
            <a:off x="7322214" y="5196347"/>
            <a:ext cx="1556331" cy="1133764"/>
          </a:xfrm>
          <a:prstGeom prst="roundRect">
            <a:avLst/>
          </a:prstGeom>
          <a:gradFill>
            <a:gsLst>
              <a:gs pos="0">
                <a:srgbClr val="C00000">
                  <a:alpha val="26000"/>
                </a:srgbClr>
              </a:gs>
              <a:gs pos="56000">
                <a:schemeClr val="bg1"/>
              </a:gs>
              <a:gs pos="100000">
                <a:schemeClr val="bg1"/>
              </a:gs>
            </a:gsLst>
          </a:gradFill>
          <a:ln>
            <a:solidFill>
              <a:srgbClr val="9F9FA2"/>
            </a:solidFill>
            <a:headEnd/>
            <a:tailEnd/>
          </a:ln>
        </p:spPr>
        <p:style>
          <a:lnRef idx="0">
            <a:schemeClr val="accent2"/>
          </a:lnRef>
          <a:fillRef idx="3">
            <a:schemeClr val="accent2"/>
          </a:fillRef>
          <a:effectRef idx="3">
            <a:schemeClr val="accent2"/>
          </a:effectRef>
          <a:fontRef idx="minor">
            <a:schemeClr val="lt1"/>
          </a:fontRef>
        </p:style>
        <p:txBody>
          <a:bodyPr anchor="ctr"/>
          <a:lstStyle/>
          <a:p>
            <a:pPr algn="ctr">
              <a:buFont typeface="Wingdings" pitchFamily="2" charset="2"/>
              <a:buNone/>
              <a:defRPr/>
            </a:pPr>
            <a:r>
              <a:rPr lang="en-US" sz="1200" b="1" dirty="0">
                <a:solidFill>
                  <a:schemeClr val="tx1"/>
                </a:solidFill>
                <a:ea typeface="ＭＳ Ｐゴシック" pitchFamily="34" charset="-128"/>
              </a:rPr>
              <a:t>Mobility</a:t>
            </a:r>
          </a:p>
          <a:p>
            <a:pPr algn="ctr">
              <a:buFont typeface="Wingdings" pitchFamily="2" charset="2"/>
              <a:buNone/>
              <a:defRPr/>
            </a:pPr>
            <a:r>
              <a:rPr lang="en-US" sz="1200" b="1" dirty="0">
                <a:solidFill>
                  <a:schemeClr val="tx1"/>
                </a:solidFill>
                <a:ea typeface="ＭＳ Ｐゴシック" pitchFamily="34" charset="-128"/>
              </a:rPr>
              <a:t>Futures</a:t>
            </a:r>
          </a:p>
        </p:txBody>
      </p:sp>
      <p:sp>
        <p:nvSpPr>
          <p:cNvPr id="10" name="Rounded Rectangle 65"/>
          <p:cNvSpPr/>
          <p:nvPr/>
        </p:nvSpPr>
        <p:spPr bwMode="auto">
          <a:xfrm>
            <a:off x="5728001" y="5214160"/>
            <a:ext cx="1556331" cy="1133764"/>
          </a:xfrm>
          <a:prstGeom prst="roundRect">
            <a:avLst/>
          </a:prstGeom>
          <a:gradFill>
            <a:gsLst>
              <a:gs pos="0">
                <a:srgbClr val="FFCE00"/>
              </a:gs>
              <a:gs pos="56000">
                <a:schemeClr val="bg1"/>
              </a:gs>
              <a:gs pos="100000">
                <a:schemeClr val="bg1"/>
              </a:gs>
            </a:gsLst>
          </a:gradFill>
          <a:ln>
            <a:solidFill>
              <a:srgbClr val="9F9FA2"/>
            </a:solidFill>
            <a:headEnd/>
            <a:tailEnd/>
          </a:ln>
        </p:spPr>
        <p:style>
          <a:lnRef idx="0">
            <a:schemeClr val="accent2"/>
          </a:lnRef>
          <a:fillRef idx="3">
            <a:schemeClr val="accent2"/>
          </a:fillRef>
          <a:effectRef idx="3">
            <a:schemeClr val="accent2"/>
          </a:effectRef>
          <a:fontRef idx="minor">
            <a:schemeClr val="lt1"/>
          </a:fontRef>
        </p:style>
        <p:txBody>
          <a:bodyPr anchor="ctr"/>
          <a:lstStyle/>
          <a:p>
            <a:pPr algn="ctr">
              <a:buFont typeface="Wingdings" pitchFamily="2" charset="2"/>
              <a:buNone/>
              <a:defRPr/>
            </a:pPr>
            <a:r>
              <a:rPr lang="en-US" sz="1200" b="1" dirty="0">
                <a:solidFill>
                  <a:schemeClr val="tx1"/>
                </a:solidFill>
                <a:ea typeface="ＭＳ Ｐゴシック" pitchFamily="34" charset="-128"/>
              </a:rPr>
              <a:t>Business Process Management</a:t>
            </a: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1"/>
          <p:cNvSpPr>
            <a:spLocks noGrp="1"/>
          </p:cNvSpPr>
          <p:nvPr>
            <p:ph type="title"/>
          </p:nvPr>
        </p:nvSpPr>
        <p:spPr/>
        <p:txBody>
          <a:bodyPr>
            <a:normAutofit/>
          </a:bodyPr>
          <a:lstStyle/>
          <a:p>
            <a:r>
              <a:rPr lang="en-US" dirty="0" smtClean="0"/>
              <a:t>Viewing the Scanned Contract</a:t>
            </a:r>
          </a:p>
        </p:txBody>
      </p:sp>
      <p:pic>
        <p:nvPicPr>
          <p:cNvPr id="23557" name="Picture 7" descr="ViewSignedContract.gif"/>
          <p:cNvPicPr>
            <a:picLocks noChangeAspect="1"/>
          </p:cNvPicPr>
          <p:nvPr/>
        </p:nvPicPr>
        <p:blipFill>
          <a:blip r:embed="rId3"/>
          <a:srcRect b="3368"/>
          <a:stretch>
            <a:fillRect/>
          </a:stretch>
        </p:blipFill>
        <p:spPr bwMode="auto">
          <a:xfrm>
            <a:off x="1809750" y="1285860"/>
            <a:ext cx="6419850" cy="4422775"/>
          </a:xfrm>
          <a:prstGeom prst="rect">
            <a:avLst/>
          </a:prstGeom>
          <a:noFill/>
          <a:ln w="9525">
            <a:noFill/>
            <a:miter lim="800000"/>
            <a:headEnd/>
            <a:tailEnd/>
          </a:ln>
        </p:spPr>
      </p:pic>
      <p:pic>
        <p:nvPicPr>
          <p:cNvPr id="17413" name="Picture 2"/>
          <p:cNvPicPr>
            <a:picLocks noChangeAspect="1" noChangeArrowheads="1"/>
          </p:cNvPicPr>
          <p:nvPr/>
        </p:nvPicPr>
        <p:blipFill>
          <a:blip r:embed="rId4"/>
          <a:srcRect b="15625"/>
          <a:stretch>
            <a:fillRect/>
          </a:stretch>
        </p:blipFill>
        <p:spPr bwMode="auto">
          <a:xfrm>
            <a:off x="381000" y="3209925"/>
            <a:ext cx="2000250" cy="2571750"/>
          </a:xfrm>
          <a:prstGeom prst="rect">
            <a:avLst/>
          </a:prstGeom>
          <a:noFill/>
          <a:ln w="25400" algn="ctr">
            <a:noFill/>
            <a:miter lim="800000"/>
            <a:headEnd/>
            <a:tailEnd/>
          </a:ln>
          <a:effectLst>
            <a:softEdge rad="63500"/>
          </a:effectLst>
        </p:spPr>
      </p:pic>
      <p:sp>
        <p:nvSpPr>
          <p:cNvPr id="9" name="Rounded Rectangle 62"/>
          <p:cNvSpPr/>
          <p:nvPr/>
        </p:nvSpPr>
        <p:spPr bwMode="auto">
          <a:xfrm>
            <a:off x="7315200" y="5195599"/>
            <a:ext cx="1559341" cy="1133764"/>
          </a:xfrm>
          <a:prstGeom prst="roundRect">
            <a:avLst/>
          </a:prstGeom>
          <a:gradFill>
            <a:gsLst>
              <a:gs pos="0">
                <a:srgbClr val="FFCE00"/>
              </a:gs>
              <a:gs pos="56000">
                <a:schemeClr val="bg1"/>
              </a:gs>
              <a:gs pos="100000">
                <a:schemeClr val="bg1"/>
              </a:gs>
            </a:gsLst>
          </a:gradFill>
          <a:ln>
            <a:solidFill>
              <a:srgbClr val="9F9FA2"/>
            </a:solidFill>
            <a:headEnd/>
            <a:tailEnd/>
          </a:ln>
        </p:spPr>
        <p:style>
          <a:lnRef idx="0">
            <a:schemeClr val="accent2"/>
          </a:lnRef>
          <a:fillRef idx="3">
            <a:schemeClr val="accent2"/>
          </a:fillRef>
          <a:effectRef idx="3">
            <a:schemeClr val="accent2"/>
          </a:effectRef>
          <a:fontRef idx="minor">
            <a:schemeClr val="lt1"/>
          </a:fontRef>
        </p:style>
        <p:txBody>
          <a:bodyPr anchor="ctr"/>
          <a:lstStyle/>
          <a:p>
            <a:pPr algn="ctr">
              <a:buFont typeface="Wingdings" pitchFamily="2" charset="2"/>
              <a:buNone/>
              <a:defRPr/>
            </a:pPr>
            <a:r>
              <a:rPr lang="en-US" sz="1200" b="1" dirty="0">
                <a:solidFill>
                  <a:schemeClr val="tx1"/>
                </a:solidFill>
                <a:ea typeface="ＭＳ Ｐゴシック" pitchFamily="34" charset="-128"/>
              </a:rPr>
              <a:t>Data Archiving &amp; Intelligent Storage Mgmt.</a:t>
            </a:r>
          </a:p>
        </p:txBody>
      </p:sp>
      <p:sp>
        <p:nvSpPr>
          <p:cNvPr id="11" name="Rounded Rectangle 65"/>
          <p:cNvSpPr/>
          <p:nvPr/>
        </p:nvSpPr>
        <p:spPr bwMode="auto">
          <a:xfrm>
            <a:off x="5622810" y="5196347"/>
            <a:ext cx="1556331" cy="1133764"/>
          </a:xfrm>
          <a:prstGeom prst="roundRect">
            <a:avLst/>
          </a:prstGeom>
          <a:gradFill>
            <a:gsLst>
              <a:gs pos="0">
                <a:srgbClr val="FFCE00"/>
              </a:gs>
              <a:gs pos="56000">
                <a:schemeClr val="bg1"/>
              </a:gs>
              <a:gs pos="100000">
                <a:schemeClr val="bg1"/>
              </a:gs>
            </a:gsLst>
          </a:gradFill>
          <a:ln>
            <a:solidFill>
              <a:srgbClr val="9F9FA2"/>
            </a:solidFill>
            <a:headEnd/>
            <a:tailEnd/>
          </a:ln>
        </p:spPr>
        <p:style>
          <a:lnRef idx="0">
            <a:schemeClr val="accent2"/>
          </a:lnRef>
          <a:fillRef idx="3">
            <a:schemeClr val="accent2"/>
          </a:fillRef>
          <a:effectRef idx="3">
            <a:schemeClr val="accent2"/>
          </a:effectRef>
          <a:fontRef idx="minor">
            <a:schemeClr val="lt1"/>
          </a:fontRef>
        </p:style>
        <p:txBody>
          <a:bodyPr anchor="ctr"/>
          <a:lstStyle/>
          <a:p>
            <a:pPr algn="ctr">
              <a:buFont typeface="Wingdings" pitchFamily="2" charset="2"/>
              <a:buNone/>
              <a:defRPr/>
            </a:pPr>
            <a:r>
              <a:rPr lang="en-US" sz="1200" b="1">
                <a:solidFill>
                  <a:schemeClr val="tx1"/>
                </a:solidFill>
                <a:ea typeface="ＭＳ Ｐゴシック" pitchFamily="34" charset="-128"/>
              </a:rPr>
              <a:t>Capture</a:t>
            </a:r>
          </a:p>
        </p:txBody>
      </p:sp>
      <p:pic>
        <p:nvPicPr>
          <p:cNvPr id="23565" name="Picture 8"/>
          <p:cNvPicPr>
            <a:picLocks noChangeAspect="1" noChangeArrowheads="1"/>
          </p:cNvPicPr>
          <p:nvPr/>
        </p:nvPicPr>
        <p:blipFill>
          <a:blip r:embed="rId5"/>
          <a:srcRect/>
          <a:stretch>
            <a:fillRect/>
          </a:stretch>
        </p:blipFill>
        <p:spPr bwMode="auto">
          <a:xfrm>
            <a:off x="4002088" y="5251450"/>
            <a:ext cx="150812" cy="260350"/>
          </a:xfrm>
          <a:prstGeom prst="rect">
            <a:avLst/>
          </a:prstGeom>
          <a:noFill/>
          <a:ln w="9525" algn="ctr">
            <a:noFill/>
            <a:miter lim="800000"/>
            <a:headEnd/>
            <a:tailEnd/>
          </a:ln>
        </p:spPr>
      </p:pic>
      <p:sp>
        <p:nvSpPr>
          <p:cNvPr id="12" name="Rectangle 5"/>
          <p:cNvSpPr>
            <a:spLocks noChangeArrowheads="1"/>
          </p:cNvSpPr>
          <p:nvPr/>
        </p:nvSpPr>
        <p:spPr bwMode="auto">
          <a:xfrm>
            <a:off x="2143108" y="5786454"/>
            <a:ext cx="2362200" cy="523875"/>
          </a:xfrm>
          <a:prstGeom prst="rect">
            <a:avLst/>
          </a:prstGeom>
          <a:noFill/>
          <a:ln w="9525">
            <a:noFill/>
            <a:miter lim="800000"/>
            <a:headEnd/>
            <a:tailEnd/>
          </a:ln>
        </p:spPr>
        <p:txBody>
          <a:bodyPr>
            <a:spAutoFit/>
          </a:bodyPr>
          <a:lstStyle/>
          <a:p>
            <a:pPr algn="ctr">
              <a:buFont typeface="Wingdings" pitchFamily="2" charset="2"/>
              <a:buNone/>
            </a:pPr>
            <a:r>
              <a:rPr lang="en-US" sz="1400" i="1" dirty="0">
                <a:solidFill>
                  <a:srgbClr val="0070C0"/>
                </a:solidFill>
              </a:rPr>
              <a:t>“I want to do everything right on time” - Rebecca</a:t>
            </a: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9" name="Rectangle 2"/>
          <p:cNvSpPr>
            <a:spLocks noGrp="1" noChangeArrowheads="1"/>
          </p:cNvSpPr>
          <p:nvPr>
            <p:ph type="title" idx="4294967295"/>
          </p:nvPr>
        </p:nvSpPr>
        <p:spPr/>
        <p:txBody>
          <a:bodyPr>
            <a:noAutofit/>
          </a:bodyPr>
          <a:lstStyle/>
          <a:p>
            <a:pPr eaLnBrk="1" hangingPunct="1"/>
            <a:r>
              <a:rPr lang="en-US" sz="3200" dirty="0" smtClean="0"/>
              <a:t>Content &amp; Process Flows Across the Enterprise </a:t>
            </a:r>
          </a:p>
        </p:txBody>
      </p:sp>
      <p:sp>
        <p:nvSpPr>
          <p:cNvPr id="24580" name="Straight Connector 874538"/>
          <p:cNvSpPr>
            <a:spLocks noChangeShapeType="1"/>
          </p:cNvSpPr>
          <p:nvPr/>
        </p:nvSpPr>
        <p:spPr bwMode="auto">
          <a:xfrm>
            <a:off x="1295400" y="2514600"/>
            <a:ext cx="0" cy="2438400"/>
          </a:xfrm>
          <a:prstGeom prst="line">
            <a:avLst/>
          </a:prstGeom>
          <a:noFill/>
          <a:ln w="25400">
            <a:solidFill>
              <a:schemeClr val="bg2"/>
            </a:solidFill>
            <a:round/>
            <a:headEnd/>
            <a:tailEnd/>
          </a:ln>
        </p:spPr>
        <p:txBody>
          <a:bodyPr wrap="none" anchor="ctr">
            <a:spAutoFit/>
          </a:bodyPr>
          <a:lstStyle/>
          <a:p>
            <a:endParaRPr lang="nl-NL"/>
          </a:p>
        </p:txBody>
      </p:sp>
      <p:sp>
        <p:nvSpPr>
          <p:cNvPr id="874512" name="Rectangle 874511"/>
          <p:cNvSpPr>
            <a:spLocks noChangeArrowheads="1"/>
          </p:cNvSpPr>
          <p:nvPr/>
        </p:nvSpPr>
        <p:spPr bwMode="auto">
          <a:xfrm>
            <a:off x="723900" y="4427538"/>
            <a:ext cx="1143000" cy="392112"/>
          </a:xfrm>
          <a:prstGeom prst="rect">
            <a:avLst/>
          </a:prstGeom>
          <a:gradFill rotWithShape="1">
            <a:gsLst>
              <a:gs pos="0">
                <a:srgbClr val="5E9EFF"/>
              </a:gs>
              <a:gs pos="39999">
                <a:srgbClr val="85C2FF"/>
              </a:gs>
              <a:gs pos="70000">
                <a:srgbClr val="C4D6EB"/>
              </a:gs>
              <a:gs pos="100000">
                <a:srgbClr val="FFEBFA"/>
              </a:gs>
            </a:gsLst>
            <a:lin ang="5400000" scaled="0"/>
          </a:gradFill>
          <a:ln w="25400">
            <a:solidFill>
              <a:schemeClr val="bg2"/>
            </a:solidFill>
            <a:miter lim="800000"/>
            <a:headEnd/>
            <a:tailEnd/>
          </a:ln>
          <a:effectLst>
            <a:outerShdw blurRad="63500" dist="53882" dir="2700000" algn="ctr" rotWithShape="0">
              <a:srgbClr val="DCDCDC">
                <a:alpha val="74997"/>
              </a:srgbClr>
            </a:outerShdw>
          </a:effectLst>
        </p:spPr>
        <p:txBody>
          <a:bodyPr anchor="ctr">
            <a:spAutoFit/>
          </a:bodyPr>
          <a:lstStyle/>
          <a:p>
            <a:pPr>
              <a:spcBef>
                <a:spcPct val="0"/>
              </a:spcBef>
              <a:defRPr/>
            </a:pPr>
            <a:endParaRPr lang="en-GB" sz="1800" b="1">
              <a:solidFill>
                <a:srgbClr val="000000"/>
              </a:solidFill>
              <a:latin typeface="Arial" charset="0"/>
              <a:ea typeface="ＭＳ Ｐゴシック" pitchFamily="34" charset="-128"/>
            </a:endParaRPr>
          </a:p>
        </p:txBody>
      </p:sp>
      <p:sp>
        <p:nvSpPr>
          <p:cNvPr id="874513" name="Rectangle 874512"/>
          <p:cNvSpPr>
            <a:spLocks noChangeArrowheads="1"/>
          </p:cNvSpPr>
          <p:nvPr/>
        </p:nvSpPr>
        <p:spPr bwMode="auto">
          <a:xfrm>
            <a:off x="723900" y="3348038"/>
            <a:ext cx="1143000" cy="392112"/>
          </a:xfrm>
          <a:prstGeom prst="rect">
            <a:avLst/>
          </a:prstGeom>
          <a:gradFill rotWithShape="1">
            <a:gsLst>
              <a:gs pos="0">
                <a:srgbClr val="DCDCDC"/>
              </a:gs>
              <a:gs pos="100000">
                <a:srgbClr val="FFFFFF"/>
              </a:gs>
            </a:gsLst>
            <a:lin ang="5400000" scaled="1"/>
          </a:gradFill>
          <a:ln w="25400">
            <a:solidFill>
              <a:schemeClr val="bg2"/>
            </a:solidFill>
            <a:miter lim="800000"/>
            <a:headEnd/>
            <a:tailEnd/>
          </a:ln>
          <a:effectLst>
            <a:outerShdw blurRad="63500" dist="53882" dir="2700000" algn="ctr" rotWithShape="0">
              <a:srgbClr val="DCDCDC">
                <a:alpha val="74997"/>
              </a:srgbClr>
            </a:outerShdw>
          </a:effectLst>
        </p:spPr>
        <p:txBody>
          <a:bodyPr anchor="ctr">
            <a:spAutoFit/>
          </a:bodyPr>
          <a:lstStyle/>
          <a:p>
            <a:pPr>
              <a:spcBef>
                <a:spcPct val="0"/>
              </a:spcBef>
              <a:defRPr/>
            </a:pPr>
            <a:endParaRPr lang="en-GB" sz="1800" b="1">
              <a:solidFill>
                <a:srgbClr val="000000"/>
              </a:solidFill>
              <a:latin typeface="Arial" charset="0"/>
              <a:ea typeface="ＭＳ Ｐゴシック" pitchFamily="34" charset="-128"/>
            </a:endParaRPr>
          </a:p>
        </p:txBody>
      </p:sp>
      <p:sp>
        <p:nvSpPr>
          <p:cNvPr id="874514" name="Rectangle 874513"/>
          <p:cNvSpPr>
            <a:spLocks noChangeArrowheads="1"/>
          </p:cNvSpPr>
          <p:nvPr/>
        </p:nvSpPr>
        <p:spPr bwMode="auto">
          <a:xfrm>
            <a:off x="723900" y="3881438"/>
            <a:ext cx="1143000" cy="392112"/>
          </a:xfrm>
          <a:prstGeom prst="rect">
            <a:avLst/>
          </a:prstGeom>
          <a:gradFill rotWithShape="1">
            <a:gsLst>
              <a:gs pos="0">
                <a:srgbClr val="DCDCDC"/>
              </a:gs>
              <a:gs pos="100000">
                <a:srgbClr val="FFFFFF"/>
              </a:gs>
            </a:gsLst>
            <a:lin ang="5400000" scaled="1"/>
          </a:gradFill>
          <a:ln w="25400">
            <a:solidFill>
              <a:schemeClr val="bg2"/>
            </a:solidFill>
            <a:miter lim="800000"/>
            <a:headEnd/>
            <a:tailEnd/>
          </a:ln>
          <a:effectLst>
            <a:outerShdw blurRad="63500" dist="53882" dir="2700000" algn="ctr" rotWithShape="0">
              <a:srgbClr val="DCDCDC">
                <a:alpha val="74997"/>
              </a:srgbClr>
            </a:outerShdw>
          </a:effectLst>
        </p:spPr>
        <p:txBody>
          <a:bodyPr anchor="ctr">
            <a:spAutoFit/>
          </a:bodyPr>
          <a:lstStyle/>
          <a:p>
            <a:pPr>
              <a:spcBef>
                <a:spcPct val="0"/>
              </a:spcBef>
              <a:defRPr/>
            </a:pPr>
            <a:endParaRPr lang="en-GB" sz="1800" b="1">
              <a:solidFill>
                <a:srgbClr val="000000"/>
              </a:solidFill>
              <a:latin typeface="Arial" charset="0"/>
              <a:ea typeface="ＭＳ Ｐゴシック" pitchFamily="34" charset="-128"/>
            </a:endParaRPr>
          </a:p>
        </p:txBody>
      </p:sp>
      <p:sp>
        <p:nvSpPr>
          <p:cNvPr id="874515" name="Rectangle 874514"/>
          <p:cNvSpPr>
            <a:spLocks noChangeArrowheads="1"/>
          </p:cNvSpPr>
          <p:nvPr/>
        </p:nvSpPr>
        <p:spPr bwMode="auto">
          <a:xfrm>
            <a:off x="723900" y="2801938"/>
            <a:ext cx="1143000" cy="392112"/>
          </a:xfrm>
          <a:prstGeom prst="rect">
            <a:avLst/>
          </a:prstGeom>
          <a:gradFill rotWithShape="1">
            <a:gsLst>
              <a:gs pos="0">
                <a:srgbClr val="DCDCDC"/>
              </a:gs>
              <a:gs pos="100000">
                <a:srgbClr val="FFFFFF"/>
              </a:gs>
            </a:gsLst>
            <a:lin ang="5400000" scaled="1"/>
          </a:gradFill>
          <a:ln w="25400">
            <a:solidFill>
              <a:schemeClr val="bg2"/>
            </a:solidFill>
            <a:miter lim="800000"/>
            <a:headEnd/>
            <a:tailEnd/>
          </a:ln>
          <a:effectLst>
            <a:outerShdw blurRad="63500" dist="53882" dir="2700000" algn="ctr" rotWithShape="0">
              <a:srgbClr val="DCDCDC">
                <a:alpha val="74997"/>
              </a:srgbClr>
            </a:outerShdw>
          </a:effectLst>
        </p:spPr>
        <p:txBody>
          <a:bodyPr anchor="ctr">
            <a:spAutoFit/>
          </a:bodyPr>
          <a:lstStyle/>
          <a:p>
            <a:pPr>
              <a:spcBef>
                <a:spcPct val="0"/>
              </a:spcBef>
              <a:defRPr/>
            </a:pPr>
            <a:endParaRPr lang="en-GB" sz="1800" b="1">
              <a:solidFill>
                <a:srgbClr val="000000"/>
              </a:solidFill>
              <a:latin typeface="Arial" charset="0"/>
              <a:ea typeface="ＭＳ Ｐゴシック" pitchFamily="34" charset="-128"/>
            </a:endParaRPr>
          </a:p>
        </p:txBody>
      </p:sp>
      <p:sp>
        <p:nvSpPr>
          <p:cNvPr id="874516" name="Rectangle 874515"/>
          <p:cNvSpPr>
            <a:spLocks noChangeArrowheads="1"/>
          </p:cNvSpPr>
          <p:nvPr/>
        </p:nvSpPr>
        <p:spPr bwMode="auto">
          <a:xfrm>
            <a:off x="723900" y="4948238"/>
            <a:ext cx="1143000" cy="392112"/>
          </a:xfrm>
          <a:prstGeom prst="rect">
            <a:avLst/>
          </a:prstGeom>
          <a:gradFill rotWithShape="1">
            <a:gsLst>
              <a:gs pos="0">
                <a:srgbClr val="DCDCDC"/>
              </a:gs>
              <a:gs pos="100000">
                <a:srgbClr val="FFFFFF"/>
              </a:gs>
            </a:gsLst>
            <a:lin ang="5400000" scaled="1"/>
          </a:gradFill>
          <a:ln w="25400">
            <a:solidFill>
              <a:schemeClr val="bg2"/>
            </a:solidFill>
            <a:miter lim="800000"/>
            <a:headEnd/>
            <a:tailEnd/>
          </a:ln>
          <a:effectLst>
            <a:outerShdw blurRad="63500" dist="53882" dir="2700000" algn="ctr" rotWithShape="0">
              <a:srgbClr val="DCDCDC">
                <a:alpha val="74997"/>
              </a:srgbClr>
            </a:outerShdw>
          </a:effectLst>
        </p:spPr>
        <p:txBody>
          <a:bodyPr anchor="ctr">
            <a:spAutoFit/>
          </a:bodyPr>
          <a:lstStyle/>
          <a:p>
            <a:pPr>
              <a:spcBef>
                <a:spcPct val="0"/>
              </a:spcBef>
              <a:defRPr/>
            </a:pPr>
            <a:endParaRPr lang="en-GB" sz="1800" b="1">
              <a:solidFill>
                <a:srgbClr val="000000"/>
              </a:solidFill>
              <a:latin typeface="Arial" charset="0"/>
              <a:ea typeface="ＭＳ Ｐゴシック" pitchFamily="34" charset="-128"/>
            </a:endParaRPr>
          </a:p>
        </p:txBody>
      </p:sp>
      <p:sp>
        <p:nvSpPr>
          <p:cNvPr id="24586" name="Straight Connector 874560"/>
          <p:cNvSpPr>
            <a:spLocks noChangeShapeType="1"/>
          </p:cNvSpPr>
          <p:nvPr/>
        </p:nvSpPr>
        <p:spPr bwMode="auto">
          <a:xfrm>
            <a:off x="8077200" y="2514600"/>
            <a:ext cx="0" cy="1562100"/>
          </a:xfrm>
          <a:prstGeom prst="line">
            <a:avLst/>
          </a:prstGeom>
          <a:noFill/>
          <a:ln w="25400">
            <a:solidFill>
              <a:schemeClr val="bg2"/>
            </a:solidFill>
            <a:round/>
            <a:headEnd/>
            <a:tailEnd/>
          </a:ln>
        </p:spPr>
        <p:txBody>
          <a:bodyPr anchor="ctr">
            <a:spAutoFit/>
          </a:bodyPr>
          <a:lstStyle/>
          <a:p>
            <a:endParaRPr lang="nl-NL"/>
          </a:p>
        </p:txBody>
      </p:sp>
      <p:sp>
        <p:nvSpPr>
          <p:cNvPr id="874520" name="Rectangle 874519"/>
          <p:cNvSpPr>
            <a:spLocks noChangeArrowheads="1"/>
          </p:cNvSpPr>
          <p:nvPr/>
        </p:nvSpPr>
        <p:spPr bwMode="auto">
          <a:xfrm>
            <a:off x="7505700" y="2814638"/>
            <a:ext cx="1143000" cy="392112"/>
          </a:xfrm>
          <a:prstGeom prst="rect">
            <a:avLst/>
          </a:prstGeom>
          <a:gradFill rotWithShape="1">
            <a:gsLst>
              <a:gs pos="0">
                <a:srgbClr val="5E9EFF"/>
              </a:gs>
              <a:gs pos="39999">
                <a:srgbClr val="85C2FF"/>
              </a:gs>
              <a:gs pos="70000">
                <a:srgbClr val="C4D6EB"/>
              </a:gs>
              <a:gs pos="100000">
                <a:srgbClr val="FFEBFA"/>
              </a:gs>
            </a:gsLst>
            <a:lin ang="5400000" scaled="0"/>
          </a:gradFill>
          <a:ln w="25400">
            <a:solidFill>
              <a:schemeClr val="bg2"/>
            </a:solidFill>
            <a:miter lim="800000"/>
            <a:headEnd/>
            <a:tailEnd/>
          </a:ln>
          <a:effectLst>
            <a:outerShdw blurRad="63500" dist="53882" dir="2700000" algn="ctr" rotWithShape="0">
              <a:srgbClr val="DCDCDC">
                <a:alpha val="74997"/>
              </a:srgbClr>
            </a:outerShdw>
          </a:effectLst>
        </p:spPr>
        <p:txBody>
          <a:bodyPr anchor="ctr">
            <a:spAutoFit/>
          </a:bodyPr>
          <a:lstStyle/>
          <a:p>
            <a:pPr>
              <a:spcBef>
                <a:spcPct val="0"/>
              </a:spcBef>
              <a:defRPr/>
            </a:pPr>
            <a:endParaRPr lang="en-GB" sz="1800" b="1">
              <a:solidFill>
                <a:srgbClr val="000000"/>
              </a:solidFill>
              <a:latin typeface="Arial" charset="0"/>
              <a:ea typeface="ＭＳ Ｐゴシック" pitchFamily="34" charset="-128"/>
            </a:endParaRPr>
          </a:p>
        </p:txBody>
      </p:sp>
      <p:sp>
        <p:nvSpPr>
          <p:cNvPr id="874521" name="Rectangle 874520"/>
          <p:cNvSpPr>
            <a:spLocks noChangeArrowheads="1"/>
          </p:cNvSpPr>
          <p:nvPr/>
        </p:nvSpPr>
        <p:spPr bwMode="auto">
          <a:xfrm>
            <a:off x="7505700" y="3348038"/>
            <a:ext cx="1143000" cy="392112"/>
          </a:xfrm>
          <a:prstGeom prst="rect">
            <a:avLst/>
          </a:prstGeom>
          <a:gradFill rotWithShape="1">
            <a:gsLst>
              <a:gs pos="0">
                <a:srgbClr val="DCDCDC"/>
              </a:gs>
              <a:gs pos="100000">
                <a:srgbClr val="FFFFFF"/>
              </a:gs>
            </a:gsLst>
            <a:lin ang="5400000" scaled="1"/>
          </a:gradFill>
          <a:ln w="25400">
            <a:solidFill>
              <a:schemeClr val="bg2"/>
            </a:solidFill>
            <a:miter lim="800000"/>
            <a:headEnd/>
            <a:tailEnd/>
          </a:ln>
          <a:effectLst>
            <a:outerShdw blurRad="63500" dist="53882" dir="2700000" algn="ctr" rotWithShape="0">
              <a:srgbClr val="DCDCDC">
                <a:alpha val="74997"/>
              </a:srgbClr>
            </a:outerShdw>
          </a:effectLst>
        </p:spPr>
        <p:txBody>
          <a:bodyPr anchor="ctr">
            <a:spAutoFit/>
          </a:bodyPr>
          <a:lstStyle/>
          <a:p>
            <a:pPr>
              <a:spcBef>
                <a:spcPct val="0"/>
              </a:spcBef>
              <a:defRPr/>
            </a:pPr>
            <a:endParaRPr lang="en-GB" sz="1800" b="1">
              <a:solidFill>
                <a:srgbClr val="000000"/>
              </a:solidFill>
              <a:latin typeface="Arial" charset="0"/>
              <a:ea typeface="ＭＳ Ｐゴシック" pitchFamily="34" charset="-128"/>
            </a:endParaRPr>
          </a:p>
        </p:txBody>
      </p:sp>
      <p:sp>
        <p:nvSpPr>
          <p:cNvPr id="874522" name="Rectangle 874521"/>
          <p:cNvSpPr>
            <a:spLocks noChangeArrowheads="1"/>
          </p:cNvSpPr>
          <p:nvPr/>
        </p:nvSpPr>
        <p:spPr bwMode="auto">
          <a:xfrm>
            <a:off x="7505700" y="3881438"/>
            <a:ext cx="1143000" cy="392112"/>
          </a:xfrm>
          <a:prstGeom prst="rect">
            <a:avLst/>
          </a:prstGeom>
          <a:gradFill rotWithShape="1">
            <a:gsLst>
              <a:gs pos="0">
                <a:srgbClr val="DCDCDC"/>
              </a:gs>
              <a:gs pos="100000">
                <a:srgbClr val="FFFFFF"/>
              </a:gs>
            </a:gsLst>
            <a:lin ang="5400000" scaled="1"/>
          </a:gradFill>
          <a:ln w="25400">
            <a:solidFill>
              <a:schemeClr val="bg2"/>
            </a:solidFill>
            <a:miter lim="800000"/>
            <a:headEnd/>
            <a:tailEnd/>
          </a:ln>
          <a:effectLst>
            <a:outerShdw blurRad="63500" dist="53882" dir="2700000" algn="ctr" rotWithShape="0">
              <a:srgbClr val="DCDCDC">
                <a:alpha val="74997"/>
              </a:srgbClr>
            </a:outerShdw>
          </a:effectLst>
        </p:spPr>
        <p:txBody>
          <a:bodyPr anchor="ctr">
            <a:spAutoFit/>
          </a:bodyPr>
          <a:lstStyle/>
          <a:p>
            <a:pPr>
              <a:spcBef>
                <a:spcPct val="0"/>
              </a:spcBef>
              <a:defRPr/>
            </a:pPr>
            <a:endParaRPr lang="en-GB" sz="1800" b="1">
              <a:solidFill>
                <a:srgbClr val="000000"/>
              </a:solidFill>
              <a:latin typeface="Arial" charset="0"/>
              <a:ea typeface="ＭＳ Ｐゴシック" pitchFamily="34" charset="-128"/>
            </a:endParaRPr>
          </a:p>
        </p:txBody>
      </p:sp>
      <p:grpSp>
        <p:nvGrpSpPr>
          <p:cNvPr id="7" name="Group 15"/>
          <p:cNvGrpSpPr>
            <a:grpSpLocks/>
          </p:cNvGrpSpPr>
          <p:nvPr/>
        </p:nvGrpSpPr>
        <p:grpSpPr bwMode="auto">
          <a:xfrm>
            <a:off x="5753100" y="2514600"/>
            <a:ext cx="1495425" cy="3416300"/>
            <a:chOff x="3624" y="1584"/>
            <a:chExt cx="942" cy="2152"/>
          </a:xfrm>
        </p:grpSpPr>
        <p:sp>
          <p:nvSpPr>
            <p:cNvPr id="24634" name="Straight Connector 874547"/>
            <p:cNvSpPr>
              <a:spLocks noChangeShapeType="1"/>
            </p:cNvSpPr>
            <p:nvPr/>
          </p:nvSpPr>
          <p:spPr bwMode="auto">
            <a:xfrm>
              <a:off x="3984" y="2232"/>
              <a:ext cx="186" cy="0"/>
            </a:xfrm>
            <a:prstGeom prst="line">
              <a:avLst/>
            </a:prstGeom>
            <a:noFill/>
            <a:ln w="25400">
              <a:solidFill>
                <a:schemeClr val="bg2"/>
              </a:solidFill>
              <a:round/>
              <a:headEnd/>
              <a:tailEnd/>
            </a:ln>
          </p:spPr>
          <p:txBody>
            <a:bodyPr anchor="ctr">
              <a:spAutoFit/>
            </a:bodyPr>
            <a:lstStyle/>
            <a:p>
              <a:endParaRPr lang="nl-NL"/>
            </a:p>
          </p:txBody>
        </p:sp>
        <p:sp>
          <p:nvSpPr>
            <p:cNvPr id="24635" name="Straight Connector 874549"/>
            <p:cNvSpPr>
              <a:spLocks noChangeShapeType="1"/>
            </p:cNvSpPr>
            <p:nvPr/>
          </p:nvSpPr>
          <p:spPr bwMode="auto">
            <a:xfrm>
              <a:off x="3984" y="2568"/>
              <a:ext cx="186" cy="0"/>
            </a:xfrm>
            <a:prstGeom prst="line">
              <a:avLst/>
            </a:prstGeom>
            <a:noFill/>
            <a:ln w="25400">
              <a:solidFill>
                <a:schemeClr val="bg2"/>
              </a:solidFill>
              <a:round/>
              <a:headEnd/>
              <a:tailEnd/>
            </a:ln>
          </p:spPr>
          <p:txBody>
            <a:bodyPr anchor="ctr">
              <a:spAutoFit/>
            </a:bodyPr>
            <a:lstStyle/>
            <a:p>
              <a:endParaRPr lang="nl-NL"/>
            </a:p>
          </p:txBody>
        </p:sp>
        <p:sp>
          <p:nvSpPr>
            <p:cNvPr id="24636" name="Straight Connector 874551"/>
            <p:cNvSpPr>
              <a:spLocks noChangeShapeType="1"/>
            </p:cNvSpPr>
            <p:nvPr/>
          </p:nvSpPr>
          <p:spPr bwMode="auto">
            <a:xfrm>
              <a:off x="3984" y="2904"/>
              <a:ext cx="186" cy="0"/>
            </a:xfrm>
            <a:prstGeom prst="line">
              <a:avLst/>
            </a:prstGeom>
            <a:noFill/>
            <a:ln w="25400">
              <a:solidFill>
                <a:schemeClr val="bg2"/>
              </a:solidFill>
              <a:round/>
              <a:headEnd/>
              <a:tailEnd/>
            </a:ln>
          </p:spPr>
          <p:txBody>
            <a:bodyPr anchor="ctr">
              <a:spAutoFit/>
            </a:bodyPr>
            <a:lstStyle/>
            <a:p>
              <a:endParaRPr lang="nl-NL"/>
            </a:p>
          </p:txBody>
        </p:sp>
        <p:sp>
          <p:nvSpPr>
            <p:cNvPr id="24637" name="Straight Connector 874552"/>
            <p:cNvSpPr>
              <a:spLocks noChangeShapeType="1"/>
            </p:cNvSpPr>
            <p:nvPr/>
          </p:nvSpPr>
          <p:spPr bwMode="auto">
            <a:xfrm flipH="1">
              <a:off x="3978" y="1584"/>
              <a:ext cx="6" cy="2040"/>
            </a:xfrm>
            <a:prstGeom prst="line">
              <a:avLst/>
            </a:prstGeom>
            <a:noFill/>
            <a:ln w="25400">
              <a:solidFill>
                <a:schemeClr val="bg2"/>
              </a:solidFill>
              <a:round/>
              <a:headEnd/>
              <a:tailEnd/>
            </a:ln>
          </p:spPr>
          <p:txBody>
            <a:bodyPr anchor="ctr">
              <a:spAutoFit/>
            </a:bodyPr>
            <a:lstStyle/>
            <a:p>
              <a:endParaRPr lang="nl-NL"/>
            </a:p>
          </p:txBody>
        </p:sp>
        <p:sp>
          <p:nvSpPr>
            <p:cNvPr id="874533" name="Rectangle 874532"/>
            <p:cNvSpPr>
              <a:spLocks noChangeArrowheads="1"/>
            </p:cNvSpPr>
            <p:nvPr/>
          </p:nvSpPr>
          <p:spPr bwMode="auto">
            <a:xfrm>
              <a:off x="3624" y="1773"/>
              <a:ext cx="720" cy="247"/>
            </a:xfrm>
            <a:prstGeom prst="rect">
              <a:avLst/>
            </a:prstGeom>
            <a:gradFill rotWithShape="1">
              <a:gsLst>
                <a:gs pos="0">
                  <a:schemeClr val="accent2">
                    <a:lumMod val="60000"/>
                    <a:lumOff val="40000"/>
                  </a:schemeClr>
                </a:gs>
                <a:gs pos="100000">
                  <a:srgbClr val="FFFFFF"/>
                </a:gs>
              </a:gsLst>
              <a:lin ang="5400000" scaled="1"/>
            </a:gradFill>
            <a:ln w="25400">
              <a:solidFill>
                <a:schemeClr val="bg2"/>
              </a:solidFill>
              <a:miter lim="800000"/>
              <a:headEnd/>
              <a:tailEnd/>
            </a:ln>
            <a:effectLst>
              <a:outerShdw blurRad="63500" dist="53882" dir="2700000" algn="ctr" rotWithShape="0">
                <a:srgbClr val="DCDCDC">
                  <a:alpha val="74997"/>
                </a:srgbClr>
              </a:outerShdw>
            </a:effectLst>
          </p:spPr>
          <p:txBody>
            <a:bodyPr anchor="ctr">
              <a:spAutoFit/>
            </a:bodyPr>
            <a:lstStyle/>
            <a:p>
              <a:pPr>
                <a:spcBef>
                  <a:spcPct val="0"/>
                </a:spcBef>
                <a:defRPr/>
              </a:pPr>
              <a:endParaRPr lang="en-GB" sz="1800" b="1">
                <a:solidFill>
                  <a:srgbClr val="000000"/>
                </a:solidFill>
                <a:latin typeface="Arial" charset="0"/>
                <a:ea typeface="ＭＳ Ｐゴシック" pitchFamily="34" charset="-128"/>
              </a:endParaRPr>
            </a:p>
          </p:txBody>
        </p:sp>
        <p:sp>
          <p:nvSpPr>
            <p:cNvPr id="24639" name="Straight Connector 874557"/>
            <p:cNvSpPr>
              <a:spLocks noChangeShapeType="1"/>
            </p:cNvSpPr>
            <p:nvPr/>
          </p:nvSpPr>
          <p:spPr bwMode="auto">
            <a:xfrm>
              <a:off x="3978" y="3288"/>
              <a:ext cx="186" cy="0"/>
            </a:xfrm>
            <a:prstGeom prst="line">
              <a:avLst/>
            </a:prstGeom>
            <a:noFill/>
            <a:ln w="25400">
              <a:solidFill>
                <a:schemeClr val="bg2"/>
              </a:solidFill>
              <a:round/>
              <a:headEnd/>
              <a:tailEnd/>
            </a:ln>
          </p:spPr>
          <p:txBody>
            <a:bodyPr anchor="ctr">
              <a:spAutoFit/>
            </a:bodyPr>
            <a:lstStyle/>
            <a:p>
              <a:endParaRPr lang="nl-NL"/>
            </a:p>
          </p:txBody>
        </p:sp>
        <p:sp>
          <p:nvSpPr>
            <p:cNvPr id="24640" name="Straight Connector 874559"/>
            <p:cNvSpPr>
              <a:spLocks noChangeShapeType="1"/>
            </p:cNvSpPr>
            <p:nvPr/>
          </p:nvSpPr>
          <p:spPr bwMode="auto">
            <a:xfrm>
              <a:off x="3978" y="3624"/>
              <a:ext cx="186" cy="0"/>
            </a:xfrm>
            <a:prstGeom prst="line">
              <a:avLst/>
            </a:prstGeom>
            <a:noFill/>
            <a:ln w="25400">
              <a:solidFill>
                <a:schemeClr val="bg2"/>
              </a:solidFill>
              <a:round/>
              <a:headEnd/>
              <a:tailEnd/>
            </a:ln>
          </p:spPr>
          <p:txBody>
            <a:bodyPr anchor="ctr">
              <a:spAutoFit/>
            </a:bodyPr>
            <a:lstStyle/>
            <a:p>
              <a:endParaRPr lang="nl-NL"/>
            </a:p>
          </p:txBody>
        </p:sp>
        <p:sp>
          <p:nvSpPr>
            <p:cNvPr id="874547" name="Rectangle 874546"/>
            <p:cNvSpPr>
              <a:spLocks noChangeArrowheads="1"/>
            </p:cNvSpPr>
            <p:nvPr/>
          </p:nvSpPr>
          <p:spPr bwMode="auto">
            <a:xfrm>
              <a:off x="4086" y="2097"/>
              <a:ext cx="480" cy="247"/>
            </a:xfrm>
            <a:prstGeom prst="rect">
              <a:avLst/>
            </a:prstGeom>
            <a:gradFill rotWithShape="1">
              <a:gsLst>
                <a:gs pos="0">
                  <a:srgbClr val="DCDCDC"/>
                </a:gs>
                <a:gs pos="100000">
                  <a:srgbClr val="FFFFFF"/>
                </a:gs>
              </a:gsLst>
              <a:lin ang="5400000" scaled="1"/>
            </a:gradFill>
            <a:ln w="25400">
              <a:solidFill>
                <a:schemeClr val="bg2"/>
              </a:solidFill>
              <a:miter lim="800000"/>
              <a:headEnd/>
              <a:tailEnd/>
            </a:ln>
            <a:effectLst>
              <a:outerShdw blurRad="63500" dist="53882" dir="2700000" algn="ctr" rotWithShape="0">
                <a:srgbClr val="DCDCDC">
                  <a:alpha val="74997"/>
                </a:srgbClr>
              </a:outerShdw>
            </a:effectLst>
          </p:spPr>
          <p:txBody>
            <a:bodyPr anchor="ctr">
              <a:spAutoFit/>
            </a:bodyPr>
            <a:lstStyle/>
            <a:p>
              <a:pPr>
                <a:spcBef>
                  <a:spcPct val="0"/>
                </a:spcBef>
                <a:defRPr/>
              </a:pPr>
              <a:endParaRPr lang="en-GB" sz="1800" b="1">
                <a:solidFill>
                  <a:srgbClr val="000000"/>
                </a:solidFill>
                <a:latin typeface="Arial" charset="0"/>
                <a:ea typeface="ＭＳ Ｐゴシック" pitchFamily="34" charset="-128"/>
              </a:endParaRPr>
            </a:p>
          </p:txBody>
        </p:sp>
        <p:sp>
          <p:nvSpPr>
            <p:cNvPr id="874549" name="Rectangle 874548"/>
            <p:cNvSpPr>
              <a:spLocks noChangeArrowheads="1"/>
            </p:cNvSpPr>
            <p:nvPr/>
          </p:nvSpPr>
          <p:spPr bwMode="auto">
            <a:xfrm>
              <a:off x="4086" y="2433"/>
              <a:ext cx="480" cy="247"/>
            </a:xfrm>
            <a:prstGeom prst="rect">
              <a:avLst/>
            </a:prstGeom>
            <a:gradFill rotWithShape="1">
              <a:gsLst>
                <a:gs pos="0">
                  <a:srgbClr val="5E9EFF"/>
                </a:gs>
                <a:gs pos="39999">
                  <a:srgbClr val="85C2FF"/>
                </a:gs>
                <a:gs pos="70000">
                  <a:srgbClr val="C4D6EB"/>
                </a:gs>
                <a:gs pos="100000">
                  <a:srgbClr val="FFEBFA"/>
                </a:gs>
              </a:gsLst>
              <a:lin ang="5400000" scaled="0"/>
            </a:gradFill>
            <a:ln w="25400">
              <a:solidFill>
                <a:schemeClr val="bg2"/>
              </a:solidFill>
              <a:miter lim="800000"/>
              <a:headEnd/>
              <a:tailEnd/>
            </a:ln>
            <a:effectLst>
              <a:outerShdw blurRad="63500" dist="53882" dir="2700000" algn="ctr" rotWithShape="0">
                <a:srgbClr val="DCDCDC">
                  <a:alpha val="74997"/>
                </a:srgbClr>
              </a:outerShdw>
            </a:effectLst>
          </p:spPr>
          <p:txBody>
            <a:bodyPr anchor="ctr">
              <a:spAutoFit/>
            </a:bodyPr>
            <a:lstStyle/>
            <a:p>
              <a:pPr>
                <a:spcBef>
                  <a:spcPct val="0"/>
                </a:spcBef>
                <a:defRPr/>
              </a:pPr>
              <a:endParaRPr lang="en-GB" sz="1800" b="1">
                <a:solidFill>
                  <a:srgbClr val="000000"/>
                </a:solidFill>
                <a:latin typeface="Arial" charset="0"/>
                <a:ea typeface="ＭＳ Ｐゴシック" pitchFamily="34" charset="-128"/>
              </a:endParaRPr>
            </a:p>
          </p:txBody>
        </p:sp>
        <p:sp>
          <p:nvSpPr>
            <p:cNvPr id="874551" name="Rectangle 874550"/>
            <p:cNvSpPr>
              <a:spLocks noChangeArrowheads="1"/>
            </p:cNvSpPr>
            <p:nvPr/>
          </p:nvSpPr>
          <p:spPr bwMode="auto">
            <a:xfrm>
              <a:off x="4086" y="2769"/>
              <a:ext cx="480" cy="247"/>
            </a:xfrm>
            <a:prstGeom prst="rect">
              <a:avLst/>
            </a:prstGeom>
            <a:gradFill rotWithShape="1">
              <a:gsLst>
                <a:gs pos="0">
                  <a:srgbClr val="DCDCDC"/>
                </a:gs>
                <a:gs pos="100000">
                  <a:srgbClr val="FFFFFF"/>
                </a:gs>
              </a:gsLst>
              <a:lin ang="5400000" scaled="1"/>
            </a:gradFill>
            <a:ln w="25400">
              <a:solidFill>
                <a:schemeClr val="bg2"/>
              </a:solidFill>
              <a:miter lim="800000"/>
              <a:headEnd/>
              <a:tailEnd/>
            </a:ln>
            <a:effectLst>
              <a:outerShdw blurRad="63500" dist="53882" dir="2700000" algn="ctr" rotWithShape="0">
                <a:srgbClr val="DCDCDC">
                  <a:alpha val="74997"/>
                </a:srgbClr>
              </a:outerShdw>
            </a:effectLst>
          </p:spPr>
          <p:txBody>
            <a:bodyPr anchor="ctr">
              <a:spAutoFit/>
            </a:bodyPr>
            <a:lstStyle/>
            <a:p>
              <a:pPr>
                <a:spcBef>
                  <a:spcPct val="0"/>
                </a:spcBef>
                <a:defRPr/>
              </a:pPr>
              <a:endParaRPr lang="en-GB" sz="1800" b="1">
                <a:solidFill>
                  <a:srgbClr val="000000"/>
                </a:solidFill>
                <a:latin typeface="Arial" charset="0"/>
                <a:ea typeface="ＭＳ Ｐゴシック" pitchFamily="34" charset="-128"/>
              </a:endParaRPr>
            </a:p>
          </p:txBody>
        </p:sp>
        <p:sp>
          <p:nvSpPr>
            <p:cNvPr id="874557" name="Rectangle 874556"/>
            <p:cNvSpPr>
              <a:spLocks noChangeArrowheads="1"/>
            </p:cNvSpPr>
            <p:nvPr/>
          </p:nvSpPr>
          <p:spPr bwMode="auto">
            <a:xfrm>
              <a:off x="4080" y="3153"/>
              <a:ext cx="480" cy="247"/>
            </a:xfrm>
            <a:prstGeom prst="rect">
              <a:avLst/>
            </a:prstGeom>
            <a:gradFill rotWithShape="1">
              <a:gsLst>
                <a:gs pos="0">
                  <a:srgbClr val="DCDCDC"/>
                </a:gs>
                <a:gs pos="100000">
                  <a:srgbClr val="FFFFFF"/>
                </a:gs>
              </a:gsLst>
              <a:lin ang="5400000" scaled="1"/>
            </a:gradFill>
            <a:ln w="25400">
              <a:solidFill>
                <a:schemeClr val="bg2"/>
              </a:solidFill>
              <a:miter lim="800000"/>
              <a:headEnd/>
              <a:tailEnd/>
            </a:ln>
            <a:effectLst>
              <a:outerShdw blurRad="63500" dist="53882" dir="2700000" algn="ctr" rotWithShape="0">
                <a:srgbClr val="DCDCDC">
                  <a:alpha val="74997"/>
                </a:srgbClr>
              </a:outerShdw>
            </a:effectLst>
          </p:spPr>
          <p:txBody>
            <a:bodyPr anchor="ctr">
              <a:spAutoFit/>
            </a:bodyPr>
            <a:lstStyle/>
            <a:p>
              <a:pPr>
                <a:spcBef>
                  <a:spcPct val="0"/>
                </a:spcBef>
                <a:defRPr/>
              </a:pPr>
              <a:endParaRPr lang="en-GB" sz="1800" b="1">
                <a:solidFill>
                  <a:srgbClr val="000000"/>
                </a:solidFill>
                <a:latin typeface="Arial" charset="0"/>
                <a:ea typeface="ＭＳ Ｐゴシック" pitchFamily="34" charset="-128"/>
              </a:endParaRPr>
            </a:p>
          </p:txBody>
        </p:sp>
        <p:sp>
          <p:nvSpPr>
            <p:cNvPr id="874559" name="Rectangle 874558"/>
            <p:cNvSpPr>
              <a:spLocks noChangeArrowheads="1"/>
            </p:cNvSpPr>
            <p:nvPr/>
          </p:nvSpPr>
          <p:spPr bwMode="auto">
            <a:xfrm>
              <a:off x="4080" y="3489"/>
              <a:ext cx="480" cy="247"/>
            </a:xfrm>
            <a:prstGeom prst="rect">
              <a:avLst/>
            </a:prstGeom>
            <a:gradFill rotWithShape="1">
              <a:gsLst>
                <a:gs pos="0">
                  <a:srgbClr val="5E9EFF"/>
                </a:gs>
                <a:gs pos="39999">
                  <a:srgbClr val="85C2FF"/>
                </a:gs>
                <a:gs pos="70000">
                  <a:srgbClr val="C4D6EB"/>
                </a:gs>
                <a:gs pos="100000">
                  <a:srgbClr val="FFEBFA"/>
                </a:gs>
              </a:gsLst>
              <a:lin ang="5400000" scaled="0"/>
            </a:gradFill>
            <a:ln w="25400">
              <a:solidFill>
                <a:schemeClr val="bg2"/>
              </a:solidFill>
              <a:miter lim="800000"/>
              <a:headEnd/>
              <a:tailEnd/>
            </a:ln>
            <a:effectLst>
              <a:outerShdw blurRad="63500" dist="53882" dir="2700000" algn="ctr" rotWithShape="0">
                <a:srgbClr val="DCDCDC">
                  <a:alpha val="74997"/>
                </a:srgbClr>
              </a:outerShdw>
            </a:effectLst>
          </p:spPr>
          <p:txBody>
            <a:bodyPr anchor="ctr">
              <a:spAutoFit/>
            </a:bodyPr>
            <a:lstStyle/>
            <a:p>
              <a:pPr>
                <a:spcBef>
                  <a:spcPct val="0"/>
                </a:spcBef>
                <a:defRPr/>
              </a:pPr>
              <a:endParaRPr lang="en-GB" sz="1800" b="1">
                <a:solidFill>
                  <a:srgbClr val="000000"/>
                </a:solidFill>
                <a:latin typeface="Arial" charset="0"/>
                <a:ea typeface="ＭＳ Ｐゴシック" pitchFamily="34" charset="-128"/>
              </a:endParaRPr>
            </a:p>
          </p:txBody>
        </p:sp>
      </p:grpSp>
      <p:sp>
        <p:nvSpPr>
          <p:cNvPr id="24591" name="Straight Connector 874540"/>
          <p:cNvSpPr>
            <a:spLocks noChangeShapeType="1"/>
          </p:cNvSpPr>
          <p:nvPr/>
        </p:nvSpPr>
        <p:spPr bwMode="auto">
          <a:xfrm>
            <a:off x="4648200" y="4191000"/>
            <a:ext cx="295275" cy="0"/>
          </a:xfrm>
          <a:prstGeom prst="line">
            <a:avLst/>
          </a:prstGeom>
          <a:noFill/>
          <a:ln w="25400">
            <a:solidFill>
              <a:schemeClr val="bg2"/>
            </a:solidFill>
            <a:round/>
            <a:headEnd/>
            <a:tailEnd/>
          </a:ln>
        </p:spPr>
        <p:txBody>
          <a:bodyPr anchor="ctr">
            <a:spAutoFit/>
          </a:bodyPr>
          <a:lstStyle/>
          <a:p>
            <a:endParaRPr lang="nl-NL"/>
          </a:p>
        </p:txBody>
      </p:sp>
      <p:sp>
        <p:nvSpPr>
          <p:cNvPr id="24592" name="Straight Connector 874542"/>
          <p:cNvSpPr>
            <a:spLocks noChangeShapeType="1"/>
          </p:cNvSpPr>
          <p:nvPr/>
        </p:nvSpPr>
        <p:spPr bwMode="auto">
          <a:xfrm>
            <a:off x="4648200" y="4724400"/>
            <a:ext cx="295275" cy="0"/>
          </a:xfrm>
          <a:prstGeom prst="line">
            <a:avLst/>
          </a:prstGeom>
          <a:noFill/>
          <a:ln w="25400">
            <a:solidFill>
              <a:schemeClr val="bg2"/>
            </a:solidFill>
            <a:round/>
            <a:headEnd/>
            <a:tailEnd/>
          </a:ln>
        </p:spPr>
        <p:txBody>
          <a:bodyPr anchor="ctr">
            <a:spAutoFit/>
          </a:bodyPr>
          <a:lstStyle/>
          <a:p>
            <a:endParaRPr lang="nl-NL"/>
          </a:p>
        </p:txBody>
      </p:sp>
      <p:sp>
        <p:nvSpPr>
          <p:cNvPr id="24593" name="Straight Connector 874544"/>
          <p:cNvSpPr>
            <a:spLocks noChangeShapeType="1"/>
          </p:cNvSpPr>
          <p:nvPr/>
        </p:nvSpPr>
        <p:spPr bwMode="auto">
          <a:xfrm>
            <a:off x="4648200" y="5257800"/>
            <a:ext cx="295275" cy="0"/>
          </a:xfrm>
          <a:prstGeom prst="line">
            <a:avLst/>
          </a:prstGeom>
          <a:noFill/>
          <a:ln w="25400">
            <a:solidFill>
              <a:schemeClr val="bg2"/>
            </a:solidFill>
            <a:round/>
            <a:headEnd/>
            <a:tailEnd/>
          </a:ln>
        </p:spPr>
        <p:txBody>
          <a:bodyPr anchor="ctr">
            <a:spAutoFit/>
          </a:bodyPr>
          <a:lstStyle/>
          <a:p>
            <a:endParaRPr lang="nl-NL"/>
          </a:p>
        </p:txBody>
      </p:sp>
      <p:sp>
        <p:nvSpPr>
          <p:cNvPr id="24594" name="Straight Connector 874545"/>
          <p:cNvSpPr>
            <a:spLocks noChangeShapeType="1"/>
          </p:cNvSpPr>
          <p:nvPr/>
        </p:nvSpPr>
        <p:spPr bwMode="auto">
          <a:xfrm>
            <a:off x="4648200" y="2514600"/>
            <a:ext cx="0" cy="2733675"/>
          </a:xfrm>
          <a:prstGeom prst="line">
            <a:avLst/>
          </a:prstGeom>
          <a:noFill/>
          <a:ln w="25400">
            <a:solidFill>
              <a:schemeClr val="bg2"/>
            </a:solidFill>
            <a:round/>
            <a:headEnd/>
            <a:tailEnd/>
          </a:ln>
        </p:spPr>
        <p:txBody>
          <a:bodyPr anchor="ctr">
            <a:spAutoFit/>
          </a:bodyPr>
          <a:lstStyle/>
          <a:p>
            <a:endParaRPr lang="nl-NL"/>
          </a:p>
        </p:txBody>
      </p:sp>
      <p:sp>
        <p:nvSpPr>
          <p:cNvPr id="874523" name="Rectangle 874522"/>
          <p:cNvSpPr>
            <a:spLocks noChangeArrowheads="1"/>
          </p:cNvSpPr>
          <p:nvPr/>
        </p:nvSpPr>
        <p:spPr bwMode="auto">
          <a:xfrm>
            <a:off x="4076700" y="2776538"/>
            <a:ext cx="1143000" cy="392112"/>
          </a:xfrm>
          <a:prstGeom prst="rect">
            <a:avLst/>
          </a:prstGeom>
          <a:gradFill rotWithShape="1">
            <a:gsLst>
              <a:gs pos="0">
                <a:srgbClr val="5E9EFF"/>
              </a:gs>
              <a:gs pos="39999">
                <a:srgbClr val="85C2FF"/>
              </a:gs>
              <a:gs pos="70000">
                <a:srgbClr val="C4D6EB"/>
              </a:gs>
              <a:gs pos="100000">
                <a:srgbClr val="FFEBFA"/>
              </a:gs>
            </a:gsLst>
            <a:lin ang="5400000" scaled="0"/>
          </a:gradFill>
          <a:ln w="25400">
            <a:solidFill>
              <a:schemeClr val="bg2"/>
            </a:solidFill>
            <a:miter lim="800000"/>
            <a:headEnd/>
            <a:tailEnd/>
          </a:ln>
          <a:effectLst>
            <a:outerShdw blurRad="63500" dist="53882" dir="2700000" algn="ctr" rotWithShape="0">
              <a:srgbClr val="DCDCDC">
                <a:alpha val="74997"/>
              </a:srgbClr>
            </a:outerShdw>
          </a:effectLst>
        </p:spPr>
        <p:txBody>
          <a:bodyPr anchor="ctr">
            <a:spAutoFit/>
          </a:bodyPr>
          <a:lstStyle/>
          <a:p>
            <a:pPr>
              <a:spcBef>
                <a:spcPct val="0"/>
              </a:spcBef>
              <a:defRPr/>
            </a:pPr>
            <a:endParaRPr lang="en-GB" sz="1800" b="1">
              <a:solidFill>
                <a:srgbClr val="000000"/>
              </a:solidFill>
              <a:latin typeface="Arial" charset="0"/>
              <a:ea typeface="ＭＳ Ｐゴシック" pitchFamily="34" charset="-128"/>
            </a:endParaRPr>
          </a:p>
        </p:txBody>
      </p:sp>
      <p:sp>
        <p:nvSpPr>
          <p:cNvPr id="874524" name="Rectangle 874523"/>
          <p:cNvSpPr>
            <a:spLocks noChangeArrowheads="1"/>
          </p:cNvSpPr>
          <p:nvPr/>
        </p:nvSpPr>
        <p:spPr bwMode="auto">
          <a:xfrm>
            <a:off x="4076700" y="3309938"/>
            <a:ext cx="1143000" cy="392112"/>
          </a:xfrm>
          <a:prstGeom prst="rect">
            <a:avLst/>
          </a:prstGeom>
          <a:gradFill rotWithShape="1">
            <a:gsLst>
              <a:gs pos="0">
                <a:srgbClr val="DCDCDC"/>
              </a:gs>
              <a:gs pos="100000">
                <a:srgbClr val="FFFFFF"/>
              </a:gs>
            </a:gsLst>
            <a:lin ang="5400000" scaled="1"/>
          </a:gradFill>
          <a:ln w="25400">
            <a:solidFill>
              <a:schemeClr val="bg2"/>
            </a:solidFill>
            <a:miter lim="800000"/>
            <a:headEnd/>
            <a:tailEnd/>
          </a:ln>
          <a:effectLst>
            <a:outerShdw blurRad="63500" dist="53882" dir="2700000" algn="ctr" rotWithShape="0">
              <a:srgbClr val="DCDCDC">
                <a:alpha val="74997"/>
              </a:srgbClr>
            </a:outerShdw>
          </a:effectLst>
        </p:spPr>
        <p:txBody>
          <a:bodyPr anchor="ctr">
            <a:spAutoFit/>
          </a:bodyPr>
          <a:lstStyle/>
          <a:p>
            <a:pPr>
              <a:spcBef>
                <a:spcPct val="0"/>
              </a:spcBef>
              <a:defRPr/>
            </a:pPr>
            <a:endParaRPr lang="en-GB" sz="1800" b="1">
              <a:solidFill>
                <a:srgbClr val="000000"/>
              </a:solidFill>
              <a:latin typeface="Arial" charset="0"/>
              <a:ea typeface="ＭＳ Ｐゴシック" pitchFamily="34" charset="-128"/>
            </a:endParaRPr>
          </a:p>
        </p:txBody>
      </p:sp>
      <p:sp>
        <p:nvSpPr>
          <p:cNvPr id="874525" name="Rectangle 874524"/>
          <p:cNvSpPr>
            <a:spLocks noChangeArrowheads="1"/>
          </p:cNvSpPr>
          <p:nvPr/>
        </p:nvSpPr>
        <p:spPr bwMode="auto">
          <a:xfrm>
            <a:off x="4800600" y="3976688"/>
            <a:ext cx="762000" cy="392112"/>
          </a:xfrm>
          <a:prstGeom prst="rect">
            <a:avLst/>
          </a:prstGeom>
          <a:gradFill rotWithShape="1">
            <a:gsLst>
              <a:gs pos="0">
                <a:srgbClr val="DCDCDC"/>
              </a:gs>
              <a:gs pos="100000">
                <a:srgbClr val="FFFFFF"/>
              </a:gs>
            </a:gsLst>
            <a:lin ang="5400000" scaled="1"/>
          </a:gradFill>
          <a:ln w="25400">
            <a:solidFill>
              <a:schemeClr val="bg2"/>
            </a:solidFill>
            <a:miter lim="800000"/>
            <a:headEnd/>
            <a:tailEnd/>
          </a:ln>
          <a:effectLst>
            <a:outerShdw blurRad="63500" dist="53882" dir="2700000" algn="ctr" rotWithShape="0">
              <a:srgbClr val="DCDCDC">
                <a:alpha val="74997"/>
              </a:srgbClr>
            </a:outerShdw>
          </a:effectLst>
        </p:spPr>
        <p:txBody>
          <a:bodyPr anchor="ctr">
            <a:spAutoFit/>
          </a:bodyPr>
          <a:lstStyle/>
          <a:p>
            <a:pPr>
              <a:spcBef>
                <a:spcPct val="0"/>
              </a:spcBef>
              <a:defRPr/>
            </a:pPr>
            <a:endParaRPr lang="en-GB" sz="1800" b="1">
              <a:solidFill>
                <a:srgbClr val="000000"/>
              </a:solidFill>
              <a:latin typeface="Arial" charset="0"/>
              <a:ea typeface="ＭＳ Ｐゴシック" pitchFamily="34" charset="-128"/>
            </a:endParaRPr>
          </a:p>
        </p:txBody>
      </p:sp>
      <p:sp>
        <p:nvSpPr>
          <p:cNvPr id="874542" name="Rectangle 874541"/>
          <p:cNvSpPr>
            <a:spLocks noChangeArrowheads="1"/>
          </p:cNvSpPr>
          <p:nvPr/>
        </p:nvSpPr>
        <p:spPr bwMode="auto">
          <a:xfrm>
            <a:off x="4800600" y="4510088"/>
            <a:ext cx="762000" cy="392112"/>
          </a:xfrm>
          <a:prstGeom prst="rect">
            <a:avLst/>
          </a:prstGeom>
          <a:gradFill rotWithShape="1">
            <a:gsLst>
              <a:gs pos="0">
                <a:srgbClr val="DCDCDC"/>
              </a:gs>
              <a:gs pos="100000">
                <a:srgbClr val="FFFFFF"/>
              </a:gs>
            </a:gsLst>
            <a:lin ang="5400000" scaled="1"/>
          </a:gradFill>
          <a:ln w="25400">
            <a:solidFill>
              <a:schemeClr val="bg2"/>
            </a:solidFill>
            <a:miter lim="800000"/>
            <a:headEnd/>
            <a:tailEnd/>
          </a:ln>
          <a:effectLst>
            <a:outerShdw blurRad="63500" dist="53882" dir="2700000" algn="ctr" rotWithShape="0">
              <a:srgbClr val="DCDCDC">
                <a:alpha val="74997"/>
              </a:srgbClr>
            </a:outerShdw>
          </a:effectLst>
        </p:spPr>
        <p:txBody>
          <a:bodyPr anchor="ctr">
            <a:spAutoFit/>
          </a:bodyPr>
          <a:lstStyle/>
          <a:p>
            <a:pPr>
              <a:spcBef>
                <a:spcPct val="0"/>
              </a:spcBef>
              <a:defRPr/>
            </a:pPr>
            <a:endParaRPr lang="en-GB" sz="1800" b="1">
              <a:solidFill>
                <a:srgbClr val="000000"/>
              </a:solidFill>
              <a:latin typeface="Arial" charset="0"/>
              <a:ea typeface="ＭＳ Ｐゴシック" pitchFamily="34" charset="-128"/>
            </a:endParaRPr>
          </a:p>
        </p:txBody>
      </p:sp>
      <p:sp>
        <p:nvSpPr>
          <p:cNvPr id="874544" name="Rectangle 874543"/>
          <p:cNvSpPr>
            <a:spLocks noChangeArrowheads="1"/>
          </p:cNvSpPr>
          <p:nvPr/>
        </p:nvSpPr>
        <p:spPr bwMode="auto">
          <a:xfrm>
            <a:off x="4800600" y="5043488"/>
            <a:ext cx="762000" cy="392112"/>
          </a:xfrm>
          <a:prstGeom prst="rect">
            <a:avLst/>
          </a:prstGeom>
          <a:gradFill rotWithShape="1">
            <a:gsLst>
              <a:gs pos="0">
                <a:srgbClr val="DCDCDC"/>
              </a:gs>
              <a:gs pos="100000">
                <a:srgbClr val="FFFFFF"/>
              </a:gs>
            </a:gsLst>
            <a:lin ang="5400000" scaled="1"/>
          </a:gradFill>
          <a:ln w="25400">
            <a:solidFill>
              <a:schemeClr val="bg2"/>
            </a:solidFill>
            <a:miter lim="800000"/>
            <a:headEnd/>
            <a:tailEnd/>
          </a:ln>
          <a:effectLst>
            <a:outerShdw blurRad="63500" dist="53882" dir="2700000" algn="ctr" rotWithShape="0">
              <a:srgbClr val="DCDCDC">
                <a:alpha val="74997"/>
              </a:srgbClr>
            </a:outerShdw>
          </a:effectLst>
        </p:spPr>
        <p:txBody>
          <a:bodyPr anchor="ctr">
            <a:spAutoFit/>
          </a:bodyPr>
          <a:lstStyle/>
          <a:p>
            <a:pPr>
              <a:spcBef>
                <a:spcPct val="0"/>
              </a:spcBef>
              <a:defRPr/>
            </a:pPr>
            <a:endParaRPr lang="en-GB" sz="1800" b="1">
              <a:solidFill>
                <a:srgbClr val="000000"/>
              </a:solidFill>
              <a:latin typeface="Arial" charset="0"/>
              <a:ea typeface="ＭＳ Ｐゴシック" pitchFamily="34" charset="-128"/>
            </a:endParaRPr>
          </a:p>
        </p:txBody>
      </p:sp>
      <p:sp>
        <p:nvSpPr>
          <p:cNvPr id="24600" name="Straight Connector 874539"/>
          <p:cNvSpPr>
            <a:spLocks noChangeShapeType="1"/>
          </p:cNvSpPr>
          <p:nvPr/>
        </p:nvSpPr>
        <p:spPr bwMode="auto">
          <a:xfrm>
            <a:off x="2971800" y="2557463"/>
            <a:ext cx="0" cy="2052637"/>
          </a:xfrm>
          <a:prstGeom prst="line">
            <a:avLst/>
          </a:prstGeom>
          <a:noFill/>
          <a:ln w="25400">
            <a:solidFill>
              <a:schemeClr val="bg2"/>
            </a:solidFill>
            <a:round/>
            <a:headEnd/>
            <a:tailEnd/>
          </a:ln>
        </p:spPr>
        <p:txBody>
          <a:bodyPr anchor="ctr">
            <a:spAutoFit/>
          </a:bodyPr>
          <a:lstStyle/>
          <a:p>
            <a:endParaRPr lang="nl-NL"/>
          </a:p>
        </p:txBody>
      </p:sp>
      <p:sp>
        <p:nvSpPr>
          <p:cNvPr id="874517" name="Rectangle 874516"/>
          <p:cNvSpPr>
            <a:spLocks noChangeArrowheads="1"/>
          </p:cNvSpPr>
          <p:nvPr/>
        </p:nvSpPr>
        <p:spPr bwMode="auto">
          <a:xfrm>
            <a:off x="2400300" y="2814638"/>
            <a:ext cx="1143000" cy="392112"/>
          </a:xfrm>
          <a:prstGeom prst="rect">
            <a:avLst/>
          </a:prstGeom>
          <a:gradFill rotWithShape="1">
            <a:gsLst>
              <a:gs pos="0">
                <a:srgbClr val="DCDCDC"/>
              </a:gs>
              <a:gs pos="100000">
                <a:srgbClr val="FFFFFF"/>
              </a:gs>
            </a:gsLst>
            <a:lin ang="5400000" scaled="1"/>
          </a:gradFill>
          <a:ln w="25400">
            <a:solidFill>
              <a:schemeClr val="bg2"/>
            </a:solidFill>
            <a:miter lim="800000"/>
            <a:headEnd/>
            <a:tailEnd/>
          </a:ln>
          <a:effectLst>
            <a:outerShdw blurRad="63500" dist="53882" dir="2700000" algn="ctr" rotWithShape="0">
              <a:srgbClr val="DCDCDC">
                <a:alpha val="74997"/>
              </a:srgbClr>
            </a:outerShdw>
          </a:effectLst>
        </p:spPr>
        <p:txBody>
          <a:bodyPr anchor="ctr">
            <a:spAutoFit/>
          </a:bodyPr>
          <a:lstStyle/>
          <a:p>
            <a:pPr>
              <a:spcBef>
                <a:spcPct val="0"/>
              </a:spcBef>
              <a:defRPr/>
            </a:pPr>
            <a:endParaRPr lang="en-GB" sz="1800" b="1">
              <a:solidFill>
                <a:srgbClr val="000000"/>
              </a:solidFill>
              <a:latin typeface="Arial" charset="0"/>
              <a:ea typeface="ＭＳ Ｐゴシック" pitchFamily="34" charset="-128"/>
            </a:endParaRPr>
          </a:p>
        </p:txBody>
      </p:sp>
      <p:sp>
        <p:nvSpPr>
          <p:cNvPr id="874518" name="Rectangle 874517"/>
          <p:cNvSpPr>
            <a:spLocks noChangeArrowheads="1"/>
          </p:cNvSpPr>
          <p:nvPr/>
        </p:nvSpPr>
        <p:spPr bwMode="auto">
          <a:xfrm>
            <a:off x="2400300" y="3348038"/>
            <a:ext cx="1143000" cy="392112"/>
          </a:xfrm>
          <a:prstGeom prst="rect">
            <a:avLst/>
          </a:prstGeom>
          <a:gradFill rotWithShape="1">
            <a:gsLst>
              <a:gs pos="0">
                <a:srgbClr val="DCDCDC"/>
              </a:gs>
              <a:gs pos="100000">
                <a:srgbClr val="FFFFFF"/>
              </a:gs>
            </a:gsLst>
            <a:lin ang="5400000" scaled="1"/>
          </a:gradFill>
          <a:ln w="25400">
            <a:solidFill>
              <a:schemeClr val="bg2"/>
            </a:solidFill>
            <a:miter lim="800000"/>
            <a:headEnd/>
            <a:tailEnd/>
          </a:ln>
          <a:effectLst>
            <a:outerShdw blurRad="63500" dist="53882" dir="2700000" algn="ctr" rotWithShape="0">
              <a:srgbClr val="DCDCDC">
                <a:alpha val="74997"/>
              </a:srgbClr>
            </a:outerShdw>
          </a:effectLst>
        </p:spPr>
        <p:txBody>
          <a:bodyPr anchor="ctr">
            <a:spAutoFit/>
          </a:bodyPr>
          <a:lstStyle/>
          <a:p>
            <a:pPr>
              <a:spcBef>
                <a:spcPct val="0"/>
              </a:spcBef>
              <a:defRPr/>
            </a:pPr>
            <a:endParaRPr lang="en-GB" sz="1800" b="1">
              <a:solidFill>
                <a:srgbClr val="000000"/>
              </a:solidFill>
              <a:latin typeface="Arial" charset="0"/>
              <a:ea typeface="ＭＳ Ｐゴシック" pitchFamily="34" charset="-128"/>
            </a:endParaRPr>
          </a:p>
        </p:txBody>
      </p:sp>
      <p:sp>
        <p:nvSpPr>
          <p:cNvPr id="874519" name="Rectangle 874518"/>
          <p:cNvSpPr>
            <a:spLocks noChangeArrowheads="1"/>
          </p:cNvSpPr>
          <p:nvPr/>
        </p:nvSpPr>
        <p:spPr bwMode="auto">
          <a:xfrm>
            <a:off x="2400300" y="3881438"/>
            <a:ext cx="1143000" cy="392112"/>
          </a:xfrm>
          <a:prstGeom prst="rect">
            <a:avLst/>
          </a:prstGeom>
          <a:gradFill rotWithShape="1">
            <a:gsLst>
              <a:gs pos="0">
                <a:srgbClr val="5E9EFF"/>
              </a:gs>
              <a:gs pos="39999">
                <a:srgbClr val="85C2FF"/>
              </a:gs>
              <a:gs pos="70000">
                <a:srgbClr val="C4D6EB"/>
              </a:gs>
              <a:gs pos="100000">
                <a:srgbClr val="FFEBFA"/>
              </a:gs>
            </a:gsLst>
            <a:lin ang="5400000" scaled="0"/>
          </a:gradFill>
          <a:ln w="25400">
            <a:solidFill>
              <a:schemeClr val="bg2"/>
            </a:solidFill>
            <a:miter lim="800000"/>
            <a:headEnd/>
            <a:tailEnd/>
          </a:ln>
          <a:effectLst>
            <a:outerShdw blurRad="63500" dist="53882" dir="2700000" algn="ctr" rotWithShape="0">
              <a:srgbClr val="DCDCDC">
                <a:alpha val="74997"/>
              </a:srgbClr>
            </a:outerShdw>
          </a:effectLst>
        </p:spPr>
        <p:txBody>
          <a:bodyPr anchor="ctr">
            <a:spAutoFit/>
          </a:bodyPr>
          <a:lstStyle/>
          <a:p>
            <a:pPr>
              <a:spcBef>
                <a:spcPct val="0"/>
              </a:spcBef>
              <a:defRPr/>
            </a:pPr>
            <a:endParaRPr lang="en-GB" sz="1800" b="1">
              <a:solidFill>
                <a:srgbClr val="000000"/>
              </a:solidFill>
              <a:latin typeface="Arial" charset="0"/>
              <a:ea typeface="ＭＳ Ｐゴシック" pitchFamily="34" charset="-128"/>
            </a:endParaRPr>
          </a:p>
        </p:txBody>
      </p:sp>
      <p:sp>
        <p:nvSpPr>
          <p:cNvPr id="24604" name="Straight Connector 874580"/>
          <p:cNvSpPr>
            <a:spLocks noChangeShapeType="1"/>
          </p:cNvSpPr>
          <p:nvPr/>
        </p:nvSpPr>
        <p:spPr bwMode="auto">
          <a:xfrm>
            <a:off x="2976563" y="4610100"/>
            <a:ext cx="295275" cy="0"/>
          </a:xfrm>
          <a:prstGeom prst="line">
            <a:avLst/>
          </a:prstGeom>
          <a:noFill/>
          <a:ln w="25400">
            <a:solidFill>
              <a:schemeClr val="bg2"/>
            </a:solidFill>
            <a:round/>
            <a:headEnd/>
            <a:tailEnd/>
          </a:ln>
        </p:spPr>
        <p:txBody>
          <a:bodyPr anchor="ctr">
            <a:spAutoFit/>
          </a:bodyPr>
          <a:lstStyle/>
          <a:p>
            <a:endParaRPr lang="nl-NL"/>
          </a:p>
        </p:txBody>
      </p:sp>
      <p:sp>
        <p:nvSpPr>
          <p:cNvPr id="874554" name="Rectangle 874553"/>
          <p:cNvSpPr>
            <a:spLocks noChangeArrowheads="1"/>
          </p:cNvSpPr>
          <p:nvPr/>
        </p:nvSpPr>
        <p:spPr bwMode="auto">
          <a:xfrm>
            <a:off x="3124200" y="4414838"/>
            <a:ext cx="762000" cy="392112"/>
          </a:xfrm>
          <a:prstGeom prst="rect">
            <a:avLst/>
          </a:prstGeom>
          <a:gradFill rotWithShape="1">
            <a:gsLst>
              <a:gs pos="0">
                <a:srgbClr val="DCDCDC"/>
              </a:gs>
              <a:gs pos="100000">
                <a:srgbClr val="FFFFFF"/>
              </a:gs>
            </a:gsLst>
            <a:lin ang="5400000" scaled="1"/>
          </a:gradFill>
          <a:ln w="25400">
            <a:solidFill>
              <a:schemeClr val="bg2"/>
            </a:solidFill>
            <a:miter lim="800000"/>
            <a:headEnd/>
            <a:tailEnd/>
          </a:ln>
          <a:effectLst>
            <a:outerShdw blurRad="63500" dist="53882" dir="2700000" algn="ctr" rotWithShape="0">
              <a:srgbClr val="DCDCDC">
                <a:alpha val="74997"/>
              </a:srgbClr>
            </a:outerShdw>
          </a:effectLst>
        </p:spPr>
        <p:txBody>
          <a:bodyPr anchor="ctr">
            <a:spAutoFit/>
          </a:bodyPr>
          <a:lstStyle/>
          <a:p>
            <a:pPr>
              <a:spcBef>
                <a:spcPct val="0"/>
              </a:spcBef>
              <a:defRPr/>
            </a:pPr>
            <a:endParaRPr lang="en-GB" sz="1800" b="1">
              <a:solidFill>
                <a:srgbClr val="000000"/>
              </a:solidFill>
              <a:latin typeface="Arial" charset="0"/>
              <a:ea typeface="ＭＳ Ｐゴシック" pitchFamily="34" charset="-128"/>
            </a:endParaRPr>
          </a:p>
        </p:txBody>
      </p:sp>
      <p:sp>
        <p:nvSpPr>
          <p:cNvPr id="654381" name="Straight Connector 874581"/>
          <p:cNvSpPr>
            <a:spLocks noChangeShapeType="1"/>
          </p:cNvSpPr>
          <p:nvPr/>
        </p:nvSpPr>
        <p:spPr bwMode="auto">
          <a:xfrm flipV="1">
            <a:off x="896938" y="2971800"/>
            <a:ext cx="3092450" cy="1574800"/>
          </a:xfrm>
          <a:prstGeom prst="line">
            <a:avLst/>
          </a:prstGeom>
          <a:noFill/>
          <a:ln w="57150">
            <a:solidFill>
              <a:srgbClr val="156C81"/>
            </a:solidFill>
            <a:prstDash val="sysDot"/>
            <a:round/>
            <a:headEnd/>
            <a:tailEnd type="triangle" w="lg" len="lg"/>
          </a:ln>
        </p:spPr>
        <p:txBody>
          <a:bodyPr anchor="ctr">
            <a:spAutoFit/>
          </a:bodyPr>
          <a:lstStyle/>
          <a:p>
            <a:endParaRPr lang="nl-NL"/>
          </a:p>
        </p:txBody>
      </p:sp>
      <p:sp>
        <p:nvSpPr>
          <p:cNvPr id="815141" name="Rectangle 815140"/>
          <p:cNvSpPr>
            <a:spLocks noChangeArrowheads="1"/>
          </p:cNvSpPr>
          <p:nvPr/>
        </p:nvSpPr>
        <p:spPr bwMode="auto">
          <a:xfrm>
            <a:off x="484188" y="2154238"/>
            <a:ext cx="1609725" cy="392112"/>
          </a:xfrm>
          <a:prstGeom prst="rect">
            <a:avLst/>
          </a:prstGeom>
          <a:gradFill rotWithShape="1">
            <a:gsLst>
              <a:gs pos="0">
                <a:srgbClr val="FFCC0A"/>
              </a:gs>
              <a:gs pos="100000">
                <a:srgbClr val="FFFFFF"/>
              </a:gs>
            </a:gsLst>
            <a:lin ang="4920000"/>
          </a:gradFill>
          <a:ln w="9525">
            <a:solidFill>
              <a:srgbClr val="000000"/>
            </a:solidFill>
            <a:miter lim="800000"/>
            <a:headEnd/>
            <a:tailEnd/>
          </a:ln>
          <a:effectLst>
            <a:outerShdw dist="20000" dir="5400000" rotWithShape="0">
              <a:srgbClr val="808080">
                <a:alpha val="37999"/>
              </a:srgbClr>
            </a:outerShdw>
          </a:effectLst>
        </p:spPr>
        <p:txBody>
          <a:bodyPr anchor="b">
            <a:spAutoFit/>
          </a:bodyPr>
          <a:lstStyle/>
          <a:p>
            <a:pPr>
              <a:spcBef>
                <a:spcPct val="0"/>
              </a:spcBef>
              <a:defRPr/>
            </a:pPr>
            <a:endParaRPr lang="en-GB" sz="1800" b="1">
              <a:solidFill>
                <a:srgbClr val="000000"/>
              </a:solidFill>
              <a:latin typeface="Arial" charset="0"/>
              <a:ea typeface="ＭＳ Ｐゴシック" pitchFamily="34" charset="-128"/>
            </a:endParaRPr>
          </a:p>
        </p:txBody>
      </p:sp>
      <p:sp>
        <p:nvSpPr>
          <p:cNvPr id="2" name="Rectangle 815140"/>
          <p:cNvSpPr>
            <a:spLocks noChangeArrowheads="1"/>
          </p:cNvSpPr>
          <p:nvPr/>
        </p:nvSpPr>
        <p:spPr bwMode="auto">
          <a:xfrm>
            <a:off x="2181225" y="2146300"/>
            <a:ext cx="1609725" cy="392113"/>
          </a:xfrm>
          <a:prstGeom prst="rect">
            <a:avLst/>
          </a:prstGeom>
          <a:gradFill rotWithShape="1">
            <a:gsLst>
              <a:gs pos="0">
                <a:srgbClr val="FFCC0A"/>
              </a:gs>
              <a:gs pos="100000">
                <a:srgbClr val="FFFFFF"/>
              </a:gs>
            </a:gsLst>
            <a:lin ang="4920000"/>
          </a:gradFill>
          <a:ln w="9525">
            <a:solidFill>
              <a:srgbClr val="000000"/>
            </a:solidFill>
            <a:miter lim="800000"/>
            <a:headEnd/>
            <a:tailEnd/>
          </a:ln>
          <a:effectLst>
            <a:outerShdw dist="20000" dir="5400000" rotWithShape="0">
              <a:srgbClr val="808080">
                <a:alpha val="37999"/>
              </a:srgbClr>
            </a:outerShdw>
          </a:effectLst>
        </p:spPr>
        <p:txBody>
          <a:bodyPr anchor="b">
            <a:spAutoFit/>
          </a:bodyPr>
          <a:lstStyle/>
          <a:p>
            <a:pPr>
              <a:spcBef>
                <a:spcPct val="0"/>
              </a:spcBef>
              <a:defRPr/>
            </a:pPr>
            <a:endParaRPr lang="en-GB" sz="1800" b="1">
              <a:solidFill>
                <a:srgbClr val="000000"/>
              </a:solidFill>
              <a:latin typeface="Arial" charset="0"/>
              <a:ea typeface="ＭＳ Ｐゴシック" pitchFamily="34" charset="-128"/>
            </a:endParaRPr>
          </a:p>
        </p:txBody>
      </p:sp>
      <p:sp>
        <p:nvSpPr>
          <p:cNvPr id="3" name="Rectangle 815140"/>
          <p:cNvSpPr>
            <a:spLocks noChangeArrowheads="1"/>
          </p:cNvSpPr>
          <p:nvPr/>
        </p:nvSpPr>
        <p:spPr bwMode="auto">
          <a:xfrm>
            <a:off x="3879850" y="2139950"/>
            <a:ext cx="1609725" cy="392113"/>
          </a:xfrm>
          <a:prstGeom prst="rect">
            <a:avLst/>
          </a:prstGeom>
          <a:gradFill rotWithShape="1">
            <a:gsLst>
              <a:gs pos="0">
                <a:srgbClr val="FFCC0A"/>
              </a:gs>
              <a:gs pos="100000">
                <a:srgbClr val="FFFFFF"/>
              </a:gs>
            </a:gsLst>
            <a:lin ang="4920000"/>
          </a:gradFill>
          <a:ln w="9525">
            <a:solidFill>
              <a:srgbClr val="000000"/>
            </a:solidFill>
            <a:miter lim="800000"/>
            <a:headEnd/>
            <a:tailEnd/>
          </a:ln>
          <a:effectLst>
            <a:outerShdw dist="20000" dir="5400000" rotWithShape="0">
              <a:srgbClr val="808080">
                <a:alpha val="37999"/>
              </a:srgbClr>
            </a:outerShdw>
          </a:effectLst>
        </p:spPr>
        <p:txBody>
          <a:bodyPr anchor="b">
            <a:spAutoFit/>
          </a:bodyPr>
          <a:lstStyle/>
          <a:p>
            <a:pPr>
              <a:spcBef>
                <a:spcPct val="0"/>
              </a:spcBef>
              <a:defRPr/>
            </a:pPr>
            <a:endParaRPr lang="en-GB" sz="1800" b="1">
              <a:solidFill>
                <a:srgbClr val="000000"/>
              </a:solidFill>
              <a:latin typeface="Arial" charset="0"/>
              <a:ea typeface="ＭＳ Ｐゴシック" pitchFamily="34" charset="-128"/>
            </a:endParaRPr>
          </a:p>
        </p:txBody>
      </p:sp>
      <p:sp>
        <p:nvSpPr>
          <p:cNvPr id="4" name="Rectangle 815140"/>
          <p:cNvSpPr>
            <a:spLocks noChangeArrowheads="1"/>
          </p:cNvSpPr>
          <p:nvPr/>
        </p:nvSpPr>
        <p:spPr bwMode="auto">
          <a:xfrm>
            <a:off x="5576888" y="2139950"/>
            <a:ext cx="1609725" cy="392113"/>
          </a:xfrm>
          <a:prstGeom prst="rect">
            <a:avLst/>
          </a:prstGeom>
          <a:gradFill rotWithShape="1">
            <a:gsLst>
              <a:gs pos="0">
                <a:srgbClr val="FFCC0A"/>
              </a:gs>
              <a:gs pos="100000">
                <a:srgbClr val="FFFFFF"/>
              </a:gs>
            </a:gsLst>
            <a:lin ang="4920000"/>
          </a:gradFill>
          <a:ln w="9525">
            <a:solidFill>
              <a:srgbClr val="000000"/>
            </a:solidFill>
            <a:miter lim="800000"/>
            <a:headEnd/>
            <a:tailEnd/>
          </a:ln>
          <a:effectLst>
            <a:outerShdw dist="20000" dir="5400000" rotWithShape="0">
              <a:srgbClr val="808080">
                <a:alpha val="37999"/>
              </a:srgbClr>
            </a:outerShdw>
          </a:effectLst>
        </p:spPr>
        <p:txBody>
          <a:bodyPr anchor="b">
            <a:spAutoFit/>
          </a:bodyPr>
          <a:lstStyle/>
          <a:p>
            <a:pPr>
              <a:spcBef>
                <a:spcPct val="0"/>
              </a:spcBef>
              <a:defRPr/>
            </a:pPr>
            <a:endParaRPr lang="en-GB" sz="1800" b="1">
              <a:solidFill>
                <a:srgbClr val="000000"/>
              </a:solidFill>
              <a:latin typeface="Arial" charset="0"/>
              <a:ea typeface="ＭＳ Ｐゴシック" pitchFamily="34" charset="-128"/>
            </a:endParaRPr>
          </a:p>
        </p:txBody>
      </p:sp>
      <p:sp>
        <p:nvSpPr>
          <p:cNvPr id="5" name="Rectangle 815140"/>
          <p:cNvSpPr>
            <a:spLocks noChangeArrowheads="1"/>
          </p:cNvSpPr>
          <p:nvPr/>
        </p:nvSpPr>
        <p:spPr bwMode="auto">
          <a:xfrm>
            <a:off x="7275513" y="2139950"/>
            <a:ext cx="1609725" cy="392113"/>
          </a:xfrm>
          <a:prstGeom prst="rect">
            <a:avLst/>
          </a:prstGeom>
          <a:gradFill rotWithShape="1">
            <a:gsLst>
              <a:gs pos="0">
                <a:srgbClr val="FFCC0A"/>
              </a:gs>
              <a:gs pos="100000">
                <a:srgbClr val="FFFFFF"/>
              </a:gs>
            </a:gsLst>
            <a:lin ang="4920000"/>
          </a:gradFill>
          <a:ln w="9525">
            <a:solidFill>
              <a:srgbClr val="000000"/>
            </a:solidFill>
            <a:miter lim="800000"/>
            <a:headEnd/>
            <a:tailEnd/>
          </a:ln>
          <a:effectLst>
            <a:outerShdw dist="20000" dir="5400000" rotWithShape="0">
              <a:srgbClr val="808080">
                <a:alpha val="37999"/>
              </a:srgbClr>
            </a:outerShdw>
          </a:effectLst>
        </p:spPr>
        <p:txBody>
          <a:bodyPr anchor="b">
            <a:spAutoFit/>
          </a:bodyPr>
          <a:lstStyle/>
          <a:p>
            <a:pPr>
              <a:spcBef>
                <a:spcPct val="0"/>
              </a:spcBef>
              <a:defRPr/>
            </a:pPr>
            <a:endParaRPr lang="en-GB" sz="1800" b="1">
              <a:solidFill>
                <a:srgbClr val="000000"/>
              </a:solidFill>
              <a:latin typeface="Arial" charset="0"/>
              <a:ea typeface="ＭＳ Ｐゴシック" pitchFamily="34" charset="-128"/>
            </a:endParaRPr>
          </a:p>
        </p:txBody>
      </p:sp>
      <p:sp>
        <p:nvSpPr>
          <p:cNvPr id="24612" name="Straight Connector 815141"/>
          <p:cNvSpPr>
            <a:spLocks noChangeShapeType="1"/>
          </p:cNvSpPr>
          <p:nvPr/>
        </p:nvSpPr>
        <p:spPr bwMode="auto">
          <a:xfrm>
            <a:off x="4648200" y="1676400"/>
            <a:ext cx="0" cy="457200"/>
          </a:xfrm>
          <a:prstGeom prst="line">
            <a:avLst/>
          </a:prstGeom>
          <a:noFill/>
          <a:ln w="25400">
            <a:solidFill>
              <a:schemeClr val="bg2"/>
            </a:solidFill>
            <a:round/>
            <a:headEnd/>
            <a:tailEnd/>
          </a:ln>
        </p:spPr>
        <p:txBody>
          <a:bodyPr anchor="ctr">
            <a:spAutoFit/>
          </a:bodyPr>
          <a:lstStyle/>
          <a:p>
            <a:endParaRPr lang="nl-NL"/>
          </a:p>
        </p:txBody>
      </p:sp>
      <p:sp>
        <p:nvSpPr>
          <p:cNvPr id="24613" name="Straight Connector 815142"/>
          <p:cNvSpPr>
            <a:spLocks noChangeShapeType="1"/>
          </p:cNvSpPr>
          <p:nvPr/>
        </p:nvSpPr>
        <p:spPr bwMode="auto">
          <a:xfrm>
            <a:off x="1295400" y="1905000"/>
            <a:ext cx="6781800" cy="0"/>
          </a:xfrm>
          <a:prstGeom prst="line">
            <a:avLst/>
          </a:prstGeom>
          <a:noFill/>
          <a:ln w="25400">
            <a:solidFill>
              <a:schemeClr val="bg2"/>
            </a:solidFill>
            <a:round/>
            <a:headEnd/>
            <a:tailEnd/>
          </a:ln>
        </p:spPr>
        <p:txBody>
          <a:bodyPr anchor="ctr">
            <a:spAutoFit/>
          </a:bodyPr>
          <a:lstStyle/>
          <a:p>
            <a:endParaRPr lang="nl-NL"/>
          </a:p>
        </p:txBody>
      </p:sp>
      <p:sp>
        <p:nvSpPr>
          <p:cNvPr id="24614" name="Straight Connector 815143"/>
          <p:cNvSpPr>
            <a:spLocks noChangeShapeType="1"/>
          </p:cNvSpPr>
          <p:nvPr/>
        </p:nvSpPr>
        <p:spPr bwMode="auto">
          <a:xfrm>
            <a:off x="1295400" y="1905000"/>
            <a:ext cx="0" cy="228600"/>
          </a:xfrm>
          <a:prstGeom prst="line">
            <a:avLst/>
          </a:prstGeom>
          <a:noFill/>
          <a:ln w="25400">
            <a:solidFill>
              <a:schemeClr val="bg2"/>
            </a:solidFill>
            <a:round/>
            <a:headEnd/>
            <a:tailEnd/>
          </a:ln>
        </p:spPr>
        <p:txBody>
          <a:bodyPr anchor="ctr">
            <a:spAutoFit/>
          </a:bodyPr>
          <a:lstStyle/>
          <a:p>
            <a:endParaRPr lang="nl-NL"/>
          </a:p>
        </p:txBody>
      </p:sp>
      <p:sp>
        <p:nvSpPr>
          <p:cNvPr id="24615" name="Straight Connector 815144"/>
          <p:cNvSpPr>
            <a:spLocks noChangeShapeType="1"/>
          </p:cNvSpPr>
          <p:nvPr/>
        </p:nvSpPr>
        <p:spPr bwMode="auto">
          <a:xfrm>
            <a:off x="2971800" y="1905000"/>
            <a:ext cx="0" cy="228600"/>
          </a:xfrm>
          <a:prstGeom prst="line">
            <a:avLst/>
          </a:prstGeom>
          <a:noFill/>
          <a:ln w="25400">
            <a:solidFill>
              <a:schemeClr val="bg2"/>
            </a:solidFill>
            <a:round/>
            <a:headEnd/>
            <a:tailEnd/>
          </a:ln>
        </p:spPr>
        <p:txBody>
          <a:bodyPr anchor="ctr">
            <a:spAutoFit/>
          </a:bodyPr>
          <a:lstStyle/>
          <a:p>
            <a:endParaRPr lang="nl-NL"/>
          </a:p>
        </p:txBody>
      </p:sp>
      <p:sp>
        <p:nvSpPr>
          <p:cNvPr id="24616" name="Straight Connector 815145"/>
          <p:cNvSpPr>
            <a:spLocks noChangeShapeType="1"/>
          </p:cNvSpPr>
          <p:nvPr/>
        </p:nvSpPr>
        <p:spPr bwMode="auto">
          <a:xfrm>
            <a:off x="6388100" y="1905000"/>
            <a:ext cx="0" cy="228600"/>
          </a:xfrm>
          <a:prstGeom prst="line">
            <a:avLst/>
          </a:prstGeom>
          <a:noFill/>
          <a:ln w="25400">
            <a:solidFill>
              <a:schemeClr val="bg2"/>
            </a:solidFill>
            <a:round/>
            <a:headEnd/>
            <a:tailEnd/>
          </a:ln>
        </p:spPr>
        <p:txBody>
          <a:bodyPr anchor="ctr">
            <a:spAutoFit/>
          </a:bodyPr>
          <a:lstStyle/>
          <a:p>
            <a:endParaRPr lang="nl-NL"/>
          </a:p>
        </p:txBody>
      </p:sp>
      <p:sp>
        <p:nvSpPr>
          <p:cNvPr id="24617" name="Straight Connector 815146"/>
          <p:cNvSpPr>
            <a:spLocks noChangeShapeType="1"/>
          </p:cNvSpPr>
          <p:nvPr/>
        </p:nvSpPr>
        <p:spPr bwMode="auto">
          <a:xfrm>
            <a:off x="8077200" y="1905000"/>
            <a:ext cx="0" cy="228600"/>
          </a:xfrm>
          <a:prstGeom prst="line">
            <a:avLst/>
          </a:prstGeom>
          <a:noFill/>
          <a:ln w="25400">
            <a:solidFill>
              <a:schemeClr val="bg2"/>
            </a:solidFill>
            <a:round/>
            <a:headEnd/>
            <a:tailEnd/>
          </a:ln>
        </p:spPr>
        <p:txBody>
          <a:bodyPr anchor="ctr">
            <a:spAutoFit/>
          </a:bodyPr>
          <a:lstStyle/>
          <a:p>
            <a:endParaRPr lang="nl-NL"/>
          </a:p>
        </p:txBody>
      </p:sp>
      <p:sp>
        <p:nvSpPr>
          <p:cNvPr id="24618" name="TextBox 815154"/>
          <p:cNvSpPr txBox="1">
            <a:spLocks noChangeArrowheads="1"/>
          </p:cNvSpPr>
          <p:nvPr/>
        </p:nvSpPr>
        <p:spPr bwMode="auto">
          <a:xfrm>
            <a:off x="3886200" y="1295400"/>
            <a:ext cx="1524000" cy="366713"/>
          </a:xfrm>
          <a:prstGeom prst="rect">
            <a:avLst/>
          </a:prstGeom>
          <a:noFill/>
          <a:ln w="9525">
            <a:noFill/>
            <a:miter lim="800000"/>
            <a:headEnd/>
            <a:tailEnd/>
          </a:ln>
        </p:spPr>
        <p:txBody>
          <a:bodyPr>
            <a:spAutoFit/>
          </a:bodyPr>
          <a:lstStyle/>
          <a:p>
            <a:pPr algn="ctr"/>
            <a:r>
              <a:rPr lang="en-US" sz="1800" b="1">
                <a:ea typeface="ＭＳ Ｐゴシック"/>
                <a:cs typeface="ＭＳ Ｐゴシック"/>
              </a:rPr>
              <a:t>Corporate</a:t>
            </a:r>
          </a:p>
        </p:txBody>
      </p:sp>
      <p:sp>
        <p:nvSpPr>
          <p:cNvPr id="6" name="Rectangle 815140"/>
          <p:cNvSpPr>
            <a:spLocks noChangeArrowheads="1"/>
          </p:cNvSpPr>
          <p:nvPr/>
        </p:nvSpPr>
        <p:spPr bwMode="auto">
          <a:xfrm>
            <a:off x="3905250" y="1285875"/>
            <a:ext cx="1492250" cy="392113"/>
          </a:xfrm>
          <a:prstGeom prst="rect">
            <a:avLst/>
          </a:prstGeom>
          <a:gradFill rotWithShape="1">
            <a:gsLst>
              <a:gs pos="0">
                <a:srgbClr val="FFCC0A"/>
              </a:gs>
              <a:gs pos="100000">
                <a:srgbClr val="FFFFFF"/>
              </a:gs>
            </a:gsLst>
            <a:lin ang="4920000"/>
          </a:gradFill>
          <a:ln w="9525">
            <a:solidFill>
              <a:srgbClr val="000000"/>
            </a:solidFill>
            <a:miter lim="800000"/>
            <a:headEnd/>
            <a:tailEnd/>
          </a:ln>
          <a:effectLst>
            <a:outerShdw dist="20000" dir="5400000" rotWithShape="0">
              <a:srgbClr val="808080">
                <a:alpha val="37999"/>
              </a:srgbClr>
            </a:outerShdw>
          </a:effectLst>
        </p:spPr>
        <p:txBody>
          <a:bodyPr anchor="ctr">
            <a:spAutoFit/>
          </a:bodyPr>
          <a:lstStyle/>
          <a:p>
            <a:pPr>
              <a:spcBef>
                <a:spcPct val="0"/>
              </a:spcBef>
              <a:defRPr/>
            </a:pPr>
            <a:endParaRPr lang="en-GB" sz="1800" b="1">
              <a:solidFill>
                <a:srgbClr val="000000"/>
              </a:solidFill>
              <a:latin typeface="Arial" charset="0"/>
              <a:ea typeface="ＭＳ Ｐゴシック" pitchFamily="34" charset="-128"/>
            </a:endParaRPr>
          </a:p>
        </p:txBody>
      </p:sp>
      <p:sp>
        <p:nvSpPr>
          <p:cNvPr id="654400" name="Rectangle 64"/>
          <p:cNvSpPr>
            <a:spLocks noChangeArrowheads="1"/>
          </p:cNvSpPr>
          <p:nvPr/>
        </p:nvSpPr>
        <p:spPr bwMode="auto">
          <a:xfrm>
            <a:off x="2503488" y="5649913"/>
            <a:ext cx="184150" cy="457200"/>
          </a:xfrm>
          <a:prstGeom prst="rect">
            <a:avLst/>
          </a:prstGeom>
          <a:noFill/>
          <a:ln w="25400">
            <a:noFill/>
            <a:miter lim="800000"/>
            <a:headEnd/>
            <a:tailEnd/>
          </a:ln>
          <a:effectLst>
            <a:prstShdw prst="shdw17" dist="17961" dir="2700000">
              <a:schemeClr val="accent1">
                <a:gamma/>
                <a:shade val="60000"/>
                <a:invGamma/>
                <a:alpha val="74998"/>
              </a:schemeClr>
            </a:prstShdw>
          </a:effectLst>
        </p:spPr>
        <p:txBody>
          <a:bodyPr wrap="none" anchor="ctr">
            <a:spAutoFit/>
          </a:bodyPr>
          <a:lstStyle/>
          <a:p>
            <a:pPr algn="ctr">
              <a:defRPr/>
            </a:pPr>
            <a:endParaRPr lang="en-US" b="1">
              <a:latin typeface="Arial" charset="0"/>
              <a:ea typeface="ＭＳ Ｐゴシック" pitchFamily="34" charset="-128"/>
            </a:endParaRPr>
          </a:p>
        </p:txBody>
      </p:sp>
      <p:sp>
        <p:nvSpPr>
          <p:cNvPr id="654401" name="Rectangle 65"/>
          <p:cNvSpPr>
            <a:spLocks noChangeArrowheads="1"/>
          </p:cNvSpPr>
          <p:nvPr/>
        </p:nvSpPr>
        <p:spPr bwMode="auto">
          <a:xfrm>
            <a:off x="3076575" y="5319713"/>
            <a:ext cx="184150" cy="457200"/>
          </a:xfrm>
          <a:prstGeom prst="rect">
            <a:avLst/>
          </a:prstGeom>
          <a:noFill/>
          <a:ln w="25400">
            <a:noFill/>
            <a:miter lim="800000"/>
            <a:headEnd/>
            <a:tailEnd/>
          </a:ln>
          <a:effectLst>
            <a:prstShdw prst="shdw17" dist="17961" dir="2700000">
              <a:schemeClr val="accent1">
                <a:gamma/>
                <a:shade val="60000"/>
                <a:invGamma/>
                <a:alpha val="74998"/>
              </a:schemeClr>
            </a:prstShdw>
          </a:effectLst>
        </p:spPr>
        <p:txBody>
          <a:bodyPr wrap="none" anchor="ctr">
            <a:spAutoFit/>
          </a:bodyPr>
          <a:lstStyle/>
          <a:p>
            <a:pPr algn="ctr">
              <a:defRPr/>
            </a:pPr>
            <a:endParaRPr lang="en-US" b="1">
              <a:latin typeface="Arial" charset="0"/>
              <a:ea typeface="ＭＳ Ｐゴシック" pitchFamily="34" charset="-128"/>
            </a:endParaRPr>
          </a:p>
        </p:txBody>
      </p:sp>
      <p:pic>
        <p:nvPicPr>
          <p:cNvPr id="74" name="Picture 2"/>
          <p:cNvPicPr>
            <a:picLocks noChangeAspect="1" noChangeArrowheads="1"/>
          </p:cNvPicPr>
          <p:nvPr/>
        </p:nvPicPr>
        <p:blipFill>
          <a:blip r:embed="rId3"/>
          <a:srcRect b="15625"/>
          <a:stretch>
            <a:fillRect/>
          </a:stretch>
        </p:blipFill>
        <p:spPr bwMode="auto">
          <a:xfrm>
            <a:off x="250166" y="4173500"/>
            <a:ext cx="708945" cy="911501"/>
          </a:xfrm>
          <a:prstGeom prst="rect">
            <a:avLst/>
          </a:prstGeom>
          <a:noFill/>
          <a:ln w="25400" algn="ctr">
            <a:noFill/>
            <a:miter lim="800000"/>
            <a:headEnd/>
            <a:tailEnd/>
          </a:ln>
          <a:effectLst>
            <a:softEdge rad="63500"/>
          </a:effectLst>
        </p:spPr>
      </p:pic>
      <p:pic>
        <p:nvPicPr>
          <p:cNvPr id="24623" name="Picture 2"/>
          <p:cNvPicPr>
            <a:picLocks noChangeAspect="1" noChangeArrowheads="1"/>
          </p:cNvPicPr>
          <p:nvPr/>
        </p:nvPicPr>
        <p:blipFill>
          <a:blip r:embed="rId4"/>
          <a:srcRect/>
          <a:stretch>
            <a:fillRect/>
          </a:stretch>
        </p:blipFill>
        <p:spPr bwMode="auto">
          <a:xfrm>
            <a:off x="3963988" y="2624138"/>
            <a:ext cx="547687" cy="720725"/>
          </a:xfrm>
          <a:prstGeom prst="rect">
            <a:avLst/>
          </a:prstGeom>
          <a:noFill/>
          <a:ln w="25400" algn="ctr">
            <a:noFill/>
            <a:miter lim="800000"/>
            <a:headEnd/>
            <a:tailEnd/>
          </a:ln>
        </p:spPr>
      </p:pic>
      <p:pic>
        <p:nvPicPr>
          <p:cNvPr id="24624" name="Picture 2" descr="Chris---General-Counsel--cr"/>
          <p:cNvPicPr>
            <a:picLocks noChangeAspect="1" noChangeArrowheads="1"/>
          </p:cNvPicPr>
          <p:nvPr/>
        </p:nvPicPr>
        <p:blipFill>
          <a:blip r:embed="rId5"/>
          <a:srcRect l="21037" b="28735"/>
          <a:stretch>
            <a:fillRect/>
          </a:stretch>
        </p:blipFill>
        <p:spPr bwMode="auto">
          <a:xfrm>
            <a:off x="996950" y="1984375"/>
            <a:ext cx="527050" cy="655638"/>
          </a:xfrm>
          <a:prstGeom prst="rect">
            <a:avLst/>
          </a:prstGeom>
          <a:noFill/>
          <a:ln w="9525">
            <a:noFill/>
            <a:miter lim="800000"/>
            <a:headEnd/>
            <a:tailEnd/>
          </a:ln>
        </p:spPr>
      </p:pic>
      <p:sp>
        <p:nvSpPr>
          <p:cNvPr id="24625" name="Straight Connector 874611"/>
          <p:cNvSpPr>
            <a:spLocks noChangeShapeType="1"/>
          </p:cNvSpPr>
          <p:nvPr/>
        </p:nvSpPr>
        <p:spPr bwMode="auto">
          <a:xfrm flipH="1" flipV="1">
            <a:off x="1535113" y="2268538"/>
            <a:ext cx="2433637" cy="569912"/>
          </a:xfrm>
          <a:prstGeom prst="line">
            <a:avLst/>
          </a:prstGeom>
          <a:noFill/>
          <a:ln w="57150">
            <a:solidFill>
              <a:srgbClr val="156C81"/>
            </a:solidFill>
            <a:prstDash val="sysDot"/>
            <a:round/>
            <a:headEnd/>
            <a:tailEnd type="triangle" w="lg" len="lg"/>
          </a:ln>
        </p:spPr>
        <p:txBody>
          <a:bodyPr anchor="ctr">
            <a:spAutoFit/>
          </a:bodyPr>
          <a:lstStyle/>
          <a:p>
            <a:endParaRPr lang="nl-NL"/>
          </a:p>
        </p:txBody>
      </p:sp>
      <p:sp>
        <p:nvSpPr>
          <p:cNvPr id="24626" name="Straight Connector 874612"/>
          <p:cNvSpPr>
            <a:spLocks noChangeShapeType="1"/>
          </p:cNvSpPr>
          <p:nvPr/>
        </p:nvSpPr>
        <p:spPr bwMode="auto">
          <a:xfrm flipH="1">
            <a:off x="587375" y="2700338"/>
            <a:ext cx="663575" cy="1431925"/>
          </a:xfrm>
          <a:prstGeom prst="line">
            <a:avLst/>
          </a:prstGeom>
          <a:noFill/>
          <a:ln w="57150">
            <a:solidFill>
              <a:srgbClr val="156C81"/>
            </a:solidFill>
            <a:prstDash val="sysDot"/>
            <a:round/>
            <a:headEnd/>
            <a:tailEnd type="triangle" w="lg" len="lg"/>
          </a:ln>
        </p:spPr>
        <p:txBody>
          <a:bodyPr anchor="ctr">
            <a:spAutoFit/>
          </a:bodyPr>
          <a:lstStyle/>
          <a:p>
            <a:endParaRPr lang="nl-NL"/>
          </a:p>
        </p:txBody>
      </p:sp>
      <p:pic>
        <p:nvPicPr>
          <p:cNvPr id="78" name="Picture 2"/>
          <p:cNvPicPr>
            <a:picLocks noChangeAspect="1" noChangeArrowheads="1"/>
          </p:cNvPicPr>
          <p:nvPr/>
        </p:nvPicPr>
        <p:blipFill>
          <a:blip r:embed="rId6" cstate="print"/>
          <a:srcRect/>
          <a:stretch>
            <a:fillRect/>
          </a:stretch>
        </p:blipFill>
        <p:spPr bwMode="auto">
          <a:xfrm>
            <a:off x="6308247" y="3806916"/>
            <a:ext cx="472116" cy="606847"/>
          </a:xfrm>
          <a:prstGeom prst="rect">
            <a:avLst/>
          </a:prstGeom>
          <a:noFill/>
          <a:ln w="25400" algn="ctr">
            <a:noFill/>
            <a:miter lim="800000"/>
            <a:headEnd/>
            <a:tailEnd/>
          </a:ln>
          <a:effectLst>
            <a:softEdge rad="31750"/>
          </a:effectLst>
        </p:spPr>
      </p:pic>
      <p:sp>
        <p:nvSpPr>
          <p:cNvPr id="24628" name="Straight Connector 874612"/>
          <p:cNvSpPr>
            <a:spLocks noChangeShapeType="1"/>
          </p:cNvSpPr>
          <p:nvPr/>
        </p:nvSpPr>
        <p:spPr bwMode="auto">
          <a:xfrm flipV="1">
            <a:off x="938213" y="4175125"/>
            <a:ext cx="5359400" cy="604838"/>
          </a:xfrm>
          <a:prstGeom prst="line">
            <a:avLst/>
          </a:prstGeom>
          <a:noFill/>
          <a:ln w="57150">
            <a:solidFill>
              <a:srgbClr val="156C81"/>
            </a:solidFill>
            <a:prstDash val="sysDot"/>
            <a:round/>
            <a:headEnd/>
            <a:tailEnd type="triangle" w="lg" len="lg"/>
          </a:ln>
        </p:spPr>
        <p:txBody>
          <a:bodyPr anchor="ctr">
            <a:spAutoFit/>
          </a:bodyPr>
          <a:lstStyle/>
          <a:p>
            <a:endParaRPr lang="nl-NL"/>
          </a:p>
        </p:txBody>
      </p:sp>
      <p:pic>
        <p:nvPicPr>
          <p:cNvPr id="80" name="Picture 2"/>
          <p:cNvPicPr>
            <a:picLocks noChangeAspect="1" noChangeArrowheads="1"/>
          </p:cNvPicPr>
          <p:nvPr/>
        </p:nvPicPr>
        <p:blipFill>
          <a:blip r:embed="rId7" cstate="print"/>
          <a:srcRect/>
          <a:stretch>
            <a:fillRect/>
          </a:stretch>
        </p:blipFill>
        <p:spPr bwMode="auto">
          <a:xfrm>
            <a:off x="2951752" y="3798778"/>
            <a:ext cx="464308" cy="533833"/>
          </a:xfrm>
          <a:prstGeom prst="rect">
            <a:avLst/>
          </a:prstGeom>
          <a:noFill/>
          <a:ln w="25400" algn="ctr">
            <a:noFill/>
            <a:miter lim="800000"/>
            <a:headEnd/>
            <a:tailEnd/>
          </a:ln>
          <a:effectLst>
            <a:softEdge rad="31750"/>
          </a:effectLst>
        </p:spPr>
      </p:pic>
      <p:pic>
        <p:nvPicPr>
          <p:cNvPr id="82" name="Picture 11" descr="D:\PRODUCT-Enterprise Connect\08-Vision\IstockPhotos\iStock_000004729898Medium.jpg"/>
          <p:cNvPicPr>
            <a:picLocks noChangeAspect="1" noChangeArrowheads="1"/>
          </p:cNvPicPr>
          <p:nvPr/>
        </p:nvPicPr>
        <p:blipFill>
          <a:blip r:embed="rId8" cstate="print"/>
          <a:srcRect l="23878" t="6512" r="26619"/>
          <a:stretch>
            <a:fillRect/>
          </a:stretch>
        </p:blipFill>
        <p:spPr bwMode="auto">
          <a:xfrm>
            <a:off x="7728541" y="2608875"/>
            <a:ext cx="630455" cy="790830"/>
          </a:xfrm>
          <a:prstGeom prst="rect">
            <a:avLst/>
          </a:prstGeom>
          <a:noFill/>
          <a:effectLst>
            <a:softEdge rad="31750"/>
          </a:effectLst>
        </p:spPr>
      </p:pic>
      <p:pic>
        <p:nvPicPr>
          <p:cNvPr id="83" name="Picture 82" descr="2.jpg"/>
          <p:cNvPicPr>
            <a:picLocks noChangeAspect="1"/>
          </p:cNvPicPr>
          <p:nvPr/>
        </p:nvPicPr>
        <p:blipFill>
          <a:blip r:embed="rId9" cstate="print"/>
          <a:stretch>
            <a:fillRect/>
          </a:stretch>
        </p:blipFill>
        <p:spPr>
          <a:xfrm>
            <a:off x="6239460" y="5254235"/>
            <a:ext cx="532276" cy="728509"/>
          </a:xfrm>
          <a:prstGeom prst="rect">
            <a:avLst/>
          </a:prstGeom>
          <a:effectLst>
            <a:softEdge rad="31750"/>
          </a:effectLst>
        </p:spPr>
      </p:pic>
      <p:sp>
        <p:nvSpPr>
          <p:cNvPr id="85" name="Straight Connector 874613"/>
          <p:cNvSpPr>
            <a:spLocks noChangeShapeType="1"/>
          </p:cNvSpPr>
          <p:nvPr/>
        </p:nvSpPr>
        <p:spPr bwMode="auto">
          <a:xfrm rot="5400000" flipV="1">
            <a:off x="962009" y="4462479"/>
            <a:ext cx="835042" cy="1955784"/>
          </a:xfrm>
          <a:prstGeom prst="line">
            <a:avLst/>
          </a:prstGeom>
          <a:noFill/>
          <a:ln w="57150">
            <a:solidFill>
              <a:srgbClr val="00B050"/>
            </a:solidFill>
            <a:prstDash val="sysDot"/>
            <a:round/>
            <a:headEnd type="triangle" w="med" len="med"/>
            <a:tailEnd type="triangle" w="med" len="med"/>
          </a:ln>
        </p:spPr>
        <p:txBody>
          <a:bodyPr wrap="square" anchor="ctr">
            <a:spAutoFit/>
          </a:bodyPr>
          <a:lstStyle/>
          <a:p>
            <a:endParaRPr lang="nl-NL"/>
          </a:p>
        </p:txBody>
      </p:sp>
      <p:sp>
        <p:nvSpPr>
          <p:cNvPr id="87" name="Rectangle 86"/>
          <p:cNvSpPr>
            <a:spLocks noChangeArrowheads="1"/>
          </p:cNvSpPr>
          <p:nvPr/>
        </p:nvSpPr>
        <p:spPr bwMode="auto">
          <a:xfrm>
            <a:off x="2428860" y="5842000"/>
            <a:ext cx="1143000" cy="461963"/>
          </a:xfrm>
          <a:prstGeom prst="rect">
            <a:avLst/>
          </a:prstGeom>
          <a:gradFill rotWithShape="1">
            <a:gsLst>
              <a:gs pos="0">
                <a:srgbClr val="8488C4"/>
              </a:gs>
              <a:gs pos="53000">
                <a:srgbClr val="D4DEFF"/>
              </a:gs>
              <a:gs pos="83000">
                <a:srgbClr val="D4DEFF"/>
              </a:gs>
              <a:gs pos="100000">
                <a:srgbClr val="96AB94"/>
              </a:gs>
            </a:gsLst>
            <a:lin ang="5400000" scaled="0"/>
          </a:gradFill>
          <a:ln w="25400">
            <a:solidFill>
              <a:schemeClr val="bg2"/>
            </a:solidFill>
            <a:miter lim="800000"/>
            <a:headEnd/>
            <a:tailEnd/>
          </a:ln>
          <a:effectLst>
            <a:outerShdw blurRad="63500" dist="53882" dir="2700000" algn="ctr" rotWithShape="0">
              <a:srgbClr val="DCDCDC">
                <a:alpha val="74997"/>
              </a:srgbClr>
            </a:outerShdw>
          </a:effectLst>
        </p:spPr>
        <p:txBody>
          <a:bodyPr anchor="ctr">
            <a:spAutoFit/>
          </a:bodyPr>
          <a:lstStyle/>
          <a:p>
            <a:pPr algn="ctr">
              <a:spcBef>
                <a:spcPct val="0"/>
              </a:spcBef>
              <a:buFont typeface="Wingdings" pitchFamily="2" charset="2"/>
              <a:buNone/>
              <a:defRPr/>
            </a:pPr>
            <a:r>
              <a:rPr lang="en-GB" sz="1200" b="1" dirty="0">
                <a:solidFill>
                  <a:srgbClr val="000000"/>
                </a:solidFill>
                <a:latin typeface="Arial" charset="0"/>
                <a:ea typeface="ＭＳ Ｐゴシック" pitchFamily="34" charset="-128"/>
              </a:rPr>
              <a:t>Customer Request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up)">
                                      <p:cBhvr>
                                        <p:cTn id="7" dur="500"/>
                                        <p:tgtEl>
                                          <p:spTgt spid="7"/>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654381"/>
                                        </p:tgtEl>
                                        <p:attrNameLst>
                                          <p:attrName>style.visibility</p:attrName>
                                        </p:attrNameLst>
                                      </p:cBhvr>
                                      <p:to>
                                        <p:strVal val="visible"/>
                                      </p:to>
                                    </p:set>
                                    <p:animEffect transition="in" filter="wipe(left)">
                                      <p:cBhvr>
                                        <p:cTn id="11" dur="1000"/>
                                        <p:tgtEl>
                                          <p:spTgt spid="654381"/>
                                        </p:tgtEl>
                                      </p:cBhvr>
                                    </p:animEffect>
                                  </p:childTnLst>
                                </p:cTn>
                              </p:par>
                            </p:childTnLst>
                          </p:cTn>
                        </p:par>
                        <p:par>
                          <p:cTn id="12" fill="hold">
                            <p:stCondLst>
                              <p:cond delay="1500"/>
                            </p:stCondLst>
                            <p:childTnLst>
                              <p:par>
                                <p:cTn id="13" presetID="16" presetClass="entr" presetSubtype="26" fill="hold" grpId="0" nodeType="afterEffect">
                                  <p:stCondLst>
                                    <p:cond delay="0"/>
                                  </p:stCondLst>
                                  <p:childTnLst>
                                    <p:set>
                                      <p:cBhvr>
                                        <p:cTn id="14" dur="1" fill="hold">
                                          <p:stCondLst>
                                            <p:cond delay="0"/>
                                          </p:stCondLst>
                                        </p:cTn>
                                        <p:tgtEl>
                                          <p:spTgt spid="85"/>
                                        </p:tgtEl>
                                        <p:attrNameLst>
                                          <p:attrName>style.visibility</p:attrName>
                                        </p:attrNameLst>
                                      </p:cBhvr>
                                      <p:to>
                                        <p:strVal val="visible"/>
                                      </p:to>
                                    </p:set>
                                    <p:animEffect transition="in" filter="barn(inHorizontal)">
                                      <p:cBhvr>
                                        <p:cTn id="15" dur="1000"/>
                                        <p:tgtEl>
                                          <p:spTgt spid="8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4381" grpId="0" animBg="1"/>
      <p:bldP spid="85"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bwMode="auto">
          <a:xfrm>
            <a:off x="190500" y="1173163"/>
            <a:ext cx="8807450" cy="2811462"/>
          </a:xfrm>
          <a:prstGeom prst="rect">
            <a:avLst/>
          </a:prstGeom>
          <a:gradFill flip="none" rotWithShape="1">
            <a:gsLst>
              <a:gs pos="0">
                <a:schemeClr val="bg1"/>
              </a:gs>
              <a:gs pos="100000">
                <a:schemeClr val="accent1">
                  <a:tint val="23500"/>
                  <a:satMod val="160000"/>
                </a:schemeClr>
              </a:gs>
            </a:gsLst>
            <a:lin ang="5400000" scaled="1"/>
            <a:tileRect/>
          </a:gradFill>
          <a:ln>
            <a:headEnd type="none" w="med" len="med"/>
            <a:tailEnd type="none" w="med" len="med"/>
          </a:ln>
        </p:spPr>
        <p:style>
          <a:lnRef idx="3">
            <a:schemeClr val="lt1"/>
          </a:lnRef>
          <a:fillRef idx="1">
            <a:schemeClr val="accent3"/>
          </a:fillRef>
          <a:effectRef idx="1">
            <a:schemeClr val="accent3"/>
          </a:effectRef>
          <a:fontRef idx="minor">
            <a:schemeClr val="lt1"/>
          </a:fontRef>
        </p:style>
        <p:txBody>
          <a:bodyPr wrap="none" anchor="ctr"/>
          <a:lstStyle/>
          <a:p>
            <a:pPr marL="176213" indent="-176213">
              <a:defRPr/>
            </a:pPr>
            <a:endParaRPr lang="en-US">
              <a:solidFill>
                <a:schemeClr val="tx1"/>
              </a:solidFill>
            </a:endParaRPr>
          </a:p>
        </p:txBody>
      </p:sp>
      <p:sp>
        <p:nvSpPr>
          <p:cNvPr id="37" name="Rectangle 36"/>
          <p:cNvSpPr/>
          <p:nvPr/>
        </p:nvSpPr>
        <p:spPr bwMode="auto">
          <a:xfrm>
            <a:off x="6280150" y="982663"/>
            <a:ext cx="2725738" cy="3486150"/>
          </a:xfrm>
          <a:prstGeom prst="rect">
            <a:avLst/>
          </a:prstGeom>
          <a:gradFill>
            <a:gsLst>
              <a:gs pos="0">
                <a:schemeClr val="accent3">
                  <a:shade val="51000"/>
                  <a:satMod val="130000"/>
                  <a:alpha val="58000"/>
                </a:schemeClr>
              </a:gs>
              <a:gs pos="80000">
                <a:schemeClr val="accent3">
                  <a:shade val="93000"/>
                  <a:satMod val="130000"/>
                </a:schemeClr>
              </a:gs>
              <a:gs pos="100000">
                <a:schemeClr val="accent3">
                  <a:shade val="94000"/>
                  <a:satMod val="135000"/>
                </a:schemeClr>
              </a:gs>
            </a:gsLst>
          </a:gradFill>
          <a:ln>
            <a:headEnd type="none" w="med" len="med"/>
            <a:tailEnd type="none" w="med" len="med"/>
          </a:ln>
        </p:spPr>
        <p:style>
          <a:lnRef idx="1">
            <a:schemeClr val="accent3"/>
          </a:lnRef>
          <a:fillRef idx="3">
            <a:schemeClr val="accent3"/>
          </a:fillRef>
          <a:effectRef idx="2">
            <a:schemeClr val="accent3"/>
          </a:effectRef>
          <a:fontRef idx="minor">
            <a:schemeClr val="lt1"/>
          </a:fontRef>
        </p:style>
        <p:txBody>
          <a:bodyPr wrap="none" anchor="ctr"/>
          <a:lstStyle/>
          <a:p>
            <a:pPr marL="176213" indent="-176213">
              <a:defRPr/>
            </a:pPr>
            <a:endParaRPr lang="en-US">
              <a:solidFill>
                <a:schemeClr val="tx1"/>
              </a:solidFill>
            </a:endParaRPr>
          </a:p>
        </p:txBody>
      </p:sp>
      <p:sp>
        <p:nvSpPr>
          <p:cNvPr id="25604" name="TextBox 37"/>
          <p:cNvSpPr txBox="1">
            <a:spLocks noChangeArrowheads="1"/>
          </p:cNvSpPr>
          <p:nvPr/>
        </p:nvSpPr>
        <p:spPr bwMode="auto">
          <a:xfrm>
            <a:off x="6486525" y="1104900"/>
            <a:ext cx="2252663" cy="400050"/>
          </a:xfrm>
          <a:prstGeom prst="rect">
            <a:avLst/>
          </a:prstGeom>
          <a:noFill/>
          <a:ln w="9525">
            <a:noFill/>
            <a:miter lim="800000"/>
            <a:headEnd/>
            <a:tailEnd/>
          </a:ln>
        </p:spPr>
        <p:txBody>
          <a:bodyPr>
            <a:spAutoFit/>
          </a:bodyPr>
          <a:lstStyle/>
          <a:p>
            <a:pPr algn="ctr">
              <a:buFont typeface="Wingdings" pitchFamily="2" charset="2"/>
              <a:buNone/>
            </a:pPr>
            <a:r>
              <a:rPr lang="en-US"/>
              <a:t>Interfaces</a:t>
            </a:r>
          </a:p>
        </p:txBody>
      </p:sp>
      <p:sp>
        <p:nvSpPr>
          <p:cNvPr id="4" name="Rectangle 2"/>
          <p:cNvSpPr txBox="1">
            <a:spLocks noChangeArrowheads="1"/>
          </p:cNvSpPr>
          <p:nvPr/>
        </p:nvSpPr>
        <p:spPr bwMode="auto">
          <a:xfrm>
            <a:off x="381000" y="0"/>
            <a:ext cx="6705600" cy="684213"/>
          </a:xfrm>
          <a:prstGeom prst="rect">
            <a:avLst/>
          </a:prstGeom>
          <a:noFill/>
          <a:ln w="9525">
            <a:noFill/>
            <a:miter lim="800000"/>
            <a:headEnd/>
            <a:tailEnd/>
          </a:ln>
        </p:spPr>
        <p:txBody>
          <a:bodyPr lIns="0" tIns="0" rIns="0" bIns="0" anchor="b"/>
          <a:lstStyle/>
          <a:p>
            <a:pPr>
              <a:lnSpc>
                <a:spcPct val="80000"/>
              </a:lnSpc>
              <a:spcBef>
                <a:spcPct val="0"/>
              </a:spcBef>
              <a:buFont typeface="Wingdings" pitchFamily="2" charset="2"/>
              <a:buNone/>
              <a:defRPr/>
            </a:pPr>
            <a:r>
              <a:rPr lang="en-US" sz="3200" kern="0" dirty="0">
                <a:solidFill>
                  <a:schemeClr val="tx1">
                    <a:lumMod val="95000"/>
                    <a:lumOff val="5000"/>
                  </a:schemeClr>
                </a:solidFill>
                <a:latin typeface="+mj-lt"/>
                <a:ea typeface="+mj-ea"/>
                <a:cs typeface="+mj-cs"/>
              </a:rPr>
              <a:t>Architecture &amp; Components</a:t>
            </a:r>
          </a:p>
        </p:txBody>
      </p:sp>
      <p:sp>
        <p:nvSpPr>
          <p:cNvPr id="7" name="Flowchart: Magnetic Disk 6"/>
          <p:cNvSpPr/>
          <p:nvPr/>
        </p:nvSpPr>
        <p:spPr bwMode="auto">
          <a:xfrm>
            <a:off x="3344863" y="5159375"/>
            <a:ext cx="1184275" cy="692150"/>
          </a:xfrm>
          <a:prstGeom prst="flowChartMagneticDisk">
            <a:avLst/>
          </a:prstGeom>
          <a:ln>
            <a:headEnd type="none" w="med" len="med"/>
            <a:tailEnd type="none" w="med" len="med"/>
          </a:ln>
          <a:effectLst>
            <a:outerShdw blurRad="50800" dist="38100" dir="2700000" algn="tl" rotWithShape="0">
              <a:prstClr val="black">
                <a:alpha val="40000"/>
              </a:prstClr>
            </a:outerShdw>
          </a:effectLst>
        </p:spPr>
        <p:style>
          <a:lnRef idx="1">
            <a:schemeClr val="accent1"/>
          </a:lnRef>
          <a:fillRef idx="2">
            <a:schemeClr val="accent1"/>
          </a:fillRef>
          <a:effectRef idx="1">
            <a:schemeClr val="accent1"/>
          </a:effectRef>
          <a:fontRef idx="minor">
            <a:schemeClr val="dk1"/>
          </a:fontRef>
        </p:style>
        <p:txBody>
          <a:bodyPr wrap="none" anchor="ctr"/>
          <a:lstStyle/>
          <a:p>
            <a:pPr marL="176213" indent="-176213" algn="ctr">
              <a:buFont typeface="Wingdings" pitchFamily="2" charset="2"/>
              <a:buNone/>
              <a:defRPr/>
            </a:pPr>
            <a:r>
              <a:rPr lang="en-US" dirty="0">
                <a:solidFill>
                  <a:schemeClr val="tx1"/>
                </a:solidFill>
              </a:rPr>
              <a:t>LES (DM)</a:t>
            </a:r>
          </a:p>
        </p:txBody>
      </p:sp>
      <p:sp>
        <p:nvSpPr>
          <p:cNvPr id="9" name="Flowchart: Magnetic Disk 8"/>
          <p:cNvSpPr/>
          <p:nvPr/>
        </p:nvSpPr>
        <p:spPr bwMode="auto">
          <a:xfrm>
            <a:off x="5741988" y="5167313"/>
            <a:ext cx="1184275" cy="692150"/>
          </a:xfrm>
          <a:prstGeom prst="flowChartMagneticDisk">
            <a:avLst/>
          </a:prstGeom>
          <a:ln>
            <a:headEnd type="none" w="med" len="med"/>
            <a:tailEnd type="none" w="med" len="med"/>
          </a:ln>
          <a:effectLst>
            <a:outerShdw blurRad="50800" dist="38100" dir="2700000" algn="tl" rotWithShape="0">
              <a:prstClr val="black">
                <a:alpha val="40000"/>
              </a:prstClr>
            </a:outerShdw>
          </a:effectLst>
        </p:spPr>
        <p:style>
          <a:lnRef idx="1">
            <a:schemeClr val="accent1"/>
          </a:lnRef>
          <a:fillRef idx="2">
            <a:schemeClr val="accent1"/>
          </a:fillRef>
          <a:effectRef idx="1">
            <a:schemeClr val="accent1"/>
          </a:effectRef>
          <a:fontRef idx="minor">
            <a:schemeClr val="dk1"/>
          </a:fontRef>
        </p:style>
        <p:txBody>
          <a:bodyPr wrap="none" anchor="ctr"/>
          <a:lstStyle/>
          <a:p>
            <a:pPr marL="176213" indent="-176213" algn="ctr">
              <a:buFont typeface="Wingdings" pitchFamily="2" charset="2"/>
              <a:buNone/>
              <a:defRPr/>
            </a:pPr>
            <a:r>
              <a:rPr lang="en-US" dirty="0">
                <a:solidFill>
                  <a:schemeClr val="tx1"/>
                </a:solidFill>
              </a:rPr>
              <a:t>BPM</a:t>
            </a:r>
          </a:p>
        </p:txBody>
      </p:sp>
      <p:sp>
        <p:nvSpPr>
          <p:cNvPr id="12" name="Rectangle 11"/>
          <p:cNvSpPr/>
          <p:nvPr/>
        </p:nvSpPr>
        <p:spPr bwMode="auto">
          <a:xfrm>
            <a:off x="6340475" y="1527175"/>
            <a:ext cx="2562225" cy="387350"/>
          </a:xfrm>
          <a:prstGeom prst="rect">
            <a:avLst/>
          </a:prstGeom>
          <a:ln>
            <a:headEnd type="none" w="med" len="med"/>
            <a:tailEnd type="none" w="med" len="med"/>
          </a:ln>
        </p:spPr>
        <p:style>
          <a:lnRef idx="1">
            <a:schemeClr val="accent1"/>
          </a:lnRef>
          <a:fillRef idx="2">
            <a:schemeClr val="accent1"/>
          </a:fillRef>
          <a:effectRef idx="1">
            <a:schemeClr val="accent1"/>
          </a:effectRef>
          <a:fontRef idx="minor">
            <a:schemeClr val="dk1"/>
          </a:fontRef>
        </p:style>
        <p:txBody>
          <a:bodyPr wrap="none" anchor="ctr"/>
          <a:lstStyle/>
          <a:p>
            <a:pPr marL="176213" indent="-176213" algn="ctr">
              <a:buFont typeface="Wingdings" pitchFamily="2" charset="2"/>
              <a:buNone/>
              <a:defRPr/>
            </a:pPr>
            <a:r>
              <a:rPr lang="en-US" dirty="0">
                <a:solidFill>
                  <a:schemeClr val="tx1"/>
                </a:solidFill>
              </a:rPr>
              <a:t>Enterprise Connect</a:t>
            </a:r>
          </a:p>
        </p:txBody>
      </p:sp>
      <p:sp>
        <p:nvSpPr>
          <p:cNvPr id="13" name="Rectangle 12"/>
          <p:cNvSpPr/>
          <p:nvPr/>
        </p:nvSpPr>
        <p:spPr bwMode="auto">
          <a:xfrm>
            <a:off x="6337300" y="1912938"/>
            <a:ext cx="2562225" cy="387350"/>
          </a:xfrm>
          <a:prstGeom prst="rect">
            <a:avLst/>
          </a:prstGeom>
          <a:ln>
            <a:headEnd type="none" w="med" len="med"/>
            <a:tailEnd type="none" w="med" len="med"/>
          </a:ln>
        </p:spPr>
        <p:style>
          <a:lnRef idx="1">
            <a:schemeClr val="accent1"/>
          </a:lnRef>
          <a:fillRef idx="2">
            <a:schemeClr val="accent1"/>
          </a:fillRef>
          <a:effectRef idx="1">
            <a:schemeClr val="accent1"/>
          </a:effectRef>
          <a:fontRef idx="minor">
            <a:schemeClr val="dk1"/>
          </a:fontRef>
        </p:style>
        <p:txBody>
          <a:bodyPr wrap="none" anchor="ctr"/>
          <a:lstStyle/>
          <a:p>
            <a:pPr marL="176213" indent="-176213" algn="ctr">
              <a:buFont typeface="Wingdings" pitchFamily="2" charset="2"/>
              <a:buNone/>
              <a:defRPr/>
            </a:pPr>
            <a:r>
              <a:rPr lang="en-US" dirty="0">
                <a:solidFill>
                  <a:schemeClr val="tx1"/>
                </a:solidFill>
              </a:rPr>
              <a:t>Enterprise Views</a:t>
            </a:r>
          </a:p>
        </p:txBody>
      </p:sp>
      <p:sp>
        <p:nvSpPr>
          <p:cNvPr id="15" name="Rectangle 14"/>
          <p:cNvSpPr/>
          <p:nvPr/>
        </p:nvSpPr>
        <p:spPr bwMode="auto">
          <a:xfrm>
            <a:off x="6343650" y="2693988"/>
            <a:ext cx="2562225" cy="388937"/>
          </a:xfrm>
          <a:prstGeom prst="rect">
            <a:avLst/>
          </a:prstGeom>
          <a:ln>
            <a:headEnd type="none" w="med" len="med"/>
            <a:tailEnd type="none" w="med" len="med"/>
          </a:ln>
        </p:spPr>
        <p:style>
          <a:lnRef idx="1">
            <a:schemeClr val="accent1"/>
          </a:lnRef>
          <a:fillRef idx="2">
            <a:schemeClr val="accent1"/>
          </a:fillRef>
          <a:effectRef idx="1">
            <a:schemeClr val="accent1"/>
          </a:effectRef>
          <a:fontRef idx="minor">
            <a:schemeClr val="dk1"/>
          </a:fontRef>
        </p:style>
        <p:txBody>
          <a:bodyPr wrap="none" anchor="ctr"/>
          <a:lstStyle/>
          <a:p>
            <a:pPr marL="176213" indent="-176213" algn="ctr">
              <a:buFont typeface="Wingdings" pitchFamily="2" charset="2"/>
              <a:buNone/>
              <a:defRPr/>
            </a:pPr>
            <a:r>
              <a:rPr lang="en-US" dirty="0">
                <a:solidFill>
                  <a:schemeClr val="tx1"/>
                </a:solidFill>
              </a:rPr>
              <a:t>Capture / Imaging</a:t>
            </a:r>
          </a:p>
        </p:txBody>
      </p:sp>
      <p:cxnSp>
        <p:nvCxnSpPr>
          <p:cNvPr id="25613" name="Straight Arrow Connector 22"/>
          <p:cNvCxnSpPr>
            <a:cxnSpLocks noChangeShapeType="1"/>
            <a:stCxn id="11" idx="2"/>
            <a:endCxn id="7" idx="1"/>
          </p:cNvCxnSpPr>
          <p:nvPr/>
        </p:nvCxnSpPr>
        <p:spPr bwMode="auto">
          <a:xfrm rot="5400000">
            <a:off x="3678238" y="4243387"/>
            <a:ext cx="1174750" cy="657225"/>
          </a:xfrm>
          <a:prstGeom prst="straightConnector1">
            <a:avLst/>
          </a:prstGeom>
          <a:noFill/>
          <a:ln w="19050" algn="ctr">
            <a:solidFill>
              <a:srgbClr val="00B050"/>
            </a:solidFill>
            <a:round/>
            <a:headEnd type="arrow" w="med" len="med"/>
            <a:tailEnd type="arrow" w="med" len="med"/>
          </a:ln>
        </p:spPr>
      </p:cxnSp>
      <p:cxnSp>
        <p:nvCxnSpPr>
          <p:cNvPr id="25614" name="Straight Arrow Connector 26"/>
          <p:cNvCxnSpPr>
            <a:cxnSpLocks noChangeShapeType="1"/>
            <a:stCxn id="11" idx="2"/>
            <a:endCxn id="9" idx="1"/>
          </p:cNvCxnSpPr>
          <p:nvPr/>
        </p:nvCxnSpPr>
        <p:spPr bwMode="auto">
          <a:xfrm rot="16200000" flipH="1">
            <a:off x="4872831" y="3706019"/>
            <a:ext cx="1182688" cy="1739900"/>
          </a:xfrm>
          <a:prstGeom prst="straightConnector1">
            <a:avLst/>
          </a:prstGeom>
          <a:noFill/>
          <a:ln w="19050" algn="ctr">
            <a:solidFill>
              <a:srgbClr val="00B050"/>
            </a:solidFill>
            <a:round/>
            <a:headEnd type="arrow" w="med" len="med"/>
            <a:tailEnd type="arrow" w="med" len="med"/>
          </a:ln>
        </p:spPr>
      </p:cxnSp>
      <p:sp>
        <p:nvSpPr>
          <p:cNvPr id="24" name="Rectangle 23"/>
          <p:cNvSpPr/>
          <p:nvPr/>
        </p:nvSpPr>
        <p:spPr bwMode="auto">
          <a:xfrm>
            <a:off x="2285985" y="6000768"/>
            <a:ext cx="5572164" cy="396875"/>
          </a:xfrm>
          <a:prstGeom prst="rect">
            <a:avLst/>
          </a:prstGeom>
          <a:ln>
            <a:headEnd type="none" w="med" len="med"/>
            <a:tailEnd type="none" w="med" len="med"/>
          </a:ln>
        </p:spPr>
        <p:style>
          <a:lnRef idx="1">
            <a:schemeClr val="accent1"/>
          </a:lnRef>
          <a:fillRef idx="2">
            <a:schemeClr val="accent1"/>
          </a:fillRef>
          <a:effectRef idx="1">
            <a:schemeClr val="accent1"/>
          </a:effectRef>
          <a:fontRef idx="minor">
            <a:schemeClr val="dk1"/>
          </a:fontRef>
        </p:style>
        <p:txBody>
          <a:bodyPr wrap="none" anchor="ctr"/>
          <a:lstStyle/>
          <a:p>
            <a:pPr marL="176213" indent="-176213" algn="ctr">
              <a:buFont typeface="Wingdings" pitchFamily="2" charset="2"/>
              <a:buNone/>
              <a:defRPr/>
            </a:pPr>
            <a:r>
              <a:rPr lang="en-US" dirty="0">
                <a:solidFill>
                  <a:schemeClr val="tx1"/>
                </a:solidFill>
              </a:rPr>
              <a:t>Archiving &amp; Intelligent Storage Management</a:t>
            </a:r>
          </a:p>
        </p:txBody>
      </p:sp>
      <p:pic>
        <p:nvPicPr>
          <p:cNvPr id="26" name="Picture 2"/>
          <p:cNvPicPr>
            <a:picLocks noChangeAspect="1" noChangeArrowheads="1"/>
          </p:cNvPicPr>
          <p:nvPr/>
        </p:nvPicPr>
        <p:blipFill>
          <a:blip r:embed="rId3"/>
          <a:srcRect b="15625"/>
          <a:stretch>
            <a:fillRect/>
          </a:stretch>
        </p:blipFill>
        <p:spPr bwMode="auto">
          <a:xfrm>
            <a:off x="320615" y="1312114"/>
            <a:ext cx="1005716" cy="1293064"/>
          </a:xfrm>
          <a:prstGeom prst="rect">
            <a:avLst/>
          </a:prstGeom>
          <a:noFill/>
          <a:ln w="25400" algn="ctr">
            <a:noFill/>
            <a:miter lim="800000"/>
            <a:headEnd/>
            <a:tailEnd/>
          </a:ln>
          <a:effectLst>
            <a:softEdge rad="63500"/>
          </a:effectLst>
        </p:spPr>
      </p:pic>
      <p:pic>
        <p:nvPicPr>
          <p:cNvPr id="25617" name="Picture 2"/>
          <p:cNvPicPr>
            <a:picLocks noChangeAspect="1" noChangeArrowheads="1"/>
          </p:cNvPicPr>
          <p:nvPr/>
        </p:nvPicPr>
        <p:blipFill>
          <a:blip r:embed="rId4"/>
          <a:srcRect/>
          <a:stretch>
            <a:fillRect/>
          </a:stretch>
        </p:blipFill>
        <p:spPr bwMode="auto">
          <a:xfrm>
            <a:off x="357188" y="2659063"/>
            <a:ext cx="936625" cy="1231900"/>
          </a:xfrm>
          <a:prstGeom prst="rect">
            <a:avLst/>
          </a:prstGeom>
          <a:noFill/>
          <a:ln w="25400" algn="ctr">
            <a:noFill/>
            <a:miter lim="800000"/>
            <a:headEnd/>
            <a:tailEnd/>
          </a:ln>
        </p:spPr>
      </p:pic>
      <p:pic>
        <p:nvPicPr>
          <p:cNvPr id="25618" name="Picture 2" descr="Chris---General-Counsel--cr"/>
          <p:cNvPicPr>
            <a:picLocks noChangeAspect="1" noChangeArrowheads="1"/>
          </p:cNvPicPr>
          <p:nvPr/>
        </p:nvPicPr>
        <p:blipFill>
          <a:blip r:embed="rId5"/>
          <a:srcRect l="21037" b="28735"/>
          <a:stretch>
            <a:fillRect/>
          </a:stretch>
        </p:blipFill>
        <p:spPr bwMode="auto">
          <a:xfrm>
            <a:off x="1428750" y="1397000"/>
            <a:ext cx="908050" cy="1130300"/>
          </a:xfrm>
          <a:prstGeom prst="rect">
            <a:avLst/>
          </a:prstGeom>
          <a:noFill/>
          <a:ln w="9525">
            <a:noFill/>
            <a:miter lim="800000"/>
            <a:headEnd/>
            <a:tailEnd/>
          </a:ln>
        </p:spPr>
      </p:pic>
      <p:pic>
        <p:nvPicPr>
          <p:cNvPr id="31" name="Picture 2"/>
          <p:cNvPicPr>
            <a:picLocks noChangeAspect="1" noChangeArrowheads="1"/>
          </p:cNvPicPr>
          <p:nvPr/>
        </p:nvPicPr>
        <p:blipFill>
          <a:blip r:embed="rId6" cstate="print"/>
          <a:srcRect/>
          <a:stretch>
            <a:fillRect/>
          </a:stretch>
        </p:blipFill>
        <p:spPr bwMode="auto">
          <a:xfrm>
            <a:off x="1442949" y="2676856"/>
            <a:ext cx="912062" cy="1172343"/>
          </a:xfrm>
          <a:prstGeom prst="rect">
            <a:avLst/>
          </a:prstGeom>
          <a:noFill/>
          <a:ln w="25400" algn="ctr">
            <a:noFill/>
            <a:miter lim="800000"/>
            <a:headEnd/>
            <a:tailEnd/>
          </a:ln>
          <a:effectLst>
            <a:softEdge rad="31750"/>
          </a:effectLst>
        </p:spPr>
      </p:pic>
      <p:sp>
        <p:nvSpPr>
          <p:cNvPr id="32" name="Rounded Rectangle 62"/>
          <p:cNvSpPr/>
          <p:nvPr/>
        </p:nvSpPr>
        <p:spPr bwMode="auto">
          <a:xfrm>
            <a:off x="4382219" y="1322339"/>
            <a:ext cx="1559341" cy="1133764"/>
          </a:xfrm>
          <a:prstGeom prst="roundRect">
            <a:avLst/>
          </a:prstGeom>
          <a:gradFill>
            <a:gsLst>
              <a:gs pos="0">
                <a:srgbClr val="FFCE00"/>
              </a:gs>
              <a:gs pos="56000">
                <a:schemeClr val="bg1"/>
              </a:gs>
              <a:gs pos="100000">
                <a:schemeClr val="bg1"/>
              </a:gs>
            </a:gsLst>
          </a:gradFill>
          <a:ln>
            <a:solidFill>
              <a:srgbClr val="9F9FA2"/>
            </a:solidFill>
            <a:headEnd/>
            <a:tailEnd/>
          </a:ln>
        </p:spPr>
        <p:style>
          <a:lnRef idx="0">
            <a:schemeClr val="accent2"/>
          </a:lnRef>
          <a:fillRef idx="3">
            <a:schemeClr val="accent2"/>
          </a:fillRef>
          <a:effectRef idx="3">
            <a:schemeClr val="accent2"/>
          </a:effectRef>
          <a:fontRef idx="minor">
            <a:schemeClr val="lt1"/>
          </a:fontRef>
        </p:style>
        <p:txBody>
          <a:bodyPr anchor="ctr"/>
          <a:lstStyle/>
          <a:p>
            <a:pPr algn="ctr">
              <a:buFont typeface="Wingdings" pitchFamily="2" charset="2"/>
              <a:buNone/>
              <a:defRPr/>
            </a:pPr>
            <a:r>
              <a:rPr lang="en-US" sz="1200" b="1" dirty="0">
                <a:solidFill>
                  <a:schemeClr val="tx1"/>
                </a:solidFill>
                <a:ea typeface="ＭＳ Ｐゴシック" pitchFamily="34" charset="-128"/>
              </a:rPr>
              <a:t>Data Archiving &amp; Intelligent Storage Mgmt.</a:t>
            </a:r>
          </a:p>
        </p:txBody>
      </p:sp>
      <p:sp>
        <p:nvSpPr>
          <p:cNvPr id="33" name="Rounded Rectangle 65"/>
          <p:cNvSpPr/>
          <p:nvPr/>
        </p:nvSpPr>
        <p:spPr bwMode="auto">
          <a:xfrm>
            <a:off x="2689829" y="1323087"/>
            <a:ext cx="1556331" cy="1133764"/>
          </a:xfrm>
          <a:prstGeom prst="roundRect">
            <a:avLst/>
          </a:prstGeom>
          <a:gradFill>
            <a:gsLst>
              <a:gs pos="0">
                <a:srgbClr val="FFCE00"/>
              </a:gs>
              <a:gs pos="56000">
                <a:schemeClr val="bg1"/>
              </a:gs>
              <a:gs pos="100000">
                <a:schemeClr val="bg1"/>
              </a:gs>
            </a:gsLst>
          </a:gradFill>
          <a:ln>
            <a:solidFill>
              <a:srgbClr val="9F9FA2"/>
            </a:solidFill>
            <a:headEnd/>
            <a:tailEnd/>
          </a:ln>
        </p:spPr>
        <p:style>
          <a:lnRef idx="0">
            <a:schemeClr val="accent2"/>
          </a:lnRef>
          <a:fillRef idx="3">
            <a:schemeClr val="accent2"/>
          </a:fillRef>
          <a:effectRef idx="3">
            <a:schemeClr val="accent2"/>
          </a:effectRef>
          <a:fontRef idx="minor">
            <a:schemeClr val="lt1"/>
          </a:fontRef>
        </p:style>
        <p:txBody>
          <a:bodyPr anchor="ctr"/>
          <a:lstStyle/>
          <a:p>
            <a:pPr algn="ctr">
              <a:buFont typeface="Wingdings" pitchFamily="2" charset="2"/>
              <a:buNone/>
              <a:defRPr/>
            </a:pPr>
            <a:r>
              <a:rPr lang="en-US" sz="1200" b="1">
                <a:solidFill>
                  <a:schemeClr val="tx1"/>
                </a:solidFill>
                <a:ea typeface="ＭＳ Ｐゴシック" pitchFamily="34" charset="-128"/>
              </a:rPr>
              <a:t>Capture</a:t>
            </a:r>
          </a:p>
        </p:txBody>
      </p:sp>
      <p:sp>
        <p:nvSpPr>
          <p:cNvPr id="34" name="Rounded Rectangle 65"/>
          <p:cNvSpPr/>
          <p:nvPr/>
        </p:nvSpPr>
        <p:spPr bwMode="auto">
          <a:xfrm>
            <a:off x="4390847" y="2613804"/>
            <a:ext cx="1556331" cy="1133764"/>
          </a:xfrm>
          <a:prstGeom prst="roundRect">
            <a:avLst/>
          </a:prstGeom>
          <a:gradFill>
            <a:gsLst>
              <a:gs pos="0">
                <a:srgbClr val="FFCE00"/>
              </a:gs>
              <a:gs pos="56000">
                <a:schemeClr val="bg1"/>
              </a:gs>
              <a:gs pos="100000">
                <a:schemeClr val="bg1"/>
              </a:gs>
            </a:gsLst>
          </a:gradFill>
          <a:ln>
            <a:solidFill>
              <a:srgbClr val="9F9FA2"/>
            </a:solidFill>
            <a:headEnd/>
            <a:tailEnd/>
          </a:ln>
        </p:spPr>
        <p:style>
          <a:lnRef idx="0">
            <a:schemeClr val="accent2"/>
          </a:lnRef>
          <a:fillRef idx="3">
            <a:schemeClr val="accent2"/>
          </a:fillRef>
          <a:effectRef idx="3">
            <a:schemeClr val="accent2"/>
          </a:effectRef>
          <a:fontRef idx="minor">
            <a:schemeClr val="lt1"/>
          </a:fontRef>
        </p:style>
        <p:txBody>
          <a:bodyPr anchor="ctr"/>
          <a:lstStyle/>
          <a:p>
            <a:pPr algn="ctr">
              <a:buFont typeface="Wingdings" pitchFamily="2" charset="2"/>
              <a:buNone/>
              <a:defRPr/>
            </a:pPr>
            <a:r>
              <a:rPr lang="en-US" sz="1200" b="1" dirty="0">
                <a:solidFill>
                  <a:schemeClr val="tx1"/>
                </a:solidFill>
                <a:ea typeface="ＭＳ Ｐゴシック" pitchFamily="34" charset="-128"/>
              </a:rPr>
              <a:t>E-mail Management</a:t>
            </a:r>
          </a:p>
        </p:txBody>
      </p:sp>
      <p:sp>
        <p:nvSpPr>
          <p:cNvPr id="35" name="Rounded Rectangle 61"/>
          <p:cNvSpPr/>
          <p:nvPr/>
        </p:nvSpPr>
        <p:spPr bwMode="auto">
          <a:xfrm>
            <a:off x="2694947" y="2630345"/>
            <a:ext cx="1555748" cy="1133764"/>
          </a:xfrm>
          <a:prstGeom prst="roundRect">
            <a:avLst/>
          </a:prstGeom>
          <a:gradFill>
            <a:gsLst>
              <a:gs pos="0">
                <a:srgbClr val="FFCE00"/>
              </a:gs>
              <a:gs pos="56000">
                <a:schemeClr val="bg1"/>
              </a:gs>
              <a:gs pos="100000">
                <a:schemeClr val="bg1"/>
              </a:gs>
            </a:gsLst>
          </a:gradFill>
          <a:ln>
            <a:solidFill>
              <a:srgbClr val="9F9FA2"/>
            </a:solidFill>
            <a:headEnd/>
            <a:tailEnd/>
          </a:ln>
        </p:spPr>
        <p:style>
          <a:lnRef idx="0">
            <a:schemeClr val="accent2"/>
          </a:lnRef>
          <a:fillRef idx="3">
            <a:schemeClr val="accent2"/>
          </a:fillRef>
          <a:effectRef idx="3">
            <a:schemeClr val="accent2"/>
          </a:effectRef>
          <a:fontRef idx="minor">
            <a:schemeClr val="lt1"/>
          </a:fontRef>
        </p:style>
        <p:txBody>
          <a:bodyPr anchor="ctr"/>
          <a:lstStyle/>
          <a:p>
            <a:pPr algn="ctr">
              <a:buFont typeface="Wingdings" pitchFamily="2" charset="2"/>
              <a:buNone/>
              <a:defRPr/>
            </a:pPr>
            <a:r>
              <a:rPr lang="en-US" sz="1200" b="1">
                <a:solidFill>
                  <a:schemeClr val="tx1"/>
                </a:solidFill>
                <a:ea typeface="ＭＳ Ｐゴシック" pitchFamily="34" charset="-128"/>
              </a:rPr>
              <a:t>Records Management</a:t>
            </a:r>
          </a:p>
        </p:txBody>
      </p:sp>
      <p:sp>
        <p:nvSpPr>
          <p:cNvPr id="25" name="Rectangle 24"/>
          <p:cNvSpPr/>
          <p:nvPr/>
        </p:nvSpPr>
        <p:spPr bwMode="auto">
          <a:xfrm>
            <a:off x="6343650" y="3082925"/>
            <a:ext cx="2562225" cy="387350"/>
          </a:xfrm>
          <a:prstGeom prst="rect">
            <a:avLst/>
          </a:prstGeom>
          <a:ln>
            <a:headEnd type="none" w="med" len="med"/>
            <a:tailEnd type="none" w="med" len="med"/>
          </a:ln>
        </p:spPr>
        <p:style>
          <a:lnRef idx="1">
            <a:schemeClr val="accent1"/>
          </a:lnRef>
          <a:fillRef idx="2">
            <a:schemeClr val="accent1"/>
          </a:fillRef>
          <a:effectRef idx="1">
            <a:schemeClr val="accent1"/>
          </a:effectRef>
          <a:fontRef idx="minor">
            <a:schemeClr val="dk1"/>
          </a:fontRef>
        </p:style>
        <p:txBody>
          <a:bodyPr wrap="none" anchor="ctr"/>
          <a:lstStyle/>
          <a:p>
            <a:pPr marL="176213" indent="-176213" algn="ctr">
              <a:buFont typeface="Wingdings" pitchFamily="2" charset="2"/>
              <a:buNone/>
              <a:defRPr/>
            </a:pPr>
            <a:r>
              <a:rPr lang="en-US" dirty="0">
                <a:solidFill>
                  <a:schemeClr val="tx1"/>
                </a:solidFill>
              </a:rPr>
              <a:t>Web Interface</a:t>
            </a: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1"/>
          <p:cNvSpPr>
            <a:spLocks noGrp="1"/>
          </p:cNvSpPr>
          <p:nvPr>
            <p:ph type="title"/>
          </p:nvPr>
        </p:nvSpPr>
        <p:spPr>
          <a:xfrm>
            <a:off x="457200" y="71414"/>
            <a:ext cx="8229600" cy="1143000"/>
          </a:xfrm>
        </p:spPr>
        <p:txBody>
          <a:bodyPr>
            <a:noAutofit/>
          </a:bodyPr>
          <a:lstStyle/>
          <a:p>
            <a:r>
              <a:rPr lang="en-US" sz="3200" dirty="0" smtClean="0"/>
              <a:t>Sharing information with the Subcontractor</a:t>
            </a:r>
          </a:p>
        </p:txBody>
      </p:sp>
      <p:sp>
        <p:nvSpPr>
          <p:cNvPr id="26628" name="Rectangle 3"/>
          <p:cNvSpPr>
            <a:spLocks noChangeArrowheads="1"/>
          </p:cNvSpPr>
          <p:nvPr/>
        </p:nvSpPr>
        <p:spPr bwMode="auto">
          <a:xfrm>
            <a:off x="3586163" y="3114675"/>
            <a:ext cx="4518025" cy="1322388"/>
          </a:xfrm>
          <a:prstGeom prst="rect">
            <a:avLst/>
          </a:prstGeom>
          <a:noFill/>
          <a:ln w="9525">
            <a:noFill/>
            <a:miter lim="800000"/>
            <a:headEnd/>
            <a:tailEnd/>
          </a:ln>
        </p:spPr>
        <p:txBody>
          <a:bodyPr>
            <a:spAutoFit/>
          </a:bodyPr>
          <a:lstStyle/>
          <a:p>
            <a:pPr>
              <a:buFont typeface="Wingdings" pitchFamily="2" charset="2"/>
              <a:buNone/>
            </a:pPr>
            <a:r>
              <a:rPr lang="en-US"/>
              <a:t>Raja sends the contract addendum to the Extranet so that the sub-contractors can access the changes to the contract. </a:t>
            </a:r>
          </a:p>
        </p:txBody>
      </p:sp>
      <p:pic>
        <p:nvPicPr>
          <p:cNvPr id="26629" name="Picture 6" descr="SendtoSharepoint.gif"/>
          <p:cNvPicPr>
            <a:picLocks noChangeAspect="1"/>
          </p:cNvPicPr>
          <p:nvPr/>
        </p:nvPicPr>
        <p:blipFill>
          <a:blip r:embed="rId3"/>
          <a:srcRect/>
          <a:stretch>
            <a:fillRect/>
          </a:stretch>
        </p:blipFill>
        <p:spPr bwMode="auto">
          <a:xfrm>
            <a:off x="2305050" y="1133475"/>
            <a:ext cx="6343650" cy="3505200"/>
          </a:xfrm>
          <a:prstGeom prst="rect">
            <a:avLst/>
          </a:prstGeom>
          <a:noFill/>
          <a:ln w="9525">
            <a:noFill/>
            <a:miter lim="800000"/>
            <a:headEnd/>
            <a:tailEnd/>
          </a:ln>
        </p:spPr>
      </p:pic>
      <p:pic>
        <p:nvPicPr>
          <p:cNvPr id="21509" name="Picture 2"/>
          <p:cNvPicPr>
            <a:picLocks noChangeAspect="1" noChangeArrowheads="1"/>
          </p:cNvPicPr>
          <p:nvPr/>
        </p:nvPicPr>
        <p:blipFill>
          <a:blip r:embed="rId4"/>
          <a:srcRect/>
          <a:stretch>
            <a:fillRect/>
          </a:stretch>
        </p:blipFill>
        <p:spPr bwMode="auto">
          <a:xfrm>
            <a:off x="512064" y="3026664"/>
            <a:ext cx="2008187" cy="2581275"/>
          </a:xfrm>
          <a:prstGeom prst="rect">
            <a:avLst/>
          </a:prstGeom>
          <a:noFill/>
          <a:ln w="25400" algn="ctr">
            <a:noFill/>
            <a:miter lim="800000"/>
            <a:headEnd/>
            <a:tailEnd/>
          </a:ln>
          <a:effectLst>
            <a:softEdge rad="63500"/>
          </a:effectLst>
        </p:spPr>
      </p:pic>
      <p:sp>
        <p:nvSpPr>
          <p:cNvPr id="26631" name="Rectangle 5"/>
          <p:cNvSpPr>
            <a:spLocks noChangeArrowheads="1"/>
          </p:cNvSpPr>
          <p:nvPr/>
        </p:nvSpPr>
        <p:spPr bwMode="auto">
          <a:xfrm>
            <a:off x="2285984" y="5072074"/>
            <a:ext cx="2276475" cy="522287"/>
          </a:xfrm>
          <a:prstGeom prst="rect">
            <a:avLst/>
          </a:prstGeom>
          <a:noFill/>
          <a:ln w="9525">
            <a:noFill/>
            <a:miter lim="800000"/>
            <a:headEnd/>
            <a:tailEnd/>
          </a:ln>
        </p:spPr>
        <p:txBody>
          <a:bodyPr>
            <a:spAutoFit/>
          </a:bodyPr>
          <a:lstStyle/>
          <a:p>
            <a:pPr algn="ctr">
              <a:buFont typeface="Wingdings" pitchFamily="2" charset="2"/>
              <a:buNone/>
            </a:pPr>
            <a:r>
              <a:rPr lang="en-US" sz="1400" i="1" dirty="0">
                <a:solidFill>
                  <a:srgbClr val="0070C0"/>
                </a:solidFill>
              </a:rPr>
              <a:t>“I want the flexibility to collaborate.” - Raja</a:t>
            </a:r>
          </a:p>
        </p:txBody>
      </p:sp>
      <p:sp>
        <p:nvSpPr>
          <p:cNvPr id="8" name="Rounded Rectangle 61"/>
          <p:cNvSpPr/>
          <p:nvPr/>
        </p:nvSpPr>
        <p:spPr bwMode="auto">
          <a:xfrm>
            <a:off x="7315200" y="5029200"/>
            <a:ext cx="1555747" cy="1133764"/>
          </a:xfrm>
          <a:prstGeom prst="roundRect">
            <a:avLst/>
          </a:prstGeom>
          <a:gradFill>
            <a:gsLst>
              <a:gs pos="0">
                <a:srgbClr val="FFCE00"/>
              </a:gs>
              <a:gs pos="56000">
                <a:schemeClr val="bg1"/>
              </a:gs>
              <a:gs pos="100000">
                <a:schemeClr val="bg1"/>
              </a:gs>
            </a:gsLst>
          </a:gradFill>
          <a:ln>
            <a:solidFill>
              <a:srgbClr val="9F9FA2"/>
            </a:solidFill>
            <a:headEnd/>
            <a:tailEnd/>
          </a:ln>
        </p:spPr>
        <p:style>
          <a:lnRef idx="0">
            <a:schemeClr val="accent2"/>
          </a:lnRef>
          <a:fillRef idx="3">
            <a:schemeClr val="accent2"/>
          </a:fillRef>
          <a:effectRef idx="3">
            <a:schemeClr val="accent2"/>
          </a:effectRef>
          <a:fontRef idx="minor">
            <a:schemeClr val="lt1"/>
          </a:fontRef>
        </p:style>
        <p:txBody>
          <a:bodyPr anchor="ctr"/>
          <a:lstStyle/>
          <a:p>
            <a:pPr algn="ctr">
              <a:buFont typeface="Wingdings" pitchFamily="2" charset="2"/>
              <a:buNone/>
              <a:defRPr/>
            </a:pPr>
            <a:r>
              <a:rPr lang="en-US" sz="1200" b="1" dirty="0">
                <a:solidFill>
                  <a:schemeClr val="tx1"/>
                </a:solidFill>
                <a:ea typeface="ＭＳ Ｐゴシック" pitchFamily="34" charset="-128"/>
              </a:rPr>
              <a:t>Collaboration and Community Management</a:t>
            </a:r>
          </a:p>
        </p:txBody>
      </p:sp>
      <p:pic>
        <p:nvPicPr>
          <p:cNvPr id="26635" name="Picture 8"/>
          <p:cNvPicPr>
            <a:picLocks noChangeAspect="1" noChangeArrowheads="1"/>
          </p:cNvPicPr>
          <p:nvPr/>
        </p:nvPicPr>
        <p:blipFill>
          <a:blip r:embed="rId5"/>
          <a:srcRect/>
          <a:stretch>
            <a:fillRect/>
          </a:stretch>
        </p:blipFill>
        <p:spPr bwMode="auto">
          <a:xfrm>
            <a:off x="8393113" y="4111625"/>
            <a:ext cx="150812" cy="261938"/>
          </a:xfrm>
          <a:prstGeom prst="rect">
            <a:avLst/>
          </a:prstGeom>
          <a:noFill/>
          <a:ln w="9525" algn="ctr">
            <a:noFill/>
            <a:miter lim="800000"/>
            <a:headEnd/>
            <a:tailEnd/>
          </a:ln>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le 1"/>
          <p:cNvSpPr>
            <a:spLocks noGrp="1"/>
          </p:cNvSpPr>
          <p:nvPr>
            <p:ph type="title"/>
          </p:nvPr>
        </p:nvSpPr>
        <p:spPr>
          <a:xfrm>
            <a:off x="457200" y="142852"/>
            <a:ext cx="8229600" cy="1143000"/>
          </a:xfrm>
        </p:spPr>
        <p:txBody>
          <a:bodyPr>
            <a:normAutofit/>
          </a:bodyPr>
          <a:lstStyle/>
          <a:p>
            <a:r>
              <a:rPr lang="en-US" sz="3200" dirty="0" smtClean="0"/>
              <a:t>Meets with Contractor</a:t>
            </a:r>
          </a:p>
        </p:txBody>
      </p:sp>
      <p:pic>
        <p:nvPicPr>
          <p:cNvPr id="27652" name="Picture 6" descr="Raja-MeetingPlace.jpg"/>
          <p:cNvPicPr>
            <a:picLocks noChangeAspect="1"/>
          </p:cNvPicPr>
          <p:nvPr/>
        </p:nvPicPr>
        <p:blipFill>
          <a:blip r:embed="rId3"/>
          <a:srcRect b="17111"/>
          <a:stretch>
            <a:fillRect/>
          </a:stretch>
        </p:blipFill>
        <p:spPr bwMode="auto">
          <a:xfrm>
            <a:off x="1905000" y="1135063"/>
            <a:ext cx="6724650" cy="3881437"/>
          </a:xfrm>
          <a:prstGeom prst="rect">
            <a:avLst/>
          </a:prstGeom>
          <a:noFill/>
          <a:ln w="9525">
            <a:noFill/>
            <a:miter lim="800000"/>
            <a:headEnd/>
            <a:tailEnd/>
          </a:ln>
        </p:spPr>
      </p:pic>
      <p:pic>
        <p:nvPicPr>
          <p:cNvPr id="23556" name="Picture 2"/>
          <p:cNvPicPr>
            <a:picLocks noChangeAspect="1" noChangeArrowheads="1"/>
          </p:cNvPicPr>
          <p:nvPr/>
        </p:nvPicPr>
        <p:blipFill>
          <a:blip r:embed="rId4"/>
          <a:srcRect/>
          <a:stretch>
            <a:fillRect/>
          </a:stretch>
        </p:blipFill>
        <p:spPr bwMode="auto">
          <a:xfrm>
            <a:off x="511296" y="3030538"/>
            <a:ext cx="1991884" cy="2560320"/>
          </a:xfrm>
          <a:prstGeom prst="rect">
            <a:avLst/>
          </a:prstGeom>
          <a:noFill/>
          <a:ln w="25400" algn="ctr">
            <a:noFill/>
            <a:miter lim="800000"/>
            <a:headEnd/>
            <a:tailEnd/>
          </a:ln>
          <a:effectLst>
            <a:softEdge rad="31750"/>
          </a:effectLst>
        </p:spPr>
      </p:pic>
      <p:sp>
        <p:nvSpPr>
          <p:cNvPr id="27654" name="Rectangle 4"/>
          <p:cNvSpPr>
            <a:spLocks noChangeArrowheads="1"/>
          </p:cNvSpPr>
          <p:nvPr/>
        </p:nvSpPr>
        <p:spPr bwMode="auto">
          <a:xfrm>
            <a:off x="2285984" y="5132456"/>
            <a:ext cx="2276475" cy="522287"/>
          </a:xfrm>
          <a:prstGeom prst="rect">
            <a:avLst/>
          </a:prstGeom>
          <a:noFill/>
          <a:ln w="9525">
            <a:noFill/>
            <a:miter lim="800000"/>
            <a:headEnd/>
            <a:tailEnd/>
          </a:ln>
        </p:spPr>
        <p:txBody>
          <a:bodyPr>
            <a:spAutoFit/>
          </a:bodyPr>
          <a:lstStyle/>
          <a:p>
            <a:pPr algn="ctr">
              <a:buFont typeface="Wingdings" pitchFamily="2" charset="2"/>
              <a:buNone/>
            </a:pPr>
            <a:r>
              <a:rPr lang="en-US" sz="1400" i="1" dirty="0">
                <a:solidFill>
                  <a:srgbClr val="0070C0"/>
                </a:solidFill>
              </a:rPr>
              <a:t>“I want the flexibility to collaborate.” - Raja</a:t>
            </a:r>
          </a:p>
        </p:txBody>
      </p:sp>
      <p:sp>
        <p:nvSpPr>
          <p:cNvPr id="8" name="Rounded Rectangle 61"/>
          <p:cNvSpPr/>
          <p:nvPr/>
        </p:nvSpPr>
        <p:spPr bwMode="auto">
          <a:xfrm>
            <a:off x="7315200" y="5029200"/>
            <a:ext cx="1555747" cy="1133764"/>
          </a:xfrm>
          <a:prstGeom prst="roundRect">
            <a:avLst/>
          </a:prstGeom>
          <a:gradFill>
            <a:gsLst>
              <a:gs pos="0">
                <a:srgbClr val="FFCE00"/>
              </a:gs>
              <a:gs pos="56000">
                <a:schemeClr val="bg1"/>
              </a:gs>
              <a:gs pos="100000">
                <a:schemeClr val="bg1"/>
              </a:gs>
            </a:gsLst>
          </a:gradFill>
          <a:ln>
            <a:solidFill>
              <a:srgbClr val="9F9FA2"/>
            </a:solidFill>
            <a:headEnd/>
            <a:tailEnd/>
          </a:ln>
        </p:spPr>
        <p:style>
          <a:lnRef idx="0">
            <a:schemeClr val="accent2"/>
          </a:lnRef>
          <a:fillRef idx="3">
            <a:schemeClr val="accent2"/>
          </a:fillRef>
          <a:effectRef idx="3">
            <a:schemeClr val="accent2"/>
          </a:effectRef>
          <a:fontRef idx="minor">
            <a:schemeClr val="lt1"/>
          </a:fontRef>
        </p:style>
        <p:txBody>
          <a:bodyPr anchor="ctr"/>
          <a:lstStyle/>
          <a:p>
            <a:pPr algn="ctr">
              <a:buFont typeface="Wingdings" pitchFamily="2" charset="2"/>
              <a:buNone/>
              <a:defRPr/>
            </a:pPr>
            <a:r>
              <a:rPr lang="en-US" sz="1200" b="1" dirty="0">
                <a:solidFill>
                  <a:schemeClr val="tx1"/>
                </a:solidFill>
                <a:ea typeface="ＭＳ Ｐゴシック" pitchFamily="34" charset="-128"/>
              </a:rPr>
              <a:t>Collaboration and Community Management</a:t>
            </a:r>
          </a:p>
        </p:txBody>
      </p:sp>
      <p:pic>
        <p:nvPicPr>
          <p:cNvPr id="27658" name="Picture 8"/>
          <p:cNvPicPr>
            <a:picLocks noChangeAspect="1" noChangeArrowheads="1"/>
          </p:cNvPicPr>
          <p:nvPr/>
        </p:nvPicPr>
        <p:blipFill>
          <a:blip r:embed="rId5"/>
          <a:srcRect/>
          <a:stretch>
            <a:fillRect/>
          </a:stretch>
        </p:blipFill>
        <p:spPr bwMode="auto">
          <a:xfrm>
            <a:off x="5114925" y="2473325"/>
            <a:ext cx="150813" cy="261938"/>
          </a:xfrm>
          <a:prstGeom prst="rect">
            <a:avLst/>
          </a:prstGeom>
          <a:noFill/>
          <a:ln w="9525" algn="ctr">
            <a:noFill/>
            <a:miter lim="800000"/>
            <a:headEnd/>
            <a:tailEnd/>
          </a:ln>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5" name="Rectangle 2"/>
          <p:cNvSpPr>
            <a:spLocks noGrp="1" noChangeArrowheads="1"/>
          </p:cNvSpPr>
          <p:nvPr>
            <p:ph type="title" idx="4294967295"/>
          </p:nvPr>
        </p:nvSpPr>
        <p:spPr/>
        <p:txBody>
          <a:bodyPr>
            <a:noAutofit/>
          </a:bodyPr>
          <a:lstStyle/>
          <a:p>
            <a:pPr eaLnBrk="1" hangingPunct="1"/>
            <a:r>
              <a:rPr lang="en-US" sz="3200" dirty="0" smtClean="0"/>
              <a:t>Content &amp; Process Flows Across the Enterprise </a:t>
            </a:r>
          </a:p>
        </p:txBody>
      </p:sp>
      <p:sp>
        <p:nvSpPr>
          <p:cNvPr id="28676" name="Straight Connector 874538"/>
          <p:cNvSpPr>
            <a:spLocks noChangeShapeType="1"/>
          </p:cNvSpPr>
          <p:nvPr/>
        </p:nvSpPr>
        <p:spPr bwMode="auto">
          <a:xfrm>
            <a:off x="1295400" y="2514600"/>
            <a:ext cx="0" cy="2438400"/>
          </a:xfrm>
          <a:prstGeom prst="line">
            <a:avLst/>
          </a:prstGeom>
          <a:noFill/>
          <a:ln w="25400">
            <a:solidFill>
              <a:schemeClr val="bg2"/>
            </a:solidFill>
            <a:round/>
            <a:headEnd/>
            <a:tailEnd/>
          </a:ln>
        </p:spPr>
        <p:txBody>
          <a:bodyPr wrap="none" anchor="ctr">
            <a:spAutoFit/>
          </a:bodyPr>
          <a:lstStyle/>
          <a:p>
            <a:endParaRPr lang="nl-NL"/>
          </a:p>
        </p:txBody>
      </p:sp>
      <p:sp>
        <p:nvSpPr>
          <p:cNvPr id="874512" name="Rectangle 874511"/>
          <p:cNvSpPr>
            <a:spLocks noChangeArrowheads="1"/>
          </p:cNvSpPr>
          <p:nvPr/>
        </p:nvSpPr>
        <p:spPr bwMode="auto">
          <a:xfrm>
            <a:off x="723900" y="4427538"/>
            <a:ext cx="1143000" cy="392112"/>
          </a:xfrm>
          <a:prstGeom prst="rect">
            <a:avLst/>
          </a:prstGeom>
          <a:gradFill rotWithShape="1">
            <a:gsLst>
              <a:gs pos="0">
                <a:srgbClr val="5E9EFF"/>
              </a:gs>
              <a:gs pos="39999">
                <a:srgbClr val="85C2FF"/>
              </a:gs>
              <a:gs pos="70000">
                <a:srgbClr val="C4D6EB"/>
              </a:gs>
              <a:gs pos="100000">
                <a:srgbClr val="FFEBFA"/>
              </a:gs>
            </a:gsLst>
            <a:lin ang="5400000" scaled="0"/>
          </a:gradFill>
          <a:ln w="25400">
            <a:solidFill>
              <a:schemeClr val="bg2"/>
            </a:solidFill>
            <a:miter lim="800000"/>
            <a:headEnd/>
            <a:tailEnd/>
          </a:ln>
          <a:effectLst>
            <a:outerShdw blurRad="63500" dist="53882" dir="2700000" algn="ctr" rotWithShape="0">
              <a:srgbClr val="DCDCDC">
                <a:alpha val="74997"/>
              </a:srgbClr>
            </a:outerShdw>
          </a:effectLst>
        </p:spPr>
        <p:txBody>
          <a:bodyPr anchor="ctr">
            <a:spAutoFit/>
          </a:bodyPr>
          <a:lstStyle/>
          <a:p>
            <a:pPr>
              <a:spcBef>
                <a:spcPct val="0"/>
              </a:spcBef>
              <a:defRPr/>
            </a:pPr>
            <a:endParaRPr lang="en-GB" sz="1800" b="1">
              <a:solidFill>
                <a:srgbClr val="000000"/>
              </a:solidFill>
              <a:latin typeface="Arial" charset="0"/>
              <a:ea typeface="ＭＳ Ｐゴシック" pitchFamily="34" charset="-128"/>
            </a:endParaRPr>
          </a:p>
        </p:txBody>
      </p:sp>
      <p:sp>
        <p:nvSpPr>
          <p:cNvPr id="874513" name="Rectangle 874512"/>
          <p:cNvSpPr>
            <a:spLocks noChangeArrowheads="1"/>
          </p:cNvSpPr>
          <p:nvPr/>
        </p:nvSpPr>
        <p:spPr bwMode="auto">
          <a:xfrm>
            <a:off x="723900" y="3348038"/>
            <a:ext cx="1143000" cy="392112"/>
          </a:xfrm>
          <a:prstGeom prst="rect">
            <a:avLst/>
          </a:prstGeom>
          <a:gradFill rotWithShape="1">
            <a:gsLst>
              <a:gs pos="0">
                <a:srgbClr val="DCDCDC"/>
              </a:gs>
              <a:gs pos="100000">
                <a:srgbClr val="FFFFFF"/>
              </a:gs>
            </a:gsLst>
            <a:lin ang="5400000" scaled="1"/>
          </a:gradFill>
          <a:ln w="25400">
            <a:solidFill>
              <a:schemeClr val="bg2"/>
            </a:solidFill>
            <a:miter lim="800000"/>
            <a:headEnd/>
            <a:tailEnd/>
          </a:ln>
          <a:effectLst>
            <a:outerShdw blurRad="63500" dist="53882" dir="2700000" algn="ctr" rotWithShape="0">
              <a:srgbClr val="DCDCDC">
                <a:alpha val="74997"/>
              </a:srgbClr>
            </a:outerShdw>
          </a:effectLst>
        </p:spPr>
        <p:txBody>
          <a:bodyPr anchor="ctr">
            <a:spAutoFit/>
          </a:bodyPr>
          <a:lstStyle/>
          <a:p>
            <a:pPr>
              <a:spcBef>
                <a:spcPct val="0"/>
              </a:spcBef>
              <a:defRPr/>
            </a:pPr>
            <a:endParaRPr lang="en-GB" sz="1800" b="1">
              <a:solidFill>
                <a:srgbClr val="000000"/>
              </a:solidFill>
              <a:latin typeface="Arial" charset="0"/>
              <a:ea typeface="ＭＳ Ｐゴシック" pitchFamily="34" charset="-128"/>
            </a:endParaRPr>
          </a:p>
        </p:txBody>
      </p:sp>
      <p:sp>
        <p:nvSpPr>
          <p:cNvPr id="874514" name="Rectangle 874513"/>
          <p:cNvSpPr>
            <a:spLocks noChangeArrowheads="1"/>
          </p:cNvSpPr>
          <p:nvPr/>
        </p:nvSpPr>
        <p:spPr bwMode="auto">
          <a:xfrm>
            <a:off x="723900" y="3881438"/>
            <a:ext cx="1143000" cy="392112"/>
          </a:xfrm>
          <a:prstGeom prst="rect">
            <a:avLst/>
          </a:prstGeom>
          <a:gradFill rotWithShape="1">
            <a:gsLst>
              <a:gs pos="0">
                <a:srgbClr val="DCDCDC"/>
              </a:gs>
              <a:gs pos="100000">
                <a:srgbClr val="FFFFFF"/>
              </a:gs>
            </a:gsLst>
            <a:lin ang="5400000" scaled="1"/>
          </a:gradFill>
          <a:ln w="25400">
            <a:solidFill>
              <a:schemeClr val="bg2"/>
            </a:solidFill>
            <a:miter lim="800000"/>
            <a:headEnd/>
            <a:tailEnd/>
          </a:ln>
          <a:effectLst>
            <a:outerShdw blurRad="63500" dist="53882" dir="2700000" algn="ctr" rotWithShape="0">
              <a:srgbClr val="DCDCDC">
                <a:alpha val="74997"/>
              </a:srgbClr>
            </a:outerShdw>
          </a:effectLst>
        </p:spPr>
        <p:txBody>
          <a:bodyPr anchor="ctr">
            <a:spAutoFit/>
          </a:bodyPr>
          <a:lstStyle/>
          <a:p>
            <a:pPr>
              <a:spcBef>
                <a:spcPct val="0"/>
              </a:spcBef>
              <a:defRPr/>
            </a:pPr>
            <a:endParaRPr lang="en-GB" sz="1800" b="1">
              <a:solidFill>
                <a:srgbClr val="000000"/>
              </a:solidFill>
              <a:latin typeface="Arial" charset="0"/>
              <a:ea typeface="ＭＳ Ｐゴシック" pitchFamily="34" charset="-128"/>
            </a:endParaRPr>
          </a:p>
        </p:txBody>
      </p:sp>
      <p:sp>
        <p:nvSpPr>
          <p:cNvPr id="874515" name="Rectangle 874514"/>
          <p:cNvSpPr>
            <a:spLocks noChangeArrowheads="1"/>
          </p:cNvSpPr>
          <p:nvPr/>
        </p:nvSpPr>
        <p:spPr bwMode="auto">
          <a:xfrm>
            <a:off x="723900" y="2801938"/>
            <a:ext cx="1143000" cy="392112"/>
          </a:xfrm>
          <a:prstGeom prst="rect">
            <a:avLst/>
          </a:prstGeom>
          <a:gradFill rotWithShape="1">
            <a:gsLst>
              <a:gs pos="0">
                <a:srgbClr val="DCDCDC"/>
              </a:gs>
              <a:gs pos="100000">
                <a:srgbClr val="FFFFFF"/>
              </a:gs>
            </a:gsLst>
            <a:lin ang="5400000" scaled="1"/>
          </a:gradFill>
          <a:ln w="25400">
            <a:solidFill>
              <a:schemeClr val="bg2"/>
            </a:solidFill>
            <a:miter lim="800000"/>
            <a:headEnd/>
            <a:tailEnd/>
          </a:ln>
          <a:effectLst>
            <a:outerShdw blurRad="63500" dist="53882" dir="2700000" algn="ctr" rotWithShape="0">
              <a:srgbClr val="DCDCDC">
                <a:alpha val="74997"/>
              </a:srgbClr>
            </a:outerShdw>
          </a:effectLst>
        </p:spPr>
        <p:txBody>
          <a:bodyPr anchor="ctr">
            <a:spAutoFit/>
          </a:bodyPr>
          <a:lstStyle/>
          <a:p>
            <a:pPr>
              <a:spcBef>
                <a:spcPct val="0"/>
              </a:spcBef>
              <a:defRPr/>
            </a:pPr>
            <a:endParaRPr lang="en-GB" sz="1800" b="1">
              <a:solidFill>
                <a:srgbClr val="000000"/>
              </a:solidFill>
              <a:latin typeface="Arial" charset="0"/>
              <a:ea typeface="ＭＳ Ｐゴシック" pitchFamily="34" charset="-128"/>
            </a:endParaRPr>
          </a:p>
        </p:txBody>
      </p:sp>
      <p:sp>
        <p:nvSpPr>
          <p:cNvPr id="874516" name="Rectangle 874515"/>
          <p:cNvSpPr>
            <a:spLocks noChangeArrowheads="1"/>
          </p:cNvSpPr>
          <p:nvPr/>
        </p:nvSpPr>
        <p:spPr bwMode="auto">
          <a:xfrm>
            <a:off x="723900" y="4948238"/>
            <a:ext cx="1143000" cy="392112"/>
          </a:xfrm>
          <a:prstGeom prst="rect">
            <a:avLst/>
          </a:prstGeom>
          <a:gradFill rotWithShape="1">
            <a:gsLst>
              <a:gs pos="0">
                <a:srgbClr val="DCDCDC"/>
              </a:gs>
              <a:gs pos="100000">
                <a:srgbClr val="FFFFFF"/>
              </a:gs>
            </a:gsLst>
            <a:lin ang="5400000" scaled="1"/>
          </a:gradFill>
          <a:ln w="25400">
            <a:solidFill>
              <a:schemeClr val="bg2"/>
            </a:solidFill>
            <a:miter lim="800000"/>
            <a:headEnd/>
            <a:tailEnd/>
          </a:ln>
          <a:effectLst>
            <a:outerShdw blurRad="63500" dist="53882" dir="2700000" algn="ctr" rotWithShape="0">
              <a:srgbClr val="DCDCDC">
                <a:alpha val="74997"/>
              </a:srgbClr>
            </a:outerShdw>
          </a:effectLst>
        </p:spPr>
        <p:txBody>
          <a:bodyPr anchor="ctr">
            <a:spAutoFit/>
          </a:bodyPr>
          <a:lstStyle/>
          <a:p>
            <a:pPr>
              <a:spcBef>
                <a:spcPct val="0"/>
              </a:spcBef>
              <a:defRPr/>
            </a:pPr>
            <a:endParaRPr lang="en-GB" sz="1800" b="1">
              <a:solidFill>
                <a:srgbClr val="000000"/>
              </a:solidFill>
              <a:latin typeface="Arial" charset="0"/>
              <a:ea typeface="ＭＳ Ｐゴシック" pitchFamily="34" charset="-128"/>
            </a:endParaRPr>
          </a:p>
        </p:txBody>
      </p:sp>
      <p:sp>
        <p:nvSpPr>
          <p:cNvPr id="28682" name="Straight Connector 874560"/>
          <p:cNvSpPr>
            <a:spLocks noChangeShapeType="1"/>
          </p:cNvSpPr>
          <p:nvPr/>
        </p:nvSpPr>
        <p:spPr bwMode="auto">
          <a:xfrm>
            <a:off x="8077200" y="2514600"/>
            <a:ext cx="0" cy="1562100"/>
          </a:xfrm>
          <a:prstGeom prst="line">
            <a:avLst/>
          </a:prstGeom>
          <a:noFill/>
          <a:ln w="25400">
            <a:solidFill>
              <a:schemeClr val="bg2"/>
            </a:solidFill>
            <a:round/>
            <a:headEnd/>
            <a:tailEnd/>
          </a:ln>
        </p:spPr>
        <p:txBody>
          <a:bodyPr anchor="ctr">
            <a:spAutoFit/>
          </a:bodyPr>
          <a:lstStyle/>
          <a:p>
            <a:endParaRPr lang="nl-NL"/>
          </a:p>
        </p:txBody>
      </p:sp>
      <p:sp>
        <p:nvSpPr>
          <p:cNvPr id="874520" name="Rectangle 874519"/>
          <p:cNvSpPr>
            <a:spLocks noChangeArrowheads="1"/>
          </p:cNvSpPr>
          <p:nvPr/>
        </p:nvSpPr>
        <p:spPr bwMode="auto">
          <a:xfrm>
            <a:off x="7505700" y="2814638"/>
            <a:ext cx="1143000" cy="392112"/>
          </a:xfrm>
          <a:prstGeom prst="rect">
            <a:avLst/>
          </a:prstGeom>
          <a:gradFill rotWithShape="1">
            <a:gsLst>
              <a:gs pos="0">
                <a:srgbClr val="5E9EFF"/>
              </a:gs>
              <a:gs pos="39999">
                <a:srgbClr val="85C2FF"/>
              </a:gs>
              <a:gs pos="70000">
                <a:srgbClr val="C4D6EB"/>
              </a:gs>
              <a:gs pos="100000">
                <a:srgbClr val="FFEBFA"/>
              </a:gs>
            </a:gsLst>
            <a:lin ang="5400000" scaled="0"/>
          </a:gradFill>
          <a:ln w="25400">
            <a:solidFill>
              <a:schemeClr val="bg2"/>
            </a:solidFill>
            <a:miter lim="800000"/>
            <a:headEnd/>
            <a:tailEnd/>
          </a:ln>
          <a:effectLst>
            <a:outerShdw blurRad="63500" dist="53882" dir="2700000" algn="ctr" rotWithShape="0">
              <a:srgbClr val="DCDCDC">
                <a:alpha val="74997"/>
              </a:srgbClr>
            </a:outerShdw>
          </a:effectLst>
        </p:spPr>
        <p:txBody>
          <a:bodyPr anchor="ctr">
            <a:spAutoFit/>
          </a:bodyPr>
          <a:lstStyle/>
          <a:p>
            <a:pPr>
              <a:spcBef>
                <a:spcPct val="0"/>
              </a:spcBef>
              <a:defRPr/>
            </a:pPr>
            <a:endParaRPr lang="en-GB" sz="1800" b="1">
              <a:solidFill>
                <a:srgbClr val="000000"/>
              </a:solidFill>
              <a:latin typeface="Arial" charset="0"/>
              <a:ea typeface="ＭＳ Ｐゴシック" pitchFamily="34" charset="-128"/>
            </a:endParaRPr>
          </a:p>
        </p:txBody>
      </p:sp>
      <p:sp>
        <p:nvSpPr>
          <p:cNvPr id="874521" name="Rectangle 874520"/>
          <p:cNvSpPr>
            <a:spLocks noChangeArrowheads="1"/>
          </p:cNvSpPr>
          <p:nvPr/>
        </p:nvSpPr>
        <p:spPr bwMode="auto">
          <a:xfrm>
            <a:off x="7505700" y="3348038"/>
            <a:ext cx="1143000" cy="392112"/>
          </a:xfrm>
          <a:prstGeom prst="rect">
            <a:avLst/>
          </a:prstGeom>
          <a:gradFill rotWithShape="1">
            <a:gsLst>
              <a:gs pos="0">
                <a:srgbClr val="DCDCDC"/>
              </a:gs>
              <a:gs pos="100000">
                <a:srgbClr val="FFFFFF"/>
              </a:gs>
            </a:gsLst>
            <a:lin ang="5400000" scaled="1"/>
          </a:gradFill>
          <a:ln w="25400">
            <a:solidFill>
              <a:schemeClr val="bg2"/>
            </a:solidFill>
            <a:miter lim="800000"/>
            <a:headEnd/>
            <a:tailEnd/>
          </a:ln>
          <a:effectLst>
            <a:outerShdw blurRad="63500" dist="53882" dir="2700000" algn="ctr" rotWithShape="0">
              <a:srgbClr val="DCDCDC">
                <a:alpha val="74997"/>
              </a:srgbClr>
            </a:outerShdw>
          </a:effectLst>
        </p:spPr>
        <p:txBody>
          <a:bodyPr anchor="ctr">
            <a:spAutoFit/>
          </a:bodyPr>
          <a:lstStyle/>
          <a:p>
            <a:pPr>
              <a:spcBef>
                <a:spcPct val="0"/>
              </a:spcBef>
              <a:defRPr/>
            </a:pPr>
            <a:endParaRPr lang="en-GB" sz="1800" b="1">
              <a:solidFill>
                <a:srgbClr val="000000"/>
              </a:solidFill>
              <a:latin typeface="Arial" charset="0"/>
              <a:ea typeface="ＭＳ Ｐゴシック" pitchFamily="34" charset="-128"/>
            </a:endParaRPr>
          </a:p>
        </p:txBody>
      </p:sp>
      <p:sp>
        <p:nvSpPr>
          <p:cNvPr id="874522" name="Rectangle 874521"/>
          <p:cNvSpPr>
            <a:spLocks noChangeArrowheads="1"/>
          </p:cNvSpPr>
          <p:nvPr/>
        </p:nvSpPr>
        <p:spPr bwMode="auto">
          <a:xfrm>
            <a:off x="7505700" y="3881438"/>
            <a:ext cx="1143000" cy="392112"/>
          </a:xfrm>
          <a:prstGeom prst="rect">
            <a:avLst/>
          </a:prstGeom>
          <a:gradFill rotWithShape="1">
            <a:gsLst>
              <a:gs pos="0">
                <a:srgbClr val="DCDCDC"/>
              </a:gs>
              <a:gs pos="100000">
                <a:srgbClr val="FFFFFF"/>
              </a:gs>
            </a:gsLst>
            <a:lin ang="5400000" scaled="1"/>
          </a:gradFill>
          <a:ln w="25400">
            <a:solidFill>
              <a:schemeClr val="bg2"/>
            </a:solidFill>
            <a:miter lim="800000"/>
            <a:headEnd/>
            <a:tailEnd/>
          </a:ln>
          <a:effectLst>
            <a:outerShdw blurRad="63500" dist="53882" dir="2700000" algn="ctr" rotWithShape="0">
              <a:srgbClr val="DCDCDC">
                <a:alpha val="74997"/>
              </a:srgbClr>
            </a:outerShdw>
          </a:effectLst>
        </p:spPr>
        <p:txBody>
          <a:bodyPr anchor="ctr">
            <a:spAutoFit/>
          </a:bodyPr>
          <a:lstStyle/>
          <a:p>
            <a:pPr>
              <a:spcBef>
                <a:spcPct val="0"/>
              </a:spcBef>
              <a:defRPr/>
            </a:pPr>
            <a:endParaRPr lang="en-GB" sz="1800" b="1">
              <a:solidFill>
                <a:srgbClr val="000000"/>
              </a:solidFill>
              <a:latin typeface="Arial" charset="0"/>
              <a:ea typeface="ＭＳ Ｐゴシック" pitchFamily="34" charset="-128"/>
            </a:endParaRPr>
          </a:p>
        </p:txBody>
      </p:sp>
      <p:grpSp>
        <p:nvGrpSpPr>
          <p:cNvPr id="7" name="Group 15"/>
          <p:cNvGrpSpPr>
            <a:grpSpLocks/>
          </p:cNvGrpSpPr>
          <p:nvPr/>
        </p:nvGrpSpPr>
        <p:grpSpPr bwMode="auto">
          <a:xfrm>
            <a:off x="5753100" y="2514600"/>
            <a:ext cx="1495425" cy="3416300"/>
            <a:chOff x="3624" y="1584"/>
            <a:chExt cx="942" cy="2152"/>
          </a:xfrm>
        </p:grpSpPr>
        <p:sp>
          <p:nvSpPr>
            <p:cNvPr id="28732" name="Straight Connector 874547"/>
            <p:cNvSpPr>
              <a:spLocks noChangeShapeType="1"/>
            </p:cNvSpPr>
            <p:nvPr/>
          </p:nvSpPr>
          <p:spPr bwMode="auto">
            <a:xfrm>
              <a:off x="3984" y="2232"/>
              <a:ext cx="186" cy="0"/>
            </a:xfrm>
            <a:prstGeom prst="line">
              <a:avLst/>
            </a:prstGeom>
            <a:noFill/>
            <a:ln w="25400">
              <a:solidFill>
                <a:schemeClr val="bg2"/>
              </a:solidFill>
              <a:round/>
              <a:headEnd/>
              <a:tailEnd/>
            </a:ln>
          </p:spPr>
          <p:txBody>
            <a:bodyPr anchor="ctr">
              <a:spAutoFit/>
            </a:bodyPr>
            <a:lstStyle/>
            <a:p>
              <a:endParaRPr lang="nl-NL"/>
            </a:p>
          </p:txBody>
        </p:sp>
        <p:sp>
          <p:nvSpPr>
            <p:cNvPr id="28733" name="Straight Connector 874549"/>
            <p:cNvSpPr>
              <a:spLocks noChangeShapeType="1"/>
            </p:cNvSpPr>
            <p:nvPr/>
          </p:nvSpPr>
          <p:spPr bwMode="auto">
            <a:xfrm>
              <a:off x="3984" y="2568"/>
              <a:ext cx="186" cy="0"/>
            </a:xfrm>
            <a:prstGeom prst="line">
              <a:avLst/>
            </a:prstGeom>
            <a:noFill/>
            <a:ln w="25400">
              <a:solidFill>
                <a:schemeClr val="bg2"/>
              </a:solidFill>
              <a:round/>
              <a:headEnd/>
              <a:tailEnd/>
            </a:ln>
          </p:spPr>
          <p:txBody>
            <a:bodyPr anchor="ctr">
              <a:spAutoFit/>
            </a:bodyPr>
            <a:lstStyle/>
            <a:p>
              <a:endParaRPr lang="nl-NL"/>
            </a:p>
          </p:txBody>
        </p:sp>
        <p:sp>
          <p:nvSpPr>
            <p:cNvPr id="28734" name="Straight Connector 874551"/>
            <p:cNvSpPr>
              <a:spLocks noChangeShapeType="1"/>
            </p:cNvSpPr>
            <p:nvPr/>
          </p:nvSpPr>
          <p:spPr bwMode="auto">
            <a:xfrm>
              <a:off x="3984" y="2904"/>
              <a:ext cx="186" cy="0"/>
            </a:xfrm>
            <a:prstGeom prst="line">
              <a:avLst/>
            </a:prstGeom>
            <a:noFill/>
            <a:ln w="25400">
              <a:solidFill>
                <a:schemeClr val="bg2"/>
              </a:solidFill>
              <a:round/>
              <a:headEnd/>
              <a:tailEnd/>
            </a:ln>
          </p:spPr>
          <p:txBody>
            <a:bodyPr anchor="ctr">
              <a:spAutoFit/>
            </a:bodyPr>
            <a:lstStyle/>
            <a:p>
              <a:endParaRPr lang="nl-NL"/>
            </a:p>
          </p:txBody>
        </p:sp>
        <p:sp>
          <p:nvSpPr>
            <p:cNvPr id="28735" name="Straight Connector 874552"/>
            <p:cNvSpPr>
              <a:spLocks noChangeShapeType="1"/>
            </p:cNvSpPr>
            <p:nvPr/>
          </p:nvSpPr>
          <p:spPr bwMode="auto">
            <a:xfrm flipH="1">
              <a:off x="3978" y="1584"/>
              <a:ext cx="6" cy="2040"/>
            </a:xfrm>
            <a:prstGeom prst="line">
              <a:avLst/>
            </a:prstGeom>
            <a:noFill/>
            <a:ln w="25400">
              <a:solidFill>
                <a:schemeClr val="bg2"/>
              </a:solidFill>
              <a:round/>
              <a:headEnd/>
              <a:tailEnd/>
            </a:ln>
          </p:spPr>
          <p:txBody>
            <a:bodyPr anchor="ctr">
              <a:spAutoFit/>
            </a:bodyPr>
            <a:lstStyle/>
            <a:p>
              <a:endParaRPr lang="nl-NL"/>
            </a:p>
          </p:txBody>
        </p:sp>
        <p:sp>
          <p:nvSpPr>
            <p:cNvPr id="874533" name="Rectangle 874532"/>
            <p:cNvSpPr>
              <a:spLocks noChangeArrowheads="1"/>
            </p:cNvSpPr>
            <p:nvPr/>
          </p:nvSpPr>
          <p:spPr bwMode="auto">
            <a:xfrm>
              <a:off x="3624" y="1773"/>
              <a:ext cx="720" cy="247"/>
            </a:xfrm>
            <a:prstGeom prst="rect">
              <a:avLst/>
            </a:prstGeom>
            <a:gradFill rotWithShape="1">
              <a:gsLst>
                <a:gs pos="0">
                  <a:schemeClr val="accent2">
                    <a:lumMod val="60000"/>
                    <a:lumOff val="40000"/>
                  </a:schemeClr>
                </a:gs>
                <a:gs pos="100000">
                  <a:srgbClr val="FFFFFF"/>
                </a:gs>
              </a:gsLst>
              <a:lin ang="5400000" scaled="1"/>
            </a:gradFill>
            <a:ln w="25400">
              <a:solidFill>
                <a:schemeClr val="bg2"/>
              </a:solidFill>
              <a:miter lim="800000"/>
              <a:headEnd/>
              <a:tailEnd/>
            </a:ln>
            <a:effectLst>
              <a:outerShdw blurRad="63500" dist="53882" dir="2700000" algn="ctr" rotWithShape="0">
                <a:srgbClr val="DCDCDC">
                  <a:alpha val="74997"/>
                </a:srgbClr>
              </a:outerShdw>
            </a:effectLst>
          </p:spPr>
          <p:txBody>
            <a:bodyPr anchor="ctr">
              <a:spAutoFit/>
            </a:bodyPr>
            <a:lstStyle/>
            <a:p>
              <a:pPr>
                <a:spcBef>
                  <a:spcPct val="0"/>
                </a:spcBef>
                <a:defRPr/>
              </a:pPr>
              <a:endParaRPr lang="en-GB" sz="1800" b="1">
                <a:solidFill>
                  <a:srgbClr val="000000"/>
                </a:solidFill>
                <a:latin typeface="Arial" charset="0"/>
                <a:ea typeface="ＭＳ Ｐゴシック" pitchFamily="34" charset="-128"/>
              </a:endParaRPr>
            </a:p>
          </p:txBody>
        </p:sp>
        <p:sp>
          <p:nvSpPr>
            <p:cNvPr id="28737" name="Straight Connector 874557"/>
            <p:cNvSpPr>
              <a:spLocks noChangeShapeType="1"/>
            </p:cNvSpPr>
            <p:nvPr/>
          </p:nvSpPr>
          <p:spPr bwMode="auto">
            <a:xfrm>
              <a:off x="3978" y="3288"/>
              <a:ext cx="186" cy="0"/>
            </a:xfrm>
            <a:prstGeom prst="line">
              <a:avLst/>
            </a:prstGeom>
            <a:noFill/>
            <a:ln w="25400">
              <a:solidFill>
                <a:schemeClr val="bg2"/>
              </a:solidFill>
              <a:round/>
              <a:headEnd/>
              <a:tailEnd/>
            </a:ln>
          </p:spPr>
          <p:txBody>
            <a:bodyPr anchor="ctr">
              <a:spAutoFit/>
            </a:bodyPr>
            <a:lstStyle/>
            <a:p>
              <a:endParaRPr lang="nl-NL"/>
            </a:p>
          </p:txBody>
        </p:sp>
        <p:sp>
          <p:nvSpPr>
            <p:cNvPr id="28738" name="Straight Connector 874559"/>
            <p:cNvSpPr>
              <a:spLocks noChangeShapeType="1"/>
            </p:cNvSpPr>
            <p:nvPr/>
          </p:nvSpPr>
          <p:spPr bwMode="auto">
            <a:xfrm>
              <a:off x="3978" y="3624"/>
              <a:ext cx="186" cy="0"/>
            </a:xfrm>
            <a:prstGeom prst="line">
              <a:avLst/>
            </a:prstGeom>
            <a:noFill/>
            <a:ln w="25400">
              <a:solidFill>
                <a:schemeClr val="bg2"/>
              </a:solidFill>
              <a:round/>
              <a:headEnd/>
              <a:tailEnd/>
            </a:ln>
          </p:spPr>
          <p:txBody>
            <a:bodyPr anchor="ctr">
              <a:spAutoFit/>
            </a:bodyPr>
            <a:lstStyle/>
            <a:p>
              <a:endParaRPr lang="nl-NL"/>
            </a:p>
          </p:txBody>
        </p:sp>
        <p:sp>
          <p:nvSpPr>
            <p:cNvPr id="874547" name="Rectangle 874546"/>
            <p:cNvSpPr>
              <a:spLocks noChangeArrowheads="1"/>
            </p:cNvSpPr>
            <p:nvPr/>
          </p:nvSpPr>
          <p:spPr bwMode="auto">
            <a:xfrm>
              <a:off x="4086" y="2097"/>
              <a:ext cx="480" cy="247"/>
            </a:xfrm>
            <a:prstGeom prst="rect">
              <a:avLst/>
            </a:prstGeom>
            <a:gradFill rotWithShape="1">
              <a:gsLst>
                <a:gs pos="0">
                  <a:srgbClr val="DCDCDC"/>
                </a:gs>
                <a:gs pos="100000">
                  <a:srgbClr val="FFFFFF"/>
                </a:gs>
              </a:gsLst>
              <a:lin ang="5400000" scaled="1"/>
            </a:gradFill>
            <a:ln w="25400">
              <a:solidFill>
                <a:schemeClr val="bg2"/>
              </a:solidFill>
              <a:miter lim="800000"/>
              <a:headEnd/>
              <a:tailEnd/>
            </a:ln>
            <a:effectLst>
              <a:outerShdw blurRad="63500" dist="53882" dir="2700000" algn="ctr" rotWithShape="0">
                <a:srgbClr val="DCDCDC">
                  <a:alpha val="74997"/>
                </a:srgbClr>
              </a:outerShdw>
            </a:effectLst>
          </p:spPr>
          <p:txBody>
            <a:bodyPr anchor="ctr">
              <a:spAutoFit/>
            </a:bodyPr>
            <a:lstStyle/>
            <a:p>
              <a:pPr>
                <a:spcBef>
                  <a:spcPct val="0"/>
                </a:spcBef>
                <a:defRPr/>
              </a:pPr>
              <a:endParaRPr lang="en-GB" sz="1800" b="1">
                <a:solidFill>
                  <a:srgbClr val="000000"/>
                </a:solidFill>
                <a:latin typeface="Arial" charset="0"/>
                <a:ea typeface="ＭＳ Ｐゴシック" pitchFamily="34" charset="-128"/>
              </a:endParaRPr>
            </a:p>
          </p:txBody>
        </p:sp>
        <p:sp>
          <p:nvSpPr>
            <p:cNvPr id="874549" name="Rectangle 874548"/>
            <p:cNvSpPr>
              <a:spLocks noChangeArrowheads="1"/>
            </p:cNvSpPr>
            <p:nvPr/>
          </p:nvSpPr>
          <p:spPr bwMode="auto">
            <a:xfrm>
              <a:off x="4086" y="2433"/>
              <a:ext cx="480" cy="247"/>
            </a:xfrm>
            <a:prstGeom prst="rect">
              <a:avLst/>
            </a:prstGeom>
            <a:gradFill rotWithShape="1">
              <a:gsLst>
                <a:gs pos="0">
                  <a:srgbClr val="5E9EFF"/>
                </a:gs>
                <a:gs pos="39999">
                  <a:srgbClr val="85C2FF"/>
                </a:gs>
                <a:gs pos="70000">
                  <a:srgbClr val="C4D6EB"/>
                </a:gs>
                <a:gs pos="100000">
                  <a:srgbClr val="FFEBFA"/>
                </a:gs>
              </a:gsLst>
              <a:lin ang="5400000" scaled="0"/>
            </a:gradFill>
            <a:ln w="25400">
              <a:solidFill>
                <a:schemeClr val="bg2"/>
              </a:solidFill>
              <a:miter lim="800000"/>
              <a:headEnd/>
              <a:tailEnd/>
            </a:ln>
            <a:effectLst>
              <a:outerShdw blurRad="63500" dist="53882" dir="2700000" algn="ctr" rotWithShape="0">
                <a:srgbClr val="DCDCDC">
                  <a:alpha val="74997"/>
                </a:srgbClr>
              </a:outerShdw>
            </a:effectLst>
          </p:spPr>
          <p:txBody>
            <a:bodyPr anchor="ctr">
              <a:spAutoFit/>
            </a:bodyPr>
            <a:lstStyle/>
            <a:p>
              <a:pPr>
                <a:spcBef>
                  <a:spcPct val="0"/>
                </a:spcBef>
                <a:defRPr/>
              </a:pPr>
              <a:endParaRPr lang="en-GB" sz="1800" b="1">
                <a:solidFill>
                  <a:srgbClr val="000000"/>
                </a:solidFill>
                <a:latin typeface="Arial" charset="0"/>
                <a:ea typeface="ＭＳ Ｐゴシック" pitchFamily="34" charset="-128"/>
              </a:endParaRPr>
            </a:p>
          </p:txBody>
        </p:sp>
        <p:sp>
          <p:nvSpPr>
            <p:cNvPr id="874551" name="Rectangle 874550"/>
            <p:cNvSpPr>
              <a:spLocks noChangeArrowheads="1"/>
            </p:cNvSpPr>
            <p:nvPr/>
          </p:nvSpPr>
          <p:spPr bwMode="auto">
            <a:xfrm>
              <a:off x="4086" y="2769"/>
              <a:ext cx="480" cy="247"/>
            </a:xfrm>
            <a:prstGeom prst="rect">
              <a:avLst/>
            </a:prstGeom>
            <a:gradFill rotWithShape="1">
              <a:gsLst>
                <a:gs pos="0">
                  <a:srgbClr val="DCDCDC"/>
                </a:gs>
                <a:gs pos="100000">
                  <a:srgbClr val="FFFFFF"/>
                </a:gs>
              </a:gsLst>
              <a:lin ang="5400000" scaled="1"/>
            </a:gradFill>
            <a:ln w="25400">
              <a:solidFill>
                <a:schemeClr val="bg2"/>
              </a:solidFill>
              <a:miter lim="800000"/>
              <a:headEnd/>
              <a:tailEnd/>
            </a:ln>
            <a:effectLst>
              <a:outerShdw blurRad="63500" dist="53882" dir="2700000" algn="ctr" rotWithShape="0">
                <a:srgbClr val="DCDCDC">
                  <a:alpha val="74997"/>
                </a:srgbClr>
              </a:outerShdw>
            </a:effectLst>
          </p:spPr>
          <p:txBody>
            <a:bodyPr anchor="ctr">
              <a:spAutoFit/>
            </a:bodyPr>
            <a:lstStyle/>
            <a:p>
              <a:pPr>
                <a:spcBef>
                  <a:spcPct val="0"/>
                </a:spcBef>
                <a:defRPr/>
              </a:pPr>
              <a:endParaRPr lang="en-GB" sz="1800" b="1">
                <a:solidFill>
                  <a:srgbClr val="000000"/>
                </a:solidFill>
                <a:latin typeface="Arial" charset="0"/>
                <a:ea typeface="ＭＳ Ｐゴシック" pitchFamily="34" charset="-128"/>
              </a:endParaRPr>
            </a:p>
          </p:txBody>
        </p:sp>
        <p:sp>
          <p:nvSpPr>
            <p:cNvPr id="874557" name="Rectangle 874556"/>
            <p:cNvSpPr>
              <a:spLocks noChangeArrowheads="1"/>
            </p:cNvSpPr>
            <p:nvPr/>
          </p:nvSpPr>
          <p:spPr bwMode="auto">
            <a:xfrm>
              <a:off x="4080" y="3153"/>
              <a:ext cx="480" cy="247"/>
            </a:xfrm>
            <a:prstGeom prst="rect">
              <a:avLst/>
            </a:prstGeom>
            <a:gradFill rotWithShape="1">
              <a:gsLst>
                <a:gs pos="0">
                  <a:srgbClr val="DCDCDC"/>
                </a:gs>
                <a:gs pos="100000">
                  <a:srgbClr val="FFFFFF"/>
                </a:gs>
              </a:gsLst>
              <a:lin ang="5400000" scaled="1"/>
            </a:gradFill>
            <a:ln w="25400">
              <a:solidFill>
                <a:schemeClr val="bg2"/>
              </a:solidFill>
              <a:miter lim="800000"/>
              <a:headEnd/>
              <a:tailEnd/>
            </a:ln>
            <a:effectLst>
              <a:outerShdw blurRad="63500" dist="53882" dir="2700000" algn="ctr" rotWithShape="0">
                <a:srgbClr val="DCDCDC">
                  <a:alpha val="74997"/>
                </a:srgbClr>
              </a:outerShdw>
            </a:effectLst>
          </p:spPr>
          <p:txBody>
            <a:bodyPr anchor="ctr">
              <a:spAutoFit/>
            </a:bodyPr>
            <a:lstStyle/>
            <a:p>
              <a:pPr>
                <a:spcBef>
                  <a:spcPct val="0"/>
                </a:spcBef>
                <a:defRPr/>
              </a:pPr>
              <a:endParaRPr lang="en-GB" sz="1800" b="1">
                <a:solidFill>
                  <a:srgbClr val="000000"/>
                </a:solidFill>
                <a:latin typeface="Arial" charset="0"/>
                <a:ea typeface="ＭＳ Ｐゴシック" pitchFamily="34" charset="-128"/>
              </a:endParaRPr>
            </a:p>
          </p:txBody>
        </p:sp>
        <p:sp>
          <p:nvSpPr>
            <p:cNvPr id="874559" name="Rectangle 874558"/>
            <p:cNvSpPr>
              <a:spLocks noChangeArrowheads="1"/>
            </p:cNvSpPr>
            <p:nvPr/>
          </p:nvSpPr>
          <p:spPr bwMode="auto">
            <a:xfrm>
              <a:off x="4080" y="3489"/>
              <a:ext cx="480" cy="247"/>
            </a:xfrm>
            <a:prstGeom prst="rect">
              <a:avLst/>
            </a:prstGeom>
            <a:gradFill rotWithShape="1">
              <a:gsLst>
                <a:gs pos="0">
                  <a:srgbClr val="5E9EFF"/>
                </a:gs>
                <a:gs pos="39999">
                  <a:srgbClr val="85C2FF"/>
                </a:gs>
                <a:gs pos="70000">
                  <a:srgbClr val="C4D6EB"/>
                </a:gs>
                <a:gs pos="100000">
                  <a:srgbClr val="FFEBFA"/>
                </a:gs>
              </a:gsLst>
              <a:lin ang="5400000" scaled="0"/>
            </a:gradFill>
            <a:ln w="25400">
              <a:solidFill>
                <a:schemeClr val="bg2"/>
              </a:solidFill>
              <a:miter lim="800000"/>
              <a:headEnd/>
              <a:tailEnd/>
            </a:ln>
            <a:effectLst>
              <a:outerShdw blurRad="63500" dist="53882" dir="2700000" algn="ctr" rotWithShape="0">
                <a:srgbClr val="DCDCDC">
                  <a:alpha val="74997"/>
                </a:srgbClr>
              </a:outerShdw>
            </a:effectLst>
          </p:spPr>
          <p:txBody>
            <a:bodyPr anchor="ctr">
              <a:spAutoFit/>
            </a:bodyPr>
            <a:lstStyle/>
            <a:p>
              <a:pPr>
                <a:spcBef>
                  <a:spcPct val="0"/>
                </a:spcBef>
                <a:defRPr/>
              </a:pPr>
              <a:endParaRPr lang="en-GB" sz="1800" b="1">
                <a:solidFill>
                  <a:srgbClr val="000000"/>
                </a:solidFill>
                <a:latin typeface="Arial" charset="0"/>
                <a:ea typeface="ＭＳ Ｐゴシック" pitchFamily="34" charset="-128"/>
              </a:endParaRPr>
            </a:p>
          </p:txBody>
        </p:sp>
      </p:grpSp>
      <p:sp>
        <p:nvSpPr>
          <p:cNvPr id="28687" name="Straight Connector 874540"/>
          <p:cNvSpPr>
            <a:spLocks noChangeShapeType="1"/>
          </p:cNvSpPr>
          <p:nvPr/>
        </p:nvSpPr>
        <p:spPr bwMode="auto">
          <a:xfrm>
            <a:off x="4648200" y="4191000"/>
            <a:ext cx="295275" cy="0"/>
          </a:xfrm>
          <a:prstGeom prst="line">
            <a:avLst/>
          </a:prstGeom>
          <a:noFill/>
          <a:ln w="25400">
            <a:solidFill>
              <a:schemeClr val="bg2"/>
            </a:solidFill>
            <a:round/>
            <a:headEnd/>
            <a:tailEnd/>
          </a:ln>
        </p:spPr>
        <p:txBody>
          <a:bodyPr anchor="ctr">
            <a:spAutoFit/>
          </a:bodyPr>
          <a:lstStyle/>
          <a:p>
            <a:endParaRPr lang="nl-NL"/>
          </a:p>
        </p:txBody>
      </p:sp>
      <p:sp>
        <p:nvSpPr>
          <p:cNvPr id="28688" name="Straight Connector 874542"/>
          <p:cNvSpPr>
            <a:spLocks noChangeShapeType="1"/>
          </p:cNvSpPr>
          <p:nvPr/>
        </p:nvSpPr>
        <p:spPr bwMode="auto">
          <a:xfrm>
            <a:off x="4648200" y="4724400"/>
            <a:ext cx="295275" cy="0"/>
          </a:xfrm>
          <a:prstGeom prst="line">
            <a:avLst/>
          </a:prstGeom>
          <a:noFill/>
          <a:ln w="25400">
            <a:solidFill>
              <a:schemeClr val="bg2"/>
            </a:solidFill>
            <a:round/>
            <a:headEnd/>
            <a:tailEnd/>
          </a:ln>
        </p:spPr>
        <p:txBody>
          <a:bodyPr anchor="ctr">
            <a:spAutoFit/>
          </a:bodyPr>
          <a:lstStyle/>
          <a:p>
            <a:endParaRPr lang="nl-NL"/>
          </a:p>
        </p:txBody>
      </p:sp>
      <p:sp>
        <p:nvSpPr>
          <p:cNvPr id="28689" name="Straight Connector 874544"/>
          <p:cNvSpPr>
            <a:spLocks noChangeShapeType="1"/>
          </p:cNvSpPr>
          <p:nvPr/>
        </p:nvSpPr>
        <p:spPr bwMode="auto">
          <a:xfrm>
            <a:off x="4648200" y="5257800"/>
            <a:ext cx="295275" cy="0"/>
          </a:xfrm>
          <a:prstGeom prst="line">
            <a:avLst/>
          </a:prstGeom>
          <a:noFill/>
          <a:ln w="25400">
            <a:solidFill>
              <a:schemeClr val="bg2"/>
            </a:solidFill>
            <a:round/>
            <a:headEnd/>
            <a:tailEnd/>
          </a:ln>
        </p:spPr>
        <p:txBody>
          <a:bodyPr anchor="ctr">
            <a:spAutoFit/>
          </a:bodyPr>
          <a:lstStyle/>
          <a:p>
            <a:endParaRPr lang="nl-NL"/>
          </a:p>
        </p:txBody>
      </p:sp>
      <p:sp>
        <p:nvSpPr>
          <p:cNvPr id="28690" name="Straight Connector 874545"/>
          <p:cNvSpPr>
            <a:spLocks noChangeShapeType="1"/>
          </p:cNvSpPr>
          <p:nvPr/>
        </p:nvSpPr>
        <p:spPr bwMode="auto">
          <a:xfrm>
            <a:off x="4648200" y="2514600"/>
            <a:ext cx="0" cy="2733675"/>
          </a:xfrm>
          <a:prstGeom prst="line">
            <a:avLst/>
          </a:prstGeom>
          <a:noFill/>
          <a:ln w="25400">
            <a:solidFill>
              <a:schemeClr val="bg2"/>
            </a:solidFill>
            <a:round/>
            <a:headEnd/>
            <a:tailEnd/>
          </a:ln>
        </p:spPr>
        <p:txBody>
          <a:bodyPr anchor="ctr">
            <a:spAutoFit/>
          </a:bodyPr>
          <a:lstStyle/>
          <a:p>
            <a:endParaRPr lang="nl-NL"/>
          </a:p>
        </p:txBody>
      </p:sp>
      <p:sp>
        <p:nvSpPr>
          <p:cNvPr id="874523" name="Rectangle 874522"/>
          <p:cNvSpPr>
            <a:spLocks noChangeArrowheads="1"/>
          </p:cNvSpPr>
          <p:nvPr/>
        </p:nvSpPr>
        <p:spPr bwMode="auto">
          <a:xfrm>
            <a:off x="4076700" y="2776538"/>
            <a:ext cx="1143000" cy="392112"/>
          </a:xfrm>
          <a:prstGeom prst="rect">
            <a:avLst/>
          </a:prstGeom>
          <a:gradFill rotWithShape="1">
            <a:gsLst>
              <a:gs pos="0">
                <a:srgbClr val="5E9EFF"/>
              </a:gs>
              <a:gs pos="39999">
                <a:srgbClr val="85C2FF"/>
              </a:gs>
              <a:gs pos="70000">
                <a:srgbClr val="C4D6EB"/>
              </a:gs>
              <a:gs pos="100000">
                <a:srgbClr val="FFEBFA"/>
              </a:gs>
            </a:gsLst>
            <a:lin ang="5400000" scaled="0"/>
          </a:gradFill>
          <a:ln w="25400">
            <a:solidFill>
              <a:schemeClr val="bg2"/>
            </a:solidFill>
            <a:miter lim="800000"/>
            <a:headEnd/>
            <a:tailEnd/>
          </a:ln>
          <a:effectLst>
            <a:outerShdw blurRad="63500" dist="53882" dir="2700000" algn="ctr" rotWithShape="0">
              <a:srgbClr val="DCDCDC">
                <a:alpha val="74997"/>
              </a:srgbClr>
            </a:outerShdw>
          </a:effectLst>
        </p:spPr>
        <p:txBody>
          <a:bodyPr anchor="ctr">
            <a:spAutoFit/>
          </a:bodyPr>
          <a:lstStyle/>
          <a:p>
            <a:pPr>
              <a:spcBef>
                <a:spcPct val="0"/>
              </a:spcBef>
              <a:defRPr/>
            </a:pPr>
            <a:endParaRPr lang="en-GB" sz="1800" b="1">
              <a:solidFill>
                <a:srgbClr val="000000"/>
              </a:solidFill>
              <a:latin typeface="Arial" charset="0"/>
              <a:ea typeface="ＭＳ Ｐゴシック" pitchFamily="34" charset="-128"/>
            </a:endParaRPr>
          </a:p>
        </p:txBody>
      </p:sp>
      <p:sp>
        <p:nvSpPr>
          <p:cNvPr id="874524" name="Rectangle 874523"/>
          <p:cNvSpPr>
            <a:spLocks noChangeArrowheads="1"/>
          </p:cNvSpPr>
          <p:nvPr/>
        </p:nvSpPr>
        <p:spPr bwMode="auto">
          <a:xfrm>
            <a:off x="4076700" y="3309938"/>
            <a:ext cx="1143000" cy="392112"/>
          </a:xfrm>
          <a:prstGeom prst="rect">
            <a:avLst/>
          </a:prstGeom>
          <a:gradFill rotWithShape="1">
            <a:gsLst>
              <a:gs pos="0">
                <a:srgbClr val="DCDCDC"/>
              </a:gs>
              <a:gs pos="100000">
                <a:srgbClr val="FFFFFF"/>
              </a:gs>
            </a:gsLst>
            <a:lin ang="5400000" scaled="1"/>
          </a:gradFill>
          <a:ln w="25400">
            <a:solidFill>
              <a:schemeClr val="bg2"/>
            </a:solidFill>
            <a:miter lim="800000"/>
            <a:headEnd/>
            <a:tailEnd/>
          </a:ln>
          <a:effectLst>
            <a:outerShdw blurRad="63500" dist="53882" dir="2700000" algn="ctr" rotWithShape="0">
              <a:srgbClr val="DCDCDC">
                <a:alpha val="74997"/>
              </a:srgbClr>
            </a:outerShdw>
          </a:effectLst>
        </p:spPr>
        <p:txBody>
          <a:bodyPr anchor="ctr">
            <a:spAutoFit/>
          </a:bodyPr>
          <a:lstStyle/>
          <a:p>
            <a:pPr>
              <a:spcBef>
                <a:spcPct val="0"/>
              </a:spcBef>
              <a:defRPr/>
            </a:pPr>
            <a:endParaRPr lang="en-GB" sz="1800" b="1">
              <a:solidFill>
                <a:srgbClr val="000000"/>
              </a:solidFill>
              <a:latin typeface="Arial" charset="0"/>
              <a:ea typeface="ＭＳ Ｐゴシック" pitchFamily="34" charset="-128"/>
            </a:endParaRPr>
          </a:p>
        </p:txBody>
      </p:sp>
      <p:sp>
        <p:nvSpPr>
          <p:cNvPr id="874525" name="Rectangle 874524"/>
          <p:cNvSpPr>
            <a:spLocks noChangeArrowheads="1"/>
          </p:cNvSpPr>
          <p:nvPr/>
        </p:nvSpPr>
        <p:spPr bwMode="auto">
          <a:xfrm>
            <a:off x="4800600" y="3976688"/>
            <a:ext cx="762000" cy="392112"/>
          </a:xfrm>
          <a:prstGeom prst="rect">
            <a:avLst/>
          </a:prstGeom>
          <a:gradFill rotWithShape="1">
            <a:gsLst>
              <a:gs pos="0">
                <a:srgbClr val="DCDCDC"/>
              </a:gs>
              <a:gs pos="100000">
                <a:srgbClr val="FFFFFF"/>
              </a:gs>
            </a:gsLst>
            <a:lin ang="5400000" scaled="1"/>
          </a:gradFill>
          <a:ln w="25400">
            <a:solidFill>
              <a:schemeClr val="bg2"/>
            </a:solidFill>
            <a:miter lim="800000"/>
            <a:headEnd/>
            <a:tailEnd/>
          </a:ln>
          <a:effectLst>
            <a:outerShdw blurRad="63500" dist="53882" dir="2700000" algn="ctr" rotWithShape="0">
              <a:srgbClr val="DCDCDC">
                <a:alpha val="74997"/>
              </a:srgbClr>
            </a:outerShdw>
          </a:effectLst>
        </p:spPr>
        <p:txBody>
          <a:bodyPr anchor="ctr">
            <a:spAutoFit/>
          </a:bodyPr>
          <a:lstStyle/>
          <a:p>
            <a:pPr>
              <a:spcBef>
                <a:spcPct val="0"/>
              </a:spcBef>
              <a:defRPr/>
            </a:pPr>
            <a:endParaRPr lang="en-GB" sz="1800" b="1">
              <a:solidFill>
                <a:srgbClr val="000000"/>
              </a:solidFill>
              <a:latin typeface="Arial" charset="0"/>
              <a:ea typeface="ＭＳ Ｐゴシック" pitchFamily="34" charset="-128"/>
            </a:endParaRPr>
          </a:p>
        </p:txBody>
      </p:sp>
      <p:sp>
        <p:nvSpPr>
          <p:cNvPr id="874542" name="Rectangle 874541"/>
          <p:cNvSpPr>
            <a:spLocks noChangeArrowheads="1"/>
          </p:cNvSpPr>
          <p:nvPr/>
        </p:nvSpPr>
        <p:spPr bwMode="auto">
          <a:xfrm>
            <a:off x="4800600" y="4510088"/>
            <a:ext cx="762000" cy="392112"/>
          </a:xfrm>
          <a:prstGeom prst="rect">
            <a:avLst/>
          </a:prstGeom>
          <a:gradFill rotWithShape="1">
            <a:gsLst>
              <a:gs pos="0">
                <a:srgbClr val="DCDCDC"/>
              </a:gs>
              <a:gs pos="100000">
                <a:srgbClr val="FFFFFF"/>
              </a:gs>
            </a:gsLst>
            <a:lin ang="5400000" scaled="1"/>
          </a:gradFill>
          <a:ln w="25400">
            <a:solidFill>
              <a:schemeClr val="bg2"/>
            </a:solidFill>
            <a:miter lim="800000"/>
            <a:headEnd/>
            <a:tailEnd/>
          </a:ln>
          <a:effectLst>
            <a:outerShdw blurRad="63500" dist="53882" dir="2700000" algn="ctr" rotWithShape="0">
              <a:srgbClr val="DCDCDC">
                <a:alpha val="74997"/>
              </a:srgbClr>
            </a:outerShdw>
          </a:effectLst>
        </p:spPr>
        <p:txBody>
          <a:bodyPr anchor="ctr">
            <a:spAutoFit/>
          </a:bodyPr>
          <a:lstStyle/>
          <a:p>
            <a:pPr>
              <a:spcBef>
                <a:spcPct val="0"/>
              </a:spcBef>
              <a:defRPr/>
            </a:pPr>
            <a:endParaRPr lang="en-GB" sz="1800" b="1">
              <a:solidFill>
                <a:srgbClr val="000000"/>
              </a:solidFill>
              <a:latin typeface="Arial" charset="0"/>
              <a:ea typeface="ＭＳ Ｐゴシック" pitchFamily="34" charset="-128"/>
            </a:endParaRPr>
          </a:p>
        </p:txBody>
      </p:sp>
      <p:sp>
        <p:nvSpPr>
          <p:cNvPr id="874544" name="Rectangle 874543"/>
          <p:cNvSpPr>
            <a:spLocks noChangeArrowheads="1"/>
          </p:cNvSpPr>
          <p:nvPr/>
        </p:nvSpPr>
        <p:spPr bwMode="auto">
          <a:xfrm>
            <a:off x="4800600" y="5043488"/>
            <a:ext cx="762000" cy="392112"/>
          </a:xfrm>
          <a:prstGeom prst="rect">
            <a:avLst/>
          </a:prstGeom>
          <a:gradFill rotWithShape="1">
            <a:gsLst>
              <a:gs pos="0">
                <a:srgbClr val="DCDCDC"/>
              </a:gs>
              <a:gs pos="100000">
                <a:srgbClr val="FFFFFF"/>
              </a:gs>
            </a:gsLst>
            <a:lin ang="5400000" scaled="1"/>
          </a:gradFill>
          <a:ln w="25400">
            <a:solidFill>
              <a:schemeClr val="bg2"/>
            </a:solidFill>
            <a:miter lim="800000"/>
            <a:headEnd/>
            <a:tailEnd/>
          </a:ln>
          <a:effectLst>
            <a:outerShdw blurRad="63500" dist="53882" dir="2700000" algn="ctr" rotWithShape="0">
              <a:srgbClr val="DCDCDC">
                <a:alpha val="74997"/>
              </a:srgbClr>
            </a:outerShdw>
          </a:effectLst>
        </p:spPr>
        <p:txBody>
          <a:bodyPr anchor="ctr">
            <a:spAutoFit/>
          </a:bodyPr>
          <a:lstStyle/>
          <a:p>
            <a:pPr>
              <a:spcBef>
                <a:spcPct val="0"/>
              </a:spcBef>
              <a:defRPr/>
            </a:pPr>
            <a:endParaRPr lang="en-GB" sz="1800" b="1">
              <a:solidFill>
                <a:srgbClr val="000000"/>
              </a:solidFill>
              <a:latin typeface="Arial" charset="0"/>
              <a:ea typeface="ＭＳ Ｐゴシック" pitchFamily="34" charset="-128"/>
            </a:endParaRPr>
          </a:p>
        </p:txBody>
      </p:sp>
      <p:sp>
        <p:nvSpPr>
          <p:cNvPr id="28696" name="Straight Connector 874539"/>
          <p:cNvSpPr>
            <a:spLocks noChangeShapeType="1"/>
          </p:cNvSpPr>
          <p:nvPr/>
        </p:nvSpPr>
        <p:spPr bwMode="auto">
          <a:xfrm>
            <a:off x="2971800" y="2557463"/>
            <a:ext cx="0" cy="2052637"/>
          </a:xfrm>
          <a:prstGeom prst="line">
            <a:avLst/>
          </a:prstGeom>
          <a:noFill/>
          <a:ln w="25400">
            <a:solidFill>
              <a:schemeClr val="bg2"/>
            </a:solidFill>
            <a:round/>
            <a:headEnd/>
            <a:tailEnd/>
          </a:ln>
        </p:spPr>
        <p:txBody>
          <a:bodyPr anchor="ctr">
            <a:spAutoFit/>
          </a:bodyPr>
          <a:lstStyle/>
          <a:p>
            <a:endParaRPr lang="nl-NL"/>
          </a:p>
        </p:txBody>
      </p:sp>
      <p:sp>
        <p:nvSpPr>
          <p:cNvPr id="874517" name="Rectangle 874516"/>
          <p:cNvSpPr>
            <a:spLocks noChangeArrowheads="1"/>
          </p:cNvSpPr>
          <p:nvPr/>
        </p:nvSpPr>
        <p:spPr bwMode="auto">
          <a:xfrm>
            <a:off x="2400300" y="2814638"/>
            <a:ext cx="1143000" cy="392112"/>
          </a:xfrm>
          <a:prstGeom prst="rect">
            <a:avLst/>
          </a:prstGeom>
          <a:gradFill rotWithShape="1">
            <a:gsLst>
              <a:gs pos="0">
                <a:srgbClr val="DCDCDC"/>
              </a:gs>
              <a:gs pos="100000">
                <a:srgbClr val="FFFFFF"/>
              </a:gs>
            </a:gsLst>
            <a:lin ang="5400000" scaled="1"/>
          </a:gradFill>
          <a:ln w="25400">
            <a:solidFill>
              <a:schemeClr val="bg2"/>
            </a:solidFill>
            <a:miter lim="800000"/>
            <a:headEnd/>
            <a:tailEnd/>
          </a:ln>
          <a:effectLst>
            <a:outerShdw blurRad="63500" dist="53882" dir="2700000" algn="ctr" rotWithShape="0">
              <a:srgbClr val="DCDCDC">
                <a:alpha val="74997"/>
              </a:srgbClr>
            </a:outerShdw>
          </a:effectLst>
        </p:spPr>
        <p:txBody>
          <a:bodyPr anchor="ctr">
            <a:spAutoFit/>
          </a:bodyPr>
          <a:lstStyle/>
          <a:p>
            <a:pPr>
              <a:spcBef>
                <a:spcPct val="0"/>
              </a:spcBef>
              <a:defRPr/>
            </a:pPr>
            <a:endParaRPr lang="en-GB" sz="1800" b="1">
              <a:solidFill>
                <a:srgbClr val="000000"/>
              </a:solidFill>
              <a:latin typeface="Arial" charset="0"/>
              <a:ea typeface="ＭＳ Ｐゴシック" pitchFamily="34" charset="-128"/>
            </a:endParaRPr>
          </a:p>
        </p:txBody>
      </p:sp>
      <p:sp>
        <p:nvSpPr>
          <p:cNvPr id="874518" name="Rectangle 874517"/>
          <p:cNvSpPr>
            <a:spLocks noChangeArrowheads="1"/>
          </p:cNvSpPr>
          <p:nvPr/>
        </p:nvSpPr>
        <p:spPr bwMode="auto">
          <a:xfrm>
            <a:off x="2400300" y="3348038"/>
            <a:ext cx="1143000" cy="392112"/>
          </a:xfrm>
          <a:prstGeom prst="rect">
            <a:avLst/>
          </a:prstGeom>
          <a:gradFill rotWithShape="1">
            <a:gsLst>
              <a:gs pos="0">
                <a:srgbClr val="DCDCDC"/>
              </a:gs>
              <a:gs pos="100000">
                <a:srgbClr val="FFFFFF"/>
              </a:gs>
            </a:gsLst>
            <a:lin ang="5400000" scaled="1"/>
          </a:gradFill>
          <a:ln w="25400">
            <a:solidFill>
              <a:schemeClr val="bg2"/>
            </a:solidFill>
            <a:miter lim="800000"/>
            <a:headEnd/>
            <a:tailEnd/>
          </a:ln>
          <a:effectLst>
            <a:outerShdw blurRad="63500" dist="53882" dir="2700000" algn="ctr" rotWithShape="0">
              <a:srgbClr val="DCDCDC">
                <a:alpha val="74997"/>
              </a:srgbClr>
            </a:outerShdw>
          </a:effectLst>
        </p:spPr>
        <p:txBody>
          <a:bodyPr anchor="ctr">
            <a:spAutoFit/>
          </a:bodyPr>
          <a:lstStyle/>
          <a:p>
            <a:pPr>
              <a:spcBef>
                <a:spcPct val="0"/>
              </a:spcBef>
              <a:defRPr/>
            </a:pPr>
            <a:endParaRPr lang="en-GB" sz="1800" b="1">
              <a:solidFill>
                <a:srgbClr val="000000"/>
              </a:solidFill>
              <a:latin typeface="Arial" charset="0"/>
              <a:ea typeface="ＭＳ Ｐゴシック" pitchFamily="34" charset="-128"/>
            </a:endParaRPr>
          </a:p>
        </p:txBody>
      </p:sp>
      <p:sp>
        <p:nvSpPr>
          <p:cNvPr id="874519" name="Rectangle 874518"/>
          <p:cNvSpPr>
            <a:spLocks noChangeArrowheads="1"/>
          </p:cNvSpPr>
          <p:nvPr/>
        </p:nvSpPr>
        <p:spPr bwMode="auto">
          <a:xfrm>
            <a:off x="2400300" y="3881438"/>
            <a:ext cx="1143000" cy="392112"/>
          </a:xfrm>
          <a:prstGeom prst="rect">
            <a:avLst/>
          </a:prstGeom>
          <a:gradFill rotWithShape="1">
            <a:gsLst>
              <a:gs pos="0">
                <a:srgbClr val="5E9EFF"/>
              </a:gs>
              <a:gs pos="39999">
                <a:srgbClr val="85C2FF"/>
              </a:gs>
              <a:gs pos="70000">
                <a:srgbClr val="C4D6EB"/>
              </a:gs>
              <a:gs pos="100000">
                <a:srgbClr val="FFEBFA"/>
              </a:gs>
            </a:gsLst>
            <a:lin ang="5400000" scaled="0"/>
          </a:gradFill>
          <a:ln w="25400">
            <a:solidFill>
              <a:schemeClr val="bg2"/>
            </a:solidFill>
            <a:miter lim="800000"/>
            <a:headEnd/>
            <a:tailEnd/>
          </a:ln>
          <a:effectLst>
            <a:outerShdw blurRad="63500" dist="53882" dir="2700000" algn="ctr" rotWithShape="0">
              <a:srgbClr val="DCDCDC">
                <a:alpha val="74997"/>
              </a:srgbClr>
            </a:outerShdw>
          </a:effectLst>
        </p:spPr>
        <p:txBody>
          <a:bodyPr anchor="ctr">
            <a:spAutoFit/>
          </a:bodyPr>
          <a:lstStyle/>
          <a:p>
            <a:pPr>
              <a:spcBef>
                <a:spcPct val="0"/>
              </a:spcBef>
              <a:defRPr/>
            </a:pPr>
            <a:endParaRPr lang="en-GB" sz="1800" b="1">
              <a:solidFill>
                <a:srgbClr val="000000"/>
              </a:solidFill>
              <a:latin typeface="Arial" charset="0"/>
              <a:ea typeface="ＭＳ Ｐゴシック" pitchFamily="34" charset="-128"/>
            </a:endParaRPr>
          </a:p>
        </p:txBody>
      </p:sp>
      <p:sp>
        <p:nvSpPr>
          <p:cNvPr id="28700" name="Straight Connector 874580"/>
          <p:cNvSpPr>
            <a:spLocks noChangeShapeType="1"/>
          </p:cNvSpPr>
          <p:nvPr/>
        </p:nvSpPr>
        <p:spPr bwMode="auto">
          <a:xfrm>
            <a:off x="2976563" y="4610100"/>
            <a:ext cx="295275" cy="0"/>
          </a:xfrm>
          <a:prstGeom prst="line">
            <a:avLst/>
          </a:prstGeom>
          <a:noFill/>
          <a:ln w="25400">
            <a:solidFill>
              <a:schemeClr val="bg2"/>
            </a:solidFill>
            <a:round/>
            <a:headEnd/>
            <a:tailEnd/>
          </a:ln>
        </p:spPr>
        <p:txBody>
          <a:bodyPr anchor="ctr">
            <a:spAutoFit/>
          </a:bodyPr>
          <a:lstStyle/>
          <a:p>
            <a:endParaRPr lang="nl-NL"/>
          </a:p>
        </p:txBody>
      </p:sp>
      <p:sp>
        <p:nvSpPr>
          <p:cNvPr id="874554" name="Rectangle 874553"/>
          <p:cNvSpPr>
            <a:spLocks noChangeArrowheads="1"/>
          </p:cNvSpPr>
          <p:nvPr/>
        </p:nvSpPr>
        <p:spPr bwMode="auto">
          <a:xfrm>
            <a:off x="3124200" y="4414838"/>
            <a:ext cx="762000" cy="392112"/>
          </a:xfrm>
          <a:prstGeom prst="rect">
            <a:avLst/>
          </a:prstGeom>
          <a:gradFill rotWithShape="1">
            <a:gsLst>
              <a:gs pos="0">
                <a:srgbClr val="DCDCDC"/>
              </a:gs>
              <a:gs pos="100000">
                <a:srgbClr val="FFFFFF"/>
              </a:gs>
            </a:gsLst>
            <a:lin ang="5400000" scaled="1"/>
          </a:gradFill>
          <a:ln w="25400">
            <a:solidFill>
              <a:schemeClr val="bg2"/>
            </a:solidFill>
            <a:miter lim="800000"/>
            <a:headEnd/>
            <a:tailEnd/>
          </a:ln>
          <a:effectLst>
            <a:outerShdw blurRad="63500" dist="53882" dir="2700000" algn="ctr" rotWithShape="0">
              <a:srgbClr val="DCDCDC">
                <a:alpha val="74997"/>
              </a:srgbClr>
            </a:outerShdw>
          </a:effectLst>
        </p:spPr>
        <p:txBody>
          <a:bodyPr anchor="ctr">
            <a:spAutoFit/>
          </a:bodyPr>
          <a:lstStyle/>
          <a:p>
            <a:pPr>
              <a:spcBef>
                <a:spcPct val="0"/>
              </a:spcBef>
              <a:defRPr/>
            </a:pPr>
            <a:endParaRPr lang="en-GB" sz="1800" b="1">
              <a:solidFill>
                <a:srgbClr val="000000"/>
              </a:solidFill>
              <a:latin typeface="Arial" charset="0"/>
              <a:ea typeface="ＭＳ Ｐゴシック" pitchFamily="34" charset="-128"/>
            </a:endParaRPr>
          </a:p>
        </p:txBody>
      </p:sp>
      <p:sp>
        <p:nvSpPr>
          <p:cNvPr id="654381" name="Straight Connector 874581"/>
          <p:cNvSpPr>
            <a:spLocks noChangeShapeType="1"/>
          </p:cNvSpPr>
          <p:nvPr/>
        </p:nvSpPr>
        <p:spPr bwMode="auto">
          <a:xfrm flipV="1">
            <a:off x="896938" y="2971800"/>
            <a:ext cx="3092450" cy="1574800"/>
          </a:xfrm>
          <a:prstGeom prst="line">
            <a:avLst/>
          </a:prstGeom>
          <a:noFill/>
          <a:ln w="57150">
            <a:solidFill>
              <a:srgbClr val="156C81"/>
            </a:solidFill>
            <a:prstDash val="sysDot"/>
            <a:round/>
            <a:headEnd/>
            <a:tailEnd type="triangle" w="lg" len="lg"/>
          </a:ln>
        </p:spPr>
        <p:txBody>
          <a:bodyPr anchor="ctr">
            <a:spAutoFit/>
          </a:bodyPr>
          <a:lstStyle/>
          <a:p>
            <a:endParaRPr lang="nl-NL"/>
          </a:p>
        </p:txBody>
      </p:sp>
      <p:sp>
        <p:nvSpPr>
          <p:cNvPr id="815141" name="Rectangle 815140"/>
          <p:cNvSpPr>
            <a:spLocks noChangeArrowheads="1"/>
          </p:cNvSpPr>
          <p:nvPr/>
        </p:nvSpPr>
        <p:spPr bwMode="auto">
          <a:xfrm>
            <a:off x="484188" y="2154238"/>
            <a:ext cx="1609725" cy="392112"/>
          </a:xfrm>
          <a:prstGeom prst="rect">
            <a:avLst/>
          </a:prstGeom>
          <a:gradFill rotWithShape="1">
            <a:gsLst>
              <a:gs pos="0">
                <a:srgbClr val="FFCC0A"/>
              </a:gs>
              <a:gs pos="100000">
                <a:srgbClr val="FFFFFF"/>
              </a:gs>
            </a:gsLst>
            <a:lin ang="4920000"/>
          </a:gradFill>
          <a:ln w="9525">
            <a:solidFill>
              <a:srgbClr val="000000"/>
            </a:solidFill>
            <a:miter lim="800000"/>
            <a:headEnd/>
            <a:tailEnd/>
          </a:ln>
          <a:effectLst>
            <a:outerShdw dist="20000" dir="5400000" rotWithShape="0">
              <a:srgbClr val="808080">
                <a:alpha val="37999"/>
              </a:srgbClr>
            </a:outerShdw>
          </a:effectLst>
        </p:spPr>
        <p:txBody>
          <a:bodyPr anchor="b">
            <a:spAutoFit/>
          </a:bodyPr>
          <a:lstStyle/>
          <a:p>
            <a:pPr>
              <a:spcBef>
                <a:spcPct val="0"/>
              </a:spcBef>
              <a:defRPr/>
            </a:pPr>
            <a:endParaRPr lang="en-GB" sz="1800" b="1">
              <a:solidFill>
                <a:srgbClr val="000000"/>
              </a:solidFill>
              <a:latin typeface="Arial" charset="0"/>
              <a:ea typeface="ＭＳ Ｐゴシック" pitchFamily="34" charset="-128"/>
            </a:endParaRPr>
          </a:p>
        </p:txBody>
      </p:sp>
      <p:sp>
        <p:nvSpPr>
          <p:cNvPr id="2" name="Rectangle 815140"/>
          <p:cNvSpPr>
            <a:spLocks noChangeArrowheads="1"/>
          </p:cNvSpPr>
          <p:nvPr/>
        </p:nvSpPr>
        <p:spPr bwMode="auto">
          <a:xfrm>
            <a:off x="2181225" y="2146300"/>
            <a:ext cx="1609725" cy="392113"/>
          </a:xfrm>
          <a:prstGeom prst="rect">
            <a:avLst/>
          </a:prstGeom>
          <a:gradFill rotWithShape="1">
            <a:gsLst>
              <a:gs pos="0">
                <a:srgbClr val="FFCC0A"/>
              </a:gs>
              <a:gs pos="100000">
                <a:srgbClr val="FFFFFF"/>
              </a:gs>
            </a:gsLst>
            <a:lin ang="4920000"/>
          </a:gradFill>
          <a:ln w="9525">
            <a:solidFill>
              <a:srgbClr val="000000"/>
            </a:solidFill>
            <a:miter lim="800000"/>
            <a:headEnd/>
            <a:tailEnd/>
          </a:ln>
          <a:effectLst>
            <a:outerShdw dist="20000" dir="5400000" rotWithShape="0">
              <a:srgbClr val="808080">
                <a:alpha val="37999"/>
              </a:srgbClr>
            </a:outerShdw>
          </a:effectLst>
        </p:spPr>
        <p:txBody>
          <a:bodyPr anchor="b">
            <a:spAutoFit/>
          </a:bodyPr>
          <a:lstStyle/>
          <a:p>
            <a:pPr>
              <a:spcBef>
                <a:spcPct val="0"/>
              </a:spcBef>
              <a:defRPr/>
            </a:pPr>
            <a:endParaRPr lang="en-GB" sz="1800" b="1">
              <a:solidFill>
                <a:srgbClr val="000000"/>
              </a:solidFill>
              <a:latin typeface="Arial" charset="0"/>
              <a:ea typeface="ＭＳ Ｐゴシック" pitchFamily="34" charset="-128"/>
            </a:endParaRPr>
          </a:p>
        </p:txBody>
      </p:sp>
      <p:sp>
        <p:nvSpPr>
          <p:cNvPr id="3" name="Rectangle 815140"/>
          <p:cNvSpPr>
            <a:spLocks noChangeArrowheads="1"/>
          </p:cNvSpPr>
          <p:nvPr/>
        </p:nvSpPr>
        <p:spPr bwMode="auto">
          <a:xfrm>
            <a:off x="3879850" y="2139950"/>
            <a:ext cx="1609725" cy="392113"/>
          </a:xfrm>
          <a:prstGeom prst="rect">
            <a:avLst/>
          </a:prstGeom>
          <a:gradFill rotWithShape="1">
            <a:gsLst>
              <a:gs pos="0">
                <a:srgbClr val="FFCC0A"/>
              </a:gs>
              <a:gs pos="100000">
                <a:srgbClr val="FFFFFF"/>
              </a:gs>
            </a:gsLst>
            <a:lin ang="4920000"/>
          </a:gradFill>
          <a:ln w="9525">
            <a:solidFill>
              <a:srgbClr val="000000"/>
            </a:solidFill>
            <a:miter lim="800000"/>
            <a:headEnd/>
            <a:tailEnd/>
          </a:ln>
          <a:effectLst>
            <a:outerShdw dist="20000" dir="5400000" rotWithShape="0">
              <a:srgbClr val="808080">
                <a:alpha val="37999"/>
              </a:srgbClr>
            </a:outerShdw>
          </a:effectLst>
        </p:spPr>
        <p:txBody>
          <a:bodyPr anchor="b">
            <a:spAutoFit/>
          </a:bodyPr>
          <a:lstStyle/>
          <a:p>
            <a:pPr>
              <a:spcBef>
                <a:spcPct val="0"/>
              </a:spcBef>
              <a:defRPr/>
            </a:pPr>
            <a:endParaRPr lang="en-GB" sz="1800" b="1">
              <a:solidFill>
                <a:srgbClr val="000000"/>
              </a:solidFill>
              <a:latin typeface="Arial" charset="0"/>
              <a:ea typeface="ＭＳ Ｐゴシック" pitchFamily="34" charset="-128"/>
            </a:endParaRPr>
          </a:p>
        </p:txBody>
      </p:sp>
      <p:sp>
        <p:nvSpPr>
          <p:cNvPr id="4" name="Rectangle 815140"/>
          <p:cNvSpPr>
            <a:spLocks noChangeArrowheads="1"/>
          </p:cNvSpPr>
          <p:nvPr/>
        </p:nvSpPr>
        <p:spPr bwMode="auto">
          <a:xfrm>
            <a:off x="5576888" y="2139950"/>
            <a:ext cx="1609725" cy="392113"/>
          </a:xfrm>
          <a:prstGeom prst="rect">
            <a:avLst/>
          </a:prstGeom>
          <a:gradFill rotWithShape="1">
            <a:gsLst>
              <a:gs pos="0">
                <a:srgbClr val="FFCC0A"/>
              </a:gs>
              <a:gs pos="100000">
                <a:srgbClr val="FFFFFF"/>
              </a:gs>
            </a:gsLst>
            <a:lin ang="4920000"/>
          </a:gradFill>
          <a:ln w="9525">
            <a:solidFill>
              <a:srgbClr val="000000"/>
            </a:solidFill>
            <a:miter lim="800000"/>
            <a:headEnd/>
            <a:tailEnd/>
          </a:ln>
          <a:effectLst>
            <a:outerShdw dist="20000" dir="5400000" rotWithShape="0">
              <a:srgbClr val="808080">
                <a:alpha val="37999"/>
              </a:srgbClr>
            </a:outerShdw>
          </a:effectLst>
        </p:spPr>
        <p:txBody>
          <a:bodyPr anchor="b">
            <a:spAutoFit/>
          </a:bodyPr>
          <a:lstStyle/>
          <a:p>
            <a:pPr>
              <a:spcBef>
                <a:spcPct val="0"/>
              </a:spcBef>
              <a:defRPr/>
            </a:pPr>
            <a:endParaRPr lang="en-GB" sz="1800" b="1">
              <a:solidFill>
                <a:srgbClr val="000000"/>
              </a:solidFill>
              <a:latin typeface="Arial" charset="0"/>
              <a:ea typeface="ＭＳ Ｐゴシック" pitchFamily="34" charset="-128"/>
            </a:endParaRPr>
          </a:p>
        </p:txBody>
      </p:sp>
      <p:sp>
        <p:nvSpPr>
          <p:cNvPr id="5" name="Rectangle 815140"/>
          <p:cNvSpPr>
            <a:spLocks noChangeArrowheads="1"/>
          </p:cNvSpPr>
          <p:nvPr/>
        </p:nvSpPr>
        <p:spPr bwMode="auto">
          <a:xfrm>
            <a:off x="7275513" y="2139950"/>
            <a:ext cx="1609725" cy="392113"/>
          </a:xfrm>
          <a:prstGeom prst="rect">
            <a:avLst/>
          </a:prstGeom>
          <a:gradFill rotWithShape="1">
            <a:gsLst>
              <a:gs pos="0">
                <a:srgbClr val="FFCC0A"/>
              </a:gs>
              <a:gs pos="100000">
                <a:srgbClr val="FFFFFF"/>
              </a:gs>
            </a:gsLst>
            <a:lin ang="4920000"/>
          </a:gradFill>
          <a:ln w="9525">
            <a:solidFill>
              <a:srgbClr val="000000"/>
            </a:solidFill>
            <a:miter lim="800000"/>
            <a:headEnd/>
            <a:tailEnd/>
          </a:ln>
          <a:effectLst>
            <a:outerShdw dist="20000" dir="5400000" rotWithShape="0">
              <a:srgbClr val="808080">
                <a:alpha val="37999"/>
              </a:srgbClr>
            </a:outerShdw>
          </a:effectLst>
        </p:spPr>
        <p:txBody>
          <a:bodyPr anchor="b">
            <a:spAutoFit/>
          </a:bodyPr>
          <a:lstStyle/>
          <a:p>
            <a:pPr>
              <a:spcBef>
                <a:spcPct val="0"/>
              </a:spcBef>
              <a:defRPr/>
            </a:pPr>
            <a:endParaRPr lang="en-GB" sz="1800" b="1">
              <a:solidFill>
                <a:srgbClr val="000000"/>
              </a:solidFill>
              <a:latin typeface="Arial" charset="0"/>
              <a:ea typeface="ＭＳ Ｐゴシック" pitchFamily="34" charset="-128"/>
            </a:endParaRPr>
          </a:p>
        </p:txBody>
      </p:sp>
      <p:sp>
        <p:nvSpPr>
          <p:cNvPr id="28708" name="Straight Connector 815141"/>
          <p:cNvSpPr>
            <a:spLocks noChangeShapeType="1"/>
          </p:cNvSpPr>
          <p:nvPr/>
        </p:nvSpPr>
        <p:spPr bwMode="auto">
          <a:xfrm>
            <a:off x="4648200" y="1676400"/>
            <a:ext cx="0" cy="457200"/>
          </a:xfrm>
          <a:prstGeom prst="line">
            <a:avLst/>
          </a:prstGeom>
          <a:noFill/>
          <a:ln w="25400">
            <a:solidFill>
              <a:schemeClr val="bg2"/>
            </a:solidFill>
            <a:round/>
            <a:headEnd/>
            <a:tailEnd/>
          </a:ln>
        </p:spPr>
        <p:txBody>
          <a:bodyPr anchor="ctr">
            <a:spAutoFit/>
          </a:bodyPr>
          <a:lstStyle/>
          <a:p>
            <a:endParaRPr lang="nl-NL"/>
          </a:p>
        </p:txBody>
      </p:sp>
      <p:sp>
        <p:nvSpPr>
          <p:cNvPr id="28709" name="Straight Connector 815142"/>
          <p:cNvSpPr>
            <a:spLocks noChangeShapeType="1"/>
          </p:cNvSpPr>
          <p:nvPr/>
        </p:nvSpPr>
        <p:spPr bwMode="auto">
          <a:xfrm>
            <a:off x="1295400" y="1905000"/>
            <a:ext cx="6781800" cy="0"/>
          </a:xfrm>
          <a:prstGeom prst="line">
            <a:avLst/>
          </a:prstGeom>
          <a:noFill/>
          <a:ln w="25400">
            <a:solidFill>
              <a:schemeClr val="bg2"/>
            </a:solidFill>
            <a:round/>
            <a:headEnd/>
            <a:tailEnd/>
          </a:ln>
        </p:spPr>
        <p:txBody>
          <a:bodyPr anchor="ctr">
            <a:spAutoFit/>
          </a:bodyPr>
          <a:lstStyle/>
          <a:p>
            <a:endParaRPr lang="nl-NL"/>
          </a:p>
        </p:txBody>
      </p:sp>
      <p:sp>
        <p:nvSpPr>
          <p:cNvPr id="28710" name="Straight Connector 815143"/>
          <p:cNvSpPr>
            <a:spLocks noChangeShapeType="1"/>
          </p:cNvSpPr>
          <p:nvPr/>
        </p:nvSpPr>
        <p:spPr bwMode="auto">
          <a:xfrm>
            <a:off x="1295400" y="1905000"/>
            <a:ext cx="0" cy="228600"/>
          </a:xfrm>
          <a:prstGeom prst="line">
            <a:avLst/>
          </a:prstGeom>
          <a:noFill/>
          <a:ln w="25400">
            <a:solidFill>
              <a:schemeClr val="bg2"/>
            </a:solidFill>
            <a:round/>
            <a:headEnd/>
            <a:tailEnd/>
          </a:ln>
        </p:spPr>
        <p:txBody>
          <a:bodyPr anchor="ctr">
            <a:spAutoFit/>
          </a:bodyPr>
          <a:lstStyle/>
          <a:p>
            <a:endParaRPr lang="nl-NL"/>
          </a:p>
        </p:txBody>
      </p:sp>
      <p:sp>
        <p:nvSpPr>
          <p:cNvPr id="28711" name="Straight Connector 815144"/>
          <p:cNvSpPr>
            <a:spLocks noChangeShapeType="1"/>
          </p:cNvSpPr>
          <p:nvPr/>
        </p:nvSpPr>
        <p:spPr bwMode="auto">
          <a:xfrm>
            <a:off x="2971800" y="1905000"/>
            <a:ext cx="0" cy="228600"/>
          </a:xfrm>
          <a:prstGeom prst="line">
            <a:avLst/>
          </a:prstGeom>
          <a:noFill/>
          <a:ln w="25400">
            <a:solidFill>
              <a:schemeClr val="bg2"/>
            </a:solidFill>
            <a:round/>
            <a:headEnd/>
            <a:tailEnd/>
          </a:ln>
        </p:spPr>
        <p:txBody>
          <a:bodyPr anchor="ctr">
            <a:spAutoFit/>
          </a:bodyPr>
          <a:lstStyle/>
          <a:p>
            <a:endParaRPr lang="nl-NL"/>
          </a:p>
        </p:txBody>
      </p:sp>
      <p:sp>
        <p:nvSpPr>
          <p:cNvPr id="28712" name="Straight Connector 815145"/>
          <p:cNvSpPr>
            <a:spLocks noChangeShapeType="1"/>
          </p:cNvSpPr>
          <p:nvPr/>
        </p:nvSpPr>
        <p:spPr bwMode="auto">
          <a:xfrm>
            <a:off x="6388100" y="1905000"/>
            <a:ext cx="0" cy="228600"/>
          </a:xfrm>
          <a:prstGeom prst="line">
            <a:avLst/>
          </a:prstGeom>
          <a:noFill/>
          <a:ln w="25400">
            <a:solidFill>
              <a:schemeClr val="bg2"/>
            </a:solidFill>
            <a:round/>
            <a:headEnd/>
            <a:tailEnd/>
          </a:ln>
        </p:spPr>
        <p:txBody>
          <a:bodyPr anchor="ctr">
            <a:spAutoFit/>
          </a:bodyPr>
          <a:lstStyle/>
          <a:p>
            <a:endParaRPr lang="nl-NL"/>
          </a:p>
        </p:txBody>
      </p:sp>
      <p:sp>
        <p:nvSpPr>
          <p:cNvPr id="28713" name="Straight Connector 815146"/>
          <p:cNvSpPr>
            <a:spLocks noChangeShapeType="1"/>
          </p:cNvSpPr>
          <p:nvPr/>
        </p:nvSpPr>
        <p:spPr bwMode="auto">
          <a:xfrm>
            <a:off x="8077200" y="1905000"/>
            <a:ext cx="0" cy="228600"/>
          </a:xfrm>
          <a:prstGeom prst="line">
            <a:avLst/>
          </a:prstGeom>
          <a:noFill/>
          <a:ln w="25400">
            <a:solidFill>
              <a:schemeClr val="bg2"/>
            </a:solidFill>
            <a:round/>
            <a:headEnd/>
            <a:tailEnd/>
          </a:ln>
        </p:spPr>
        <p:txBody>
          <a:bodyPr anchor="ctr">
            <a:spAutoFit/>
          </a:bodyPr>
          <a:lstStyle/>
          <a:p>
            <a:endParaRPr lang="nl-NL"/>
          </a:p>
        </p:txBody>
      </p:sp>
      <p:sp>
        <p:nvSpPr>
          <p:cNvPr id="28714" name="TextBox 815154"/>
          <p:cNvSpPr txBox="1">
            <a:spLocks noChangeArrowheads="1"/>
          </p:cNvSpPr>
          <p:nvPr/>
        </p:nvSpPr>
        <p:spPr bwMode="auto">
          <a:xfrm>
            <a:off x="3886200" y="1295400"/>
            <a:ext cx="1524000" cy="366713"/>
          </a:xfrm>
          <a:prstGeom prst="rect">
            <a:avLst/>
          </a:prstGeom>
          <a:noFill/>
          <a:ln w="9525">
            <a:noFill/>
            <a:miter lim="800000"/>
            <a:headEnd/>
            <a:tailEnd/>
          </a:ln>
        </p:spPr>
        <p:txBody>
          <a:bodyPr>
            <a:spAutoFit/>
          </a:bodyPr>
          <a:lstStyle/>
          <a:p>
            <a:pPr algn="ctr"/>
            <a:r>
              <a:rPr lang="en-US" sz="1800" b="1">
                <a:ea typeface="ＭＳ Ｐゴシック"/>
                <a:cs typeface="ＭＳ Ｐゴシック"/>
              </a:rPr>
              <a:t>Corporate</a:t>
            </a:r>
          </a:p>
        </p:txBody>
      </p:sp>
      <p:sp>
        <p:nvSpPr>
          <p:cNvPr id="6" name="Rectangle 815140"/>
          <p:cNvSpPr>
            <a:spLocks noChangeArrowheads="1"/>
          </p:cNvSpPr>
          <p:nvPr/>
        </p:nvSpPr>
        <p:spPr bwMode="auto">
          <a:xfrm>
            <a:off x="3905250" y="1285875"/>
            <a:ext cx="1492250" cy="392113"/>
          </a:xfrm>
          <a:prstGeom prst="rect">
            <a:avLst/>
          </a:prstGeom>
          <a:gradFill rotWithShape="1">
            <a:gsLst>
              <a:gs pos="0">
                <a:srgbClr val="FFCC0A"/>
              </a:gs>
              <a:gs pos="100000">
                <a:srgbClr val="FFFFFF"/>
              </a:gs>
            </a:gsLst>
            <a:lin ang="4920000"/>
          </a:gradFill>
          <a:ln w="9525">
            <a:solidFill>
              <a:srgbClr val="000000"/>
            </a:solidFill>
            <a:miter lim="800000"/>
            <a:headEnd/>
            <a:tailEnd/>
          </a:ln>
          <a:effectLst>
            <a:outerShdw dist="20000" dir="5400000" rotWithShape="0">
              <a:srgbClr val="808080">
                <a:alpha val="37999"/>
              </a:srgbClr>
            </a:outerShdw>
          </a:effectLst>
        </p:spPr>
        <p:txBody>
          <a:bodyPr anchor="ctr">
            <a:spAutoFit/>
          </a:bodyPr>
          <a:lstStyle/>
          <a:p>
            <a:pPr>
              <a:spcBef>
                <a:spcPct val="0"/>
              </a:spcBef>
              <a:defRPr/>
            </a:pPr>
            <a:endParaRPr lang="en-GB" sz="1800" b="1">
              <a:solidFill>
                <a:srgbClr val="000000"/>
              </a:solidFill>
              <a:latin typeface="Arial" charset="0"/>
              <a:ea typeface="ＭＳ Ｐゴシック" pitchFamily="34" charset="-128"/>
            </a:endParaRPr>
          </a:p>
        </p:txBody>
      </p:sp>
      <p:sp>
        <p:nvSpPr>
          <p:cNvPr id="654400" name="Rectangle 64"/>
          <p:cNvSpPr>
            <a:spLocks noChangeArrowheads="1"/>
          </p:cNvSpPr>
          <p:nvPr/>
        </p:nvSpPr>
        <p:spPr bwMode="auto">
          <a:xfrm>
            <a:off x="2503488" y="5649913"/>
            <a:ext cx="184150" cy="457200"/>
          </a:xfrm>
          <a:prstGeom prst="rect">
            <a:avLst/>
          </a:prstGeom>
          <a:noFill/>
          <a:ln w="25400">
            <a:noFill/>
            <a:miter lim="800000"/>
            <a:headEnd/>
            <a:tailEnd/>
          </a:ln>
          <a:effectLst>
            <a:prstShdw prst="shdw17" dist="17961" dir="2700000">
              <a:schemeClr val="accent1">
                <a:gamma/>
                <a:shade val="60000"/>
                <a:invGamma/>
                <a:alpha val="74998"/>
              </a:schemeClr>
            </a:prstShdw>
          </a:effectLst>
        </p:spPr>
        <p:txBody>
          <a:bodyPr wrap="none" anchor="ctr">
            <a:spAutoFit/>
          </a:bodyPr>
          <a:lstStyle/>
          <a:p>
            <a:pPr algn="ctr">
              <a:defRPr/>
            </a:pPr>
            <a:endParaRPr lang="en-US" b="1">
              <a:latin typeface="Arial" charset="0"/>
              <a:ea typeface="ＭＳ Ｐゴシック" pitchFamily="34" charset="-128"/>
            </a:endParaRPr>
          </a:p>
        </p:txBody>
      </p:sp>
      <p:sp>
        <p:nvSpPr>
          <p:cNvPr id="654401" name="Rectangle 65"/>
          <p:cNvSpPr>
            <a:spLocks noChangeArrowheads="1"/>
          </p:cNvSpPr>
          <p:nvPr/>
        </p:nvSpPr>
        <p:spPr bwMode="auto">
          <a:xfrm>
            <a:off x="3076575" y="5319713"/>
            <a:ext cx="184150" cy="457200"/>
          </a:xfrm>
          <a:prstGeom prst="rect">
            <a:avLst/>
          </a:prstGeom>
          <a:noFill/>
          <a:ln w="25400">
            <a:noFill/>
            <a:miter lim="800000"/>
            <a:headEnd/>
            <a:tailEnd/>
          </a:ln>
          <a:effectLst>
            <a:prstShdw prst="shdw17" dist="17961" dir="2700000">
              <a:schemeClr val="accent1">
                <a:gamma/>
                <a:shade val="60000"/>
                <a:invGamma/>
                <a:alpha val="74998"/>
              </a:schemeClr>
            </a:prstShdw>
          </a:effectLst>
        </p:spPr>
        <p:txBody>
          <a:bodyPr wrap="none" anchor="ctr">
            <a:spAutoFit/>
          </a:bodyPr>
          <a:lstStyle/>
          <a:p>
            <a:pPr algn="ctr">
              <a:defRPr/>
            </a:pPr>
            <a:endParaRPr lang="en-US" b="1">
              <a:latin typeface="Arial" charset="0"/>
              <a:ea typeface="ＭＳ Ｐゴシック" pitchFamily="34" charset="-128"/>
            </a:endParaRPr>
          </a:p>
        </p:txBody>
      </p:sp>
      <p:pic>
        <p:nvPicPr>
          <p:cNvPr id="74" name="Picture 2"/>
          <p:cNvPicPr>
            <a:picLocks noChangeAspect="1" noChangeArrowheads="1"/>
          </p:cNvPicPr>
          <p:nvPr/>
        </p:nvPicPr>
        <p:blipFill>
          <a:blip r:embed="rId3"/>
          <a:srcRect b="15625"/>
          <a:stretch>
            <a:fillRect/>
          </a:stretch>
        </p:blipFill>
        <p:spPr bwMode="auto">
          <a:xfrm>
            <a:off x="250166" y="4173500"/>
            <a:ext cx="708945" cy="911501"/>
          </a:xfrm>
          <a:prstGeom prst="rect">
            <a:avLst/>
          </a:prstGeom>
          <a:noFill/>
          <a:ln w="25400" algn="ctr">
            <a:noFill/>
            <a:miter lim="800000"/>
            <a:headEnd/>
            <a:tailEnd/>
          </a:ln>
          <a:effectLst>
            <a:softEdge rad="63500"/>
          </a:effectLst>
        </p:spPr>
      </p:pic>
      <p:pic>
        <p:nvPicPr>
          <p:cNvPr id="28719" name="Picture 2"/>
          <p:cNvPicPr>
            <a:picLocks noChangeAspect="1" noChangeArrowheads="1"/>
          </p:cNvPicPr>
          <p:nvPr/>
        </p:nvPicPr>
        <p:blipFill>
          <a:blip r:embed="rId4"/>
          <a:srcRect/>
          <a:stretch>
            <a:fillRect/>
          </a:stretch>
        </p:blipFill>
        <p:spPr bwMode="auto">
          <a:xfrm>
            <a:off x="3963988" y="2624138"/>
            <a:ext cx="547687" cy="720725"/>
          </a:xfrm>
          <a:prstGeom prst="rect">
            <a:avLst/>
          </a:prstGeom>
          <a:noFill/>
          <a:ln w="25400" algn="ctr">
            <a:noFill/>
            <a:miter lim="800000"/>
            <a:headEnd/>
            <a:tailEnd/>
          </a:ln>
        </p:spPr>
      </p:pic>
      <p:pic>
        <p:nvPicPr>
          <p:cNvPr id="28720" name="Picture 2" descr="Chris---General-Counsel--cr"/>
          <p:cNvPicPr>
            <a:picLocks noChangeAspect="1" noChangeArrowheads="1"/>
          </p:cNvPicPr>
          <p:nvPr/>
        </p:nvPicPr>
        <p:blipFill>
          <a:blip r:embed="rId5"/>
          <a:srcRect l="21037" b="28735"/>
          <a:stretch>
            <a:fillRect/>
          </a:stretch>
        </p:blipFill>
        <p:spPr bwMode="auto">
          <a:xfrm>
            <a:off x="996950" y="1984375"/>
            <a:ext cx="527050" cy="655638"/>
          </a:xfrm>
          <a:prstGeom prst="rect">
            <a:avLst/>
          </a:prstGeom>
          <a:noFill/>
          <a:ln w="9525">
            <a:noFill/>
            <a:miter lim="800000"/>
            <a:headEnd/>
            <a:tailEnd/>
          </a:ln>
        </p:spPr>
      </p:pic>
      <p:sp>
        <p:nvSpPr>
          <p:cNvPr id="28721" name="Straight Connector 874611"/>
          <p:cNvSpPr>
            <a:spLocks noChangeShapeType="1"/>
          </p:cNvSpPr>
          <p:nvPr/>
        </p:nvSpPr>
        <p:spPr bwMode="auto">
          <a:xfrm flipH="1" flipV="1">
            <a:off x="1535113" y="2268538"/>
            <a:ext cx="2433637" cy="569912"/>
          </a:xfrm>
          <a:prstGeom prst="line">
            <a:avLst/>
          </a:prstGeom>
          <a:noFill/>
          <a:ln w="57150">
            <a:solidFill>
              <a:srgbClr val="156C81"/>
            </a:solidFill>
            <a:prstDash val="sysDot"/>
            <a:round/>
            <a:headEnd/>
            <a:tailEnd type="triangle" w="lg" len="lg"/>
          </a:ln>
        </p:spPr>
        <p:txBody>
          <a:bodyPr anchor="ctr">
            <a:spAutoFit/>
          </a:bodyPr>
          <a:lstStyle/>
          <a:p>
            <a:endParaRPr lang="nl-NL"/>
          </a:p>
        </p:txBody>
      </p:sp>
      <p:sp>
        <p:nvSpPr>
          <p:cNvPr id="28722" name="Straight Connector 874612"/>
          <p:cNvSpPr>
            <a:spLocks noChangeShapeType="1"/>
          </p:cNvSpPr>
          <p:nvPr/>
        </p:nvSpPr>
        <p:spPr bwMode="auto">
          <a:xfrm flipH="1">
            <a:off x="587375" y="2700338"/>
            <a:ext cx="663575" cy="1431925"/>
          </a:xfrm>
          <a:prstGeom prst="line">
            <a:avLst/>
          </a:prstGeom>
          <a:noFill/>
          <a:ln w="57150">
            <a:solidFill>
              <a:srgbClr val="156C81"/>
            </a:solidFill>
            <a:prstDash val="sysDot"/>
            <a:round/>
            <a:headEnd/>
            <a:tailEnd type="triangle" w="lg" len="lg"/>
          </a:ln>
        </p:spPr>
        <p:txBody>
          <a:bodyPr anchor="ctr">
            <a:spAutoFit/>
          </a:bodyPr>
          <a:lstStyle/>
          <a:p>
            <a:endParaRPr lang="nl-NL"/>
          </a:p>
        </p:txBody>
      </p:sp>
      <p:pic>
        <p:nvPicPr>
          <p:cNvPr id="78" name="Picture 2"/>
          <p:cNvPicPr>
            <a:picLocks noChangeAspect="1" noChangeArrowheads="1"/>
          </p:cNvPicPr>
          <p:nvPr/>
        </p:nvPicPr>
        <p:blipFill>
          <a:blip r:embed="rId6" cstate="print"/>
          <a:srcRect/>
          <a:stretch>
            <a:fillRect/>
          </a:stretch>
        </p:blipFill>
        <p:spPr bwMode="auto">
          <a:xfrm>
            <a:off x="6308247" y="3806916"/>
            <a:ext cx="472116" cy="606847"/>
          </a:xfrm>
          <a:prstGeom prst="rect">
            <a:avLst/>
          </a:prstGeom>
          <a:noFill/>
          <a:ln w="25400" algn="ctr">
            <a:noFill/>
            <a:miter lim="800000"/>
            <a:headEnd/>
            <a:tailEnd/>
          </a:ln>
          <a:effectLst>
            <a:softEdge rad="31750"/>
          </a:effectLst>
        </p:spPr>
      </p:pic>
      <p:sp>
        <p:nvSpPr>
          <p:cNvPr id="28724" name="Straight Connector 874612"/>
          <p:cNvSpPr>
            <a:spLocks noChangeShapeType="1"/>
          </p:cNvSpPr>
          <p:nvPr/>
        </p:nvSpPr>
        <p:spPr bwMode="auto">
          <a:xfrm flipV="1">
            <a:off x="938213" y="4175125"/>
            <a:ext cx="5359400" cy="604838"/>
          </a:xfrm>
          <a:prstGeom prst="line">
            <a:avLst/>
          </a:prstGeom>
          <a:noFill/>
          <a:ln w="57150">
            <a:solidFill>
              <a:srgbClr val="156C81"/>
            </a:solidFill>
            <a:prstDash val="sysDot"/>
            <a:round/>
            <a:headEnd/>
            <a:tailEnd type="triangle" w="lg" len="lg"/>
          </a:ln>
        </p:spPr>
        <p:txBody>
          <a:bodyPr anchor="ctr">
            <a:spAutoFit/>
          </a:bodyPr>
          <a:lstStyle/>
          <a:p>
            <a:endParaRPr lang="nl-NL"/>
          </a:p>
        </p:txBody>
      </p:sp>
      <p:pic>
        <p:nvPicPr>
          <p:cNvPr id="80" name="Picture 2"/>
          <p:cNvPicPr>
            <a:picLocks noChangeAspect="1" noChangeArrowheads="1"/>
          </p:cNvPicPr>
          <p:nvPr/>
        </p:nvPicPr>
        <p:blipFill>
          <a:blip r:embed="rId7" cstate="print"/>
          <a:srcRect/>
          <a:stretch>
            <a:fillRect/>
          </a:stretch>
        </p:blipFill>
        <p:spPr bwMode="auto">
          <a:xfrm>
            <a:off x="2951752" y="3798778"/>
            <a:ext cx="464308" cy="533833"/>
          </a:xfrm>
          <a:prstGeom prst="rect">
            <a:avLst/>
          </a:prstGeom>
          <a:noFill/>
          <a:ln w="25400" algn="ctr">
            <a:noFill/>
            <a:miter lim="800000"/>
            <a:headEnd/>
            <a:tailEnd/>
          </a:ln>
          <a:effectLst>
            <a:softEdge rad="31750"/>
          </a:effectLst>
        </p:spPr>
      </p:pic>
      <p:pic>
        <p:nvPicPr>
          <p:cNvPr id="82" name="Picture 11" descr="D:\PRODUCT-Enterprise Connect\08-Vision\IstockPhotos\iStock_000004729898Medium.jpg"/>
          <p:cNvPicPr>
            <a:picLocks noChangeAspect="1" noChangeArrowheads="1"/>
          </p:cNvPicPr>
          <p:nvPr/>
        </p:nvPicPr>
        <p:blipFill>
          <a:blip r:embed="rId8" cstate="print"/>
          <a:srcRect l="23878" t="6512" r="26619"/>
          <a:stretch>
            <a:fillRect/>
          </a:stretch>
        </p:blipFill>
        <p:spPr bwMode="auto">
          <a:xfrm>
            <a:off x="7728541" y="2608875"/>
            <a:ext cx="630455" cy="790830"/>
          </a:xfrm>
          <a:prstGeom prst="rect">
            <a:avLst/>
          </a:prstGeom>
          <a:noFill/>
          <a:effectLst>
            <a:softEdge rad="31750"/>
          </a:effectLst>
        </p:spPr>
      </p:pic>
      <p:pic>
        <p:nvPicPr>
          <p:cNvPr id="83" name="Picture 82" descr="2.jpg"/>
          <p:cNvPicPr>
            <a:picLocks noChangeAspect="1"/>
          </p:cNvPicPr>
          <p:nvPr/>
        </p:nvPicPr>
        <p:blipFill>
          <a:blip r:embed="rId9" cstate="print"/>
          <a:stretch>
            <a:fillRect/>
          </a:stretch>
        </p:blipFill>
        <p:spPr>
          <a:xfrm>
            <a:off x="6239460" y="5254235"/>
            <a:ext cx="532276" cy="728509"/>
          </a:xfrm>
          <a:prstGeom prst="rect">
            <a:avLst/>
          </a:prstGeom>
          <a:effectLst>
            <a:softEdge rad="31750"/>
          </a:effectLst>
        </p:spPr>
      </p:pic>
      <p:sp>
        <p:nvSpPr>
          <p:cNvPr id="85" name="Straight Connector 874613"/>
          <p:cNvSpPr>
            <a:spLocks noChangeShapeType="1"/>
          </p:cNvSpPr>
          <p:nvPr/>
        </p:nvSpPr>
        <p:spPr bwMode="auto">
          <a:xfrm rot="5400000" flipV="1">
            <a:off x="962009" y="4462479"/>
            <a:ext cx="835042" cy="1955784"/>
          </a:xfrm>
          <a:prstGeom prst="line">
            <a:avLst/>
          </a:prstGeom>
          <a:noFill/>
          <a:ln w="57150">
            <a:solidFill>
              <a:srgbClr val="00B050"/>
            </a:solidFill>
            <a:prstDash val="sysDot"/>
            <a:round/>
            <a:headEnd type="triangle" w="med" len="med"/>
            <a:tailEnd type="triangle" w="med" len="med"/>
          </a:ln>
        </p:spPr>
        <p:txBody>
          <a:bodyPr wrap="square" anchor="ctr">
            <a:spAutoFit/>
          </a:bodyPr>
          <a:lstStyle/>
          <a:p>
            <a:endParaRPr lang="nl-NL"/>
          </a:p>
        </p:txBody>
      </p:sp>
      <p:sp>
        <p:nvSpPr>
          <p:cNvPr id="86" name="Straight Connector 874613"/>
          <p:cNvSpPr>
            <a:spLocks noChangeShapeType="1"/>
          </p:cNvSpPr>
          <p:nvPr/>
        </p:nvSpPr>
        <p:spPr bwMode="auto">
          <a:xfrm rot="5400000" flipV="1">
            <a:off x="6966744" y="3972719"/>
            <a:ext cx="1085850" cy="1474788"/>
          </a:xfrm>
          <a:prstGeom prst="line">
            <a:avLst/>
          </a:prstGeom>
          <a:noFill/>
          <a:ln w="57150">
            <a:solidFill>
              <a:srgbClr val="00B050"/>
            </a:solidFill>
            <a:prstDash val="sysDot"/>
            <a:round/>
            <a:headEnd type="triangle" w="med" len="med"/>
            <a:tailEnd type="triangle" w="med" len="med"/>
          </a:ln>
        </p:spPr>
        <p:txBody>
          <a:bodyPr anchor="ctr">
            <a:spAutoFit/>
          </a:bodyPr>
          <a:lstStyle/>
          <a:p>
            <a:endParaRPr lang="nl-NL"/>
          </a:p>
        </p:txBody>
      </p:sp>
      <p:sp>
        <p:nvSpPr>
          <p:cNvPr id="87" name="Rectangle 86"/>
          <p:cNvSpPr>
            <a:spLocks noChangeArrowheads="1"/>
          </p:cNvSpPr>
          <p:nvPr/>
        </p:nvSpPr>
        <p:spPr bwMode="auto">
          <a:xfrm>
            <a:off x="2428860" y="5842000"/>
            <a:ext cx="1143000" cy="461963"/>
          </a:xfrm>
          <a:prstGeom prst="rect">
            <a:avLst/>
          </a:prstGeom>
          <a:gradFill rotWithShape="1">
            <a:gsLst>
              <a:gs pos="0">
                <a:srgbClr val="8488C4"/>
              </a:gs>
              <a:gs pos="53000">
                <a:srgbClr val="D4DEFF"/>
              </a:gs>
              <a:gs pos="83000">
                <a:srgbClr val="D4DEFF"/>
              </a:gs>
              <a:gs pos="100000">
                <a:srgbClr val="96AB94"/>
              </a:gs>
            </a:gsLst>
            <a:lin ang="5400000" scaled="0"/>
          </a:gradFill>
          <a:ln w="25400">
            <a:solidFill>
              <a:schemeClr val="bg2"/>
            </a:solidFill>
            <a:miter lim="800000"/>
            <a:headEnd/>
            <a:tailEnd/>
          </a:ln>
          <a:effectLst>
            <a:outerShdw blurRad="63500" dist="53882" dir="2700000" algn="ctr" rotWithShape="0">
              <a:srgbClr val="DCDCDC">
                <a:alpha val="74997"/>
              </a:srgbClr>
            </a:outerShdw>
          </a:effectLst>
        </p:spPr>
        <p:txBody>
          <a:bodyPr anchor="ctr">
            <a:spAutoFit/>
          </a:bodyPr>
          <a:lstStyle/>
          <a:p>
            <a:pPr algn="ctr">
              <a:spcBef>
                <a:spcPct val="0"/>
              </a:spcBef>
              <a:buFont typeface="Wingdings" pitchFamily="2" charset="2"/>
              <a:buNone/>
              <a:defRPr/>
            </a:pPr>
            <a:r>
              <a:rPr lang="en-GB" sz="1200" b="1" dirty="0">
                <a:solidFill>
                  <a:srgbClr val="000000"/>
                </a:solidFill>
                <a:latin typeface="Arial" charset="0"/>
                <a:ea typeface="ＭＳ Ｐゴシック" pitchFamily="34" charset="-128"/>
              </a:rPr>
              <a:t>Customer Request</a:t>
            </a:r>
          </a:p>
        </p:txBody>
      </p:sp>
      <p:sp>
        <p:nvSpPr>
          <p:cNvPr id="84" name="Rectangle 83"/>
          <p:cNvSpPr>
            <a:spLocks noChangeArrowheads="1"/>
          </p:cNvSpPr>
          <p:nvPr/>
        </p:nvSpPr>
        <p:spPr bwMode="auto">
          <a:xfrm>
            <a:off x="7723188" y="5338763"/>
            <a:ext cx="1143000" cy="461962"/>
          </a:xfrm>
          <a:prstGeom prst="rect">
            <a:avLst/>
          </a:prstGeom>
          <a:gradFill rotWithShape="1">
            <a:gsLst>
              <a:gs pos="0">
                <a:srgbClr val="8488C4"/>
              </a:gs>
              <a:gs pos="53000">
                <a:srgbClr val="D4DEFF"/>
              </a:gs>
              <a:gs pos="83000">
                <a:srgbClr val="D4DEFF"/>
              </a:gs>
              <a:gs pos="100000">
                <a:srgbClr val="96AB94"/>
              </a:gs>
            </a:gsLst>
            <a:lin ang="5400000" scaled="0"/>
          </a:gradFill>
          <a:ln w="25400">
            <a:solidFill>
              <a:schemeClr val="bg2"/>
            </a:solidFill>
            <a:miter lim="800000"/>
            <a:headEnd/>
            <a:tailEnd/>
          </a:ln>
          <a:effectLst>
            <a:outerShdw blurRad="63500" dist="53882" dir="2700000" algn="ctr" rotWithShape="0">
              <a:srgbClr val="DCDCDC">
                <a:alpha val="74997"/>
              </a:srgbClr>
            </a:outerShdw>
          </a:effectLst>
        </p:spPr>
        <p:txBody>
          <a:bodyPr anchor="ctr">
            <a:spAutoFit/>
          </a:bodyPr>
          <a:lstStyle/>
          <a:p>
            <a:pPr algn="ctr">
              <a:spcBef>
                <a:spcPct val="0"/>
              </a:spcBef>
              <a:buFont typeface="Wingdings" pitchFamily="2" charset="2"/>
              <a:buNone/>
              <a:defRPr/>
            </a:pPr>
            <a:r>
              <a:rPr lang="en-GB" sz="1200" b="1" dirty="0">
                <a:solidFill>
                  <a:srgbClr val="000000"/>
                </a:solidFill>
                <a:latin typeface="Arial" charset="0"/>
                <a:ea typeface="ＭＳ Ｐゴシック" pitchFamily="34" charset="-128"/>
              </a:rPr>
              <a:t>External Contractor</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up)">
                                      <p:cBhvr>
                                        <p:cTn id="7" dur="500"/>
                                        <p:tgtEl>
                                          <p:spTgt spid="7"/>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654381"/>
                                        </p:tgtEl>
                                        <p:attrNameLst>
                                          <p:attrName>style.visibility</p:attrName>
                                        </p:attrNameLst>
                                      </p:cBhvr>
                                      <p:to>
                                        <p:strVal val="visible"/>
                                      </p:to>
                                    </p:set>
                                    <p:animEffect transition="in" filter="wipe(left)">
                                      <p:cBhvr>
                                        <p:cTn id="11" dur="1000"/>
                                        <p:tgtEl>
                                          <p:spTgt spid="654381"/>
                                        </p:tgtEl>
                                      </p:cBhvr>
                                    </p:animEffect>
                                  </p:childTnLst>
                                </p:cTn>
                              </p:par>
                            </p:childTnLst>
                          </p:cTn>
                        </p:par>
                        <p:par>
                          <p:cTn id="12" fill="hold">
                            <p:stCondLst>
                              <p:cond delay="1500"/>
                            </p:stCondLst>
                            <p:childTnLst>
                              <p:par>
                                <p:cTn id="13" presetID="16" presetClass="entr" presetSubtype="26" fill="hold" grpId="0" nodeType="afterEffect">
                                  <p:stCondLst>
                                    <p:cond delay="0"/>
                                  </p:stCondLst>
                                  <p:childTnLst>
                                    <p:set>
                                      <p:cBhvr>
                                        <p:cTn id="14" dur="1" fill="hold">
                                          <p:stCondLst>
                                            <p:cond delay="0"/>
                                          </p:stCondLst>
                                        </p:cTn>
                                        <p:tgtEl>
                                          <p:spTgt spid="85"/>
                                        </p:tgtEl>
                                        <p:attrNameLst>
                                          <p:attrName>style.visibility</p:attrName>
                                        </p:attrNameLst>
                                      </p:cBhvr>
                                      <p:to>
                                        <p:strVal val="visible"/>
                                      </p:to>
                                    </p:set>
                                    <p:animEffect transition="in" filter="barn(inHorizontal)">
                                      <p:cBhvr>
                                        <p:cTn id="15" dur="1000"/>
                                        <p:tgtEl>
                                          <p:spTgt spid="85"/>
                                        </p:tgtEl>
                                      </p:cBhvr>
                                    </p:animEffect>
                                  </p:childTnLst>
                                </p:cTn>
                              </p:par>
                            </p:childTnLst>
                          </p:cTn>
                        </p:par>
                        <p:par>
                          <p:cTn id="16" fill="hold">
                            <p:stCondLst>
                              <p:cond delay="2500"/>
                            </p:stCondLst>
                            <p:childTnLst>
                              <p:par>
                                <p:cTn id="17" presetID="16" presetClass="entr" presetSubtype="26" fill="hold" grpId="0" nodeType="afterEffect">
                                  <p:stCondLst>
                                    <p:cond delay="0"/>
                                  </p:stCondLst>
                                  <p:childTnLst>
                                    <p:set>
                                      <p:cBhvr>
                                        <p:cTn id="18" dur="1" fill="hold">
                                          <p:stCondLst>
                                            <p:cond delay="0"/>
                                          </p:stCondLst>
                                        </p:cTn>
                                        <p:tgtEl>
                                          <p:spTgt spid="86"/>
                                        </p:tgtEl>
                                        <p:attrNameLst>
                                          <p:attrName>style.visibility</p:attrName>
                                        </p:attrNameLst>
                                      </p:cBhvr>
                                      <p:to>
                                        <p:strVal val="visible"/>
                                      </p:to>
                                    </p:set>
                                    <p:animEffect transition="in" filter="barn(inHorizontal)">
                                      <p:cBhvr>
                                        <p:cTn id="19" dur="1000"/>
                                        <p:tgtEl>
                                          <p:spTgt spid="8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4381" grpId="0" animBg="1"/>
      <p:bldP spid="85" grpId="0" animBg="1"/>
      <p:bldP spid="86"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bwMode="auto">
          <a:xfrm>
            <a:off x="190500" y="1173163"/>
            <a:ext cx="8807450" cy="2811462"/>
          </a:xfrm>
          <a:prstGeom prst="rect">
            <a:avLst/>
          </a:prstGeom>
          <a:gradFill flip="none" rotWithShape="1">
            <a:gsLst>
              <a:gs pos="0">
                <a:schemeClr val="bg1"/>
              </a:gs>
              <a:gs pos="100000">
                <a:schemeClr val="accent1">
                  <a:tint val="23500"/>
                  <a:satMod val="160000"/>
                </a:schemeClr>
              </a:gs>
            </a:gsLst>
            <a:lin ang="5400000" scaled="1"/>
            <a:tileRect/>
          </a:gradFill>
          <a:ln>
            <a:headEnd type="none" w="med" len="med"/>
            <a:tailEnd type="none" w="med" len="med"/>
          </a:ln>
        </p:spPr>
        <p:style>
          <a:lnRef idx="3">
            <a:schemeClr val="lt1"/>
          </a:lnRef>
          <a:fillRef idx="1">
            <a:schemeClr val="accent3"/>
          </a:fillRef>
          <a:effectRef idx="1">
            <a:schemeClr val="accent3"/>
          </a:effectRef>
          <a:fontRef idx="minor">
            <a:schemeClr val="lt1"/>
          </a:fontRef>
        </p:style>
        <p:txBody>
          <a:bodyPr wrap="none" anchor="ctr"/>
          <a:lstStyle/>
          <a:p>
            <a:pPr marL="176213" indent="-176213">
              <a:defRPr/>
            </a:pPr>
            <a:endParaRPr lang="en-US">
              <a:solidFill>
                <a:schemeClr val="tx1"/>
              </a:solidFill>
            </a:endParaRPr>
          </a:p>
        </p:txBody>
      </p:sp>
      <p:sp>
        <p:nvSpPr>
          <p:cNvPr id="45" name="Rectangle 44"/>
          <p:cNvSpPr/>
          <p:nvPr/>
        </p:nvSpPr>
        <p:spPr bwMode="auto">
          <a:xfrm>
            <a:off x="6280150" y="982663"/>
            <a:ext cx="2725738" cy="3486150"/>
          </a:xfrm>
          <a:prstGeom prst="rect">
            <a:avLst/>
          </a:prstGeom>
          <a:gradFill>
            <a:gsLst>
              <a:gs pos="0">
                <a:schemeClr val="accent3">
                  <a:shade val="51000"/>
                  <a:satMod val="130000"/>
                  <a:alpha val="58000"/>
                </a:schemeClr>
              </a:gs>
              <a:gs pos="80000">
                <a:schemeClr val="accent3">
                  <a:shade val="93000"/>
                  <a:satMod val="130000"/>
                </a:schemeClr>
              </a:gs>
              <a:gs pos="100000">
                <a:schemeClr val="accent3">
                  <a:shade val="94000"/>
                  <a:satMod val="135000"/>
                </a:schemeClr>
              </a:gs>
            </a:gsLst>
          </a:gradFill>
          <a:ln>
            <a:headEnd type="none" w="med" len="med"/>
            <a:tailEnd type="none" w="med" len="med"/>
          </a:ln>
        </p:spPr>
        <p:style>
          <a:lnRef idx="1">
            <a:schemeClr val="accent3"/>
          </a:lnRef>
          <a:fillRef idx="3">
            <a:schemeClr val="accent3"/>
          </a:fillRef>
          <a:effectRef idx="2">
            <a:schemeClr val="accent3"/>
          </a:effectRef>
          <a:fontRef idx="minor">
            <a:schemeClr val="lt1"/>
          </a:fontRef>
        </p:style>
        <p:txBody>
          <a:bodyPr wrap="none" anchor="ctr"/>
          <a:lstStyle/>
          <a:p>
            <a:pPr marL="176213" indent="-176213">
              <a:defRPr/>
            </a:pPr>
            <a:endParaRPr lang="en-US">
              <a:solidFill>
                <a:schemeClr val="tx1"/>
              </a:solidFill>
            </a:endParaRPr>
          </a:p>
        </p:txBody>
      </p:sp>
      <p:sp>
        <p:nvSpPr>
          <p:cNvPr id="29700" name="TextBox 45"/>
          <p:cNvSpPr txBox="1">
            <a:spLocks noChangeArrowheads="1"/>
          </p:cNvSpPr>
          <p:nvPr/>
        </p:nvSpPr>
        <p:spPr bwMode="auto">
          <a:xfrm>
            <a:off x="6486525" y="1104900"/>
            <a:ext cx="2252663" cy="400050"/>
          </a:xfrm>
          <a:prstGeom prst="rect">
            <a:avLst/>
          </a:prstGeom>
          <a:noFill/>
          <a:ln w="9525">
            <a:noFill/>
            <a:miter lim="800000"/>
            <a:headEnd/>
            <a:tailEnd/>
          </a:ln>
        </p:spPr>
        <p:txBody>
          <a:bodyPr>
            <a:spAutoFit/>
          </a:bodyPr>
          <a:lstStyle/>
          <a:p>
            <a:pPr algn="ctr">
              <a:buFont typeface="Wingdings" pitchFamily="2" charset="2"/>
              <a:buNone/>
            </a:pPr>
            <a:r>
              <a:rPr lang="en-US"/>
              <a:t>Interfaces</a:t>
            </a:r>
          </a:p>
        </p:txBody>
      </p:sp>
      <p:sp>
        <p:nvSpPr>
          <p:cNvPr id="4" name="Rectangle 2"/>
          <p:cNvSpPr txBox="1">
            <a:spLocks noChangeArrowheads="1"/>
          </p:cNvSpPr>
          <p:nvPr/>
        </p:nvSpPr>
        <p:spPr bwMode="auto">
          <a:xfrm>
            <a:off x="381000" y="0"/>
            <a:ext cx="6705600" cy="684213"/>
          </a:xfrm>
          <a:prstGeom prst="rect">
            <a:avLst/>
          </a:prstGeom>
          <a:noFill/>
          <a:ln w="9525">
            <a:noFill/>
            <a:miter lim="800000"/>
            <a:headEnd/>
            <a:tailEnd/>
          </a:ln>
        </p:spPr>
        <p:txBody>
          <a:bodyPr lIns="0" tIns="0" rIns="0" bIns="0" anchor="b"/>
          <a:lstStyle/>
          <a:p>
            <a:pPr>
              <a:lnSpc>
                <a:spcPct val="80000"/>
              </a:lnSpc>
              <a:spcBef>
                <a:spcPct val="0"/>
              </a:spcBef>
              <a:buFont typeface="Wingdings" pitchFamily="2" charset="2"/>
              <a:buNone/>
              <a:defRPr/>
            </a:pPr>
            <a:r>
              <a:rPr lang="en-US" sz="3200" kern="0" dirty="0">
                <a:solidFill>
                  <a:schemeClr val="tx1">
                    <a:lumMod val="95000"/>
                    <a:lumOff val="5000"/>
                  </a:schemeClr>
                </a:solidFill>
                <a:latin typeface="+mj-lt"/>
                <a:ea typeface="+mj-ea"/>
                <a:cs typeface="+mj-cs"/>
              </a:rPr>
              <a:t>Architecture &amp; Components</a:t>
            </a:r>
          </a:p>
        </p:txBody>
      </p:sp>
      <p:sp>
        <p:nvSpPr>
          <p:cNvPr id="7" name="Flowchart: Magnetic Disk 6"/>
          <p:cNvSpPr/>
          <p:nvPr/>
        </p:nvSpPr>
        <p:spPr bwMode="auto">
          <a:xfrm>
            <a:off x="3344863" y="5159375"/>
            <a:ext cx="1184275" cy="692150"/>
          </a:xfrm>
          <a:prstGeom prst="flowChartMagneticDisk">
            <a:avLst/>
          </a:prstGeom>
          <a:ln>
            <a:headEnd type="none" w="med" len="med"/>
            <a:tailEnd type="none" w="med" len="med"/>
          </a:ln>
          <a:effectLst>
            <a:outerShdw blurRad="50800" dist="38100" dir="2700000" algn="tl" rotWithShape="0">
              <a:prstClr val="black">
                <a:alpha val="40000"/>
              </a:prstClr>
            </a:outerShdw>
          </a:effectLst>
        </p:spPr>
        <p:style>
          <a:lnRef idx="1">
            <a:schemeClr val="accent1"/>
          </a:lnRef>
          <a:fillRef idx="2">
            <a:schemeClr val="accent1"/>
          </a:fillRef>
          <a:effectRef idx="1">
            <a:schemeClr val="accent1"/>
          </a:effectRef>
          <a:fontRef idx="minor">
            <a:schemeClr val="dk1"/>
          </a:fontRef>
        </p:style>
        <p:txBody>
          <a:bodyPr wrap="none" anchor="ctr"/>
          <a:lstStyle/>
          <a:p>
            <a:pPr marL="176213" indent="-176213" algn="ctr">
              <a:buFont typeface="Wingdings" pitchFamily="2" charset="2"/>
              <a:buNone/>
              <a:defRPr/>
            </a:pPr>
            <a:r>
              <a:rPr lang="en-US" dirty="0">
                <a:solidFill>
                  <a:schemeClr val="tx1"/>
                </a:solidFill>
              </a:rPr>
              <a:t>LES (DM)</a:t>
            </a:r>
          </a:p>
        </p:txBody>
      </p:sp>
      <p:sp>
        <p:nvSpPr>
          <p:cNvPr id="9" name="Flowchart: Magnetic Disk 8"/>
          <p:cNvSpPr/>
          <p:nvPr/>
        </p:nvSpPr>
        <p:spPr bwMode="auto">
          <a:xfrm>
            <a:off x="5741988" y="5167313"/>
            <a:ext cx="1184275" cy="692150"/>
          </a:xfrm>
          <a:prstGeom prst="flowChartMagneticDisk">
            <a:avLst/>
          </a:prstGeom>
          <a:ln>
            <a:headEnd type="none" w="med" len="med"/>
            <a:tailEnd type="none" w="med" len="med"/>
          </a:ln>
          <a:effectLst>
            <a:outerShdw blurRad="50800" dist="38100" dir="2700000" algn="tl" rotWithShape="0">
              <a:prstClr val="black">
                <a:alpha val="40000"/>
              </a:prstClr>
            </a:outerShdw>
          </a:effectLst>
        </p:spPr>
        <p:style>
          <a:lnRef idx="1">
            <a:schemeClr val="accent1"/>
          </a:lnRef>
          <a:fillRef idx="2">
            <a:schemeClr val="accent1"/>
          </a:fillRef>
          <a:effectRef idx="1">
            <a:schemeClr val="accent1"/>
          </a:effectRef>
          <a:fontRef idx="minor">
            <a:schemeClr val="dk1"/>
          </a:fontRef>
        </p:style>
        <p:txBody>
          <a:bodyPr wrap="none" anchor="ctr"/>
          <a:lstStyle/>
          <a:p>
            <a:pPr marL="176213" indent="-176213" algn="ctr">
              <a:buFont typeface="Wingdings" pitchFamily="2" charset="2"/>
              <a:buNone/>
              <a:defRPr/>
            </a:pPr>
            <a:r>
              <a:rPr lang="en-US" dirty="0">
                <a:solidFill>
                  <a:schemeClr val="tx1"/>
                </a:solidFill>
              </a:rPr>
              <a:t>BPM</a:t>
            </a:r>
          </a:p>
        </p:txBody>
      </p:sp>
      <p:sp>
        <p:nvSpPr>
          <p:cNvPr id="10" name="Flowchart: Magnetic Disk 9"/>
          <p:cNvSpPr/>
          <p:nvPr/>
        </p:nvSpPr>
        <p:spPr bwMode="auto">
          <a:xfrm>
            <a:off x="6946900" y="5173663"/>
            <a:ext cx="1184275" cy="692150"/>
          </a:xfrm>
          <a:prstGeom prst="flowChartMagneticDisk">
            <a:avLst/>
          </a:prstGeom>
          <a:ln>
            <a:headEnd type="none" w="med" len="med"/>
            <a:tailEnd type="none" w="med" len="med"/>
          </a:ln>
          <a:effectLst>
            <a:outerShdw blurRad="50800" dist="38100" dir="2700000" algn="tl" rotWithShape="0">
              <a:prstClr val="black">
                <a:alpha val="40000"/>
              </a:prstClr>
            </a:outerShdw>
          </a:effectLst>
        </p:spPr>
        <p:style>
          <a:lnRef idx="1">
            <a:schemeClr val="accent1"/>
          </a:lnRef>
          <a:fillRef idx="2">
            <a:schemeClr val="accent1"/>
          </a:fillRef>
          <a:effectRef idx="1">
            <a:schemeClr val="accent1"/>
          </a:effectRef>
          <a:fontRef idx="minor">
            <a:schemeClr val="dk1"/>
          </a:fontRef>
        </p:style>
        <p:txBody>
          <a:bodyPr wrap="none" anchor="ctr"/>
          <a:lstStyle/>
          <a:p>
            <a:pPr marL="176213" indent="-176213" algn="ctr">
              <a:buFont typeface="Wingdings" pitchFamily="2" charset="2"/>
              <a:buNone/>
              <a:defRPr/>
            </a:pPr>
            <a:r>
              <a:rPr lang="en-US" dirty="0">
                <a:solidFill>
                  <a:schemeClr val="tx1"/>
                </a:solidFill>
              </a:rPr>
              <a:t>CCM</a:t>
            </a:r>
          </a:p>
        </p:txBody>
      </p:sp>
      <p:sp>
        <p:nvSpPr>
          <p:cNvPr id="12" name="Rectangle 11"/>
          <p:cNvSpPr/>
          <p:nvPr/>
        </p:nvSpPr>
        <p:spPr bwMode="auto">
          <a:xfrm>
            <a:off x="6340475" y="1527175"/>
            <a:ext cx="2562225" cy="387350"/>
          </a:xfrm>
          <a:prstGeom prst="rect">
            <a:avLst/>
          </a:prstGeom>
          <a:ln>
            <a:headEnd type="none" w="med" len="med"/>
            <a:tailEnd type="none" w="med" len="med"/>
          </a:ln>
        </p:spPr>
        <p:style>
          <a:lnRef idx="1">
            <a:schemeClr val="accent1"/>
          </a:lnRef>
          <a:fillRef idx="2">
            <a:schemeClr val="accent1"/>
          </a:fillRef>
          <a:effectRef idx="1">
            <a:schemeClr val="accent1"/>
          </a:effectRef>
          <a:fontRef idx="minor">
            <a:schemeClr val="dk1"/>
          </a:fontRef>
        </p:style>
        <p:txBody>
          <a:bodyPr wrap="none" anchor="ctr"/>
          <a:lstStyle/>
          <a:p>
            <a:pPr marL="176213" indent="-176213" algn="ctr">
              <a:buFont typeface="Wingdings" pitchFamily="2" charset="2"/>
              <a:buNone/>
              <a:defRPr/>
            </a:pPr>
            <a:r>
              <a:rPr lang="en-US" dirty="0">
                <a:solidFill>
                  <a:schemeClr val="tx1"/>
                </a:solidFill>
              </a:rPr>
              <a:t>Enterprise Connect</a:t>
            </a:r>
          </a:p>
        </p:txBody>
      </p:sp>
      <p:sp>
        <p:nvSpPr>
          <p:cNvPr id="13" name="Rectangle 12"/>
          <p:cNvSpPr/>
          <p:nvPr/>
        </p:nvSpPr>
        <p:spPr bwMode="auto">
          <a:xfrm>
            <a:off x="6337300" y="1912938"/>
            <a:ext cx="2562225" cy="387350"/>
          </a:xfrm>
          <a:prstGeom prst="rect">
            <a:avLst/>
          </a:prstGeom>
          <a:ln>
            <a:headEnd type="none" w="med" len="med"/>
            <a:tailEnd type="none" w="med" len="med"/>
          </a:ln>
        </p:spPr>
        <p:style>
          <a:lnRef idx="1">
            <a:schemeClr val="accent1"/>
          </a:lnRef>
          <a:fillRef idx="2">
            <a:schemeClr val="accent1"/>
          </a:fillRef>
          <a:effectRef idx="1">
            <a:schemeClr val="accent1"/>
          </a:effectRef>
          <a:fontRef idx="minor">
            <a:schemeClr val="dk1"/>
          </a:fontRef>
        </p:style>
        <p:txBody>
          <a:bodyPr wrap="none" anchor="ctr"/>
          <a:lstStyle/>
          <a:p>
            <a:pPr marL="176213" indent="-176213" algn="ctr">
              <a:buFont typeface="Wingdings" pitchFamily="2" charset="2"/>
              <a:buNone/>
              <a:defRPr/>
            </a:pPr>
            <a:r>
              <a:rPr lang="en-US" dirty="0">
                <a:solidFill>
                  <a:schemeClr val="tx1"/>
                </a:solidFill>
              </a:rPr>
              <a:t>Enterprise Views</a:t>
            </a:r>
          </a:p>
        </p:txBody>
      </p:sp>
      <p:sp>
        <p:nvSpPr>
          <p:cNvPr id="15" name="Rectangle 14"/>
          <p:cNvSpPr/>
          <p:nvPr/>
        </p:nvSpPr>
        <p:spPr bwMode="auto">
          <a:xfrm>
            <a:off x="6343650" y="2693988"/>
            <a:ext cx="2562225" cy="388937"/>
          </a:xfrm>
          <a:prstGeom prst="rect">
            <a:avLst/>
          </a:prstGeom>
          <a:ln>
            <a:headEnd type="none" w="med" len="med"/>
            <a:tailEnd type="none" w="med" len="med"/>
          </a:ln>
        </p:spPr>
        <p:style>
          <a:lnRef idx="1">
            <a:schemeClr val="accent1"/>
          </a:lnRef>
          <a:fillRef idx="2">
            <a:schemeClr val="accent1"/>
          </a:fillRef>
          <a:effectRef idx="1">
            <a:schemeClr val="accent1"/>
          </a:effectRef>
          <a:fontRef idx="minor">
            <a:schemeClr val="dk1"/>
          </a:fontRef>
        </p:style>
        <p:txBody>
          <a:bodyPr wrap="none" anchor="ctr"/>
          <a:lstStyle/>
          <a:p>
            <a:pPr marL="176213" indent="-176213" algn="ctr">
              <a:buFont typeface="Wingdings" pitchFamily="2" charset="2"/>
              <a:buNone/>
              <a:defRPr/>
            </a:pPr>
            <a:r>
              <a:rPr lang="en-US" dirty="0">
                <a:solidFill>
                  <a:schemeClr val="tx1"/>
                </a:solidFill>
              </a:rPr>
              <a:t>Capture &amp; Imaging</a:t>
            </a:r>
          </a:p>
        </p:txBody>
      </p:sp>
      <p:sp>
        <p:nvSpPr>
          <p:cNvPr id="16" name="Rectangle 15"/>
          <p:cNvSpPr/>
          <p:nvPr/>
        </p:nvSpPr>
        <p:spPr bwMode="auto">
          <a:xfrm>
            <a:off x="6343650" y="3082925"/>
            <a:ext cx="2562225" cy="387350"/>
          </a:xfrm>
          <a:prstGeom prst="rect">
            <a:avLst/>
          </a:prstGeom>
          <a:ln>
            <a:headEnd type="none" w="med" len="med"/>
            <a:tailEnd type="none" w="med" len="med"/>
          </a:ln>
        </p:spPr>
        <p:style>
          <a:lnRef idx="1">
            <a:schemeClr val="accent1"/>
          </a:lnRef>
          <a:fillRef idx="2">
            <a:schemeClr val="accent1"/>
          </a:fillRef>
          <a:effectRef idx="1">
            <a:schemeClr val="accent1"/>
          </a:effectRef>
          <a:fontRef idx="minor">
            <a:schemeClr val="dk1"/>
          </a:fontRef>
        </p:style>
        <p:txBody>
          <a:bodyPr wrap="none" anchor="ctr"/>
          <a:lstStyle/>
          <a:p>
            <a:pPr marL="176213" indent="-176213" algn="ctr">
              <a:buFont typeface="Wingdings" pitchFamily="2" charset="2"/>
              <a:buNone/>
              <a:defRPr/>
            </a:pPr>
            <a:r>
              <a:rPr lang="en-US" dirty="0">
                <a:solidFill>
                  <a:schemeClr val="tx1"/>
                </a:solidFill>
              </a:rPr>
              <a:t>Web Interface</a:t>
            </a:r>
          </a:p>
        </p:txBody>
      </p:sp>
      <p:cxnSp>
        <p:nvCxnSpPr>
          <p:cNvPr id="29711" name="Straight Arrow Connector 22"/>
          <p:cNvCxnSpPr>
            <a:cxnSpLocks noChangeShapeType="1"/>
            <a:stCxn id="11" idx="2"/>
            <a:endCxn id="7" idx="1"/>
          </p:cNvCxnSpPr>
          <p:nvPr/>
        </p:nvCxnSpPr>
        <p:spPr bwMode="auto">
          <a:xfrm rot="5400000">
            <a:off x="3678238" y="4243387"/>
            <a:ext cx="1174750" cy="657225"/>
          </a:xfrm>
          <a:prstGeom prst="straightConnector1">
            <a:avLst/>
          </a:prstGeom>
          <a:noFill/>
          <a:ln w="19050" algn="ctr">
            <a:solidFill>
              <a:srgbClr val="00B050"/>
            </a:solidFill>
            <a:round/>
            <a:headEnd type="arrow" w="med" len="med"/>
            <a:tailEnd type="arrow" w="med" len="med"/>
          </a:ln>
        </p:spPr>
      </p:cxnSp>
      <p:cxnSp>
        <p:nvCxnSpPr>
          <p:cNvPr id="29712" name="Straight Arrow Connector 26"/>
          <p:cNvCxnSpPr>
            <a:cxnSpLocks noChangeShapeType="1"/>
            <a:stCxn id="11" idx="2"/>
            <a:endCxn id="9" idx="1"/>
          </p:cNvCxnSpPr>
          <p:nvPr/>
        </p:nvCxnSpPr>
        <p:spPr bwMode="auto">
          <a:xfrm rot="16200000" flipH="1">
            <a:off x="4872831" y="3706019"/>
            <a:ext cx="1182688" cy="1739900"/>
          </a:xfrm>
          <a:prstGeom prst="straightConnector1">
            <a:avLst/>
          </a:prstGeom>
          <a:noFill/>
          <a:ln w="19050" algn="ctr">
            <a:solidFill>
              <a:srgbClr val="00B050"/>
            </a:solidFill>
            <a:round/>
            <a:headEnd type="arrow" w="med" len="med"/>
            <a:tailEnd type="arrow" w="med" len="med"/>
          </a:ln>
        </p:spPr>
      </p:cxnSp>
      <p:cxnSp>
        <p:nvCxnSpPr>
          <p:cNvPr id="29713" name="Straight Arrow Connector 28"/>
          <p:cNvCxnSpPr>
            <a:cxnSpLocks noChangeShapeType="1"/>
            <a:stCxn id="11" idx="2"/>
            <a:endCxn id="10" idx="1"/>
          </p:cNvCxnSpPr>
          <p:nvPr/>
        </p:nvCxnSpPr>
        <p:spPr bwMode="auto">
          <a:xfrm rot="16200000" flipH="1">
            <a:off x="5472113" y="3106737"/>
            <a:ext cx="1189038" cy="2944813"/>
          </a:xfrm>
          <a:prstGeom prst="straightConnector1">
            <a:avLst/>
          </a:prstGeom>
          <a:noFill/>
          <a:ln w="19050" algn="ctr">
            <a:solidFill>
              <a:srgbClr val="00B050"/>
            </a:solidFill>
            <a:round/>
            <a:headEnd type="arrow" w="med" len="med"/>
            <a:tailEnd type="arrow" w="med" len="med"/>
          </a:ln>
        </p:spPr>
      </p:cxnSp>
      <p:sp>
        <p:nvSpPr>
          <p:cNvPr id="24" name="Rectangle 23"/>
          <p:cNvSpPr/>
          <p:nvPr/>
        </p:nvSpPr>
        <p:spPr bwMode="auto">
          <a:xfrm>
            <a:off x="2857488" y="5929330"/>
            <a:ext cx="5286387" cy="396875"/>
          </a:xfrm>
          <a:prstGeom prst="rect">
            <a:avLst/>
          </a:prstGeom>
          <a:ln>
            <a:headEnd type="none" w="med" len="med"/>
            <a:tailEnd type="none" w="med" len="med"/>
          </a:ln>
        </p:spPr>
        <p:style>
          <a:lnRef idx="1">
            <a:schemeClr val="accent1"/>
          </a:lnRef>
          <a:fillRef idx="2">
            <a:schemeClr val="accent1"/>
          </a:fillRef>
          <a:effectRef idx="1">
            <a:schemeClr val="accent1"/>
          </a:effectRef>
          <a:fontRef idx="minor">
            <a:schemeClr val="dk1"/>
          </a:fontRef>
        </p:style>
        <p:txBody>
          <a:bodyPr wrap="none" anchor="ctr"/>
          <a:lstStyle/>
          <a:p>
            <a:pPr marL="176213" indent="-176213" algn="ctr">
              <a:buFont typeface="Wingdings" pitchFamily="2" charset="2"/>
              <a:buNone/>
              <a:defRPr/>
            </a:pPr>
            <a:r>
              <a:rPr lang="en-US" dirty="0">
                <a:solidFill>
                  <a:schemeClr val="tx1"/>
                </a:solidFill>
              </a:rPr>
              <a:t>Archiving &amp; Intelligent Storage Management</a:t>
            </a:r>
          </a:p>
        </p:txBody>
      </p:sp>
      <p:sp>
        <p:nvSpPr>
          <p:cNvPr id="33" name="Rounded Rectangle 62"/>
          <p:cNvSpPr/>
          <p:nvPr/>
        </p:nvSpPr>
        <p:spPr bwMode="auto">
          <a:xfrm>
            <a:off x="2303253" y="1149811"/>
            <a:ext cx="1559341" cy="1133764"/>
          </a:xfrm>
          <a:prstGeom prst="roundRect">
            <a:avLst/>
          </a:prstGeom>
          <a:gradFill>
            <a:gsLst>
              <a:gs pos="0">
                <a:srgbClr val="FFCE00"/>
              </a:gs>
              <a:gs pos="56000">
                <a:schemeClr val="bg1"/>
              </a:gs>
              <a:gs pos="100000">
                <a:schemeClr val="bg1"/>
              </a:gs>
            </a:gsLst>
          </a:gradFill>
          <a:ln>
            <a:solidFill>
              <a:srgbClr val="9F9FA2"/>
            </a:solidFill>
            <a:headEnd/>
            <a:tailEnd/>
          </a:ln>
        </p:spPr>
        <p:style>
          <a:lnRef idx="0">
            <a:schemeClr val="accent2"/>
          </a:lnRef>
          <a:fillRef idx="3">
            <a:schemeClr val="accent2"/>
          </a:fillRef>
          <a:effectRef idx="3">
            <a:schemeClr val="accent2"/>
          </a:effectRef>
          <a:fontRef idx="minor">
            <a:schemeClr val="lt1"/>
          </a:fontRef>
        </p:style>
        <p:txBody>
          <a:bodyPr anchor="ctr"/>
          <a:lstStyle/>
          <a:p>
            <a:pPr algn="ctr">
              <a:buFont typeface="Wingdings" pitchFamily="2" charset="2"/>
              <a:buNone/>
              <a:defRPr/>
            </a:pPr>
            <a:r>
              <a:rPr lang="en-US" sz="1200" b="1" dirty="0">
                <a:solidFill>
                  <a:schemeClr val="tx1"/>
                </a:solidFill>
                <a:ea typeface="ＭＳ Ｐゴシック" pitchFamily="34" charset="-128"/>
              </a:rPr>
              <a:t>Data Archiving &amp; Intelligent Storage Mgmt.</a:t>
            </a:r>
          </a:p>
        </p:txBody>
      </p:sp>
      <p:sp>
        <p:nvSpPr>
          <p:cNvPr id="34" name="Rounded Rectangle 65"/>
          <p:cNvSpPr/>
          <p:nvPr/>
        </p:nvSpPr>
        <p:spPr bwMode="auto">
          <a:xfrm>
            <a:off x="662622" y="1150559"/>
            <a:ext cx="1556331" cy="1133764"/>
          </a:xfrm>
          <a:prstGeom prst="roundRect">
            <a:avLst/>
          </a:prstGeom>
          <a:gradFill>
            <a:gsLst>
              <a:gs pos="0">
                <a:srgbClr val="FFCE00"/>
              </a:gs>
              <a:gs pos="56000">
                <a:schemeClr val="bg1"/>
              </a:gs>
              <a:gs pos="100000">
                <a:schemeClr val="bg1"/>
              </a:gs>
            </a:gsLst>
          </a:gradFill>
          <a:ln>
            <a:solidFill>
              <a:srgbClr val="9F9FA2"/>
            </a:solidFill>
            <a:headEnd/>
            <a:tailEnd/>
          </a:ln>
        </p:spPr>
        <p:style>
          <a:lnRef idx="0">
            <a:schemeClr val="accent2"/>
          </a:lnRef>
          <a:fillRef idx="3">
            <a:schemeClr val="accent2"/>
          </a:fillRef>
          <a:effectRef idx="3">
            <a:schemeClr val="accent2"/>
          </a:effectRef>
          <a:fontRef idx="minor">
            <a:schemeClr val="lt1"/>
          </a:fontRef>
        </p:style>
        <p:txBody>
          <a:bodyPr anchor="ctr"/>
          <a:lstStyle/>
          <a:p>
            <a:pPr algn="ctr">
              <a:buFont typeface="Wingdings" pitchFamily="2" charset="2"/>
              <a:buNone/>
              <a:defRPr/>
            </a:pPr>
            <a:r>
              <a:rPr lang="en-US" sz="1200" b="1">
                <a:solidFill>
                  <a:schemeClr val="tx1"/>
                </a:solidFill>
                <a:ea typeface="ＭＳ Ｐゴシック" pitchFamily="34" charset="-128"/>
              </a:rPr>
              <a:t>Capture</a:t>
            </a:r>
          </a:p>
        </p:txBody>
      </p:sp>
      <p:sp>
        <p:nvSpPr>
          <p:cNvPr id="35" name="Rounded Rectangle 65"/>
          <p:cNvSpPr/>
          <p:nvPr/>
        </p:nvSpPr>
        <p:spPr bwMode="auto">
          <a:xfrm>
            <a:off x="2285999" y="2510288"/>
            <a:ext cx="1556331" cy="1133764"/>
          </a:xfrm>
          <a:prstGeom prst="roundRect">
            <a:avLst/>
          </a:prstGeom>
          <a:gradFill>
            <a:gsLst>
              <a:gs pos="0">
                <a:srgbClr val="FFCE00"/>
              </a:gs>
              <a:gs pos="56000">
                <a:schemeClr val="bg1"/>
              </a:gs>
              <a:gs pos="100000">
                <a:schemeClr val="bg1"/>
              </a:gs>
            </a:gsLst>
          </a:gradFill>
          <a:ln>
            <a:solidFill>
              <a:srgbClr val="9F9FA2"/>
            </a:solidFill>
            <a:headEnd/>
            <a:tailEnd/>
          </a:ln>
        </p:spPr>
        <p:style>
          <a:lnRef idx="0">
            <a:schemeClr val="accent2"/>
          </a:lnRef>
          <a:fillRef idx="3">
            <a:schemeClr val="accent2"/>
          </a:fillRef>
          <a:effectRef idx="3">
            <a:schemeClr val="accent2"/>
          </a:effectRef>
          <a:fontRef idx="minor">
            <a:schemeClr val="lt1"/>
          </a:fontRef>
        </p:style>
        <p:txBody>
          <a:bodyPr anchor="ctr"/>
          <a:lstStyle/>
          <a:p>
            <a:pPr algn="ctr">
              <a:buFont typeface="Wingdings" pitchFamily="2" charset="2"/>
              <a:buNone/>
              <a:defRPr/>
            </a:pPr>
            <a:r>
              <a:rPr lang="en-US" sz="1200" b="1" dirty="0">
                <a:solidFill>
                  <a:schemeClr val="tx1"/>
                </a:solidFill>
                <a:ea typeface="ＭＳ Ｐゴシック" pitchFamily="34" charset="-128"/>
              </a:rPr>
              <a:t>E-mail Management</a:t>
            </a:r>
          </a:p>
        </p:txBody>
      </p:sp>
      <p:sp>
        <p:nvSpPr>
          <p:cNvPr id="36" name="Rounded Rectangle 61"/>
          <p:cNvSpPr/>
          <p:nvPr/>
        </p:nvSpPr>
        <p:spPr bwMode="auto">
          <a:xfrm>
            <a:off x="659112" y="2518203"/>
            <a:ext cx="1555748" cy="1133764"/>
          </a:xfrm>
          <a:prstGeom prst="roundRect">
            <a:avLst/>
          </a:prstGeom>
          <a:gradFill>
            <a:gsLst>
              <a:gs pos="0">
                <a:srgbClr val="FFCE00"/>
              </a:gs>
              <a:gs pos="56000">
                <a:schemeClr val="bg1"/>
              </a:gs>
              <a:gs pos="100000">
                <a:schemeClr val="bg1"/>
              </a:gs>
            </a:gsLst>
          </a:gradFill>
          <a:ln>
            <a:solidFill>
              <a:srgbClr val="9F9FA2"/>
            </a:solidFill>
            <a:headEnd/>
            <a:tailEnd/>
          </a:ln>
        </p:spPr>
        <p:style>
          <a:lnRef idx="0">
            <a:schemeClr val="accent2"/>
          </a:lnRef>
          <a:fillRef idx="3">
            <a:schemeClr val="accent2"/>
          </a:fillRef>
          <a:effectRef idx="3">
            <a:schemeClr val="accent2"/>
          </a:effectRef>
          <a:fontRef idx="minor">
            <a:schemeClr val="lt1"/>
          </a:fontRef>
        </p:style>
        <p:txBody>
          <a:bodyPr anchor="ctr"/>
          <a:lstStyle/>
          <a:p>
            <a:pPr algn="ctr">
              <a:buFont typeface="Wingdings" pitchFamily="2" charset="2"/>
              <a:buNone/>
              <a:defRPr/>
            </a:pPr>
            <a:r>
              <a:rPr lang="en-US" sz="1200" b="1" dirty="0">
                <a:solidFill>
                  <a:schemeClr val="tx1"/>
                </a:solidFill>
                <a:ea typeface="ＭＳ Ｐゴシック" pitchFamily="34" charset="-128"/>
              </a:rPr>
              <a:t>Records Management</a:t>
            </a:r>
          </a:p>
        </p:txBody>
      </p:sp>
      <p:sp>
        <p:nvSpPr>
          <p:cNvPr id="43" name="Rounded Rectangle 61"/>
          <p:cNvSpPr/>
          <p:nvPr/>
        </p:nvSpPr>
        <p:spPr bwMode="auto">
          <a:xfrm>
            <a:off x="3942268" y="1147313"/>
            <a:ext cx="1555747" cy="1133764"/>
          </a:xfrm>
          <a:prstGeom prst="roundRect">
            <a:avLst/>
          </a:prstGeom>
          <a:gradFill>
            <a:gsLst>
              <a:gs pos="0">
                <a:srgbClr val="FFCE00"/>
              </a:gs>
              <a:gs pos="56000">
                <a:schemeClr val="bg1"/>
              </a:gs>
              <a:gs pos="100000">
                <a:schemeClr val="bg1"/>
              </a:gs>
            </a:gsLst>
          </a:gradFill>
          <a:ln>
            <a:solidFill>
              <a:srgbClr val="9F9FA2"/>
            </a:solidFill>
            <a:headEnd/>
            <a:tailEnd/>
          </a:ln>
        </p:spPr>
        <p:style>
          <a:lnRef idx="0">
            <a:schemeClr val="accent2"/>
          </a:lnRef>
          <a:fillRef idx="3">
            <a:schemeClr val="accent2"/>
          </a:fillRef>
          <a:effectRef idx="3">
            <a:schemeClr val="accent2"/>
          </a:effectRef>
          <a:fontRef idx="minor">
            <a:schemeClr val="lt1"/>
          </a:fontRef>
        </p:style>
        <p:txBody>
          <a:bodyPr anchor="ctr"/>
          <a:lstStyle/>
          <a:p>
            <a:pPr algn="ctr">
              <a:buFont typeface="Wingdings" pitchFamily="2" charset="2"/>
              <a:buNone/>
              <a:defRPr/>
            </a:pPr>
            <a:r>
              <a:rPr lang="en-US" sz="1200" b="1" dirty="0">
                <a:solidFill>
                  <a:schemeClr val="tx1"/>
                </a:solidFill>
                <a:ea typeface="ＭＳ Ｐゴシック" pitchFamily="34" charset="-128"/>
              </a:rPr>
              <a:t>Collaboration and Community Management</a:t>
            </a:r>
          </a:p>
        </p:txBody>
      </p:sp>
      <p:sp>
        <p:nvSpPr>
          <p:cNvPr id="44" name="Rounded Rectangle 65"/>
          <p:cNvSpPr/>
          <p:nvPr/>
        </p:nvSpPr>
        <p:spPr bwMode="auto">
          <a:xfrm>
            <a:off x="3933706" y="2505464"/>
            <a:ext cx="1556331" cy="1133764"/>
          </a:xfrm>
          <a:prstGeom prst="roundRect">
            <a:avLst/>
          </a:prstGeom>
          <a:gradFill>
            <a:gsLst>
              <a:gs pos="0">
                <a:srgbClr val="FFCE00"/>
              </a:gs>
              <a:gs pos="56000">
                <a:schemeClr val="bg1"/>
              </a:gs>
              <a:gs pos="100000">
                <a:schemeClr val="bg1"/>
              </a:gs>
            </a:gsLst>
          </a:gradFill>
          <a:ln>
            <a:solidFill>
              <a:srgbClr val="9F9FA2"/>
            </a:solidFill>
            <a:headEnd/>
            <a:tailEnd/>
          </a:ln>
        </p:spPr>
        <p:style>
          <a:lnRef idx="0">
            <a:schemeClr val="accent2"/>
          </a:lnRef>
          <a:fillRef idx="3">
            <a:schemeClr val="accent2"/>
          </a:fillRef>
          <a:effectRef idx="3">
            <a:schemeClr val="accent2"/>
          </a:effectRef>
          <a:fontRef idx="minor">
            <a:schemeClr val="lt1"/>
          </a:fontRef>
        </p:style>
        <p:txBody>
          <a:bodyPr anchor="ctr"/>
          <a:lstStyle/>
          <a:p>
            <a:pPr algn="ctr">
              <a:buFont typeface="Wingdings" pitchFamily="2" charset="2"/>
              <a:buNone/>
              <a:defRPr/>
            </a:pPr>
            <a:r>
              <a:rPr lang="en-US" sz="1200" b="1" dirty="0">
                <a:solidFill>
                  <a:schemeClr val="tx1"/>
                </a:solidFill>
                <a:ea typeface="ＭＳ Ｐゴシック" pitchFamily="34" charset="-128"/>
              </a:rPr>
              <a:t>Business Process Management</a:t>
            </a: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7" descr="Vista.gif"/>
          <p:cNvPicPr>
            <a:picLocks noChangeAspect="1"/>
          </p:cNvPicPr>
          <p:nvPr/>
        </p:nvPicPr>
        <p:blipFill>
          <a:blip r:embed="rId3"/>
          <a:srcRect/>
          <a:stretch>
            <a:fillRect/>
          </a:stretch>
        </p:blipFill>
        <p:spPr bwMode="auto">
          <a:xfrm>
            <a:off x="1531938" y="928670"/>
            <a:ext cx="6662737" cy="4572000"/>
          </a:xfrm>
          <a:prstGeom prst="rect">
            <a:avLst/>
          </a:prstGeom>
          <a:noFill/>
          <a:ln w="9525">
            <a:noFill/>
            <a:miter lim="800000"/>
            <a:headEnd/>
            <a:tailEnd/>
          </a:ln>
        </p:spPr>
      </p:pic>
      <p:sp>
        <p:nvSpPr>
          <p:cNvPr id="30723" name="Title 1"/>
          <p:cNvSpPr>
            <a:spLocks noGrp="1"/>
          </p:cNvSpPr>
          <p:nvPr>
            <p:ph type="title"/>
          </p:nvPr>
        </p:nvSpPr>
        <p:spPr>
          <a:xfrm>
            <a:off x="457200" y="0"/>
            <a:ext cx="8229600" cy="1143000"/>
          </a:xfrm>
        </p:spPr>
        <p:txBody>
          <a:bodyPr/>
          <a:lstStyle/>
          <a:p>
            <a:r>
              <a:rPr lang="en-US" dirty="0" smtClean="0"/>
              <a:t>Preview the CAD files</a:t>
            </a:r>
          </a:p>
        </p:txBody>
      </p:sp>
      <p:pic>
        <p:nvPicPr>
          <p:cNvPr id="5" name="Picture 2"/>
          <p:cNvPicPr>
            <a:picLocks noChangeAspect="1" noChangeArrowheads="1"/>
          </p:cNvPicPr>
          <p:nvPr/>
        </p:nvPicPr>
        <p:blipFill>
          <a:blip r:embed="rId4"/>
          <a:srcRect/>
          <a:stretch>
            <a:fillRect/>
          </a:stretch>
        </p:blipFill>
        <p:spPr bwMode="auto">
          <a:xfrm>
            <a:off x="511296" y="3030538"/>
            <a:ext cx="1991884" cy="2560320"/>
          </a:xfrm>
          <a:prstGeom prst="rect">
            <a:avLst/>
          </a:prstGeom>
          <a:noFill/>
          <a:ln w="25400" algn="ctr">
            <a:noFill/>
            <a:miter lim="800000"/>
            <a:headEnd/>
            <a:tailEnd/>
          </a:ln>
          <a:effectLst>
            <a:softEdge rad="31750"/>
          </a:effectLst>
        </p:spPr>
      </p:pic>
      <p:sp>
        <p:nvSpPr>
          <p:cNvPr id="30726" name="Rectangle 4"/>
          <p:cNvSpPr>
            <a:spLocks noChangeArrowheads="1"/>
          </p:cNvSpPr>
          <p:nvPr/>
        </p:nvSpPr>
        <p:spPr bwMode="auto">
          <a:xfrm>
            <a:off x="2224087" y="5640388"/>
            <a:ext cx="2276475" cy="522287"/>
          </a:xfrm>
          <a:prstGeom prst="rect">
            <a:avLst/>
          </a:prstGeom>
          <a:noFill/>
          <a:ln w="9525">
            <a:noFill/>
            <a:miter lim="800000"/>
            <a:headEnd/>
            <a:tailEnd/>
          </a:ln>
        </p:spPr>
        <p:txBody>
          <a:bodyPr>
            <a:spAutoFit/>
          </a:bodyPr>
          <a:lstStyle/>
          <a:p>
            <a:pPr algn="ctr">
              <a:buFont typeface="Wingdings" pitchFamily="2" charset="2"/>
              <a:buNone/>
            </a:pPr>
            <a:r>
              <a:rPr lang="en-US" sz="1400" i="1" dirty="0">
                <a:solidFill>
                  <a:srgbClr val="0070C0"/>
                </a:solidFill>
              </a:rPr>
              <a:t>“I want the flexibility to collaborate.” - Raja</a:t>
            </a:r>
          </a:p>
        </p:txBody>
      </p:sp>
      <p:sp>
        <p:nvSpPr>
          <p:cNvPr id="8" name="Rounded Rectangle 61"/>
          <p:cNvSpPr/>
          <p:nvPr/>
        </p:nvSpPr>
        <p:spPr bwMode="auto">
          <a:xfrm>
            <a:off x="7315200" y="5029200"/>
            <a:ext cx="1555747" cy="1133764"/>
          </a:xfrm>
          <a:prstGeom prst="roundRect">
            <a:avLst/>
          </a:prstGeom>
          <a:gradFill>
            <a:gsLst>
              <a:gs pos="0">
                <a:srgbClr val="FFCE00"/>
              </a:gs>
              <a:gs pos="56000">
                <a:schemeClr val="bg1"/>
              </a:gs>
              <a:gs pos="100000">
                <a:schemeClr val="bg1"/>
              </a:gs>
            </a:gsLst>
          </a:gradFill>
          <a:ln>
            <a:solidFill>
              <a:srgbClr val="9F9FA2"/>
            </a:solidFill>
            <a:headEnd/>
            <a:tailEnd/>
          </a:ln>
        </p:spPr>
        <p:style>
          <a:lnRef idx="0">
            <a:schemeClr val="accent2"/>
          </a:lnRef>
          <a:fillRef idx="3">
            <a:schemeClr val="accent2"/>
          </a:fillRef>
          <a:effectRef idx="3">
            <a:schemeClr val="accent2"/>
          </a:effectRef>
          <a:fontRef idx="minor">
            <a:schemeClr val="lt1"/>
          </a:fontRef>
        </p:style>
        <p:txBody>
          <a:bodyPr anchor="ctr"/>
          <a:lstStyle/>
          <a:p>
            <a:pPr algn="ctr">
              <a:buFont typeface="Wingdings" pitchFamily="2" charset="2"/>
              <a:buNone/>
              <a:defRPr/>
            </a:pPr>
            <a:r>
              <a:rPr lang="en-US" sz="1200" b="1" dirty="0">
                <a:solidFill>
                  <a:schemeClr val="tx1"/>
                </a:solidFill>
                <a:ea typeface="ＭＳ Ｐゴシック" pitchFamily="34" charset="-128"/>
              </a:rPr>
              <a:t>Document Management</a:t>
            </a:r>
          </a:p>
        </p:txBody>
      </p:sp>
      <p:pic>
        <p:nvPicPr>
          <p:cNvPr id="30730" name="Picture 8"/>
          <p:cNvPicPr>
            <a:picLocks noChangeAspect="1" noChangeArrowheads="1"/>
          </p:cNvPicPr>
          <p:nvPr/>
        </p:nvPicPr>
        <p:blipFill>
          <a:blip r:embed="rId5"/>
          <a:srcRect/>
          <a:stretch>
            <a:fillRect/>
          </a:stretch>
        </p:blipFill>
        <p:spPr bwMode="auto">
          <a:xfrm>
            <a:off x="5400675" y="5389563"/>
            <a:ext cx="149225" cy="260350"/>
          </a:xfrm>
          <a:prstGeom prst="rect">
            <a:avLst/>
          </a:prstGeom>
          <a:noFill/>
          <a:ln w="9525" algn="ctr">
            <a:noFill/>
            <a:miter lim="800000"/>
            <a:headEnd/>
            <a:tailEnd/>
          </a:ln>
        </p:spPr>
      </p:pic>
      <p:sp>
        <p:nvSpPr>
          <p:cNvPr id="9" name="Rounded Rectangle 61"/>
          <p:cNvSpPr/>
          <p:nvPr/>
        </p:nvSpPr>
        <p:spPr bwMode="auto">
          <a:xfrm>
            <a:off x="5716438" y="5026325"/>
            <a:ext cx="1555747" cy="1133764"/>
          </a:xfrm>
          <a:prstGeom prst="roundRect">
            <a:avLst/>
          </a:prstGeom>
          <a:gradFill>
            <a:gsLst>
              <a:gs pos="0">
                <a:srgbClr val="FFCE00"/>
              </a:gs>
              <a:gs pos="56000">
                <a:schemeClr val="bg1"/>
              </a:gs>
              <a:gs pos="100000">
                <a:schemeClr val="bg1"/>
              </a:gs>
            </a:gsLst>
          </a:gradFill>
          <a:ln>
            <a:solidFill>
              <a:srgbClr val="9F9FA2"/>
            </a:solidFill>
            <a:headEnd/>
            <a:tailEnd/>
          </a:ln>
        </p:spPr>
        <p:style>
          <a:lnRef idx="0">
            <a:schemeClr val="accent2"/>
          </a:lnRef>
          <a:fillRef idx="3">
            <a:schemeClr val="accent2"/>
          </a:fillRef>
          <a:effectRef idx="3">
            <a:schemeClr val="accent2"/>
          </a:effectRef>
          <a:fontRef idx="minor">
            <a:schemeClr val="lt1"/>
          </a:fontRef>
        </p:style>
        <p:txBody>
          <a:bodyPr anchor="ctr"/>
          <a:lstStyle/>
          <a:p>
            <a:pPr algn="ctr">
              <a:buFont typeface="Wingdings" pitchFamily="2" charset="2"/>
              <a:buNone/>
              <a:defRPr/>
            </a:pPr>
            <a:r>
              <a:rPr lang="en-US" sz="1200" b="1" dirty="0">
                <a:solidFill>
                  <a:schemeClr val="tx1"/>
                </a:solidFill>
                <a:ea typeface="ＭＳ Ｐゴシック" pitchFamily="34" charset="-128"/>
              </a:rPr>
              <a:t>Capture &amp; Imaging</a:t>
            </a: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7" descr="TransmittalTask.gif"/>
          <p:cNvPicPr>
            <a:picLocks noChangeAspect="1"/>
          </p:cNvPicPr>
          <p:nvPr/>
        </p:nvPicPr>
        <p:blipFill>
          <a:blip r:embed="rId3"/>
          <a:srcRect r="23029" b="45021"/>
          <a:stretch>
            <a:fillRect/>
          </a:stretch>
        </p:blipFill>
        <p:spPr bwMode="auto">
          <a:xfrm>
            <a:off x="871538" y="1274763"/>
            <a:ext cx="7594600" cy="3867150"/>
          </a:xfrm>
          <a:prstGeom prst="rect">
            <a:avLst/>
          </a:prstGeom>
          <a:noFill/>
          <a:ln w="9525">
            <a:noFill/>
            <a:miter lim="800000"/>
            <a:headEnd/>
            <a:tailEnd/>
          </a:ln>
        </p:spPr>
      </p:pic>
      <p:sp>
        <p:nvSpPr>
          <p:cNvPr id="31747" name="Title 1"/>
          <p:cNvSpPr>
            <a:spLocks noGrp="1"/>
          </p:cNvSpPr>
          <p:nvPr>
            <p:ph type="title"/>
          </p:nvPr>
        </p:nvSpPr>
        <p:spPr/>
        <p:txBody>
          <a:bodyPr/>
          <a:lstStyle/>
          <a:p>
            <a:r>
              <a:rPr lang="en-US" smtClean="0"/>
              <a:t>Phyllis Accepts a Task</a:t>
            </a:r>
          </a:p>
        </p:txBody>
      </p:sp>
      <p:pic>
        <p:nvPicPr>
          <p:cNvPr id="28677" name="Picture 2"/>
          <p:cNvPicPr>
            <a:picLocks noChangeAspect="1" noChangeArrowheads="1"/>
          </p:cNvPicPr>
          <p:nvPr/>
        </p:nvPicPr>
        <p:blipFill>
          <a:blip r:embed="rId4"/>
          <a:srcRect/>
          <a:stretch>
            <a:fillRect/>
          </a:stretch>
        </p:blipFill>
        <p:spPr bwMode="auto">
          <a:xfrm>
            <a:off x="631248" y="3177677"/>
            <a:ext cx="2109787" cy="2425700"/>
          </a:xfrm>
          <a:prstGeom prst="rect">
            <a:avLst/>
          </a:prstGeom>
          <a:noFill/>
          <a:ln w="25400" algn="ctr">
            <a:noFill/>
            <a:miter lim="800000"/>
            <a:headEnd/>
            <a:tailEnd/>
          </a:ln>
          <a:effectLst>
            <a:softEdge rad="31750"/>
          </a:effectLst>
        </p:spPr>
      </p:pic>
      <p:sp>
        <p:nvSpPr>
          <p:cNvPr id="31750" name="Rectangle 5"/>
          <p:cNvSpPr>
            <a:spLocks noChangeArrowheads="1"/>
          </p:cNvSpPr>
          <p:nvPr/>
        </p:nvSpPr>
        <p:spPr bwMode="auto">
          <a:xfrm>
            <a:off x="2571736" y="5640388"/>
            <a:ext cx="2609850" cy="522287"/>
          </a:xfrm>
          <a:prstGeom prst="rect">
            <a:avLst/>
          </a:prstGeom>
          <a:noFill/>
          <a:ln w="9525">
            <a:noFill/>
            <a:miter lim="800000"/>
            <a:headEnd/>
            <a:tailEnd/>
          </a:ln>
        </p:spPr>
        <p:txBody>
          <a:bodyPr>
            <a:spAutoFit/>
          </a:bodyPr>
          <a:lstStyle/>
          <a:p>
            <a:pPr algn="ctr">
              <a:buFont typeface="Wingdings" pitchFamily="2" charset="2"/>
              <a:buNone/>
            </a:pPr>
            <a:r>
              <a:rPr lang="en-US" sz="1400" i="1" dirty="0">
                <a:solidFill>
                  <a:srgbClr val="0070C0"/>
                </a:solidFill>
              </a:rPr>
              <a:t>“I want to get the documents sent on time.” - Phyllis</a:t>
            </a:r>
          </a:p>
        </p:txBody>
      </p:sp>
      <p:sp>
        <p:nvSpPr>
          <p:cNvPr id="8" name="Rounded Rectangle 65"/>
          <p:cNvSpPr/>
          <p:nvPr/>
        </p:nvSpPr>
        <p:spPr bwMode="auto">
          <a:xfrm>
            <a:off x="7315200" y="5029200"/>
            <a:ext cx="1556331" cy="1133764"/>
          </a:xfrm>
          <a:prstGeom prst="roundRect">
            <a:avLst/>
          </a:prstGeom>
          <a:gradFill>
            <a:gsLst>
              <a:gs pos="0">
                <a:srgbClr val="FFCE00"/>
              </a:gs>
              <a:gs pos="56000">
                <a:schemeClr val="bg1"/>
              </a:gs>
              <a:gs pos="100000">
                <a:schemeClr val="bg1"/>
              </a:gs>
            </a:gsLst>
          </a:gradFill>
          <a:ln>
            <a:solidFill>
              <a:srgbClr val="9F9FA2"/>
            </a:solidFill>
            <a:headEnd/>
            <a:tailEnd/>
          </a:ln>
        </p:spPr>
        <p:style>
          <a:lnRef idx="0">
            <a:schemeClr val="accent2"/>
          </a:lnRef>
          <a:fillRef idx="3">
            <a:schemeClr val="accent2"/>
          </a:fillRef>
          <a:effectRef idx="3">
            <a:schemeClr val="accent2"/>
          </a:effectRef>
          <a:fontRef idx="minor">
            <a:schemeClr val="lt1"/>
          </a:fontRef>
        </p:style>
        <p:txBody>
          <a:bodyPr anchor="ctr"/>
          <a:lstStyle/>
          <a:p>
            <a:pPr algn="ctr">
              <a:buFont typeface="Wingdings" pitchFamily="2" charset="2"/>
              <a:buNone/>
              <a:defRPr/>
            </a:pPr>
            <a:r>
              <a:rPr lang="en-US" sz="1200" b="1" dirty="0">
                <a:solidFill>
                  <a:schemeClr val="tx1"/>
                </a:solidFill>
                <a:ea typeface="ＭＳ Ｐゴシック" pitchFamily="34" charset="-128"/>
              </a:rPr>
              <a:t>Business Process Management</a:t>
            </a:r>
          </a:p>
        </p:txBody>
      </p:sp>
      <p:pic>
        <p:nvPicPr>
          <p:cNvPr id="31754" name="Picture 8"/>
          <p:cNvPicPr>
            <a:picLocks noChangeAspect="1" noChangeArrowheads="1"/>
          </p:cNvPicPr>
          <p:nvPr/>
        </p:nvPicPr>
        <p:blipFill>
          <a:blip r:embed="rId5"/>
          <a:srcRect/>
          <a:stretch>
            <a:fillRect/>
          </a:stretch>
        </p:blipFill>
        <p:spPr bwMode="auto">
          <a:xfrm>
            <a:off x="3554413" y="4294188"/>
            <a:ext cx="149225" cy="260350"/>
          </a:xfrm>
          <a:prstGeom prst="rect">
            <a:avLst/>
          </a:prstGeom>
          <a:noFill/>
          <a:ln w="9525" algn="ctr">
            <a:noFill/>
            <a:miter lim="800000"/>
            <a:headEnd/>
            <a:tailEnd/>
          </a:ln>
        </p:spPr>
      </p:pic>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1" name="Rectangle 2"/>
          <p:cNvSpPr>
            <a:spLocks noGrp="1" noChangeArrowheads="1"/>
          </p:cNvSpPr>
          <p:nvPr>
            <p:ph type="title" idx="4294967295"/>
          </p:nvPr>
        </p:nvSpPr>
        <p:spPr/>
        <p:txBody>
          <a:bodyPr>
            <a:normAutofit fontScale="90000"/>
          </a:bodyPr>
          <a:lstStyle/>
          <a:p>
            <a:pPr eaLnBrk="1" hangingPunct="1"/>
            <a:r>
              <a:rPr lang="en-US" smtClean="0"/>
              <a:t>Content &amp; Process Flows Across the Enterprise </a:t>
            </a:r>
          </a:p>
        </p:txBody>
      </p:sp>
      <p:sp>
        <p:nvSpPr>
          <p:cNvPr id="32772" name="Straight Connector 874538"/>
          <p:cNvSpPr>
            <a:spLocks noChangeShapeType="1"/>
          </p:cNvSpPr>
          <p:nvPr/>
        </p:nvSpPr>
        <p:spPr bwMode="auto">
          <a:xfrm>
            <a:off x="1295400" y="2514600"/>
            <a:ext cx="0" cy="2438400"/>
          </a:xfrm>
          <a:prstGeom prst="line">
            <a:avLst/>
          </a:prstGeom>
          <a:noFill/>
          <a:ln w="25400">
            <a:solidFill>
              <a:schemeClr val="bg2"/>
            </a:solidFill>
            <a:round/>
            <a:headEnd/>
            <a:tailEnd/>
          </a:ln>
        </p:spPr>
        <p:txBody>
          <a:bodyPr wrap="none" anchor="ctr">
            <a:spAutoFit/>
          </a:bodyPr>
          <a:lstStyle/>
          <a:p>
            <a:endParaRPr lang="nl-NL"/>
          </a:p>
        </p:txBody>
      </p:sp>
      <p:sp>
        <p:nvSpPr>
          <p:cNvPr id="874512" name="Rectangle 874511"/>
          <p:cNvSpPr>
            <a:spLocks noChangeArrowheads="1"/>
          </p:cNvSpPr>
          <p:nvPr/>
        </p:nvSpPr>
        <p:spPr bwMode="auto">
          <a:xfrm>
            <a:off x="723900" y="4427538"/>
            <a:ext cx="1143000" cy="392112"/>
          </a:xfrm>
          <a:prstGeom prst="rect">
            <a:avLst/>
          </a:prstGeom>
          <a:gradFill rotWithShape="1">
            <a:gsLst>
              <a:gs pos="0">
                <a:srgbClr val="5E9EFF"/>
              </a:gs>
              <a:gs pos="39999">
                <a:srgbClr val="85C2FF"/>
              </a:gs>
              <a:gs pos="70000">
                <a:srgbClr val="C4D6EB"/>
              </a:gs>
              <a:gs pos="100000">
                <a:srgbClr val="FFEBFA"/>
              </a:gs>
            </a:gsLst>
            <a:lin ang="5400000" scaled="0"/>
          </a:gradFill>
          <a:ln w="25400">
            <a:solidFill>
              <a:schemeClr val="bg2"/>
            </a:solidFill>
            <a:miter lim="800000"/>
            <a:headEnd/>
            <a:tailEnd/>
          </a:ln>
          <a:effectLst>
            <a:outerShdw blurRad="63500" dist="53882" dir="2700000" algn="ctr" rotWithShape="0">
              <a:srgbClr val="DCDCDC">
                <a:alpha val="74997"/>
              </a:srgbClr>
            </a:outerShdw>
          </a:effectLst>
        </p:spPr>
        <p:txBody>
          <a:bodyPr anchor="ctr">
            <a:spAutoFit/>
          </a:bodyPr>
          <a:lstStyle/>
          <a:p>
            <a:pPr>
              <a:spcBef>
                <a:spcPct val="0"/>
              </a:spcBef>
              <a:defRPr/>
            </a:pPr>
            <a:endParaRPr lang="en-GB" sz="1800" b="1">
              <a:solidFill>
                <a:srgbClr val="000000"/>
              </a:solidFill>
              <a:latin typeface="Arial" charset="0"/>
              <a:ea typeface="ＭＳ Ｐゴシック" pitchFamily="34" charset="-128"/>
            </a:endParaRPr>
          </a:p>
        </p:txBody>
      </p:sp>
      <p:sp>
        <p:nvSpPr>
          <p:cNvPr id="874513" name="Rectangle 874512"/>
          <p:cNvSpPr>
            <a:spLocks noChangeArrowheads="1"/>
          </p:cNvSpPr>
          <p:nvPr/>
        </p:nvSpPr>
        <p:spPr bwMode="auto">
          <a:xfrm>
            <a:off x="723900" y="3348038"/>
            <a:ext cx="1143000" cy="392112"/>
          </a:xfrm>
          <a:prstGeom prst="rect">
            <a:avLst/>
          </a:prstGeom>
          <a:gradFill rotWithShape="1">
            <a:gsLst>
              <a:gs pos="0">
                <a:srgbClr val="DCDCDC"/>
              </a:gs>
              <a:gs pos="100000">
                <a:srgbClr val="FFFFFF"/>
              </a:gs>
            </a:gsLst>
            <a:lin ang="5400000" scaled="1"/>
          </a:gradFill>
          <a:ln w="25400">
            <a:solidFill>
              <a:schemeClr val="bg2"/>
            </a:solidFill>
            <a:miter lim="800000"/>
            <a:headEnd/>
            <a:tailEnd/>
          </a:ln>
          <a:effectLst>
            <a:outerShdw blurRad="63500" dist="53882" dir="2700000" algn="ctr" rotWithShape="0">
              <a:srgbClr val="DCDCDC">
                <a:alpha val="74997"/>
              </a:srgbClr>
            </a:outerShdw>
          </a:effectLst>
        </p:spPr>
        <p:txBody>
          <a:bodyPr anchor="ctr">
            <a:spAutoFit/>
          </a:bodyPr>
          <a:lstStyle/>
          <a:p>
            <a:pPr>
              <a:spcBef>
                <a:spcPct val="0"/>
              </a:spcBef>
              <a:defRPr/>
            </a:pPr>
            <a:endParaRPr lang="en-GB" sz="1800" b="1">
              <a:solidFill>
                <a:srgbClr val="000000"/>
              </a:solidFill>
              <a:latin typeface="Arial" charset="0"/>
              <a:ea typeface="ＭＳ Ｐゴシック" pitchFamily="34" charset="-128"/>
            </a:endParaRPr>
          </a:p>
        </p:txBody>
      </p:sp>
      <p:sp>
        <p:nvSpPr>
          <p:cNvPr id="874514" name="Rectangle 874513"/>
          <p:cNvSpPr>
            <a:spLocks noChangeArrowheads="1"/>
          </p:cNvSpPr>
          <p:nvPr/>
        </p:nvSpPr>
        <p:spPr bwMode="auto">
          <a:xfrm>
            <a:off x="723900" y="3881438"/>
            <a:ext cx="1143000" cy="392112"/>
          </a:xfrm>
          <a:prstGeom prst="rect">
            <a:avLst/>
          </a:prstGeom>
          <a:gradFill rotWithShape="1">
            <a:gsLst>
              <a:gs pos="0">
                <a:srgbClr val="DCDCDC"/>
              </a:gs>
              <a:gs pos="100000">
                <a:srgbClr val="FFFFFF"/>
              </a:gs>
            </a:gsLst>
            <a:lin ang="5400000" scaled="1"/>
          </a:gradFill>
          <a:ln w="25400">
            <a:solidFill>
              <a:schemeClr val="bg2"/>
            </a:solidFill>
            <a:miter lim="800000"/>
            <a:headEnd/>
            <a:tailEnd/>
          </a:ln>
          <a:effectLst>
            <a:outerShdw blurRad="63500" dist="53882" dir="2700000" algn="ctr" rotWithShape="0">
              <a:srgbClr val="DCDCDC">
                <a:alpha val="74997"/>
              </a:srgbClr>
            </a:outerShdw>
          </a:effectLst>
        </p:spPr>
        <p:txBody>
          <a:bodyPr anchor="ctr">
            <a:spAutoFit/>
          </a:bodyPr>
          <a:lstStyle/>
          <a:p>
            <a:pPr>
              <a:spcBef>
                <a:spcPct val="0"/>
              </a:spcBef>
              <a:defRPr/>
            </a:pPr>
            <a:endParaRPr lang="en-GB" sz="1800" b="1">
              <a:solidFill>
                <a:srgbClr val="000000"/>
              </a:solidFill>
              <a:latin typeface="Arial" charset="0"/>
              <a:ea typeface="ＭＳ Ｐゴシック" pitchFamily="34" charset="-128"/>
            </a:endParaRPr>
          </a:p>
        </p:txBody>
      </p:sp>
      <p:sp>
        <p:nvSpPr>
          <p:cNvPr id="874515" name="Rectangle 874514"/>
          <p:cNvSpPr>
            <a:spLocks noChangeArrowheads="1"/>
          </p:cNvSpPr>
          <p:nvPr/>
        </p:nvSpPr>
        <p:spPr bwMode="auto">
          <a:xfrm>
            <a:off x="723900" y="2801938"/>
            <a:ext cx="1143000" cy="392112"/>
          </a:xfrm>
          <a:prstGeom prst="rect">
            <a:avLst/>
          </a:prstGeom>
          <a:gradFill rotWithShape="1">
            <a:gsLst>
              <a:gs pos="0">
                <a:srgbClr val="DCDCDC"/>
              </a:gs>
              <a:gs pos="100000">
                <a:srgbClr val="FFFFFF"/>
              </a:gs>
            </a:gsLst>
            <a:lin ang="5400000" scaled="1"/>
          </a:gradFill>
          <a:ln w="25400">
            <a:solidFill>
              <a:schemeClr val="bg2"/>
            </a:solidFill>
            <a:miter lim="800000"/>
            <a:headEnd/>
            <a:tailEnd/>
          </a:ln>
          <a:effectLst>
            <a:outerShdw blurRad="63500" dist="53882" dir="2700000" algn="ctr" rotWithShape="0">
              <a:srgbClr val="DCDCDC">
                <a:alpha val="74997"/>
              </a:srgbClr>
            </a:outerShdw>
          </a:effectLst>
        </p:spPr>
        <p:txBody>
          <a:bodyPr anchor="ctr">
            <a:spAutoFit/>
          </a:bodyPr>
          <a:lstStyle/>
          <a:p>
            <a:pPr>
              <a:spcBef>
                <a:spcPct val="0"/>
              </a:spcBef>
              <a:defRPr/>
            </a:pPr>
            <a:endParaRPr lang="en-GB" sz="1800" b="1">
              <a:solidFill>
                <a:srgbClr val="000000"/>
              </a:solidFill>
              <a:latin typeface="Arial" charset="0"/>
              <a:ea typeface="ＭＳ Ｐゴシック" pitchFamily="34" charset="-128"/>
            </a:endParaRPr>
          </a:p>
        </p:txBody>
      </p:sp>
      <p:sp>
        <p:nvSpPr>
          <p:cNvPr id="874516" name="Rectangle 874515"/>
          <p:cNvSpPr>
            <a:spLocks noChangeArrowheads="1"/>
          </p:cNvSpPr>
          <p:nvPr/>
        </p:nvSpPr>
        <p:spPr bwMode="auto">
          <a:xfrm>
            <a:off x="723900" y="4948238"/>
            <a:ext cx="1143000" cy="392112"/>
          </a:xfrm>
          <a:prstGeom prst="rect">
            <a:avLst/>
          </a:prstGeom>
          <a:gradFill rotWithShape="1">
            <a:gsLst>
              <a:gs pos="0">
                <a:srgbClr val="DCDCDC"/>
              </a:gs>
              <a:gs pos="100000">
                <a:srgbClr val="FFFFFF"/>
              </a:gs>
            </a:gsLst>
            <a:lin ang="5400000" scaled="1"/>
          </a:gradFill>
          <a:ln w="25400">
            <a:solidFill>
              <a:schemeClr val="bg2"/>
            </a:solidFill>
            <a:miter lim="800000"/>
            <a:headEnd/>
            <a:tailEnd/>
          </a:ln>
          <a:effectLst>
            <a:outerShdw blurRad="63500" dist="53882" dir="2700000" algn="ctr" rotWithShape="0">
              <a:srgbClr val="DCDCDC">
                <a:alpha val="74997"/>
              </a:srgbClr>
            </a:outerShdw>
          </a:effectLst>
        </p:spPr>
        <p:txBody>
          <a:bodyPr anchor="ctr">
            <a:spAutoFit/>
          </a:bodyPr>
          <a:lstStyle/>
          <a:p>
            <a:pPr>
              <a:spcBef>
                <a:spcPct val="0"/>
              </a:spcBef>
              <a:defRPr/>
            </a:pPr>
            <a:endParaRPr lang="en-GB" sz="1800" b="1">
              <a:solidFill>
                <a:srgbClr val="000000"/>
              </a:solidFill>
              <a:latin typeface="Arial" charset="0"/>
              <a:ea typeface="ＭＳ Ｐゴシック" pitchFamily="34" charset="-128"/>
            </a:endParaRPr>
          </a:p>
        </p:txBody>
      </p:sp>
      <p:sp>
        <p:nvSpPr>
          <p:cNvPr id="32778" name="Straight Connector 874560"/>
          <p:cNvSpPr>
            <a:spLocks noChangeShapeType="1"/>
          </p:cNvSpPr>
          <p:nvPr/>
        </p:nvSpPr>
        <p:spPr bwMode="auto">
          <a:xfrm>
            <a:off x="8077200" y="2514600"/>
            <a:ext cx="0" cy="1562100"/>
          </a:xfrm>
          <a:prstGeom prst="line">
            <a:avLst/>
          </a:prstGeom>
          <a:noFill/>
          <a:ln w="25400">
            <a:solidFill>
              <a:schemeClr val="bg2"/>
            </a:solidFill>
            <a:round/>
            <a:headEnd/>
            <a:tailEnd/>
          </a:ln>
        </p:spPr>
        <p:txBody>
          <a:bodyPr anchor="ctr">
            <a:spAutoFit/>
          </a:bodyPr>
          <a:lstStyle/>
          <a:p>
            <a:endParaRPr lang="nl-NL"/>
          </a:p>
        </p:txBody>
      </p:sp>
      <p:sp>
        <p:nvSpPr>
          <p:cNvPr id="874520" name="Rectangle 874519"/>
          <p:cNvSpPr>
            <a:spLocks noChangeArrowheads="1"/>
          </p:cNvSpPr>
          <p:nvPr/>
        </p:nvSpPr>
        <p:spPr bwMode="auto">
          <a:xfrm>
            <a:off x="7505700" y="2814638"/>
            <a:ext cx="1143000" cy="392112"/>
          </a:xfrm>
          <a:prstGeom prst="rect">
            <a:avLst/>
          </a:prstGeom>
          <a:gradFill rotWithShape="1">
            <a:gsLst>
              <a:gs pos="0">
                <a:srgbClr val="5E9EFF"/>
              </a:gs>
              <a:gs pos="39999">
                <a:srgbClr val="85C2FF"/>
              </a:gs>
              <a:gs pos="70000">
                <a:srgbClr val="C4D6EB"/>
              </a:gs>
              <a:gs pos="100000">
                <a:srgbClr val="FFEBFA"/>
              </a:gs>
            </a:gsLst>
            <a:lin ang="5400000" scaled="0"/>
          </a:gradFill>
          <a:ln w="25400">
            <a:solidFill>
              <a:schemeClr val="bg2"/>
            </a:solidFill>
            <a:miter lim="800000"/>
            <a:headEnd/>
            <a:tailEnd/>
          </a:ln>
          <a:effectLst>
            <a:outerShdw blurRad="63500" dist="53882" dir="2700000" algn="ctr" rotWithShape="0">
              <a:srgbClr val="DCDCDC">
                <a:alpha val="74997"/>
              </a:srgbClr>
            </a:outerShdw>
          </a:effectLst>
        </p:spPr>
        <p:txBody>
          <a:bodyPr anchor="ctr">
            <a:spAutoFit/>
          </a:bodyPr>
          <a:lstStyle/>
          <a:p>
            <a:pPr>
              <a:spcBef>
                <a:spcPct val="0"/>
              </a:spcBef>
              <a:defRPr/>
            </a:pPr>
            <a:endParaRPr lang="en-GB" sz="1800" b="1">
              <a:solidFill>
                <a:srgbClr val="000000"/>
              </a:solidFill>
              <a:latin typeface="Arial" charset="0"/>
              <a:ea typeface="ＭＳ Ｐゴシック" pitchFamily="34" charset="-128"/>
            </a:endParaRPr>
          </a:p>
        </p:txBody>
      </p:sp>
      <p:sp>
        <p:nvSpPr>
          <p:cNvPr id="874521" name="Rectangle 874520"/>
          <p:cNvSpPr>
            <a:spLocks noChangeArrowheads="1"/>
          </p:cNvSpPr>
          <p:nvPr/>
        </p:nvSpPr>
        <p:spPr bwMode="auto">
          <a:xfrm>
            <a:off x="7505700" y="3348038"/>
            <a:ext cx="1143000" cy="392112"/>
          </a:xfrm>
          <a:prstGeom prst="rect">
            <a:avLst/>
          </a:prstGeom>
          <a:gradFill rotWithShape="1">
            <a:gsLst>
              <a:gs pos="0">
                <a:srgbClr val="DCDCDC"/>
              </a:gs>
              <a:gs pos="100000">
                <a:srgbClr val="FFFFFF"/>
              </a:gs>
            </a:gsLst>
            <a:lin ang="5400000" scaled="1"/>
          </a:gradFill>
          <a:ln w="25400">
            <a:solidFill>
              <a:schemeClr val="bg2"/>
            </a:solidFill>
            <a:miter lim="800000"/>
            <a:headEnd/>
            <a:tailEnd/>
          </a:ln>
          <a:effectLst>
            <a:outerShdw blurRad="63500" dist="53882" dir="2700000" algn="ctr" rotWithShape="0">
              <a:srgbClr val="DCDCDC">
                <a:alpha val="74997"/>
              </a:srgbClr>
            </a:outerShdw>
          </a:effectLst>
        </p:spPr>
        <p:txBody>
          <a:bodyPr anchor="ctr">
            <a:spAutoFit/>
          </a:bodyPr>
          <a:lstStyle/>
          <a:p>
            <a:pPr>
              <a:spcBef>
                <a:spcPct val="0"/>
              </a:spcBef>
              <a:defRPr/>
            </a:pPr>
            <a:endParaRPr lang="en-GB" sz="1800" b="1">
              <a:solidFill>
                <a:srgbClr val="000000"/>
              </a:solidFill>
              <a:latin typeface="Arial" charset="0"/>
              <a:ea typeface="ＭＳ Ｐゴシック" pitchFamily="34" charset="-128"/>
            </a:endParaRPr>
          </a:p>
        </p:txBody>
      </p:sp>
      <p:sp>
        <p:nvSpPr>
          <p:cNvPr id="874522" name="Rectangle 874521"/>
          <p:cNvSpPr>
            <a:spLocks noChangeArrowheads="1"/>
          </p:cNvSpPr>
          <p:nvPr/>
        </p:nvSpPr>
        <p:spPr bwMode="auto">
          <a:xfrm>
            <a:off x="7505700" y="3881438"/>
            <a:ext cx="1143000" cy="392112"/>
          </a:xfrm>
          <a:prstGeom prst="rect">
            <a:avLst/>
          </a:prstGeom>
          <a:gradFill rotWithShape="1">
            <a:gsLst>
              <a:gs pos="0">
                <a:srgbClr val="DCDCDC"/>
              </a:gs>
              <a:gs pos="100000">
                <a:srgbClr val="FFFFFF"/>
              </a:gs>
            </a:gsLst>
            <a:lin ang="5400000" scaled="1"/>
          </a:gradFill>
          <a:ln w="25400">
            <a:solidFill>
              <a:schemeClr val="bg2"/>
            </a:solidFill>
            <a:miter lim="800000"/>
            <a:headEnd/>
            <a:tailEnd/>
          </a:ln>
          <a:effectLst>
            <a:outerShdw blurRad="63500" dist="53882" dir="2700000" algn="ctr" rotWithShape="0">
              <a:srgbClr val="DCDCDC">
                <a:alpha val="74997"/>
              </a:srgbClr>
            </a:outerShdw>
          </a:effectLst>
        </p:spPr>
        <p:txBody>
          <a:bodyPr anchor="ctr">
            <a:spAutoFit/>
          </a:bodyPr>
          <a:lstStyle/>
          <a:p>
            <a:pPr>
              <a:spcBef>
                <a:spcPct val="0"/>
              </a:spcBef>
              <a:defRPr/>
            </a:pPr>
            <a:endParaRPr lang="en-GB" sz="1800" b="1">
              <a:solidFill>
                <a:srgbClr val="000000"/>
              </a:solidFill>
              <a:latin typeface="Arial" charset="0"/>
              <a:ea typeface="ＭＳ Ｐゴシック" pitchFamily="34" charset="-128"/>
            </a:endParaRPr>
          </a:p>
        </p:txBody>
      </p:sp>
      <p:grpSp>
        <p:nvGrpSpPr>
          <p:cNvPr id="7" name="Group 15"/>
          <p:cNvGrpSpPr>
            <a:grpSpLocks/>
          </p:cNvGrpSpPr>
          <p:nvPr/>
        </p:nvGrpSpPr>
        <p:grpSpPr bwMode="auto">
          <a:xfrm>
            <a:off x="5753100" y="2514600"/>
            <a:ext cx="1495425" cy="3416300"/>
            <a:chOff x="3624" y="1584"/>
            <a:chExt cx="942" cy="2152"/>
          </a:xfrm>
        </p:grpSpPr>
        <p:sp>
          <p:nvSpPr>
            <p:cNvPr id="32830" name="Straight Connector 874547"/>
            <p:cNvSpPr>
              <a:spLocks noChangeShapeType="1"/>
            </p:cNvSpPr>
            <p:nvPr/>
          </p:nvSpPr>
          <p:spPr bwMode="auto">
            <a:xfrm>
              <a:off x="3984" y="2232"/>
              <a:ext cx="186" cy="0"/>
            </a:xfrm>
            <a:prstGeom prst="line">
              <a:avLst/>
            </a:prstGeom>
            <a:noFill/>
            <a:ln w="25400">
              <a:solidFill>
                <a:schemeClr val="bg2"/>
              </a:solidFill>
              <a:round/>
              <a:headEnd/>
              <a:tailEnd/>
            </a:ln>
          </p:spPr>
          <p:txBody>
            <a:bodyPr anchor="ctr">
              <a:spAutoFit/>
            </a:bodyPr>
            <a:lstStyle/>
            <a:p>
              <a:endParaRPr lang="nl-NL"/>
            </a:p>
          </p:txBody>
        </p:sp>
        <p:sp>
          <p:nvSpPr>
            <p:cNvPr id="32831" name="Straight Connector 874549"/>
            <p:cNvSpPr>
              <a:spLocks noChangeShapeType="1"/>
            </p:cNvSpPr>
            <p:nvPr/>
          </p:nvSpPr>
          <p:spPr bwMode="auto">
            <a:xfrm>
              <a:off x="3984" y="2568"/>
              <a:ext cx="186" cy="0"/>
            </a:xfrm>
            <a:prstGeom prst="line">
              <a:avLst/>
            </a:prstGeom>
            <a:noFill/>
            <a:ln w="25400">
              <a:solidFill>
                <a:schemeClr val="bg2"/>
              </a:solidFill>
              <a:round/>
              <a:headEnd/>
              <a:tailEnd/>
            </a:ln>
          </p:spPr>
          <p:txBody>
            <a:bodyPr anchor="ctr">
              <a:spAutoFit/>
            </a:bodyPr>
            <a:lstStyle/>
            <a:p>
              <a:endParaRPr lang="nl-NL"/>
            </a:p>
          </p:txBody>
        </p:sp>
        <p:sp>
          <p:nvSpPr>
            <p:cNvPr id="32832" name="Straight Connector 874551"/>
            <p:cNvSpPr>
              <a:spLocks noChangeShapeType="1"/>
            </p:cNvSpPr>
            <p:nvPr/>
          </p:nvSpPr>
          <p:spPr bwMode="auto">
            <a:xfrm>
              <a:off x="3984" y="2904"/>
              <a:ext cx="186" cy="0"/>
            </a:xfrm>
            <a:prstGeom prst="line">
              <a:avLst/>
            </a:prstGeom>
            <a:noFill/>
            <a:ln w="25400">
              <a:solidFill>
                <a:schemeClr val="bg2"/>
              </a:solidFill>
              <a:round/>
              <a:headEnd/>
              <a:tailEnd/>
            </a:ln>
          </p:spPr>
          <p:txBody>
            <a:bodyPr anchor="ctr">
              <a:spAutoFit/>
            </a:bodyPr>
            <a:lstStyle/>
            <a:p>
              <a:endParaRPr lang="nl-NL"/>
            </a:p>
          </p:txBody>
        </p:sp>
        <p:sp>
          <p:nvSpPr>
            <p:cNvPr id="32833" name="Straight Connector 874552"/>
            <p:cNvSpPr>
              <a:spLocks noChangeShapeType="1"/>
            </p:cNvSpPr>
            <p:nvPr/>
          </p:nvSpPr>
          <p:spPr bwMode="auto">
            <a:xfrm flipH="1">
              <a:off x="3978" y="1584"/>
              <a:ext cx="6" cy="2040"/>
            </a:xfrm>
            <a:prstGeom prst="line">
              <a:avLst/>
            </a:prstGeom>
            <a:noFill/>
            <a:ln w="25400">
              <a:solidFill>
                <a:schemeClr val="bg2"/>
              </a:solidFill>
              <a:round/>
              <a:headEnd/>
              <a:tailEnd/>
            </a:ln>
          </p:spPr>
          <p:txBody>
            <a:bodyPr anchor="ctr">
              <a:spAutoFit/>
            </a:bodyPr>
            <a:lstStyle/>
            <a:p>
              <a:endParaRPr lang="nl-NL"/>
            </a:p>
          </p:txBody>
        </p:sp>
        <p:sp>
          <p:nvSpPr>
            <p:cNvPr id="874533" name="Rectangle 874532"/>
            <p:cNvSpPr>
              <a:spLocks noChangeArrowheads="1"/>
            </p:cNvSpPr>
            <p:nvPr/>
          </p:nvSpPr>
          <p:spPr bwMode="auto">
            <a:xfrm>
              <a:off x="3624" y="1773"/>
              <a:ext cx="720" cy="247"/>
            </a:xfrm>
            <a:prstGeom prst="rect">
              <a:avLst/>
            </a:prstGeom>
            <a:gradFill rotWithShape="1">
              <a:gsLst>
                <a:gs pos="0">
                  <a:schemeClr val="accent2">
                    <a:lumMod val="60000"/>
                    <a:lumOff val="40000"/>
                  </a:schemeClr>
                </a:gs>
                <a:gs pos="100000">
                  <a:srgbClr val="FFFFFF"/>
                </a:gs>
              </a:gsLst>
              <a:lin ang="5400000" scaled="1"/>
            </a:gradFill>
            <a:ln w="25400">
              <a:solidFill>
                <a:schemeClr val="bg2"/>
              </a:solidFill>
              <a:miter lim="800000"/>
              <a:headEnd/>
              <a:tailEnd/>
            </a:ln>
            <a:effectLst>
              <a:outerShdw blurRad="63500" dist="53882" dir="2700000" algn="ctr" rotWithShape="0">
                <a:srgbClr val="DCDCDC">
                  <a:alpha val="74997"/>
                </a:srgbClr>
              </a:outerShdw>
            </a:effectLst>
          </p:spPr>
          <p:txBody>
            <a:bodyPr anchor="ctr">
              <a:spAutoFit/>
            </a:bodyPr>
            <a:lstStyle/>
            <a:p>
              <a:pPr>
                <a:spcBef>
                  <a:spcPct val="0"/>
                </a:spcBef>
                <a:defRPr/>
              </a:pPr>
              <a:endParaRPr lang="en-GB" sz="1800" b="1">
                <a:solidFill>
                  <a:srgbClr val="000000"/>
                </a:solidFill>
                <a:latin typeface="Arial" charset="0"/>
                <a:ea typeface="ＭＳ Ｐゴシック" pitchFamily="34" charset="-128"/>
              </a:endParaRPr>
            </a:p>
          </p:txBody>
        </p:sp>
        <p:sp>
          <p:nvSpPr>
            <p:cNvPr id="32835" name="Straight Connector 874557"/>
            <p:cNvSpPr>
              <a:spLocks noChangeShapeType="1"/>
            </p:cNvSpPr>
            <p:nvPr/>
          </p:nvSpPr>
          <p:spPr bwMode="auto">
            <a:xfrm>
              <a:off x="3978" y="3288"/>
              <a:ext cx="186" cy="0"/>
            </a:xfrm>
            <a:prstGeom prst="line">
              <a:avLst/>
            </a:prstGeom>
            <a:noFill/>
            <a:ln w="25400">
              <a:solidFill>
                <a:schemeClr val="bg2"/>
              </a:solidFill>
              <a:round/>
              <a:headEnd/>
              <a:tailEnd/>
            </a:ln>
          </p:spPr>
          <p:txBody>
            <a:bodyPr anchor="ctr">
              <a:spAutoFit/>
            </a:bodyPr>
            <a:lstStyle/>
            <a:p>
              <a:endParaRPr lang="nl-NL"/>
            </a:p>
          </p:txBody>
        </p:sp>
        <p:sp>
          <p:nvSpPr>
            <p:cNvPr id="32836" name="Straight Connector 874559"/>
            <p:cNvSpPr>
              <a:spLocks noChangeShapeType="1"/>
            </p:cNvSpPr>
            <p:nvPr/>
          </p:nvSpPr>
          <p:spPr bwMode="auto">
            <a:xfrm>
              <a:off x="3978" y="3624"/>
              <a:ext cx="186" cy="0"/>
            </a:xfrm>
            <a:prstGeom prst="line">
              <a:avLst/>
            </a:prstGeom>
            <a:noFill/>
            <a:ln w="25400">
              <a:solidFill>
                <a:schemeClr val="bg2"/>
              </a:solidFill>
              <a:round/>
              <a:headEnd/>
              <a:tailEnd/>
            </a:ln>
          </p:spPr>
          <p:txBody>
            <a:bodyPr anchor="ctr">
              <a:spAutoFit/>
            </a:bodyPr>
            <a:lstStyle/>
            <a:p>
              <a:endParaRPr lang="nl-NL"/>
            </a:p>
          </p:txBody>
        </p:sp>
        <p:sp>
          <p:nvSpPr>
            <p:cNvPr id="874547" name="Rectangle 874546"/>
            <p:cNvSpPr>
              <a:spLocks noChangeArrowheads="1"/>
            </p:cNvSpPr>
            <p:nvPr/>
          </p:nvSpPr>
          <p:spPr bwMode="auto">
            <a:xfrm>
              <a:off x="4086" y="2097"/>
              <a:ext cx="480" cy="247"/>
            </a:xfrm>
            <a:prstGeom prst="rect">
              <a:avLst/>
            </a:prstGeom>
            <a:gradFill rotWithShape="1">
              <a:gsLst>
                <a:gs pos="0">
                  <a:srgbClr val="DCDCDC"/>
                </a:gs>
                <a:gs pos="100000">
                  <a:srgbClr val="FFFFFF"/>
                </a:gs>
              </a:gsLst>
              <a:lin ang="5400000" scaled="1"/>
            </a:gradFill>
            <a:ln w="25400">
              <a:solidFill>
                <a:schemeClr val="bg2"/>
              </a:solidFill>
              <a:miter lim="800000"/>
              <a:headEnd/>
              <a:tailEnd/>
            </a:ln>
            <a:effectLst>
              <a:outerShdw blurRad="63500" dist="53882" dir="2700000" algn="ctr" rotWithShape="0">
                <a:srgbClr val="DCDCDC">
                  <a:alpha val="74997"/>
                </a:srgbClr>
              </a:outerShdw>
            </a:effectLst>
          </p:spPr>
          <p:txBody>
            <a:bodyPr anchor="ctr">
              <a:spAutoFit/>
            </a:bodyPr>
            <a:lstStyle/>
            <a:p>
              <a:pPr>
                <a:spcBef>
                  <a:spcPct val="0"/>
                </a:spcBef>
                <a:defRPr/>
              </a:pPr>
              <a:endParaRPr lang="en-GB" sz="1800" b="1">
                <a:solidFill>
                  <a:srgbClr val="000000"/>
                </a:solidFill>
                <a:latin typeface="Arial" charset="0"/>
                <a:ea typeface="ＭＳ Ｐゴシック" pitchFamily="34" charset="-128"/>
              </a:endParaRPr>
            </a:p>
          </p:txBody>
        </p:sp>
        <p:sp>
          <p:nvSpPr>
            <p:cNvPr id="874549" name="Rectangle 874548"/>
            <p:cNvSpPr>
              <a:spLocks noChangeArrowheads="1"/>
            </p:cNvSpPr>
            <p:nvPr/>
          </p:nvSpPr>
          <p:spPr bwMode="auto">
            <a:xfrm>
              <a:off x="4086" y="2433"/>
              <a:ext cx="480" cy="247"/>
            </a:xfrm>
            <a:prstGeom prst="rect">
              <a:avLst/>
            </a:prstGeom>
            <a:gradFill rotWithShape="1">
              <a:gsLst>
                <a:gs pos="0">
                  <a:srgbClr val="5E9EFF"/>
                </a:gs>
                <a:gs pos="39999">
                  <a:srgbClr val="85C2FF"/>
                </a:gs>
                <a:gs pos="70000">
                  <a:srgbClr val="C4D6EB"/>
                </a:gs>
                <a:gs pos="100000">
                  <a:srgbClr val="FFEBFA"/>
                </a:gs>
              </a:gsLst>
              <a:lin ang="5400000" scaled="0"/>
            </a:gradFill>
            <a:ln w="25400">
              <a:solidFill>
                <a:schemeClr val="bg2"/>
              </a:solidFill>
              <a:miter lim="800000"/>
              <a:headEnd/>
              <a:tailEnd/>
            </a:ln>
            <a:effectLst>
              <a:outerShdw blurRad="63500" dist="53882" dir="2700000" algn="ctr" rotWithShape="0">
                <a:srgbClr val="DCDCDC">
                  <a:alpha val="74997"/>
                </a:srgbClr>
              </a:outerShdw>
            </a:effectLst>
          </p:spPr>
          <p:txBody>
            <a:bodyPr anchor="ctr">
              <a:spAutoFit/>
            </a:bodyPr>
            <a:lstStyle/>
            <a:p>
              <a:pPr>
                <a:spcBef>
                  <a:spcPct val="0"/>
                </a:spcBef>
                <a:defRPr/>
              </a:pPr>
              <a:endParaRPr lang="en-GB" sz="1800" b="1">
                <a:solidFill>
                  <a:srgbClr val="000000"/>
                </a:solidFill>
                <a:latin typeface="Arial" charset="0"/>
                <a:ea typeface="ＭＳ Ｐゴシック" pitchFamily="34" charset="-128"/>
              </a:endParaRPr>
            </a:p>
          </p:txBody>
        </p:sp>
        <p:sp>
          <p:nvSpPr>
            <p:cNvPr id="874551" name="Rectangle 874550"/>
            <p:cNvSpPr>
              <a:spLocks noChangeArrowheads="1"/>
            </p:cNvSpPr>
            <p:nvPr/>
          </p:nvSpPr>
          <p:spPr bwMode="auto">
            <a:xfrm>
              <a:off x="4086" y="2769"/>
              <a:ext cx="480" cy="247"/>
            </a:xfrm>
            <a:prstGeom prst="rect">
              <a:avLst/>
            </a:prstGeom>
            <a:gradFill rotWithShape="1">
              <a:gsLst>
                <a:gs pos="0">
                  <a:srgbClr val="DCDCDC"/>
                </a:gs>
                <a:gs pos="100000">
                  <a:srgbClr val="FFFFFF"/>
                </a:gs>
              </a:gsLst>
              <a:lin ang="5400000" scaled="1"/>
            </a:gradFill>
            <a:ln w="25400">
              <a:solidFill>
                <a:schemeClr val="bg2"/>
              </a:solidFill>
              <a:miter lim="800000"/>
              <a:headEnd/>
              <a:tailEnd/>
            </a:ln>
            <a:effectLst>
              <a:outerShdw blurRad="63500" dist="53882" dir="2700000" algn="ctr" rotWithShape="0">
                <a:srgbClr val="DCDCDC">
                  <a:alpha val="74997"/>
                </a:srgbClr>
              </a:outerShdw>
            </a:effectLst>
          </p:spPr>
          <p:txBody>
            <a:bodyPr anchor="ctr">
              <a:spAutoFit/>
            </a:bodyPr>
            <a:lstStyle/>
            <a:p>
              <a:pPr>
                <a:spcBef>
                  <a:spcPct val="0"/>
                </a:spcBef>
                <a:defRPr/>
              </a:pPr>
              <a:endParaRPr lang="en-GB" sz="1800" b="1">
                <a:solidFill>
                  <a:srgbClr val="000000"/>
                </a:solidFill>
                <a:latin typeface="Arial" charset="0"/>
                <a:ea typeface="ＭＳ Ｐゴシック" pitchFamily="34" charset="-128"/>
              </a:endParaRPr>
            </a:p>
          </p:txBody>
        </p:sp>
        <p:sp>
          <p:nvSpPr>
            <p:cNvPr id="874557" name="Rectangle 874556"/>
            <p:cNvSpPr>
              <a:spLocks noChangeArrowheads="1"/>
            </p:cNvSpPr>
            <p:nvPr/>
          </p:nvSpPr>
          <p:spPr bwMode="auto">
            <a:xfrm>
              <a:off x="4080" y="3153"/>
              <a:ext cx="480" cy="247"/>
            </a:xfrm>
            <a:prstGeom prst="rect">
              <a:avLst/>
            </a:prstGeom>
            <a:gradFill rotWithShape="1">
              <a:gsLst>
                <a:gs pos="0">
                  <a:srgbClr val="DCDCDC"/>
                </a:gs>
                <a:gs pos="100000">
                  <a:srgbClr val="FFFFFF"/>
                </a:gs>
              </a:gsLst>
              <a:lin ang="5400000" scaled="1"/>
            </a:gradFill>
            <a:ln w="25400">
              <a:solidFill>
                <a:schemeClr val="bg2"/>
              </a:solidFill>
              <a:miter lim="800000"/>
              <a:headEnd/>
              <a:tailEnd/>
            </a:ln>
            <a:effectLst>
              <a:outerShdw blurRad="63500" dist="53882" dir="2700000" algn="ctr" rotWithShape="0">
                <a:srgbClr val="DCDCDC">
                  <a:alpha val="74997"/>
                </a:srgbClr>
              </a:outerShdw>
            </a:effectLst>
          </p:spPr>
          <p:txBody>
            <a:bodyPr anchor="ctr">
              <a:spAutoFit/>
            </a:bodyPr>
            <a:lstStyle/>
            <a:p>
              <a:pPr>
                <a:spcBef>
                  <a:spcPct val="0"/>
                </a:spcBef>
                <a:defRPr/>
              </a:pPr>
              <a:endParaRPr lang="en-GB" sz="1800" b="1">
                <a:solidFill>
                  <a:srgbClr val="000000"/>
                </a:solidFill>
                <a:latin typeface="Arial" charset="0"/>
                <a:ea typeface="ＭＳ Ｐゴシック" pitchFamily="34" charset="-128"/>
              </a:endParaRPr>
            </a:p>
          </p:txBody>
        </p:sp>
        <p:sp>
          <p:nvSpPr>
            <p:cNvPr id="874559" name="Rectangle 874558"/>
            <p:cNvSpPr>
              <a:spLocks noChangeArrowheads="1"/>
            </p:cNvSpPr>
            <p:nvPr/>
          </p:nvSpPr>
          <p:spPr bwMode="auto">
            <a:xfrm>
              <a:off x="4080" y="3489"/>
              <a:ext cx="480" cy="247"/>
            </a:xfrm>
            <a:prstGeom prst="rect">
              <a:avLst/>
            </a:prstGeom>
            <a:gradFill rotWithShape="1">
              <a:gsLst>
                <a:gs pos="0">
                  <a:srgbClr val="5E9EFF"/>
                </a:gs>
                <a:gs pos="39999">
                  <a:srgbClr val="85C2FF"/>
                </a:gs>
                <a:gs pos="70000">
                  <a:srgbClr val="C4D6EB"/>
                </a:gs>
                <a:gs pos="100000">
                  <a:srgbClr val="FFEBFA"/>
                </a:gs>
              </a:gsLst>
              <a:lin ang="5400000" scaled="0"/>
            </a:gradFill>
            <a:ln w="25400">
              <a:solidFill>
                <a:schemeClr val="bg2"/>
              </a:solidFill>
              <a:miter lim="800000"/>
              <a:headEnd/>
              <a:tailEnd/>
            </a:ln>
            <a:effectLst>
              <a:outerShdw blurRad="63500" dist="53882" dir="2700000" algn="ctr" rotWithShape="0">
                <a:srgbClr val="DCDCDC">
                  <a:alpha val="74997"/>
                </a:srgbClr>
              </a:outerShdw>
            </a:effectLst>
          </p:spPr>
          <p:txBody>
            <a:bodyPr anchor="ctr">
              <a:spAutoFit/>
            </a:bodyPr>
            <a:lstStyle/>
            <a:p>
              <a:pPr>
                <a:spcBef>
                  <a:spcPct val="0"/>
                </a:spcBef>
                <a:defRPr/>
              </a:pPr>
              <a:endParaRPr lang="en-GB" sz="1800" b="1">
                <a:solidFill>
                  <a:srgbClr val="000000"/>
                </a:solidFill>
                <a:latin typeface="Arial" charset="0"/>
                <a:ea typeface="ＭＳ Ｐゴシック" pitchFamily="34" charset="-128"/>
              </a:endParaRPr>
            </a:p>
          </p:txBody>
        </p:sp>
      </p:grpSp>
      <p:sp>
        <p:nvSpPr>
          <p:cNvPr id="32783" name="Straight Connector 874540"/>
          <p:cNvSpPr>
            <a:spLocks noChangeShapeType="1"/>
          </p:cNvSpPr>
          <p:nvPr/>
        </p:nvSpPr>
        <p:spPr bwMode="auto">
          <a:xfrm>
            <a:off x="4648200" y="4191000"/>
            <a:ext cx="295275" cy="0"/>
          </a:xfrm>
          <a:prstGeom prst="line">
            <a:avLst/>
          </a:prstGeom>
          <a:noFill/>
          <a:ln w="25400">
            <a:solidFill>
              <a:schemeClr val="bg2"/>
            </a:solidFill>
            <a:round/>
            <a:headEnd/>
            <a:tailEnd/>
          </a:ln>
        </p:spPr>
        <p:txBody>
          <a:bodyPr anchor="ctr">
            <a:spAutoFit/>
          </a:bodyPr>
          <a:lstStyle/>
          <a:p>
            <a:endParaRPr lang="nl-NL"/>
          </a:p>
        </p:txBody>
      </p:sp>
      <p:sp>
        <p:nvSpPr>
          <p:cNvPr id="32784" name="Straight Connector 874542"/>
          <p:cNvSpPr>
            <a:spLocks noChangeShapeType="1"/>
          </p:cNvSpPr>
          <p:nvPr/>
        </p:nvSpPr>
        <p:spPr bwMode="auto">
          <a:xfrm>
            <a:off x="4648200" y="4724400"/>
            <a:ext cx="295275" cy="0"/>
          </a:xfrm>
          <a:prstGeom prst="line">
            <a:avLst/>
          </a:prstGeom>
          <a:noFill/>
          <a:ln w="25400">
            <a:solidFill>
              <a:schemeClr val="bg2"/>
            </a:solidFill>
            <a:round/>
            <a:headEnd/>
            <a:tailEnd/>
          </a:ln>
        </p:spPr>
        <p:txBody>
          <a:bodyPr anchor="ctr">
            <a:spAutoFit/>
          </a:bodyPr>
          <a:lstStyle/>
          <a:p>
            <a:endParaRPr lang="nl-NL"/>
          </a:p>
        </p:txBody>
      </p:sp>
      <p:sp>
        <p:nvSpPr>
          <p:cNvPr id="32785" name="Straight Connector 874544"/>
          <p:cNvSpPr>
            <a:spLocks noChangeShapeType="1"/>
          </p:cNvSpPr>
          <p:nvPr/>
        </p:nvSpPr>
        <p:spPr bwMode="auto">
          <a:xfrm>
            <a:off x="4648200" y="5257800"/>
            <a:ext cx="295275" cy="0"/>
          </a:xfrm>
          <a:prstGeom prst="line">
            <a:avLst/>
          </a:prstGeom>
          <a:noFill/>
          <a:ln w="25400">
            <a:solidFill>
              <a:schemeClr val="bg2"/>
            </a:solidFill>
            <a:round/>
            <a:headEnd/>
            <a:tailEnd/>
          </a:ln>
        </p:spPr>
        <p:txBody>
          <a:bodyPr anchor="ctr">
            <a:spAutoFit/>
          </a:bodyPr>
          <a:lstStyle/>
          <a:p>
            <a:endParaRPr lang="nl-NL"/>
          </a:p>
        </p:txBody>
      </p:sp>
      <p:sp>
        <p:nvSpPr>
          <p:cNvPr id="32786" name="Straight Connector 874545"/>
          <p:cNvSpPr>
            <a:spLocks noChangeShapeType="1"/>
          </p:cNvSpPr>
          <p:nvPr/>
        </p:nvSpPr>
        <p:spPr bwMode="auto">
          <a:xfrm>
            <a:off x="4648200" y="2514600"/>
            <a:ext cx="0" cy="2733675"/>
          </a:xfrm>
          <a:prstGeom prst="line">
            <a:avLst/>
          </a:prstGeom>
          <a:noFill/>
          <a:ln w="25400">
            <a:solidFill>
              <a:schemeClr val="bg2"/>
            </a:solidFill>
            <a:round/>
            <a:headEnd/>
            <a:tailEnd/>
          </a:ln>
        </p:spPr>
        <p:txBody>
          <a:bodyPr anchor="ctr">
            <a:spAutoFit/>
          </a:bodyPr>
          <a:lstStyle/>
          <a:p>
            <a:endParaRPr lang="nl-NL"/>
          </a:p>
        </p:txBody>
      </p:sp>
      <p:sp>
        <p:nvSpPr>
          <p:cNvPr id="874523" name="Rectangle 874522"/>
          <p:cNvSpPr>
            <a:spLocks noChangeArrowheads="1"/>
          </p:cNvSpPr>
          <p:nvPr/>
        </p:nvSpPr>
        <p:spPr bwMode="auto">
          <a:xfrm>
            <a:off x="4076700" y="2776538"/>
            <a:ext cx="1143000" cy="392112"/>
          </a:xfrm>
          <a:prstGeom prst="rect">
            <a:avLst/>
          </a:prstGeom>
          <a:gradFill rotWithShape="1">
            <a:gsLst>
              <a:gs pos="0">
                <a:srgbClr val="5E9EFF"/>
              </a:gs>
              <a:gs pos="39999">
                <a:srgbClr val="85C2FF"/>
              </a:gs>
              <a:gs pos="70000">
                <a:srgbClr val="C4D6EB"/>
              </a:gs>
              <a:gs pos="100000">
                <a:srgbClr val="FFEBFA"/>
              </a:gs>
            </a:gsLst>
            <a:lin ang="5400000" scaled="0"/>
          </a:gradFill>
          <a:ln w="25400">
            <a:solidFill>
              <a:schemeClr val="bg2"/>
            </a:solidFill>
            <a:miter lim="800000"/>
            <a:headEnd/>
            <a:tailEnd/>
          </a:ln>
          <a:effectLst>
            <a:outerShdw blurRad="63500" dist="53882" dir="2700000" algn="ctr" rotWithShape="0">
              <a:srgbClr val="DCDCDC">
                <a:alpha val="74997"/>
              </a:srgbClr>
            </a:outerShdw>
          </a:effectLst>
        </p:spPr>
        <p:txBody>
          <a:bodyPr anchor="ctr">
            <a:spAutoFit/>
          </a:bodyPr>
          <a:lstStyle/>
          <a:p>
            <a:pPr>
              <a:spcBef>
                <a:spcPct val="0"/>
              </a:spcBef>
              <a:defRPr/>
            </a:pPr>
            <a:endParaRPr lang="en-GB" sz="1800" b="1">
              <a:solidFill>
                <a:srgbClr val="000000"/>
              </a:solidFill>
              <a:latin typeface="Arial" charset="0"/>
              <a:ea typeface="ＭＳ Ｐゴシック" pitchFamily="34" charset="-128"/>
            </a:endParaRPr>
          </a:p>
        </p:txBody>
      </p:sp>
      <p:sp>
        <p:nvSpPr>
          <p:cNvPr id="874524" name="Rectangle 874523"/>
          <p:cNvSpPr>
            <a:spLocks noChangeArrowheads="1"/>
          </p:cNvSpPr>
          <p:nvPr/>
        </p:nvSpPr>
        <p:spPr bwMode="auto">
          <a:xfrm>
            <a:off x="4076700" y="3309938"/>
            <a:ext cx="1143000" cy="392112"/>
          </a:xfrm>
          <a:prstGeom prst="rect">
            <a:avLst/>
          </a:prstGeom>
          <a:gradFill rotWithShape="1">
            <a:gsLst>
              <a:gs pos="0">
                <a:srgbClr val="DCDCDC"/>
              </a:gs>
              <a:gs pos="100000">
                <a:srgbClr val="FFFFFF"/>
              </a:gs>
            </a:gsLst>
            <a:lin ang="5400000" scaled="1"/>
          </a:gradFill>
          <a:ln w="25400">
            <a:solidFill>
              <a:schemeClr val="bg2"/>
            </a:solidFill>
            <a:miter lim="800000"/>
            <a:headEnd/>
            <a:tailEnd/>
          </a:ln>
          <a:effectLst>
            <a:outerShdw blurRad="63500" dist="53882" dir="2700000" algn="ctr" rotWithShape="0">
              <a:srgbClr val="DCDCDC">
                <a:alpha val="74997"/>
              </a:srgbClr>
            </a:outerShdw>
          </a:effectLst>
        </p:spPr>
        <p:txBody>
          <a:bodyPr anchor="ctr">
            <a:spAutoFit/>
          </a:bodyPr>
          <a:lstStyle/>
          <a:p>
            <a:pPr>
              <a:spcBef>
                <a:spcPct val="0"/>
              </a:spcBef>
              <a:defRPr/>
            </a:pPr>
            <a:endParaRPr lang="en-GB" sz="1800" b="1">
              <a:solidFill>
                <a:srgbClr val="000000"/>
              </a:solidFill>
              <a:latin typeface="Arial" charset="0"/>
              <a:ea typeface="ＭＳ Ｐゴシック" pitchFamily="34" charset="-128"/>
            </a:endParaRPr>
          </a:p>
        </p:txBody>
      </p:sp>
      <p:sp>
        <p:nvSpPr>
          <p:cNvPr id="874525" name="Rectangle 874524"/>
          <p:cNvSpPr>
            <a:spLocks noChangeArrowheads="1"/>
          </p:cNvSpPr>
          <p:nvPr/>
        </p:nvSpPr>
        <p:spPr bwMode="auto">
          <a:xfrm>
            <a:off x="4800600" y="3976688"/>
            <a:ext cx="762000" cy="392112"/>
          </a:xfrm>
          <a:prstGeom prst="rect">
            <a:avLst/>
          </a:prstGeom>
          <a:gradFill rotWithShape="1">
            <a:gsLst>
              <a:gs pos="0">
                <a:srgbClr val="DCDCDC"/>
              </a:gs>
              <a:gs pos="100000">
                <a:srgbClr val="FFFFFF"/>
              </a:gs>
            </a:gsLst>
            <a:lin ang="5400000" scaled="1"/>
          </a:gradFill>
          <a:ln w="25400">
            <a:solidFill>
              <a:schemeClr val="bg2"/>
            </a:solidFill>
            <a:miter lim="800000"/>
            <a:headEnd/>
            <a:tailEnd/>
          </a:ln>
          <a:effectLst>
            <a:outerShdw blurRad="63500" dist="53882" dir="2700000" algn="ctr" rotWithShape="0">
              <a:srgbClr val="DCDCDC">
                <a:alpha val="74997"/>
              </a:srgbClr>
            </a:outerShdw>
          </a:effectLst>
        </p:spPr>
        <p:txBody>
          <a:bodyPr anchor="ctr">
            <a:spAutoFit/>
          </a:bodyPr>
          <a:lstStyle/>
          <a:p>
            <a:pPr>
              <a:spcBef>
                <a:spcPct val="0"/>
              </a:spcBef>
              <a:defRPr/>
            </a:pPr>
            <a:endParaRPr lang="en-GB" sz="1800" b="1">
              <a:solidFill>
                <a:srgbClr val="000000"/>
              </a:solidFill>
              <a:latin typeface="Arial" charset="0"/>
              <a:ea typeface="ＭＳ Ｐゴシック" pitchFamily="34" charset="-128"/>
            </a:endParaRPr>
          </a:p>
        </p:txBody>
      </p:sp>
      <p:sp>
        <p:nvSpPr>
          <p:cNvPr id="874542" name="Rectangle 874541"/>
          <p:cNvSpPr>
            <a:spLocks noChangeArrowheads="1"/>
          </p:cNvSpPr>
          <p:nvPr/>
        </p:nvSpPr>
        <p:spPr bwMode="auto">
          <a:xfrm>
            <a:off x="4800600" y="4510088"/>
            <a:ext cx="762000" cy="392112"/>
          </a:xfrm>
          <a:prstGeom prst="rect">
            <a:avLst/>
          </a:prstGeom>
          <a:gradFill rotWithShape="1">
            <a:gsLst>
              <a:gs pos="0">
                <a:srgbClr val="DCDCDC"/>
              </a:gs>
              <a:gs pos="100000">
                <a:srgbClr val="FFFFFF"/>
              </a:gs>
            </a:gsLst>
            <a:lin ang="5400000" scaled="1"/>
          </a:gradFill>
          <a:ln w="25400">
            <a:solidFill>
              <a:schemeClr val="bg2"/>
            </a:solidFill>
            <a:miter lim="800000"/>
            <a:headEnd/>
            <a:tailEnd/>
          </a:ln>
          <a:effectLst>
            <a:outerShdw blurRad="63500" dist="53882" dir="2700000" algn="ctr" rotWithShape="0">
              <a:srgbClr val="DCDCDC">
                <a:alpha val="74997"/>
              </a:srgbClr>
            </a:outerShdw>
          </a:effectLst>
        </p:spPr>
        <p:txBody>
          <a:bodyPr anchor="ctr">
            <a:spAutoFit/>
          </a:bodyPr>
          <a:lstStyle/>
          <a:p>
            <a:pPr>
              <a:spcBef>
                <a:spcPct val="0"/>
              </a:spcBef>
              <a:defRPr/>
            </a:pPr>
            <a:endParaRPr lang="en-GB" sz="1800" b="1">
              <a:solidFill>
                <a:srgbClr val="000000"/>
              </a:solidFill>
              <a:latin typeface="Arial" charset="0"/>
              <a:ea typeface="ＭＳ Ｐゴシック" pitchFamily="34" charset="-128"/>
            </a:endParaRPr>
          </a:p>
        </p:txBody>
      </p:sp>
      <p:sp>
        <p:nvSpPr>
          <p:cNvPr id="874544" name="Rectangle 874543"/>
          <p:cNvSpPr>
            <a:spLocks noChangeArrowheads="1"/>
          </p:cNvSpPr>
          <p:nvPr/>
        </p:nvSpPr>
        <p:spPr bwMode="auto">
          <a:xfrm>
            <a:off x="4800600" y="5043488"/>
            <a:ext cx="762000" cy="392112"/>
          </a:xfrm>
          <a:prstGeom prst="rect">
            <a:avLst/>
          </a:prstGeom>
          <a:gradFill rotWithShape="1">
            <a:gsLst>
              <a:gs pos="0">
                <a:srgbClr val="DCDCDC"/>
              </a:gs>
              <a:gs pos="100000">
                <a:srgbClr val="FFFFFF"/>
              </a:gs>
            </a:gsLst>
            <a:lin ang="5400000" scaled="1"/>
          </a:gradFill>
          <a:ln w="25400">
            <a:solidFill>
              <a:schemeClr val="bg2"/>
            </a:solidFill>
            <a:miter lim="800000"/>
            <a:headEnd/>
            <a:tailEnd/>
          </a:ln>
          <a:effectLst>
            <a:outerShdw blurRad="63500" dist="53882" dir="2700000" algn="ctr" rotWithShape="0">
              <a:srgbClr val="DCDCDC">
                <a:alpha val="74997"/>
              </a:srgbClr>
            </a:outerShdw>
          </a:effectLst>
        </p:spPr>
        <p:txBody>
          <a:bodyPr anchor="ctr">
            <a:spAutoFit/>
          </a:bodyPr>
          <a:lstStyle/>
          <a:p>
            <a:pPr>
              <a:spcBef>
                <a:spcPct val="0"/>
              </a:spcBef>
              <a:defRPr/>
            </a:pPr>
            <a:endParaRPr lang="en-GB" sz="1800" b="1">
              <a:solidFill>
                <a:srgbClr val="000000"/>
              </a:solidFill>
              <a:latin typeface="Arial" charset="0"/>
              <a:ea typeface="ＭＳ Ｐゴシック" pitchFamily="34" charset="-128"/>
            </a:endParaRPr>
          </a:p>
        </p:txBody>
      </p:sp>
      <p:sp>
        <p:nvSpPr>
          <p:cNvPr id="32792" name="Straight Connector 874539"/>
          <p:cNvSpPr>
            <a:spLocks noChangeShapeType="1"/>
          </p:cNvSpPr>
          <p:nvPr/>
        </p:nvSpPr>
        <p:spPr bwMode="auto">
          <a:xfrm>
            <a:off x="2971800" y="2557463"/>
            <a:ext cx="0" cy="2052637"/>
          </a:xfrm>
          <a:prstGeom prst="line">
            <a:avLst/>
          </a:prstGeom>
          <a:noFill/>
          <a:ln w="25400">
            <a:solidFill>
              <a:schemeClr val="bg2"/>
            </a:solidFill>
            <a:round/>
            <a:headEnd/>
            <a:tailEnd/>
          </a:ln>
        </p:spPr>
        <p:txBody>
          <a:bodyPr anchor="ctr">
            <a:spAutoFit/>
          </a:bodyPr>
          <a:lstStyle/>
          <a:p>
            <a:endParaRPr lang="nl-NL"/>
          </a:p>
        </p:txBody>
      </p:sp>
      <p:sp>
        <p:nvSpPr>
          <p:cNvPr id="874517" name="Rectangle 874516"/>
          <p:cNvSpPr>
            <a:spLocks noChangeArrowheads="1"/>
          </p:cNvSpPr>
          <p:nvPr/>
        </p:nvSpPr>
        <p:spPr bwMode="auto">
          <a:xfrm>
            <a:off x="2400300" y="2814638"/>
            <a:ext cx="1143000" cy="392112"/>
          </a:xfrm>
          <a:prstGeom prst="rect">
            <a:avLst/>
          </a:prstGeom>
          <a:gradFill rotWithShape="1">
            <a:gsLst>
              <a:gs pos="0">
                <a:srgbClr val="DCDCDC"/>
              </a:gs>
              <a:gs pos="100000">
                <a:srgbClr val="FFFFFF"/>
              </a:gs>
            </a:gsLst>
            <a:lin ang="5400000" scaled="1"/>
          </a:gradFill>
          <a:ln w="25400">
            <a:solidFill>
              <a:schemeClr val="bg2"/>
            </a:solidFill>
            <a:miter lim="800000"/>
            <a:headEnd/>
            <a:tailEnd/>
          </a:ln>
          <a:effectLst>
            <a:outerShdw blurRad="63500" dist="53882" dir="2700000" algn="ctr" rotWithShape="0">
              <a:srgbClr val="DCDCDC">
                <a:alpha val="74997"/>
              </a:srgbClr>
            </a:outerShdw>
          </a:effectLst>
        </p:spPr>
        <p:txBody>
          <a:bodyPr anchor="ctr">
            <a:spAutoFit/>
          </a:bodyPr>
          <a:lstStyle/>
          <a:p>
            <a:pPr>
              <a:spcBef>
                <a:spcPct val="0"/>
              </a:spcBef>
              <a:defRPr/>
            </a:pPr>
            <a:endParaRPr lang="en-GB" sz="1800" b="1">
              <a:solidFill>
                <a:srgbClr val="000000"/>
              </a:solidFill>
              <a:latin typeface="Arial" charset="0"/>
              <a:ea typeface="ＭＳ Ｐゴシック" pitchFamily="34" charset="-128"/>
            </a:endParaRPr>
          </a:p>
        </p:txBody>
      </p:sp>
      <p:sp>
        <p:nvSpPr>
          <p:cNvPr id="874518" name="Rectangle 874517"/>
          <p:cNvSpPr>
            <a:spLocks noChangeArrowheads="1"/>
          </p:cNvSpPr>
          <p:nvPr/>
        </p:nvSpPr>
        <p:spPr bwMode="auto">
          <a:xfrm>
            <a:off x="2400300" y="3348038"/>
            <a:ext cx="1143000" cy="392112"/>
          </a:xfrm>
          <a:prstGeom prst="rect">
            <a:avLst/>
          </a:prstGeom>
          <a:gradFill rotWithShape="1">
            <a:gsLst>
              <a:gs pos="0">
                <a:srgbClr val="DCDCDC"/>
              </a:gs>
              <a:gs pos="100000">
                <a:srgbClr val="FFFFFF"/>
              </a:gs>
            </a:gsLst>
            <a:lin ang="5400000" scaled="1"/>
          </a:gradFill>
          <a:ln w="25400">
            <a:solidFill>
              <a:schemeClr val="bg2"/>
            </a:solidFill>
            <a:miter lim="800000"/>
            <a:headEnd/>
            <a:tailEnd/>
          </a:ln>
          <a:effectLst>
            <a:outerShdw blurRad="63500" dist="53882" dir="2700000" algn="ctr" rotWithShape="0">
              <a:srgbClr val="DCDCDC">
                <a:alpha val="74997"/>
              </a:srgbClr>
            </a:outerShdw>
          </a:effectLst>
        </p:spPr>
        <p:txBody>
          <a:bodyPr anchor="ctr">
            <a:spAutoFit/>
          </a:bodyPr>
          <a:lstStyle/>
          <a:p>
            <a:pPr>
              <a:spcBef>
                <a:spcPct val="0"/>
              </a:spcBef>
              <a:defRPr/>
            </a:pPr>
            <a:endParaRPr lang="en-GB" sz="1800" b="1">
              <a:solidFill>
                <a:srgbClr val="000000"/>
              </a:solidFill>
              <a:latin typeface="Arial" charset="0"/>
              <a:ea typeface="ＭＳ Ｐゴシック" pitchFamily="34" charset="-128"/>
            </a:endParaRPr>
          </a:p>
        </p:txBody>
      </p:sp>
      <p:sp>
        <p:nvSpPr>
          <p:cNvPr id="874519" name="Rectangle 874518"/>
          <p:cNvSpPr>
            <a:spLocks noChangeArrowheads="1"/>
          </p:cNvSpPr>
          <p:nvPr/>
        </p:nvSpPr>
        <p:spPr bwMode="auto">
          <a:xfrm>
            <a:off x="2400300" y="3881438"/>
            <a:ext cx="1143000" cy="392112"/>
          </a:xfrm>
          <a:prstGeom prst="rect">
            <a:avLst/>
          </a:prstGeom>
          <a:gradFill rotWithShape="1">
            <a:gsLst>
              <a:gs pos="0">
                <a:srgbClr val="5E9EFF"/>
              </a:gs>
              <a:gs pos="39999">
                <a:srgbClr val="85C2FF"/>
              </a:gs>
              <a:gs pos="70000">
                <a:srgbClr val="C4D6EB"/>
              </a:gs>
              <a:gs pos="100000">
                <a:srgbClr val="FFEBFA"/>
              </a:gs>
            </a:gsLst>
            <a:lin ang="5400000" scaled="0"/>
          </a:gradFill>
          <a:ln w="25400">
            <a:solidFill>
              <a:schemeClr val="bg2"/>
            </a:solidFill>
            <a:miter lim="800000"/>
            <a:headEnd/>
            <a:tailEnd/>
          </a:ln>
          <a:effectLst>
            <a:outerShdw blurRad="63500" dist="53882" dir="2700000" algn="ctr" rotWithShape="0">
              <a:srgbClr val="DCDCDC">
                <a:alpha val="74997"/>
              </a:srgbClr>
            </a:outerShdw>
          </a:effectLst>
        </p:spPr>
        <p:txBody>
          <a:bodyPr anchor="ctr">
            <a:spAutoFit/>
          </a:bodyPr>
          <a:lstStyle/>
          <a:p>
            <a:pPr>
              <a:spcBef>
                <a:spcPct val="0"/>
              </a:spcBef>
              <a:defRPr/>
            </a:pPr>
            <a:endParaRPr lang="en-GB" sz="1800" b="1">
              <a:solidFill>
                <a:srgbClr val="000000"/>
              </a:solidFill>
              <a:latin typeface="Arial" charset="0"/>
              <a:ea typeface="ＭＳ Ｐゴシック" pitchFamily="34" charset="-128"/>
            </a:endParaRPr>
          </a:p>
        </p:txBody>
      </p:sp>
      <p:sp>
        <p:nvSpPr>
          <p:cNvPr id="32796" name="Straight Connector 874580"/>
          <p:cNvSpPr>
            <a:spLocks noChangeShapeType="1"/>
          </p:cNvSpPr>
          <p:nvPr/>
        </p:nvSpPr>
        <p:spPr bwMode="auto">
          <a:xfrm>
            <a:off x="2976563" y="4610100"/>
            <a:ext cx="295275" cy="0"/>
          </a:xfrm>
          <a:prstGeom prst="line">
            <a:avLst/>
          </a:prstGeom>
          <a:noFill/>
          <a:ln w="25400">
            <a:solidFill>
              <a:schemeClr val="bg2"/>
            </a:solidFill>
            <a:round/>
            <a:headEnd/>
            <a:tailEnd/>
          </a:ln>
        </p:spPr>
        <p:txBody>
          <a:bodyPr anchor="ctr">
            <a:spAutoFit/>
          </a:bodyPr>
          <a:lstStyle/>
          <a:p>
            <a:endParaRPr lang="nl-NL"/>
          </a:p>
        </p:txBody>
      </p:sp>
      <p:sp>
        <p:nvSpPr>
          <p:cNvPr id="874554" name="Rectangle 874553"/>
          <p:cNvSpPr>
            <a:spLocks noChangeArrowheads="1"/>
          </p:cNvSpPr>
          <p:nvPr/>
        </p:nvSpPr>
        <p:spPr bwMode="auto">
          <a:xfrm>
            <a:off x="3124200" y="4414838"/>
            <a:ext cx="762000" cy="392112"/>
          </a:xfrm>
          <a:prstGeom prst="rect">
            <a:avLst/>
          </a:prstGeom>
          <a:gradFill rotWithShape="1">
            <a:gsLst>
              <a:gs pos="0">
                <a:srgbClr val="DCDCDC"/>
              </a:gs>
              <a:gs pos="100000">
                <a:srgbClr val="FFFFFF"/>
              </a:gs>
            </a:gsLst>
            <a:lin ang="5400000" scaled="1"/>
          </a:gradFill>
          <a:ln w="25400">
            <a:solidFill>
              <a:schemeClr val="bg2"/>
            </a:solidFill>
            <a:miter lim="800000"/>
            <a:headEnd/>
            <a:tailEnd/>
          </a:ln>
          <a:effectLst>
            <a:outerShdw blurRad="63500" dist="53882" dir="2700000" algn="ctr" rotWithShape="0">
              <a:srgbClr val="DCDCDC">
                <a:alpha val="74997"/>
              </a:srgbClr>
            </a:outerShdw>
          </a:effectLst>
        </p:spPr>
        <p:txBody>
          <a:bodyPr anchor="ctr">
            <a:spAutoFit/>
          </a:bodyPr>
          <a:lstStyle/>
          <a:p>
            <a:pPr>
              <a:spcBef>
                <a:spcPct val="0"/>
              </a:spcBef>
              <a:defRPr/>
            </a:pPr>
            <a:endParaRPr lang="en-GB" sz="1800" b="1">
              <a:solidFill>
                <a:srgbClr val="000000"/>
              </a:solidFill>
              <a:latin typeface="Arial" charset="0"/>
              <a:ea typeface="ＭＳ Ｐゴシック" pitchFamily="34" charset="-128"/>
            </a:endParaRPr>
          </a:p>
        </p:txBody>
      </p:sp>
      <p:sp>
        <p:nvSpPr>
          <p:cNvPr id="654381" name="Straight Connector 874581"/>
          <p:cNvSpPr>
            <a:spLocks noChangeShapeType="1"/>
          </p:cNvSpPr>
          <p:nvPr/>
        </p:nvSpPr>
        <p:spPr bwMode="auto">
          <a:xfrm flipV="1">
            <a:off x="896938" y="2971800"/>
            <a:ext cx="3092450" cy="1574800"/>
          </a:xfrm>
          <a:prstGeom prst="line">
            <a:avLst/>
          </a:prstGeom>
          <a:noFill/>
          <a:ln w="57150">
            <a:solidFill>
              <a:srgbClr val="156C81"/>
            </a:solidFill>
            <a:prstDash val="sysDot"/>
            <a:round/>
            <a:headEnd/>
            <a:tailEnd type="triangle" w="lg" len="lg"/>
          </a:ln>
        </p:spPr>
        <p:txBody>
          <a:bodyPr anchor="ctr">
            <a:spAutoFit/>
          </a:bodyPr>
          <a:lstStyle/>
          <a:p>
            <a:endParaRPr lang="nl-NL"/>
          </a:p>
        </p:txBody>
      </p:sp>
      <p:sp>
        <p:nvSpPr>
          <p:cNvPr id="815141" name="Rectangle 815140"/>
          <p:cNvSpPr>
            <a:spLocks noChangeArrowheads="1"/>
          </p:cNvSpPr>
          <p:nvPr/>
        </p:nvSpPr>
        <p:spPr bwMode="auto">
          <a:xfrm>
            <a:off x="484188" y="2154238"/>
            <a:ext cx="1609725" cy="392112"/>
          </a:xfrm>
          <a:prstGeom prst="rect">
            <a:avLst/>
          </a:prstGeom>
          <a:gradFill rotWithShape="1">
            <a:gsLst>
              <a:gs pos="0">
                <a:srgbClr val="FFCC0A"/>
              </a:gs>
              <a:gs pos="100000">
                <a:srgbClr val="FFFFFF"/>
              </a:gs>
            </a:gsLst>
            <a:lin ang="4920000"/>
          </a:gradFill>
          <a:ln w="9525">
            <a:solidFill>
              <a:srgbClr val="000000"/>
            </a:solidFill>
            <a:miter lim="800000"/>
            <a:headEnd/>
            <a:tailEnd/>
          </a:ln>
          <a:effectLst>
            <a:outerShdw dist="20000" dir="5400000" rotWithShape="0">
              <a:srgbClr val="808080">
                <a:alpha val="37999"/>
              </a:srgbClr>
            </a:outerShdw>
          </a:effectLst>
        </p:spPr>
        <p:txBody>
          <a:bodyPr anchor="b">
            <a:spAutoFit/>
          </a:bodyPr>
          <a:lstStyle/>
          <a:p>
            <a:pPr>
              <a:spcBef>
                <a:spcPct val="0"/>
              </a:spcBef>
              <a:defRPr/>
            </a:pPr>
            <a:endParaRPr lang="en-GB" sz="1800" b="1">
              <a:solidFill>
                <a:srgbClr val="000000"/>
              </a:solidFill>
              <a:latin typeface="Arial" charset="0"/>
              <a:ea typeface="ＭＳ Ｐゴシック" pitchFamily="34" charset="-128"/>
            </a:endParaRPr>
          </a:p>
        </p:txBody>
      </p:sp>
      <p:sp>
        <p:nvSpPr>
          <p:cNvPr id="2" name="Rectangle 815140"/>
          <p:cNvSpPr>
            <a:spLocks noChangeArrowheads="1"/>
          </p:cNvSpPr>
          <p:nvPr/>
        </p:nvSpPr>
        <p:spPr bwMode="auto">
          <a:xfrm>
            <a:off x="2181225" y="2146300"/>
            <a:ext cx="1609725" cy="392113"/>
          </a:xfrm>
          <a:prstGeom prst="rect">
            <a:avLst/>
          </a:prstGeom>
          <a:gradFill rotWithShape="1">
            <a:gsLst>
              <a:gs pos="0">
                <a:srgbClr val="FFCC0A"/>
              </a:gs>
              <a:gs pos="100000">
                <a:srgbClr val="FFFFFF"/>
              </a:gs>
            </a:gsLst>
            <a:lin ang="4920000"/>
          </a:gradFill>
          <a:ln w="9525">
            <a:solidFill>
              <a:srgbClr val="000000"/>
            </a:solidFill>
            <a:miter lim="800000"/>
            <a:headEnd/>
            <a:tailEnd/>
          </a:ln>
          <a:effectLst>
            <a:outerShdw dist="20000" dir="5400000" rotWithShape="0">
              <a:srgbClr val="808080">
                <a:alpha val="37999"/>
              </a:srgbClr>
            </a:outerShdw>
          </a:effectLst>
        </p:spPr>
        <p:txBody>
          <a:bodyPr anchor="b">
            <a:spAutoFit/>
          </a:bodyPr>
          <a:lstStyle/>
          <a:p>
            <a:pPr>
              <a:spcBef>
                <a:spcPct val="0"/>
              </a:spcBef>
              <a:defRPr/>
            </a:pPr>
            <a:endParaRPr lang="en-GB" sz="1800" b="1">
              <a:solidFill>
                <a:srgbClr val="000000"/>
              </a:solidFill>
              <a:latin typeface="Arial" charset="0"/>
              <a:ea typeface="ＭＳ Ｐゴシック" pitchFamily="34" charset="-128"/>
            </a:endParaRPr>
          </a:p>
        </p:txBody>
      </p:sp>
      <p:sp>
        <p:nvSpPr>
          <p:cNvPr id="3" name="Rectangle 815140"/>
          <p:cNvSpPr>
            <a:spLocks noChangeArrowheads="1"/>
          </p:cNvSpPr>
          <p:nvPr/>
        </p:nvSpPr>
        <p:spPr bwMode="auto">
          <a:xfrm>
            <a:off x="3879850" y="2139950"/>
            <a:ext cx="1609725" cy="392113"/>
          </a:xfrm>
          <a:prstGeom prst="rect">
            <a:avLst/>
          </a:prstGeom>
          <a:gradFill rotWithShape="1">
            <a:gsLst>
              <a:gs pos="0">
                <a:srgbClr val="FFCC0A"/>
              </a:gs>
              <a:gs pos="100000">
                <a:srgbClr val="FFFFFF"/>
              </a:gs>
            </a:gsLst>
            <a:lin ang="4920000"/>
          </a:gradFill>
          <a:ln w="9525">
            <a:solidFill>
              <a:srgbClr val="000000"/>
            </a:solidFill>
            <a:miter lim="800000"/>
            <a:headEnd/>
            <a:tailEnd/>
          </a:ln>
          <a:effectLst>
            <a:outerShdw dist="20000" dir="5400000" rotWithShape="0">
              <a:srgbClr val="808080">
                <a:alpha val="37999"/>
              </a:srgbClr>
            </a:outerShdw>
          </a:effectLst>
        </p:spPr>
        <p:txBody>
          <a:bodyPr anchor="b">
            <a:spAutoFit/>
          </a:bodyPr>
          <a:lstStyle/>
          <a:p>
            <a:pPr>
              <a:spcBef>
                <a:spcPct val="0"/>
              </a:spcBef>
              <a:defRPr/>
            </a:pPr>
            <a:endParaRPr lang="en-GB" sz="1800" b="1">
              <a:solidFill>
                <a:srgbClr val="000000"/>
              </a:solidFill>
              <a:latin typeface="Arial" charset="0"/>
              <a:ea typeface="ＭＳ Ｐゴシック" pitchFamily="34" charset="-128"/>
            </a:endParaRPr>
          </a:p>
        </p:txBody>
      </p:sp>
      <p:sp>
        <p:nvSpPr>
          <p:cNvPr id="4" name="Rectangle 815140"/>
          <p:cNvSpPr>
            <a:spLocks noChangeArrowheads="1"/>
          </p:cNvSpPr>
          <p:nvPr/>
        </p:nvSpPr>
        <p:spPr bwMode="auto">
          <a:xfrm>
            <a:off x="5576888" y="2139950"/>
            <a:ext cx="1609725" cy="392113"/>
          </a:xfrm>
          <a:prstGeom prst="rect">
            <a:avLst/>
          </a:prstGeom>
          <a:gradFill rotWithShape="1">
            <a:gsLst>
              <a:gs pos="0">
                <a:srgbClr val="FFCC0A"/>
              </a:gs>
              <a:gs pos="100000">
                <a:srgbClr val="FFFFFF"/>
              </a:gs>
            </a:gsLst>
            <a:lin ang="4920000"/>
          </a:gradFill>
          <a:ln w="9525">
            <a:solidFill>
              <a:srgbClr val="000000"/>
            </a:solidFill>
            <a:miter lim="800000"/>
            <a:headEnd/>
            <a:tailEnd/>
          </a:ln>
          <a:effectLst>
            <a:outerShdw dist="20000" dir="5400000" rotWithShape="0">
              <a:srgbClr val="808080">
                <a:alpha val="37999"/>
              </a:srgbClr>
            </a:outerShdw>
          </a:effectLst>
        </p:spPr>
        <p:txBody>
          <a:bodyPr anchor="b">
            <a:spAutoFit/>
          </a:bodyPr>
          <a:lstStyle/>
          <a:p>
            <a:pPr>
              <a:spcBef>
                <a:spcPct val="0"/>
              </a:spcBef>
              <a:defRPr/>
            </a:pPr>
            <a:endParaRPr lang="en-GB" sz="1800" b="1">
              <a:solidFill>
                <a:srgbClr val="000000"/>
              </a:solidFill>
              <a:latin typeface="Arial" charset="0"/>
              <a:ea typeface="ＭＳ Ｐゴシック" pitchFamily="34" charset="-128"/>
            </a:endParaRPr>
          </a:p>
        </p:txBody>
      </p:sp>
      <p:sp>
        <p:nvSpPr>
          <p:cNvPr id="5" name="Rectangle 815140"/>
          <p:cNvSpPr>
            <a:spLocks noChangeArrowheads="1"/>
          </p:cNvSpPr>
          <p:nvPr/>
        </p:nvSpPr>
        <p:spPr bwMode="auto">
          <a:xfrm>
            <a:off x="7275513" y="2139950"/>
            <a:ext cx="1609725" cy="392113"/>
          </a:xfrm>
          <a:prstGeom prst="rect">
            <a:avLst/>
          </a:prstGeom>
          <a:gradFill rotWithShape="1">
            <a:gsLst>
              <a:gs pos="0">
                <a:srgbClr val="FFCC0A"/>
              </a:gs>
              <a:gs pos="100000">
                <a:srgbClr val="FFFFFF"/>
              </a:gs>
            </a:gsLst>
            <a:lin ang="4920000"/>
          </a:gradFill>
          <a:ln w="9525">
            <a:solidFill>
              <a:srgbClr val="000000"/>
            </a:solidFill>
            <a:miter lim="800000"/>
            <a:headEnd/>
            <a:tailEnd/>
          </a:ln>
          <a:effectLst>
            <a:outerShdw dist="20000" dir="5400000" rotWithShape="0">
              <a:srgbClr val="808080">
                <a:alpha val="37999"/>
              </a:srgbClr>
            </a:outerShdw>
          </a:effectLst>
        </p:spPr>
        <p:txBody>
          <a:bodyPr anchor="b">
            <a:spAutoFit/>
          </a:bodyPr>
          <a:lstStyle/>
          <a:p>
            <a:pPr>
              <a:spcBef>
                <a:spcPct val="0"/>
              </a:spcBef>
              <a:defRPr/>
            </a:pPr>
            <a:endParaRPr lang="en-GB" sz="1800" b="1">
              <a:solidFill>
                <a:srgbClr val="000000"/>
              </a:solidFill>
              <a:latin typeface="Arial" charset="0"/>
              <a:ea typeface="ＭＳ Ｐゴシック" pitchFamily="34" charset="-128"/>
            </a:endParaRPr>
          </a:p>
        </p:txBody>
      </p:sp>
      <p:sp>
        <p:nvSpPr>
          <p:cNvPr id="32804" name="Straight Connector 815141"/>
          <p:cNvSpPr>
            <a:spLocks noChangeShapeType="1"/>
          </p:cNvSpPr>
          <p:nvPr/>
        </p:nvSpPr>
        <p:spPr bwMode="auto">
          <a:xfrm>
            <a:off x="4648200" y="1676400"/>
            <a:ext cx="0" cy="457200"/>
          </a:xfrm>
          <a:prstGeom prst="line">
            <a:avLst/>
          </a:prstGeom>
          <a:noFill/>
          <a:ln w="25400">
            <a:solidFill>
              <a:schemeClr val="bg2"/>
            </a:solidFill>
            <a:round/>
            <a:headEnd/>
            <a:tailEnd/>
          </a:ln>
        </p:spPr>
        <p:txBody>
          <a:bodyPr anchor="ctr">
            <a:spAutoFit/>
          </a:bodyPr>
          <a:lstStyle/>
          <a:p>
            <a:endParaRPr lang="nl-NL"/>
          </a:p>
        </p:txBody>
      </p:sp>
      <p:sp>
        <p:nvSpPr>
          <p:cNvPr id="32805" name="Straight Connector 815142"/>
          <p:cNvSpPr>
            <a:spLocks noChangeShapeType="1"/>
          </p:cNvSpPr>
          <p:nvPr/>
        </p:nvSpPr>
        <p:spPr bwMode="auto">
          <a:xfrm>
            <a:off x="1295400" y="1905000"/>
            <a:ext cx="6781800" cy="0"/>
          </a:xfrm>
          <a:prstGeom prst="line">
            <a:avLst/>
          </a:prstGeom>
          <a:noFill/>
          <a:ln w="25400">
            <a:solidFill>
              <a:schemeClr val="bg2"/>
            </a:solidFill>
            <a:round/>
            <a:headEnd/>
            <a:tailEnd/>
          </a:ln>
        </p:spPr>
        <p:txBody>
          <a:bodyPr anchor="ctr">
            <a:spAutoFit/>
          </a:bodyPr>
          <a:lstStyle/>
          <a:p>
            <a:endParaRPr lang="nl-NL"/>
          </a:p>
        </p:txBody>
      </p:sp>
      <p:sp>
        <p:nvSpPr>
          <p:cNvPr id="32806" name="Straight Connector 815143"/>
          <p:cNvSpPr>
            <a:spLocks noChangeShapeType="1"/>
          </p:cNvSpPr>
          <p:nvPr/>
        </p:nvSpPr>
        <p:spPr bwMode="auto">
          <a:xfrm>
            <a:off x="1295400" y="1905000"/>
            <a:ext cx="0" cy="228600"/>
          </a:xfrm>
          <a:prstGeom prst="line">
            <a:avLst/>
          </a:prstGeom>
          <a:noFill/>
          <a:ln w="25400">
            <a:solidFill>
              <a:schemeClr val="bg2"/>
            </a:solidFill>
            <a:round/>
            <a:headEnd/>
            <a:tailEnd/>
          </a:ln>
        </p:spPr>
        <p:txBody>
          <a:bodyPr anchor="ctr">
            <a:spAutoFit/>
          </a:bodyPr>
          <a:lstStyle/>
          <a:p>
            <a:endParaRPr lang="nl-NL"/>
          </a:p>
        </p:txBody>
      </p:sp>
      <p:sp>
        <p:nvSpPr>
          <p:cNvPr id="32807" name="Straight Connector 815144"/>
          <p:cNvSpPr>
            <a:spLocks noChangeShapeType="1"/>
          </p:cNvSpPr>
          <p:nvPr/>
        </p:nvSpPr>
        <p:spPr bwMode="auto">
          <a:xfrm>
            <a:off x="2971800" y="1905000"/>
            <a:ext cx="0" cy="228600"/>
          </a:xfrm>
          <a:prstGeom prst="line">
            <a:avLst/>
          </a:prstGeom>
          <a:noFill/>
          <a:ln w="25400">
            <a:solidFill>
              <a:schemeClr val="bg2"/>
            </a:solidFill>
            <a:round/>
            <a:headEnd/>
            <a:tailEnd/>
          </a:ln>
        </p:spPr>
        <p:txBody>
          <a:bodyPr anchor="ctr">
            <a:spAutoFit/>
          </a:bodyPr>
          <a:lstStyle/>
          <a:p>
            <a:endParaRPr lang="nl-NL"/>
          </a:p>
        </p:txBody>
      </p:sp>
      <p:sp>
        <p:nvSpPr>
          <p:cNvPr id="32808" name="Straight Connector 815145"/>
          <p:cNvSpPr>
            <a:spLocks noChangeShapeType="1"/>
          </p:cNvSpPr>
          <p:nvPr/>
        </p:nvSpPr>
        <p:spPr bwMode="auto">
          <a:xfrm>
            <a:off x="6388100" y="1905000"/>
            <a:ext cx="0" cy="228600"/>
          </a:xfrm>
          <a:prstGeom prst="line">
            <a:avLst/>
          </a:prstGeom>
          <a:noFill/>
          <a:ln w="25400">
            <a:solidFill>
              <a:schemeClr val="bg2"/>
            </a:solidFill>
            <a:round/>
            <a:headEnd/>
            <a:tailEnd/>
          </a:ln>
        </p:spPr>
        <p:txBody>
          <a:bodyPr anchor="ctr">
            <a:spAutoFit/>
          </a:bodyPr>
          <a:lstStyle/>
          <a:p>
            <a:endParaRPr lang="nl-NL"/>
          </a:p>
        </p:txBody>
      </p:sp>
      <p:sp>
        <p:nvSpPr>
          <p:cNvPr id="32809" name="Straight Connector 815146"/>
          <p:cNvSpPr>
            <a:spLocks noChangeShapeType="1"/>
          </p:cNvSpPr>
          <p:nvPr/>
        </p:nvSpPr>
        <p:spPr bwMode="auto">
          <a:xfrm>
            <a:off x="8077200" y="1905000"/>
            <a:ext cx="0" cy="228600"/>
          </a:xfrm>
          <a:prstGeom prst="line">
            <a:avLst/>
          </a:prstGeom>
          <a:noFill/>
          <a:ln w="25400">
            <a:solidFill>
              <a:schemeClr val="bg2"/>
            </a:solidFill>
            <a:round/>
            <a:headEnd/>
            <a:tailEnd/>
          </a:ln>
        </p:spPr>
        <p:txBody>
          <a:bodyPr anchor="ctr">
            <a:spAutoFit/>
          </a:bodyPr>
          <a:lstStyle/>
          <a:p>
            <a:endParaRPr lang="nl-NL"/>
          </a:p>
        </p:txBody>
      </p:sp>
      <p:sp>
        <p:nvSpPr>
          <p:cNvPr id="32810" name="TextBox 815154"/>
          <p:cNvSpPr txBox="1">
            <a:spLocks noChangeArrowheads="1"/>
          </p:cNvSpPr>
          <p:nvPr/>
        </p:nvSpPr>
        <p:spPr bwMode="auto">
          <a:xfrm>
            <a:off x="3886200" y="1295400"/>
            <a:ext cx="1524000" cy="366713"/>
          </a:xfrm>
          <a:prstGeom prst="rect">
            <a:avLst/>
          </a:prstGeom>
          <a:noFill/>
          <a:ln w="9525">
            <a:noFill/>
            <a:miter lim="800000"/>
            <a:headEnd/>
            <a:tailEnd/>
          </a:ln>
        </p:spPr>
        <p:txBody>
          <a:bodyPr>
            <a:spAutoFit/>
          </a:bodyPr>
          <a:lstStyle/>
          <a:p>
            <a:pPr algn="ctr"/>
            <a:r>
              <a:rPr lang="en-US" sz="1800" b="1">
                <a:ea typeface="ＭＳ Ｐゴシック"/>
                <a:cs typeface="ＭＳ Ｐゴシック"/>
              </a:rPr>
              <a:t>Corporate</a:t>
            </a:r>
          </a:p>
        </p:txBody>
      </p:sp>
      <p:sp>
        <p:nvSpPr>
          <p:cNvPr id="6" name="Rectangle 815140"/>
          <p:cNvSpPr>
            <a:spLocks noChangeArrowheads="1"/>
          </p:cNvSpPr>
          <p:nvPr/>
        </p:nvSpPr>
        <p:spPr bwMode="auto">
          <a:xfrm>
            <a:off x="3905250" y="1285875"/>
            <a:ext cx="1492250" cy="392113"/>
          </a:xfrm>
          <a:prstGeom prst="rect">
            <a:avLst/>
          </a:prstGeom>
          <a:gradFill rotWithShape="1">
            <a:gsLst>
              <a:gs pos="0">
                <a:srgbClr val="FFCC0A"/>
              </a:gs>
              <a:gs pos="100000">
                <a:srgbClr val="FFFFFF"/>
              </a:gs>
            </a:gsLst>
            <a:lin ang="4920000"/>
          </a:gradFill>
          <a:ln w="9525">
            <a:solidFill>
              <a:srgbClr val="000000"/>
            </a:solidFill>
            <a:miter lim="800000"/>
            <a:headEnd/>
            <a:tailEnd/>
          </a:ln>
          <a:effectLst>
            <a:outerShdw dist="20000" dir="5400000" rotWithShape="0">
              <a:srgbClr val="808080">
                <a:alpha val="37999"/>
              </a:srgbClr>
            </a:outerShdw>
          </a:effectLst>
        </p:spPr>
        <p:txBody>
          <a:bodyPr anchor="ctr">
            <a:spAutoFit/>
          </a:bodyPr>
          <a:lstStyle/>
          <a:p>
            <a:pPr>
              <a:spcBef>
                <a:spcPct val="0"/>
              </a:spcBef>
              <a:defRPr/>
            </a:pPr>
            <a:endParaRPr lang="en-GB" sz="1800" b="1">
              <a:solidFill>
                <a:srgbClr val="000000"/>
              </a:solidFill>
              <a:latin typeface="Arial" charset="0"/>
              <a:ea typeface="ＭＳ Ｐゴシック" pitchFamily="34" charset="-128"/>
            </a:endParaRPr>
          </a:p>
        </p:txBody>
      </p:sp>
      <p:sp>
        <p:nvSpPr>
          <p:cNvPr id="654400" name="Rectangle 64"/>
          <p:cNvSpPr>
            <a:spLocks noChangeArrowheads="1"/>
          </p:cNvSpPr>
          <p:nvPr/>
        </p:nvSpPr>
        <p:spPr bwMode="auto">
          <a:xfrm>
            <a:off x="2503488" y="5649913"/>
            <a:ext cx="184150" cy="457200"/>
          </a:xfrm>
          <a:prstGeom prst="rect">
            <a:avLst/>
          </a:prstGeom>
          <a:noFill/>
          <a:ln w="25400">
            <a:noFill/>
            <a:miter lim="800000"/>
            <a:headEnd/>
            <a:tailEnd/>
          </a:ln>
          <a:effectLst>
            <a:prstShdw prst="shdw17" dist="17961" dir="2700000">
              <a:schemeClr val="accent1">
                <a:gamma/>
                <a:shade val="60000"/>
                <a:invGamma/>
                <a:alpha val="74998"/>
              </a:schemeClr>
            </a:prstShdw>
          </a:effectLst>
        </p:spPr>
        <p:txBody>
          <a:bodyPr wrap="none" anchor="ctr">
            <a:spAutoFit/>
          </a:bodyPr>
          <a:lstStyle/>
          <a:p>
            <a:pPr algn="ctr">
              <a:defRPr/>
            </a:pPr>
            <a:endParaRPr lang="en-US" b="1">
              <a:latin typeface="Arial" charset="0"/>
              <a:ea typeface="ＭＳ Ｐゴシック" pitchFamily="34" charset="-128"/>
            </a:endParaRPr>
          </a:p>
        </p:txBody>
      </p:sp>
      <p:sp>
        <p:nvSpPr>
          <p:cNvPr id="654401" name="Rectangle 65"/>
          <p:cNvSpPr>
            <a:spLocks noChangeArrowheads="1"/>
          </p:cNvSpPr>
          <p:nvPr/>
        </p:nvSpPr>
        <p:spPr bwMode="auto">
          <a:xfrm>
            <a:off x="3076575" y="5319713"/>
            <a:ext cx="184150" cy="457200"/>
          </a:xfrm>
          <a:prstGeom prst="rect">
            <a:avLst/>
          </a:prstGeom>
          <a:noFill/>
          <a:ln w="25400">
            <a:noFill/>
            <a:miter lim="800000"/>
            <a:headEnd/>
            <a:tailEnd/>
          </a:ln>
          <a:effectLst>
            <a:prstShdw prst="shdw17" dist="17961" dir="2700000">
              <a:schemeClr val="accent1">
                <a:gamma/>
                <a:shade val="60000"/>
                <a:invGamma/>
                <a:alpha val="74998"/>
              </a:schemeClr>
            </a:prstShdw>
          </a:effectLst>
        </p:spPr>
        <p:txBody>
          <a:bodyPr wrap="none" anchor="ctr">
            <a:spAutoFit/>
          </a:bodyPr>
          <a:lstStyle/>
          <a:p>
            <a:pPr algn="ctr">
              <a:defRPr/>
            </a:pPr>
            <a:endParaRPr lang="en-US" b="1">
              <a:latin typeface="Arial" charset="0"/>
              <a:ea typeface="ＭＳ Ｐゴシック" pitchFamily="34" charset="-128"/>
            </a:endParaRPr>
          </a:p>
        </p:txBody>
      </p:sp>
      <p:pic>
        <p:nvPicPr>
          <p:cNvPr id="74" name="Picture 2"/>
          <p:cNvPicPr>
            <a:picLocks noChangeAspect="1" noChangeArrowheads="1"/>
          </p:cNvPicPr>
          <p:nvPr/>
        </p:nvPicPr>
        <p:blipFill>
          <a:blip r:embed="rId3"/>
          <a:srcRect b="15625"/>
          <a:stretch>
            <a:fillRect/>
          </a:stretch>
        </p:blipFill>
        <p:spPr bwMode="auto">
          <a:xfrm>
            <a:off x="250166" y="4173500"/>
            <a:ext cx="708945" cy="911501"/>
          </a:xfrm>
          <a:prstGeom prst="rect">
            <a:avLst/>
          </a:prstGeom>
          <a:noFill/>
          <a:ln w="25400" algn="ctr">
            <a:noFill/>
            <a:miter lim="800000"/>
            <a:headEnd/>
            <a:tailEnd/>
          </a:ln>
          <a:effectLst>
            <a:softEdge rad="63500"/>
          </a:effectLst>
        </p:spPr>
      </p:pic>
      <p:pic>
        <p:nvPicPr>
          <p:cNvPr id="32815" name="Picture 2"/>
          <p:cNvPicPr>
            <a:picLocks noChangeAspect="1" noChangeArrowheads="1"/>
          </p:cNvPicPr>
          <p:nvPr/>
        </p:nvPicPr>
        <p:blipFill>
          <a:blip r:embed="rId4"/>
          <a:srcRect/>
          <a:stretch>
            <a:fillRect/>
          </a:stretch>
        </p:blipFill>
        <p:spPr bwMode="auto">
          <a:xfrm>
            <a:off x="3963988" y="2624138"/>
            <a:ext cx="547687" cy="720725"/>
          </a:xfrm>
          <a:prstGeom prst="rect">
            <a:avLst/>
          </a:prstGeom>
          <a:noFill/>
          <a:ln w="25400" algn="ctr">
            <a:noFill/>
            <a:miter lim="800000"/>
            <a:headEnd/>
            <a:tailEnd/>
          </a:ln>
        </p:spPr>
      </p:pic>
      <p:pic>
        <p:nvPicPr>
          <p:cNvPr id="32816" name="Picture 2" descr="Chris---General-Counsel--cr"/>
          <p:cNvPicPr>
            <a:picLocks noChangeAspect="1" noChangeArrowheads="1"/>
          </p:cNvPicPr>
          <p:nvPr/>
        </p:nvPicPr>
        <p:blipFill>
          <a:blip r:embed="rId5"/>
          <a:srcRect l="21037" b="28735"/>
          <a:stretch>
            <a:fillRect/>
          </a:stretch>
        </p:blipFill>
        <p:spPr bwMode="auto">
          <a:xfrm>
            <a:off x="996950" y="1984375"/>
            <a:ext cx="527050" cy="655638"/>
          </a:xfrm>
          <a:prstGeom prst="rect">
            <a:avLst/>
          </a:prstGeom>
          <a:noFill/>
          <a:ln w="9525">
            <a:noFill/>
            <a:miter lim="800000"/>
            <a:headEnd/>
            <a:tailEnd/>
          </a:ln>
        </p:spPr>
      </p:pic>
      <p:sp>
        <p:nvSpPr>
          <p:cNvPr id="32817" name="Straight Connector 874611"/>
          <p:cNvSpPr>
            <a:spLocks noChangeShapeType="1"/>
          </p:cNvSpPr>
          <p:nvPr/>
        </p:nvSpPr>
        <p:spPr bwMode="auto">
          <a:xfrm flipH="1" flipV="1">
            <a:off x="1535113" y="2268538"/>
            <a:ext cx="2433637" cy="569912"/>
          </a:xfrm>
          <a:prstGeom prst="line">
            <a:avLst/>
          </a:prstGeom>
          <a:noFill/>
          <a:ln w="57150">
            <a:solidFill>
              <a:srgbClr val="156C81"/>
            </a:solidFill>
            <a:prstDash val="sysDot"/>
            <a:round/>
            <a:headEnd/>
            <a:tailEnd type="triangle" w="lg" len="lg"/>
          </a:ln>
        </p:spPr>
        <p:txBody>
          <a:bodyPr anchor="ctr">
            <a:spAutoFit/>
          </a:bodyPr>
          <a:lstStyle/>
          <a:p>
            <a:endParaRPr lang="nl-NL"/>
          </a:p>
        </p:txBody>
      </p:sp>
      <p:sp>
        <p:nvSpPr>
          <p:cNvPr id="32818" name="Straight Connector 874612"/>
          <p:cNvSpPr>
            <a:spLocks noChangeShapeType="1"/>
          </p:cNvSpPr>
          <p:nvPr/>
        </p:nvSpPr>
        <p:spPr bwMode="auto">
          <a:xfrm flipH="1">
            <a:off x="587375" y="2700338"/>
            <a:ext cx="663575" cy="1431925"/>
          </a:xfrm>
          <a:prstGeom prst="line">
            <a:avLst/>
          </a:prstGeom>
          <a:noFill/>
          <a:ln w="57150">
            <a:solidFill>
              <a:srgbClr val="156C81"/>
            </a:solidFill>
            <a:prstDash val="sysDot"/>
            <a:round/>
            <a:headEnd/>
            <a:tailEnd type="triangle" w="lg" len="lg"/>
          </a:ln>
        </p:spPr>
        <p:txBody>
          <a:bodyPr anchor="ctr">
            <a:spAutoFit/>
          </a:bodyPr>
          <a:lstStyle/>
          <a:p>
            <a:endParaRPr lang="nl-NL"/>
          </a:p>
        </p:txBody>
      </p:sp>
      <p:pic>
        <p:nvPicPr>
          <p:cNvPr id="78" name="Picture 2"/>
          <p:cNvPicPr>
            <a:picLocks noChangeAspect="1" noChangeArrowheads="1"/>
          </p:cNvPicPr>
          <p:nvPr/>
        </p:nvPicPr>
        <p:blipFill>
          <a:blip r:embed="rId6" cstate="print"/>
          <a:srcRect/>
          <a:stretch>
            <a:fillRect/>
          </a:stretch>
        </p:blipFill>
        <p:spPr bwMode="auto">
          <a:xfrm>
            <a:off x="6308247" y="3806916"/>
            <a:ext cx="472116" cy="606847"/>
          </a:xfrm>
          <a:prstGeom prst="rect">
            <a:avLst/>
          </a:prstGeom>
          <a:noFill/>
          <a:ln w="25400" algn="ctr">
            <a:noFill/>
            <a:miter lim="800000"/>
            <a:headEnd/>
            <a:tailEnd/>
          </a:ln>
          <a:effectLst>
            <a:softEdge rad="31750"/>
          </a:effectLst>
        </p:spPr>
      </p:pic>
      <p:sp>
        <p:nvSpPr>
          <p:cNvPr id="32820" name="Straight Connector 874612"/>
          <p:cNvSpPr>
            <a:spLocks noChangeShapeType="1"/>
          </p:cNvSpPr>
          <p:nvPr/>
        </p:nvSpPr>
        <p:spPr bwMode="auto">
          <a:xfrm flipV="1">
            <a:off x="938213" y="4175125"/>
            <a:ext cx="5359400" cy="604838"/>
          </a:xfrm>
          <a:prstGeom prst="line">
            <a:avLst/>
          </a:prstGeom>
          <a:noFill/>
          <a:ln w="57150">
            <a:solidFill>
              <a:srgbClr val="156C81"/>
            </a:solidFill>
            <a:prstDash val="sysDot"/>
            <a:round/>
            <a:headEnd/>
            <a:tailEnd type="triangle" w="lg" len="lg"/>
          </a:ln>
        </p:spPr>
        <p:txBody>
          <a:bodyPr anchor="ctr">
            <a:spAutoFit/>
          </a:bodyPr>
          <a:lstStyle/>
          <a:p>
            <a:endParaRPr lang="nl-NL"/>
          </a:p>
        </p:txBody>
      </p:sp>
      <p:pic>
        <p:nvPicPr>
          <p:cNvPr id="80" name="Picture 2"/>
          <p:cNvPicPr>
            <a:picLocks noChangeAspect="1" noChangeArrowheads="1"/>
          </p:cNvPicPr>
          <p:nvPr/>
        </p:nvPicPr>
        <p:blipFill>
          <a:blip r:embed="rId7" cstate="print"/>
          <a:srcRect/>
          <a:stretch>
            <a:fillRect/>
          </a:stretch>
        </p:blipFill>
        <p:spPr bwMode="auto">
          <a:xfrm>
            <a:off x="2951752" y="3798778"/>
            <a:ext cx="464308" cy="533833"/>
          </a:xfrm>
          <a:prstGeom prst="rect">
            <a:avLst/>
          </a:prstGeom>
          <a:noFill/>
          <a:ln w="25400" algn="ctr">
            <a:noFill/>
            <a:miter lim="800000"/>
            <a:headEnd/>
            <a:tailEnd/>
          </a:ln>
          <a:effectLst>
            <a:softEdge rad="31750"/>
          </a:effectLst>
        </p:spPr>
      </p:pic>
      <p:sp>
        <p:nvSpPr>
          <p:cNvPr id="32822" name="Straight Connector 874612"/>
          <p:cNvSpPr>
            <a:spLocks noChangeShapeType="1"/>
          </p:cNvSpPr>
          <p:nvPr/>
        </p:nvSpPr>
        <p:spPr bwMode="auto">
          <a:xfrm flipH="1">
            <a:off x="3424238" y="3941763"/>
            <a:ext cx="2795587" cy="46037"/>
          </a:xfrm>
          <a:prstGeom prst="line">
            <a:avLst/>
          </a:prstGeom>
          <a:noFill/>
          <a:ln w="57150">
            <a:solidFill>
              <a:srgbClr val="156C81"/>
            </a:solidFill>
            <a:prstDash val="sysDot"/>
            <a:round/>
            <a:headEnd/>
            <a:tailEnd type="triangle" w="lg" len="lg"/>
          </a:ln>
        </p:spPr>
        <p:txBody>
          <a:bodyPr anchor="ctr">
            <a:spAutoFit/>
          </a:bodyPr>
          <a:lstStyle/>
          <a:p>
            <a:endParaRPr lang="nl-NL"/>
          </a:p>
        </p:txBody>
      </p:sp>
      <p:pic>
        <p:nvPicPr>
          <p:cNvPr id="82" name="Picture 11" descr="D:\PRODUCT-Enterprise Connect\08-Vision\IstockPhotos\iStock_000004729898Medium.jpg"/>
          <p:cNvPicPr>
            <a:picLocks noChangeAspect="1" noChangeArrowheads="1"/>
          </p:cNvPicPr>
          <p:nvPr/>
        </p:nvPicPr>
        <p:blipFill>
          <a:blip r:embed="rId8" cstate="print"/>
          <a:srcRect l="23878" t="6512" r="26619"/>
          <a:stretch>
            <a:fillRect/>
          </a:stretch>
        </p:blipFill>
        <p:spPr bwMode="auto">
          <a:xfrm>
            <a:off x="7728541" y="2608875"/>
            <a:ext cx="630455" cy="790830"/>
          </a:xfrm>
          <a:prstGeom prst="rect">
            <a:avLst/>
          </a:prstGeom>
          <a:noFill/>
          <a:effectLst>
            <a:softEdge rad="31750"/>
          </a:effectLst>
        </p:spPr>
      </p:pic>
      <p:pic>
        <p:nvPicPr>
          <p:cNvPr id="83" name="Picture 82" descr="2.jpg"/>
          <p:cNvPicPr>
            <a:picLocks noChangeAspect="1"/>
          </p:cNvPicPr>
          <p:nvPr/>
        </p:nvPicPr>
        <p:blipFill>
          <a:blip r:embed="rId9" cstate="print"/>
          <a:stretch>
            <a:fillRect/>
          </a:stretch>
        </p:blipFill>
        <p:spPr>
          <a:xfrm>
            <a:off x="6239460" y="5254235"/>
            <a:ext cx="532276" cy="728509"/>
          </a:xfrm>
          <a:prstGeom prst="rect">
            <a:avLst/>
          </a:prstGeom>
          <a:effectLst>
            <a:softEdge rad="31750"/>
          </a:effectLst>
        </p:spPr>
      </p:pic>
      <p:sp>
        <p:nvSpPr>
          <p:cNvPr id="85" name="Straight Connector 874613"/>
          <p:cNvSpPr>
            <a:spLocks noChangeShapeType="1"/>
          </p:cNvSpPr>
          <p:nvPr/>
        </p:nvSpPr>
        <p:spPr bwMode="auto">
          <a:xfrm rot="5400000" flipV="1">
            <a:off x="962009" y="4462479"/>
            <a:ext cx="835042" cy="1955784"/>
          </a:xfrm>
          <a:prstGeom prst="line">
            <a:avLst/>
          </a:prstGeom>
          <a:noFill/>
          <a:ln w="57150">
            <a:solidFill>
              <a:srgbClr val="00B050"/>
            </a:solidFill>
            <a:prstDash val="sysDot"/>
            <a:round/>
            <a:headEnd type="triangle" w="med" len="med"/>
            <a:tailEnd type="triangle" w="med" len="med"/>
          </a:ln>
        </p:spPr>
        <p:txBody>
          <a:bodyPr wrap="square" anchor="ctr">
            <a:spAutoFit/>
          </a:bodyPr>
          <a:lstStyle/>
          <a:p>
            <a:endParaRPr lang="nl-NL"/>
          </a:p>
        </p:txBody>
      </p:sp>
      <p:sp>
        <p:nvSpPr>
          <p:cNvPr id="86" name="Straight Connector 874613"/>
          <p:cNvSpPr>
            <a:spLocks noChangeShapeType="1"/>
          </p:cNvSpPr>
          <p:nvPr/>
        </p:nvSpPr>
        <p:spPr bwMode="auto">
          <a:xfrm rot="5400000" flipV="1">
            <a:off x="6966744" y="3972719"/>
            <a:ext cx="1085850" cy="1474788"/>
          </a:xfrm>
          <a:prstGeom prst="line">
            <a:avLst/>
          </a:prstGeom>
          <a:noFill/>
          <a:ln w="57150">
            <a:solidFill>
              <a:srgbClr val="00B050"/>
            </a:solidFill>
            <a:prstDash val="sysDot"/>
            <a:round/>
            <a:headEnd type="triangle" w="med" len="med"/>
            <a:tailEnd type="triangle" w="med" len="med"/>
          </a:ln>
        </p:spPr>
        <p:txBody>
          <a:bodyPr anchor="ctr">
            <a:spAutoFit/>
          </a:bodyPr>
          <a:lstStyle/>
          <a:p>
            <a:endParaRPr lang="nl-NL"/>
          </a:p>
        </p:txBody>
      </p:sp>
      <p:sp>
        <p:nvSpPr>
          <p:cNvPr id="87" name="Rectangle 86"/>
          <p:cNvSpPr>
            <a:spLocks noChangeArrowheads="1"/>
          </p:cNvSpPr>
          <p:nvPr/>
        </p:nvSpPr>
        <p:spPr bwMode="auto">
          <a:xfrm>
            <a:off x="2428860" y="5842000"/>
            <a:ext cx="1143000" cy="461963"/>
          </a:xfrm>
          <a:prstGeom prst="rect">
            <a:avLst/>
          </a:prstGeom>
          <a:gradFill rotWithShape="1">
            <a:gsLst>
              <a:gs pos="0">
                <a:srgbClr val="8488C4"/>
              </a:gs>
              <a:gs pos="53000">
                <a:srgbClr val="D4DEFF"/>
              </a:gs>
              <a:gs pos="83000">
                <a:srgbClr val="D4DEFF"/>
              </a:gs>
              <a:gs pos="100000">
                <a:srgbClr val="96AB94"/>
              </a:gs>
            </a:gsLst>
            <a:lin ang="5400000" scaled="0"/>
          </a:gradFill>
          <a:ln w="25400">
            <a:solidFill>
              <a:schemeClr val="bg2"/>
            </a:solidFill>
            <a:miter lim="800000"/>
            <a:headEnd/>
            <a:tailEnd/>
          </a:ln>
          <a:effectLst>
            <a:outerShdw blurRad="63500" dist="53882" dir="2700000" algn="ctr" rotWithShape="0">
              <a:srgbClr val="DCDCDC">
                <a:alpha val="74997"/>
              </a:srgbClr>
            </a:outerShdw>
          </a:effectLst>
        </p:spPr>
        <p:txBody>
          <a:bodyPr anchor="ctr">
            <a:spAutoFit/>
          </a:bodyPr>
          <a:lstStyle/>
          <a:p>
            <a:pPr algn="ctr">
              <a:spcBef>
                <a:spcPct val="0"/>
              </a:spcBef>
              <a:buFont typeface="Wingdings" pitchFamily="2" charset="2"/>
              <a:buNone/>
              <a:defRPr/>
            </a:pPr>
            <a:r>
              <a:rPr lang="en-GB" sz="1200" b="1" dirty="0">
                <a:solidFill>
                  <a:srgbClr val="000000"/>
                </a:solidFill>
                <a:latin typeface="Arial" charset="0"/>
                <a:ea typeface="ＭＳ Ｐゴシック" pitchFamily="34" charset="-128"/>
              </a:rPr>
              <a:t>Customer Request</a:t>
            </a:r>
          </a:p>
        </p:txBody>
      </p:sp>
      <p:sp>
        <p:nvSpPr>
          <p:cNvPr id="84" name="Rectangle 83"/>
          <p:cNvSpPr>
            <a:spLocks noChangeArrowheads="1"/>
          </p:cNvSpPr>
          <p:nvPr/>
        </p:nvSpPr>
        <p:spPr bwMode="auto">
          <a:xfrm>
            <a:off x="7723188" y="5338763"/>
            <a:ext cx="1143000" cy="461962"/>
          </a:xfrm>
          <a:prstGeom prst="rect">
            <a:avLst/>
          </a:prstGeom>
          <a:gradFill rotWithShape="1">
            <a:gsLst>
              <a:gs pos="0">
                <a:srgbClr val="8488C4"/>
              </a:gs>
              <a:gs pos="53000">
                <a:srgbClr val="D4DEFF"/>
              </a:gs>
              <a:gs pos="83000">
                <a:srgbClr val="D4DEFF"/>
              </a:gs>
              <a:gs pos="100000">
                <a:srgbClr val="96AB94"/>
              </a:gs>
            </a:gsLst>
            <a:lin ang="5400000" scaled="0"/>
          </a:gradFill>
          <a:ln w="25400">
            <a:solidFill>
              <a:schemeClr val="bg2"/>
            </a:solidFill>
            <a:miter lim="800000"/>
            <a:headEnd/>
            <a:tailEnd/>
          </a:ln>
          <a:effectLst>
            <a:outerShdw blurRad="63500" dist="53882" dir="2700000" algn="ctr" rotWithShape="0">
              <a:srgbClr val="DCDCDC">
                <a:alpha val="74997"/>
              </a:srgbClr>
            </a:outerShdw>
          </a:effectLst>
        </p:spPr>
        <p:txBody>
          <a:bodyPr anchor="ctr">
            <a:spAutoFit/>
          </a:bodyPr>
          <a:lstStyle/>
          <a:p>
            <a:pPr algn="ctr">
              <a:spcBef>
                <a:spcPct val="0"/>
              </a:spcBef>
              <a:buFont typeface="Wingdings" pitchFamily="2" charset="2"/>
              <a:buNone/>
              <a:defRPr/>
            </a:pPr>
            <a:r>
              <a:rPr lang="en-GB" sz="1200" b="1" dirty="0">
                <a:solidFill>
                  <a:srgbClr val="000000"/>
                </a:solidFill>
                <a:latin typeface="Arial" charset="0"/>
                <a:ea typeface="ＭＳ Ｐゴシック" pitchFamily="34" charset="-128"/>
              </a:rPr>
              <a:t>External Contractor</a:t>
            </a:r>
          </a:p>
        </p:txBody>
      </p:sp>
      <p:sp>
        <p:nvSpPr>
          <p:cNvPr id="91" name="Straight Connector 874613"/>
          <p:cNvSpPr>
            <a:spLocks noChangeShapeType="1"/>
          </p:cNvSpPr>
          <p:nvPr/>
        </p:nvSpPr>
        <p:spPr bwMode="auto">
          <a:xfrm rot="5400000" flipV="1">
            <a:off x="4852194" y="2747169"/>
            <a:ext cx="1397000" cy="4217988"/>
          </a:xfrm>
          <a:prstGeom prst="line">
            <a:avLst/>
          </a:prstGeom>
          <a:noFill/>
          <a:ln w="57150">
            <a:solidFill>
              <a:srgbClr val="00B050"/>
            </a:solidFill>
            <a:prstDash val="sysDot"/>
            <a:round/>
            <a:headEnd type="triangle" w="med" len="med"/>
            <a:tailEnd type="triangle" w="med" len="med"/>
          </a:ln>
        </p:spPr>
        <p:txBody>
          <a:bodyPr anchor="ctr">
            <a:spAutoFit/>
          </a:bodyPr>
          <a:lstStyle/>
          <a:p>
            <a:endParaRPr lang="nl-NL"/>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up)">
                                      <p:cBhvr>
                                        <p:cTn id="7" dur="500"/>
                                        <p:tgtEl>
                                          <p:spTgt spid="7"/>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654381"/>
                                        </p:tgtEl>
                                        <p:attrNameLst>
                                          <p:attrName>style.visibility</p:attrName>
                                        </p:attrNameLst>
                                      </p:cBhvr>
                                      <p:to>
                                        <p:strVal val="visible"/>
                                      </p:to>
                                    </p:set>
                                    <p:animEffect transition="in" filter="wipe(left)">
                                      <p:cBhvr>
                                        <p:cTn id="11" dur="1000"/>
                                        <p:tgtEl>
                                          <p:spTgt spid="654381"/>
                                        </p:tgtEl>
                                      </p:cBhvr>
                                    </p:animEffect>
                                  </p:childTnLst>
                                </p:cTn>
                              </p:par>
                            </p:childTnLst>
                          </p:cTn>
                        </p:par>
                        <p:par>
                          <p:cTn id="12" fill="hold">
                            <p:stCondLst>
                              <p:cond delay="1500"/>
                            </p:stCondLst>
                            <p:childTnLst>
                              <p:par>
                                <p:cTn id="13" presetID="16" presetClass="entr" presetSubtype="26" fill="hold" grpId="0" nodeType="afterEffect">
                                  <p:stCondLst>
                                    <p:cond delay="0"/>
                                  </p:stCondLst>
                                  <p:childTnLst>
                                    <p:set>
                                      <p:cBhvr>
                                        <p:cTn id="14" dur="1" fill="hold">
                                          <p:stCondLst>
                                            <p:cond delay="0"/>
                                          </p:stCondLst>
                                        </p:cTn>
                                        <p:tgtEl>
                                          <p:spTgt spid="85"/>
                                        </p:tgtEl>
                                        <p:attrNameLst>
                                          <p:attrName>style.visibility</p:attrName>
                                        </p:attrNameLst>
                                      </p:cBhvr>
                                      <p:to>
                                        <p:strVal val="visible"/>
                                      </p:to>
                                    </p:set>
                                    <p:animEffect transition="in" filter="barn(inHorizontal)">
                                      <p:cBhvr>
                                        <p:cTn id="15" dur="1000"/>
                                        <p:tgtEl>
                                          <p:spTgt spid="85"/>
                                        </p:tgtEl>
                                      </p:cBhvr>
                                    </p:animEffect>
                                  </p:childTnLst>
                                </p:cTn>
                              </p:par>
                            </p:childTnLst>
                          </p:cTn>
                        </p:par>
                        <p:par>
                          <p:cTn id="16" fill="hold">
                            <p:stCondLst>
                              <p:cond delay="2500"/>
                            </p:stCondLst>
                            <p:childTnLst>
                              <p:par>
                                <p:cTn id="17" presetID="16" presetClass="entr" presetSubtype="26" fill="hold" grpId="0" nodeType="afterEffect">
                                  <p:stCondLst>
                                    <p:cond delay="0"/>
                                  </p:stCondLst>
                                  <p:childTnLst>
                                    <p:set>
                                      <p:cBhvr>
                                        <p:cTn id="18" dur="1" fill="hold">
                                          <p:stCondLst>
                                            <p:cond delay="0"/>
                                          </p:stCondLst>
                                        </p:cTn>
                                        <p:tgtEl>
                                          <p:spTgt spid="86"/>
                                        </p:tgtEl>
                                        <p:attrNameLst>
                                          <p:attrName>style.visibility</p:attrName>
                                        </p:attrNameLst>
                                      </p:cBhvr>
                                      <p:to>
                                        <p:strVal val="visible"/>
                                      </p:to>
                                    </p:set>
                                    <p:animEffect transition="in" filter="barn(inHorizontal)">
                                      <p:cBhvr>
                                        <p:cTn id="19" dur="1000"/>
                                        <p:tgtEl>
                                          <p:spTgt spid="86"/>
                                        </p:tgtEl>
                                      </p:cBhvr>
                                    </p:animEffect>
                                  </p:childTnLst>
                                </p:cTn>
                              </p:par>
                            </p:childTnLst>
                          </p:cTn>
                        </p:par>
                        <p:par>
                          <p:cTn id="20" fill="hold">
                            <p:stCondLst>
                              <p:cond delay="3500"/>
                            </p:stCondLst>
                            <p:childTnLst>
                              <p:par>
                                <p:cTn id="21" presetID="16" presetClass="entr" presetSubtype="26" fill="hold" grpId="0" nodeType="afterEffect">
                                  <p:stCondLst>
                                    <p:cond delay="0"/>
                                  </p:stCondLst>
                                  <p:childTnLst>
                                    <p:set>
                                      <p:cBhvr>
                                        <p:cTn id="22" dur="1" fill="hold">
                                          <p:stCondLst>
                                            <p:cond delay="0"/>
                                          </p:stCondLst>
                                        </p:cTn>
                                        <p:tgtEl>
                                          <p:spTgt spid="91"/>
                                        </p:tgtEl>
                                        <p:attrNameLst>
                                          <p:attrName>style.visibility</p:attrName>
                                        </p:attrNameLst>
                                      </p:cBhvr>
                                      <p:to>
                                        <p:strVal val="visible"/>
                                      </p:to>
                                    </p:set>
                                    <p:animEffect transition="in" filter="barn(inHorizontal)">
                                      <p:cBhvr>
                                        <p:cTn id="23" dur="1000"/>
                                        <p:tgtEl>
                                          <p:spTgt spid="9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4381" grpId="0" animBg="1"/>
      <p:bldP spid="85" grpId="0" animBg="1"/>
      <p:bldP spid="86" grpId="0" animBg="1"/>
      <p:bldP spid="91"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11" descr="ProductionDash.gif"/>
          <p:cNvPicPr>
            <a:picLocks noChangeAspect="1"/>
          </p:cNvPicPr>
          <p:nvPr/>
        </p:nvPicPr>
        <p:blipFill>
          <a:blip r:embed="rId3"/>
          <a:srcRect b="5562"/>
          <a:stretch>
            <a:fillRect/>
          </a:stretch>
        </p:blipFill>
        <p:spPr bwMode="auto">
          <a:xfrm>
            <a:off x="1958975" y="985838"/>
            <a:ext cx="6686550" cy="4559300"/>
          </a:xfrm>
          <a:prstGeom prst="rect">
            <a:avLst/>
          </a:prstGeom>
          <a:noFill/>
          <a:ln w="9525">
            <a:noFill/>
            <a:miter lim="800000"/>
            <a:headEnd/>
            <a:tailEnd/>
          </a:ln>
        </p:spPr>
      </p:pic>
      <p:sp>
        <p:nvSpPr>
          <p:cNvPr id="33795" name="Title 1"/>
          <p:cNvSpPr>
            <a:spLocks noGrp="1"/>
          </p:cNvSpPr>
          <p:nvPr>
            <p:ph type="title"/>
          </p:nvPr>
        </p:nvSpPr>
        <p:spPr>
          <a:xfrm>
            <a:off x="457200" y="0"/>
            <a:ext cx="8229600" cy="1143000"/>
          </a:xfrm>
        </p:spPr>
        <p:txBody>
          <a:bodyPr>
            <a:normAutofit/>
          </a:bodyPr>
          <a:lstStyle/>
          <a:p>
            <a:r>
              <a:rPr lang="en-US" dirty="0" smtClean="0"/>
              <a:t>Checks Manufacturing Status</a:t>
            </a:r>
          </a:p>
        </p:txBody>
      </p:sp>
      <p:sp>
        <p:nvSpPr>
          <p:cNvPr id="33797" name="Rectangle 3"/>
          <p:cNvSpPr>
            <a:spLocks noChangeArrowheads="1"/>
          </p:cNvSpPr>
          <p:nvPr/>
        </p:nvSpPr>
        <p:spPr bwMode="auto">
          <a:xfrm>
            <a:off x="1928794" y="5640388"/>
            <a:ext cx="3060700" cy="523875"/>
          </a:xfrm>
          <a:prstGeom prst="rect">
            <a:avLst/>
          </a:prstGeom>
          <a:noFill/>
          <a:ln w="9525">
            <a:noFill/>
            <a:miter lim="800000"/>
            <a:headEnd/>
            <a:tailEnd/>
          </a:ln>
        </p:spPr>
        <p:txBody>
          <a:bodyPr>
            <a:spAutoFit/>
          </a:bodyPr>
          <a:lstStyle/>
          <a:p>
            <a:pPr algn="ctr">
              <a:buFont typeface="Wingdings" pitchFamily="2" charset="2"/>
              <a:buNone/>
            </a:pPr>
            <a:r>
              <a:rPr lang="en-US" sz="1400" i="1" dirty="0">
                <a:solidFill>
                  <a:srgbClr val="0070C0"/>
                </a:solidFill>
              </a:rPr>
              <a:t>“I want to know what’s going on and when things are due.” - Roland</a:t>
            </a:r>
          </a:p>
        </p:txBody>
      </p:sp>
      <p:sp>
        <p:nvSpPr>
          <p:cNvPr id="33798" name="Rectangle 10"/>
          <p:cNvSpPr>
            <a:spLocks noChangeArrowheads="1"/>
          </p:cNvSpPr>
          <p:nvPr/>
        </p:nvSpPr>
        <p:spPr bwMode="auto">
          <a:xfrm>
            <a:off x="2952750" y="1227138"/>
            <a:ext cx="5686425" cy="862012"/>
          </a:xfrm>
          <a:prstGeom prst="rect">
            <a:avLst/>
          </a:prstGeom>
          <a:noFill/>
          <a:ln w="9525">
            <a:noFill/>
            <a:miter lim="800000"/>
            <a:headEnd/>
            <a:tailEnd/>
          </a:ln>
        </p:spPr>
        <p:txBody>
          <a:bodyPr>
            <a:spAutoFit/>
          </a:bodyPr>
          <a:lstStyle/>
          <a:p>
            <a:endParaRPr lang="en-US"/>
          </a:p>
          <a:p>
            <a:endParaRPr lang="en-US"/>
          </a:p>
        </p:txBody>
      </p:sp>
      <p:pic>
        <p:nvPicPr>
          <p:cNvPr id="1035" name="Picture 11" descr="D:\PRODUCT-Enterprise Connect\08-Vision\IstockPhotos\iStock_000004729898Medium.jpg"/>
          <p:cNvPicPr>
            <a:picLocks noChangeAspect="1" noChangeArrowheads="1"/>
          </p:cNvPicPr>
          <p:nvPr/>
        </p:nvPicPr>
        <p:blipFill>
          <a:blip r:embed="rId4" cstate="print"/>
          <a:srcRect l="23878" t="6512" r="26619"/>
          <a:stretch>
            <a:fillRect/>
          </a:stretch>
        </p:blipFill>
        <p:spPr bwMode="auto">
          <a:xfrm>
            <a:off x="827409" y="3135086"/>
            <a:ext cx="1968207" cy="2468880"/>
          </a:xfrm>
          <a:prstGeom prst="rect">
            <a:avLst/>
          </a:prstGeom>
          <a:noFill/>
          <a:effectLst>
            <a:softEdge rad="31750"/>
          </a:effectLst>
        </p:spPr>
      </p:pic>
      <p:sp>
        <p:nvSpPr>
          <p:cNvPr id="13" name="Rounded Rectangle 62"/>
          <p:cNvSpPr/>
          <p:nvPr/>
        </p:nvSpPr>
        <p:spPr bwMode="auto">
          <a:xfrm>
            <a:off x="7315200" y="5029200"/>
            <a:ext cx="1557942" cy="1133764"/>
          </a:xfrm>
          <a:prstGeom prst="roundRect">
            <a:avLst/>
          </a:prstGeom>
          <a:gradFill>
            <a:gsLst>
              <a:gs pos="0">
                <a:srgbClr val="FFCE00"/>
              </a:gs>
              <a:gs pos="56000">
                <a:schemeClr val="bg1"/>
              </a:gs>
              <a:gs pos="100000">
                <a:schemeClr val="bg1"/>
              </a:gs>
            </a:gsLst>
          </a:gradFill>
          <a:ln>
            <a:solidFill>
              <a:srgbClr val="9F9FA2"/>
            </a:solidFill>
            <a:headEnd/>
            <a:tailEnd/>
          </a:ln>
        </p:spPr>
        <p:style>
          <a:lnRef idx="0">
            <a:schemeClr val="accent2"/>
          </a:lnRef>
          <a:fillRef idx="3">
            <a:schemeClr val="accent2"/>
          </a:fillRef>
          <a:effectRef idx="3">
            <a:schemeClr val="accent2"/>
          </a:effectRef>
          <a:fontRef idx="minor">
            <a:schemeClr val="lt1"/>
          </a:fontRef>
        </p:style>
        <p:txBody>
          <a:bodyPr anchor="ctr"/>
          <a:lstStyle/>
          <a:p>
            <a:pPr algn="ctr">
              <a:buFont typeface="Wingdings" pitchFamily="2" charset="2"/>
              <a:buNone/>
              <a:defRPr/>
            </a:pPr>
            <a:r>
              <a:rPr lang="en-US" sz="1200" b="1" dirty="0">
                <a:solidFill>
                  <a:schemeClr val="tx1"/>
                </a:solidFill>
                <a:ea typeface="ＭＳ Ｐゴシック" pitchFamily="34" charset="-128"/>
              </a:rPr>
              <a:t>Reports and Output Management</a:t>
            </a: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itle 1"/>
          <p:cNvSpPr>
            <a:spLocks noGrp="1"/>
          </p:cNvSpPr>
          <p:nvPr>
            <p:ph type="title"/>
          </p:nvPr>
        </p:nvSpPr>
        <p:spPr>
          <a:xfrm>
            <a:off x="457200" y="0"/>
            <a:ext cx="8229600" cy="1143000"/>
          </a:xfrm>
        </p:spPr>
        <p:txBody>
          <a:bodyPr/>
          <a:lstStyle/>
          <a:p>
            <a:r>
              <a:rPr lang="en-US" dirty="0" smtClean="0"/>
              <a:t>Updating the Manual</a:t>
            </a:r>
          </a:p>
        </p:txBody>
      </p:sp>
      <p:pic>
        <p:nvPicPr>
          <p:cNvPr id="34820" name="Picture 7" descr="Vista-Artesia.jpg"/>
          <p:cNvPicPr>
            <a:picLocks noChangeAspect="1"/>
          </p:cNvPicPr>
          <p:nvPr/>
        </p:nvPicPr>
        <p:blipFill>
          <a:blip r:embed="rId3"/>
          <a:srcRect/>
          <a:stretch>
            <a:fillRect/>
          </a:stretch>
        </p:blipFill>
        <p:spPr bwMode="auto">
          <a:xfrm>
            <a:off x="2078038" y="981075"/>
            <a:ext cx="6673850" cy="4321175"/>
          </a:xfrm>
          <a:prstGeom prst="rect">
            <a:avLst/>
          </a:prstGeom>
          <a:noFill/>
          <a:ln w="9525">
            <a:noFill/>
            <a:miter lim="800000"/>
            <a:headEnd/>
            <a:tailEnd/>
          </a:ln>
        </p:spPr>
      </p:pic>
      <p:pic>
        <p:nvPicPr>
          <p:cNvPr id="7" name="Picture 6" descr="2.jpg"/>
          <p:cNvPicPr>
            <a:picLocks noChangeAspect="1"/>
          </p:cNvPicPr>
          <p:nvPr/>
        </p:nvPicPr>
        <p:blipFill>
          <a:blip r:embed="rId4" cstate="print"/>
          <a:stretch>
            <a:fillRect/>
          </a:stretch>
        </p:blipFill>
        <p:spPr>
          <a:xfrm>
            <a:off x="709927" y="2976861"/>
            <a:ext cx="1870671" cy="2560320"/>
          </a:xfrm>
          <a:prstGeom prst="rect">
            <a:avLst/>
          </a:prstGeom>
          <a:effectLst>
            <a:softEdge rad="31750"/>
          </a:effectLst>
        </p:spPr>
      </p:pic>
      <p:sp>
        <p:nvSpPr>
          <p:cNvPr id="34822" name="Rectangle 3"/>
          <p:cNvSpPr>
            <a:spLocks noChangeArrowheads="1"/>
          </p:cNvSpPr>
          <p:nvPr/>
        </p:nvSpPr>
        <p:spPr bwMode="auto">
          <a:xfrm>
            <a:off x="1857356" y="5640388"/>
            <a:ext cx="2860675" cy="522287"/>
          </a:xfrm>
          <a:prstGeom prst="rect">
            <a:avLst/>
          </a:prstGeom>
          <a:noFill/>
          <a:ln w="9525">
            <a:noFill/>
            <a:miter lim="800000"/>
            <a:headEnd/>
            <a:tailEnd/>
          </a:ln>
        </p:spPr>
        <p:txBody>
          <a:bodyPr>
            <a:spAutoFit/>
          </a:bodyPr>
          <a:lstStyle/>
          <a:p>
            <a:pPr algn="ctr">
              <a:buFont typeface="Wingdings" pitchFamily="2" charset="2"/>
              <a:buNone/>
            </a:pPr>
            <a:r>
              <a:rPr lang="en-US" sz="1400" i="1" dirty="0">
                <a:solidFill>
                  <a:srgbClr val="0070C0"/>
                </a:solidFill>
              </a:rPr>
              <a:t>“I need to be precise and provide the right information.” - Kim</a:t>
            </a:r>
          </a:p>
        </p:txBody>
      </p:sp>
      <p:sp>
        <p:nvSpPr>
          <p:cNvPr id="10" name="Rounded Rectangle 63"/>
          <p:cNvSpPr/>
          <p:nvPr/>
        </p:nvSpPr>
        <p:spPr bwMode="auto">
          <a:xfrm>
            <a:off x="7315200" y="5029200"/>
            <a:ext cx="1559340" cy="1133764"/>
          </a:xfrm>
          <a:prstGeom prst="roundRect">
            <a:avLst/>
          </a:prstGeom>
          <a:gradFill>
            <a:gsLst>
              <a:gs pos="0">
                <a:srgbClr val="FFCE00"/>
              </a:gs>
              <a:gs pos="56000">
                <a:schemeClr val="bg1"/>
              </a:gs>
              <a:gs pos="100000">
                <a:schemeClr val="bg1"/>
              </a:gs>
            </a:gsLst>
          </a:gradFill>
          <a:ln>
            <a:solidFill>
              <a:srgbClr val="9F9FA2"/>
            </a:solidFill>
            <a:headEnd/>
            <a:tailEnd/>
          </a:ln>
        </p:spPr>
        <p:style>
          <a:lnRef idx="0">
            <a:schemeClr val="accent2"/>
          </a:lnRef>
          <a:fillRef idx="3">
            <a:schemeClr val="accent2"/>
          </a:fillRef>
          <a:effectRef idx="3">
            <a:schemeClr val="accent2"/>
          </a:effectRef>
          <a:fontRef idx="minor">
            <a:schemeClr val="lt1"/>
          </a:fontRef>
        </p:style>
        <p:txBody>
          <a:bodyPr anchor="ctr"/>
          <a:lstStyle/>
          <a:p>
            <a:pPr algn="ctr">
              <a:buFont typeface="Wingdings" pitchFamily="2" charset="2"/>
              <a:buNone/>
              <a:defRPr/>
            </a:pPr>
            <a:r>
              <a:rPr lang="en-US" sz="1200" b="1" dirty="0">
                <a:solidFill>
                  <a:schemeClr val="tx1"/>
                </a:solidFill>
                <a:ea typeface="ＭＳ Ｐゴシック" pitchFamily="34" charset="-128"/>
              </a:rPr>
              <a:t>Digital Asset Management</a:t>
            </a:r>
          </a:p>
        </p:txBody>
      </p:sp>
      <p:sp>
        <p:nvSpPr>
          <p:cNvPr id="11" name="Rounded Rectangle 61"/>
          <p:cNvSpPr/>
          <p:nvPr/>
        </p:nvSpPr>
        <p:spPr bwMode="auto">
          <a:xfrm>
            <a:off x="5619327" y="5035124"/>
            <a:ext cx="1555747" cy="1133764"/>
          </a:xfrm>
          <a:prstGeom prst="roundRect">
            <a:avLst/>
          </a:prstGeom>
          <a:gradFill>
            <a:gsLst>
              <a:gs pos="0">
                <a:srgbClr val="FFCE00"/>
              </a:gs>
              <a:gs pos="56000">
                <a:schemeClr val="bg1"/>
              </a:gs>
              <a:gs pos="100000">
                <a:schemeClr val="bg1"/>
              </a:gs>
            </a:gsLst>
          </a:gradFill>
          <a:ln>
            <a:solidFill>
              <a:srgbClr val="9F9FA2"/>
            </a:solidFill>
            <a:headEnd/>
            <a:tailEnd/>
          </a:ln>
        </p:spPr>
        <p:style>
          <a:lnRef idx="0">
            <a:schemeClr val="accent2"/>
          </a:lnRef>
          <a:fillRef idx="3">
            <a:schemeClr val="accent2"/>
          </a:fillRef>
          <a:effectRef idx="3">
            <a:schemeClr val="accent2"/>
          </a:effectRef>
          <a:fontRef idx="minor">
            <a:schemeClr val="lt1"/>
          </a:fontRef>
        </p:style>
        <p:txBody>
          <a:bodyPr anchor="ctr"/>
          <a:lstStyle/>
          <a:p>
            <a:pPr algn="ctr">
              <a:buFont typeface="Wingdings" pitchFamily="2" charset="2"/>
              <a:buNone/>
              <a:defRPr/>
            </a:pPr>
            <a:r>
              <a:rPr lang="en-US" sz="1200" b="1" dirty="0">
                <a:solidFill>
                  <a:schemeClr val="tx1"/>
                </a:solidFill>
                <a:ea typeface="ＭＳ Ｐゴシック" pitchFamily="34" charset="-128"/>
              </a:rPr>
              <a:t>Document Management</a:t>
            </a:r>
          </a:p>
        </p:txBody>
      </p:sp>
      <p:pic>
        <p:nvPicPr>
          <p:cNvPr id="34829" name="Picture 8"/>
          <p:cNvPicPr>
            <a:picLocks noChangeAspect="1" noChangeArrowheads="1"/>
          </p:cNvPicPr>
          <p:nvPr/>
        </p:nvPicPr>
        <p:blipFill>
          <a:blip r:embed="rId5"/>
          <a:srcRect/>
          <a:stretch>
            <a:fillRect/>
          </a:stretch>
        </p:blipFill>
        <p:spPr bwMode="auto">
          <a:xfrm>
            <a:off x="3406775" y="3455988"/>
            <a:ext cx="150813" cy="261937"/>
          </a:xfrm>
          <a:prstGeom prst="rect">
            <a:avLst/>
          </a:prstGeom>
          <a:noFill/>
          <a:ln w="9525" algn="ctr">
            <a:noFill/>
            <a:miter lim="800000"/>
            <a:headEnd/>
            <a:tailEnd/>
          </a:ln>
        </p:spPr>
      </p:pic>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Slide Number Placeholder 1"/>
          <p:cNvSpPr>
            <a:spLocks noGrp="1"/>
          </p:cNvSpPr>
          <p:nvPr>
            <p:ph type="sldNum" sz="quarter" idx="11"/>
          </p:nvPr>
        </p:nvSpPr>
        <p:spPr>
          <a:xfrm>
            <a:off x="5867400" y="6689725"/>
            <a:ext cx="2895600" cy="201613"/>
          </a:xfrm>
          <a:noFill/>
        </p:spPr>
        <p:txBody>
          <a:bodyPr/>
          <a:lstStyle/>
          <a:p>
            <a:r>
              <a:rPr lang="en-US" smtClean="0">
                <a:latin typeface="Arial" pitchFamily="34" charset="0"/>
              </a:rPr>
              <a:t>Slide </a:t>
            </a:r>
            <a:fld id="{21D76280-3B51-482A-ADDA-9468D93EA1E8}" type="slidenum">
              <a:rPr lang="en-US" smtClean="0">
                <a:latin typeface="Arial" pitchFamily="34" charset="0"/>
              </a:rPr>
              <a:pPr/>
              <a:t>30</a:t>
            </a:fld>
            <a:endParaRPr lang="en-US" smtClean="0">
              <a:latin typeface="Arial" pitchFamily="34" charset="0"/>
            </a:endParaRPr>
          </a:p>
        </p:txBody>
      </p:sp>
      <p:sp>
        <p:nvSpPr>
          <p:cNvPr id="35843" name="Rectangle 2"/>
          <p:cNvSpPr>
            <a:spLocks noGrp="1" noChangeArrowheads="1"/>
          </p:cNvSpPr>
          <p:nvPr>
            <p:ph type="title" idx="4294967295"/>
          </p:nvPr>
        </p:nvSpPr>
        <p:spPr/>
        <p:txBody>
          <a:bodyPr>
            <a:noAutofit/>
          </a:bodyPr>
          <a:lstStyle/>
          <a:p>
            <a:pPr eaLnBrk="1" hangingPunct="1"/>
            <a:r>
              <a:rPr lang="en-US" sz="3200" dirty="0" smtClean="0"/>
              <a:t>Content &amp; Process Flows Across the Enterprise </a:t>
            </a:r>
          </a:p>
        </p:txBody>
      </p:sp>
      <p:sp>
        <p:nvSpPr>
          <p:cNvPr id="35844" name="Straight Connector 874538"/>
          <p:cNvSpPr>
            <a:spLocks noChangeShapeType="1"/>
          </p:cNvSpPr>
          <p:nvPr/>
        </p:nvSpPr>
        <p:spPr bwMode="auto">
          <a:xfrm>
            <a:off x="1295400" y="2514600"/>
            <a:ext cx="0" cy="2438400"/>
          </a:xfrm>
          <a:prstGeom prst="line">
            <a:avLst/>
          </a:prstGeom>
          <a:noFill/>
          <a:ln w="25400">
            <a:solidFill>
              <a:schemeClr val="bg2"/>
            </a:solidFill>
            <a:round/>
            <a:headEnd/>
            <a:tailEnd/>
          </a:ln>
        </p:spPr>
        <p:txBody>
          <a:bodyPr wrap="none" anchor="ctr">
            <a:spAutoFit/>
          </a:bodyPr>
          <a:lstStyle/>
          <a:p>
            <a:endParaRPr lang="nl-NL"/>
          </a:p>
        </p:txBody>
      </p:sp>
      <p:sp>
        <p:nvSpPr>
          <p:cNvPr id="874512" name="Rectangle 874511"/>
          <p:cNvSpPr>
            <a:spLocks noChangeArrowheads="1"/>
          </p:cNvSpPr>
          <p:nvPr/>
        </p:nvSpPr>
        <p:spPr bwMode="auto">
          <a:xfrm>
            <a:off x="723900" y="4427538"/>
            <a:ext cx="1143000" cy="392112"/>
          </a:xfrm>
          <a:prstGeom prst="rect">
            <a:avLst/>
          </a:prstGeom>
          <a:gradFill rotWithShape="1">
            <a:gsLst>
              <a:gs pos="0">
                <a:srgbClr val="5E9EFF"/>
              </a:gs>
              <a:gs pos="39999">
                <a:srgbClr val="85C2FF"/>
              </a:gs>
              <a:gs pos="70000">
                <a:srgbClr val="C4D6EB"/>
              </a:gs>
              <a:gs pos="100000">
                <a:srgbClr val="FFEBFA"/>
              </a:gs>
            </a:gsLst>
            <a:lin ang="5400000" scaled="0"/>
          </a:gradFill>
          <a:ln w="25400">
            <a:solidFill>
              <a:schemeClr val="bg2"/>
            </a:solidFill>
            <a:miter lim="800000"/>
            <a:headEnd/>
            <a:tailEnd/>
          </a:ln>
          <a:effectLst>
            <a:outerShdw blurRad="63500" dist="53882" dir="2700000" algn="ctr" rotWithShape="0">
              <a:srgbClr val="DCDCDC">
                <a:alpha val="74997"/>
              </a:srgbClr>
            </a:outerShdw>
          </a:effectLst>
        </p:spPr>
        <p:txBody>
          <a:bodyPr anchor="ctr">
            <a:spAutoFit/>
          </a:bodyPr>
          <a:lstStyle/>
          <a:p>
            <a:pPr>
              <a:spcBef>
                <a:spcPct val="0"/>
              </a:spcBef>
              <a:defRPr/>
            </a:pPr>
            <a:endParaRPr lang="en-GB" sz="1800" b="1">
              <a:solidFill>
                <a:srgbClr val="000000"/>
              </a:solidFill>
              <a:latin typeface="Arial" charset="0"/>
              <a:ea typeface="ＭＳ Ｐゴシック" pitchFamily="34" charset="-128"/>
            </a:endParaRPr>
          </a:p>
        </p:txBody>
      </p:sp>
      <p:sp>
        <p:nvSpPr>
          <p:cNvPr id="874513" name="Rectangle 874512"/>
          <p:cNvSpPr>
            <a:spLocks noChangeArrowheads="1"/>
          </p:cNvSpPr>
          <p:nvPr/>
        </p:nvSpPr>
        <p:spPr bwMode="auto">
          <a:xfrm>
            <a:off x="723900" y="3348038"/>
            <a:ext cx="1143000" cy="392112"/>
          </a:xfrm>
          <a:prstGeom prst="rect">
            <a:avLst/>
          </a:prstGeom>
          <a:gradFill rotWithShape="1">
            <a:gsLst>
              <a:gs pos="0">
                <a:srgbClr val="DCDCDC"/>
              </a:gs>
              <a:gs pos="100000">
                <a:srgbClr val="FFFFFF"/>
              </a:gs>
            </a:gsLst>
            <a:lin ang="5400000" scaled="1"/>
          </a:gradFill>
          <a:ln w="25400">
            <a:solidFill>
              <a:schemeClr val="bg2"/>
            </a:solidFill>
            <a:miter lim="800000"/>
            <a:headEnd/>
            <a:tailEnd/>
          </a:ln>
          <a:effectLst>
            <a:outerShdw blurRad="63500" dist="53882" dir="2700000" algn="ctr" rotWithShape="0">
              <a:srgbClr val="DCDCDC">
                <a:alpha val="74997"/>
              </a:srgbClr>
            </a:outerShdw>
          </a:effectLst>
        </p:spPr>
        <p:txBody>
          <a:bodyPr anchor="ctr">
            <a:spAutoFit/>
          </a:bodyPr>
          <a:lstStyle/>
          <a:p>
            <a:pPr>
              <a:spcBef>
                <a:spcPct val="0"/>
              </a:spcBef>
              <a:defRPr/>
            </a:pPr>
            <a:endParaRPr lang="en-GB" sz="1800" b="1">
              <a:solidFill>
                <a:srgbClr val="000000"/>
              </a:solidFill>
              <a:latin typeface="Arial" charset="0"/>
              <a:ea typeface="ＭＳ Ｐゴシック" pitchFamily="34" charset="-128"/>
            </a:endParaRPr>
          </a:p>
        </p:txBody>
      </p:sp>
      <p:sp>
        <p:nvSpPr>
          <p:cNvPr id="874514" name="Rectangle 874513"/>
          <p:cNvSpPr>
            <a:spLocks noChangeArrowheads="1"/>
          </p:cNvSpPr>
          <p:nvPr/>
        </p:nvSpPr>
        <p:spPr bwMode="auto">
          <a:xfrm>
            <a:off x="723900" y="3881438"/>
            <a:ext cx="1143000" cy="392112"/>
          </a:xfrm>
          <a:prstGeom prst="rect">
            <a:avLst/>
          </a:prstGeom>
          <a:gradFill rotWithShape="1">
            <a:gsLst>
              <a:gs pos="0">
                <a:srgbClr val="DCDCDC"/>
              </a:gs>
              <a:gs pos="100000">
                <a:srgbClr val="FFFFFF"/>
              </a:gs>
            </a:gsLst>
            <a:lin ang="5400000" scaled="1"/>
          </a:gradFill>
          <a:ln w="25400">
            <a:solidFill>
              <a:schemeClr val="bg2"/>
            </a:solidFill>
            <a:miter lim="800000"/>
            <a:headEnd/>
            <a:tailEnd/>
          </a:ln>
          <a:effectLst>
            <a:outerShdw blurRad="63500" dist="53882" dir="2700000" algn="ctr" rotWithShape="0">
              <a:srgbClr val="DCDCDC">
                <a:alpha val="74997"/>
              </a:srgbClr>
            </a:outerShdw>
          </a:effectLst>
        </p:spPr>
        <p:txBody>
          <a:bodyPr anchor="ctr">
            <a:spAutoFit/>
          </a:bodyPr>
          <a:lstStyle/>
          <a:p>
            <a:pPr>
              <a:spcBef>
                <a:spcPct val="0"/>
              </a:spcBef>
              <a:defRPr/>
            </a:pPr>
            <a:endParaRPr lang="en-GB" sz="1800" b="1">
              <a:solidFill>
                <a:srgbClr val="000000"/>
              </a:solidFill>
              <a:latin typeface="Arial" charset="0"/>
              <a:ea typeface="ＭＳ Ｐゴシック" pitchFamily="34" charset="-128"/>
            </a:endParaRPr>
          </a:p>
        </p:txBody>
      </p:sp>
      <p:sp>
        <p:nvSpPr>
          <p:cNvPr id="874515" name="Rectangle 874514"/>
          <p:cNvSpPr>
            <a:spLocks noChangeArrowheads="1"/>
          </p:cNvSpPr>
          <p:nvPr/>
        </p:nvSpPr>
        <p:spPr bwMode="auto">
          <a:xfrm>
            <a:off x="723900" y="2801938"/>
            <a:ext cx="1143000" cy="392112"/>
          </a:xfrm>
          <a:prstGeom prst="rect">
            <a:avLst/>
          </a:prstGeom>
          <a:gradFill rotWithShape="1">
            <a:gsLst>
              <a:gs pos="0">
                <a:srgbClr val="DCDCDC"/>
              </a:gs>
              <a:gs pos="100000">
                <a:srgbClr val="FFFFFF"/>
              </a:gs>
            </a:gsLst>
            <a:lin ang="5400000" scaled="1"/>
          </a:gradFill>
          <a:ln w="25400">
            <a:solidFill>
              <a:schemeClr val="bg2"/>
            </a:solidFill>
            <a:miter lim="800000"/>
            <a:headEnd/>
            <a:tailEnd/>
          </a:ln>
          <a:effectLst>
            <a:outerShdw blurRad="63500" dist="53882" dir="2700000" algn="ctr" rotWithShape="0">
              <a:srgbClr val="DCDCDC">
                <a:alpha val="74997"/>
              </a:srgbClr>
            </a:outerShdw>
          </a:effectLst>
        </p:spPr>
        <p:txBody>
          <a:bodyPr anchor="ctr">
            <a:spAutoFit/>
          </a:bodyPr>
          <a:lstStyle/>
          <a:p>
            <a:pPr>
              <a:spcBef>
                <a:spcPct val="0"/>
              </a:spcBef>
              <a:defRPr/>
            </a:pPr>
            <a:endParaRPr lang="en-GB" sz="1800" b="1">
              <a:solidFill>
                <a:srgbClr val="000000"/>
              </a:solidFill>
              <a:latin typeface="Arial" charset="0"/>
              <a:ea typeface="ＭＳ Ｐゴシック" pitchFamily="34" charset="-128"/>
            </a:endParaRPr>
          </a:p>
        </p:txBody>
      </p:sp>
      <p:sp>
        <p:nvSpPr>
          <p:cNvPr id="874516" name="Rectangle 874515"/>
          <p:cNvSpPr>
            <a:spLocks noChangeArrowheads="1"/>
          </p:cNvSpPr>
          <p:nvPr/>
        </p:nvSpPr>
        <p:spPr bwMode="auto">
          <a:xfrm>
            <a:off x="723900" y="4948238"/>
            <a:ext cx="1143000" cy="392112"/>
          </a:xfrm>
          <a:prstGeom prst="rect">
            <a:avLst/>
          </a:prstGeom>
          <a:gradFill rotWithShape="1">
            <a:gsLst>
              <a:gs pos="0">
                <a:srgbClr val="DCDCDC"/>
              </a:gs>
              <a:gs pos="100000">
                <a:srgbClr val="FFFFFF"/>
              </a:gs>
            </a:gsLst>
            <a:lin ang="5400000" scaled="1"/>
          </a:gradFill>
          <a:ln w="25400">
            <a:solidFill>
              <a:schemeClr val="bg2"/>
            </a:solidFill>
            <a:miter lim="800000"/>
            <a:headEnd/>
            <a:tailEnd/>
          </a:ln>
          <a:effectLst>
            <a:outerShdw blurRad="63500" dist="53882" dir="2700000" algn="ctr" rotWithShape="0">
              <a:srgbClr val="DCDCDC">
                <a:alpha val="74997"/>
              </a:srgbClr>
            </a:outerShdw>
          </a:effectLst>
        </p:spPr>
        <p:txBody>
          <a:bodyPr anchor="ctr">
            <a:spAutoFit/>
          </a:bodyPr>
          <a:lstStyle/>
          <a:p>
            <a:pPr>
              <a:spcBef>
                <a:spcPct val="0"/>
              </a:spcBef>
              <a:defRPr/>
            </a:pPr>
            <a:endParaRPr lang="en-GB" sz="1800" b="1">
              <a:solidFill>
                <a:srgbClr val="000000"/>
              </a:solidFill>
              <a:latin typeface="Arial" charset="0"/>
              <a:ea typeface="ＭＳ Ｐゴシック" pitchFamily="34" charset="-128"/>
            </a:endParaRPr>
          </a:p>
        </p:txBody>
      </p:sp>
      <p:sp>
        <p:nvSpPr>
          <p:cNvPr id="35850" name="Straight Connector 874560"/>
          <p:cNvSpPr>
            <a:spLocks noChangeShapeType="1"/>
          </p:cNvSpPr>
          <p:nvPr/>
        </p:nvSpPr>
        <p:spPr bwMode="auto">
          <a:xfrm>
            <a:off x="8077200" y="2514600"/>
            <a:ext cx="0" cy="1562100"/>
          </a:xfrm>
          <a:prstGeom prst="line">
            <a:avLst/>
          </a:prstGeom>
          <a:noFill/>
          <a:ln w="25400">
            <a:solidFill>
              <a:schemeClr val="bg2"/>
            </a:solidFill>
            <a:round/>
            <a:headEnd/>
            <a:tailEnd/>
          </a:ln>
        </p:spPr>
        <p:txBody>
          <a:bodyPr anchor="ctr">
            <a:spAutoFit/>
          </a:bodyPr>
          <a:lstStyle/>
          <a:p>
            <a:endParaRPr lang="nl-NL"/>
          </a:p>
        </p:txBody>
      </p:sp>
      <p:sp>
        <p:nvSpPr>
          <p:cNvPr id="874520" name="Rectangle 874519"/>
          <p:cNvSpPr>
            <a:spLocks noChangeArrowheads="1"/>
          </p:cNvSpPr>
          <p:nvPr/>
        </p:nvSpPr>
        <p:spPr bwMode="auto">
          <a:xfrm>
            <a:off x="7505700" y="2814638"/>
            <a:ext cx="1143000" cy="392112"/>
          </a:xfrm>
          <a:prstGeom prst="rect">
            <a:avLst/>
          </a:prstGeom>
          <a:gradFill rotWithShape="1">
            <a:gsLst>
              <a:gs pos="0">
                <a:srgbClr val="5E9EFF"/>
              </a:gs>
              <a:gs pos="39999">
                <a:srgbClr val="85C2FF"/>
              </a:gs>
              <a:gs pos="70000">
                <a:srgbClr val="C4D6EB"/>
              </a:gs>
              <a:gs pos="100000">
                <a:srgbClr val="FFEBFA"/>
              </a:gs>
            </a:gsLst>
            <a:lin ang="5400000" scaled="0"/>
          </a:gradFill>
          <a:ln w="25400">
            <a:solidFill>
              <a:schemeClr val="bg2"/>
            </a:solidFill>
            <a:miter lim="800000"/>
            <a:headEnd/>
            <a:tailEnd/>
          </a:ln>
          <a:effectLst>
            <a:outerShdw blurRad="63500" dist="53882" dir="2700000" algn="ctr" rotWithShape="0">
              <a:srgbClr val="DCDCDC">
                <a:alpha val="74997"/>
              </a:srgbClr>
            </a:outerShdw>
          </a:effectLst>
        </p:spPr>
        <p:txBody>
          <a:bodyPr anchor="ctr">
            <a:spAutoFit/>
          </a:bodyPr>
          <a:lstStyle/>
          <a:p>
            <a:pPr>
              <a:spcBef>
                <a:spcPct val="0"/>
              </a:spcBef>
              <a:defRPr/>
            </a:pPr>
            <a:endParaRPr lang="en-GB" sz="1800" b="1">
              <a:solidFill>
                <a:srgbClr val="000000"/>
              </a:solidFill>
              <a:latin typeface="Arial" charset="0"/>
              <a:ea typeface="ＭＳ Ｐゴシック" pitchFamily="34" charset="-128"/>
            </a:endParaRPr>
          </a:p>
        </p:txBody>
      </p:sp>
      <p:sp>
        <p:nvSpPr>
          <p:cNvPr id="874521" name="Rectangle 874520"/>
          <p:cNvSpPr>
            <a:spLocks noChangeArrowheads="1"/>
          </p:cNvSpPr>
          <p:nvPr/>
        </p:nvSpPr>
        <p:spPr bwMode="auto">
          <a:xfrm>
            <a:off x="7505700" y="3348038"/>
            <a:ext cx="1143000" cy="392112"/>
          </a:xfrm>
          <a:prstGeom prst="rect">
            <a:avLst/>
          </a:prstGeom>
          <a:gradFill rotWithShape="1">
            <a:gsLst>
              <a:gs pos="0">
                <a:srgbClr val="DCDCDC"/>
              </a:gs>
              <a:gs pos="100000">
                <a:srgbClr val="FFFFFF"/>
              </a:gs>
            </a:gsLst>
            <a:lin ang="5400000" scaled="1"/>
          </a:gradFill>
          <a:ln w="25400">
            <a:solidFill>
              <a:schemeClr val="bg2"/>
            </a:solidFill>
            <a:miter lim="800000"/>
            <a:headEnd/>
            <a:tailEnd/>
          </a:ln>
          <a:effectLst>
            <a:outerShdw blurRad="63500" dist="53882" dir="2700000" algn="ctr" rotWithShape="0">
              <a:srgbClr val="DCDCDC">
                <a:alpha val="74997"/>
              </a:srgbClr>
            </a:outerShdw>
          </a:effectLst>
        </p:spPr>
        <p:txBody>
          <a:bodyPr anchor="ctr">
            <a:spAutoFit/>
          </a:bodyPr>
          <a:lstStyle/>
          <a:p>
            <a:pPr>
              <a:spcBef>
                <a:spcPct val="0"/>
              </a:spcBef>
              <a:defRPr/>
            </a:pPr>
            <a:endParaRPr lang="en-GB" sz="1800" b="1">
              <a:solidFill>
                <a:srgbClr val="000000"/>
              </a:solidFill>
              <a:latin typeface="Arial" charset="0"/>
              <a:ea typeface="ＭＳ Ｐゴシック" pitchFamily="34" charset="-128"/>
            </a:endParaRPr>
          </a:p>
        </p:txBody>
      </p:sp>
      <p:sp>
        <p:nvSpPr>
          <p:cNvPr id="874522" name="Rectangle 874521"/>
          <p:cNvSpPr>
            <a:spLocks noChangeArrowheads="1"/>
          </p:cNvSpPr>
          <p:nvPr/>
        </p:nvSpPr>
        <p:spPr bwMode="auto">
          <a:xfrm>
            <a:off x="7505700" y="3881438"/>
            <a:ext cx="1143000" cy="392112"/>
          </a:xfrm>
          <a:prstGeom prst="rect">
            <a:avLst/>
          </a:prstGeom>
          <a:gradFill rotWithShape="1">
            <a:gsLst>
              <a:gs pos="0">
                <a:srgbClr val="DCDCDC"/>
              </a:gs>
              <a:gs pos="100000">
                <a:srgbClr val="FFFFFF"/>
              </a:gs>
            </a:gsLst>
            <a:lin ang="5400000" scaled="1"/>
          </a:gradFill>
          <a:ln w="25400">
            <a:solidFill>
              <a:schemeClr val="bg2"/>
            </a:solidFill>
            <a:miter lim="800000"/>
            <a:headEnd/>
            <a:tailEnd/>
          </a:ln>
          <a:effectLst>
            <a:outerShdw blurRad="63500" dist="53882" dir="2700000" algn="ctr" rotWithShape="0">
              <a:srgbClr val="DCDCDC">
                <a:alpha val="74997"/>
              </a:srgbClr>
            </a:outerShdw>
          </a:effectLst>
        </p:spPr>
        <p:txBody>
          <a:bodyPr anchor="ctr">
            <a:spAutoFit/>
          </a:bodyPr>
          <a:lstStyle/>
          <a:p>
            <a:pPr>
              <a:spcBef>
                <a:spcPct val="0"/>
              </a:spcBef>
              <a:defRPr/>
            </a:pPr>
            <a:endParaRPr lang="en-GB" sz="1800" b="1">
              <a:solidFill>
                <a:srgbClr val="000000"/>
              </a:solidFill>
              <a:latin typeface="Arial" charset="0"/>
              <a:ea typeface="ＭＳ Ｐゴシック" pitchFamily="34" charset="-128"/>
            </a:endParaRPr>
          </a:p>
        </p:txBody>
      </p:sp>
      <p:grpSp>
        <p:nvGrpSpPr>
          <p:cNvPr id="7" name="Group 15"/>
          <p:cNvGrpSpPr>
            <a:grpSpLocks/>
          </p:cNvGrpSpPr>
          <p:nvPr/>
        </p:nvGrpSpPr>
        <p:grpSpPr bwMode="auto">
          <a:xfrm>
            <a:off x="5753100" y="2514600"/>
            <a:ext cx="1495425" cy="3416300"/>
            <a:chOff x="3624" y="1584"/>
            <a:chExt cx="942" cy="2152"/>
          </a:xfrm>
        </p:grpSpPr>
        <p:sp>
          <p:nvSpPr>
            <p:cNvPr id="35899" name="Straight Connector 874547"/>
            <p:cNvSpPr>
              <a:spLocks noChangeShapeType="1"/>
            </p:cNvSpPr>
            <p:nvPr/>
          </p:nvSpPr>
          <p:spPr bwMode="auto">
            <a:xfrm>
              <a:off x="3984" y="2232"/>
              <a:ext cx="186" cy="0"/>
            </a:xfrm>
            <a:prstGeom prst="line">
              <a:avLst/>
            </a:prstGeom>
            <a:noFill/>
            <a:ln w="25400">
              <a:solidFill>
                <a:schemeClr val="bg2"/>
              </a:solidFill>
              <a:round/>
              <a:headEnd/>
              <a:tailEnd/>
            </a:ln>
          </p:spPr>
          <p:txBody>
            <a:bodyPr anchor="ctr">
              <a:spAutoFit/>
            </a:bodyPr>
            <a:lstStyle/>
            <a:p>
              <a:endParaRPr lang="nl-NL"/>
            </a:p>
          </p:txBody>
        </p:sp>
        <p:sp>
          <p:nvSpPr>
            <p:cNvPr id="35900" name="Straight Connector 874549"/>
            <p:cNvSpPr>
              <a:spLocks noChangeShapeType="1"/>
            </p:cNvSpPr>
            <p:nvPr/>
          </p:nvSpPr>
          <p:spPr bwMode="auto">
            <a:xfrm>
              <a:off x="3984" y="2568"/>
              <a:ext cx="186" cy="0"/>
            </a:xfrm>
            <a:prstGeom prst="line">
              <a:avLst/>
            </a:prstGeom>
            <a:noFill/>
            <a:ln w="25400">
              <a:solidFill>
                <a:schemeClr val="bg2"/>
              </a:solidFill>
              <a:round/>
              <a:headEnd/>
              <a:tailEnd/>
            </a:ln>
          </p:spPr>
          <p:txBody>
            <a:bodyPr anchor="ctr">
              <a:spAutoFit/>
            </a:bodyPr>
            <a:lstStyle/>
            <a:p>
              <a:endParaRPr lang="nl-NL"/>
            </a:p>
          </p:txBody>
        </p:sp>
        <p:sp>
          <p:nvSpPr>
            <p:cNvPr id="35901" name="Straight Connector 874551"/>
            <p:cNvSpPr>
              <a:spLocks noChangeShapeType="1"/>
            </p:cNvSpPr>
            <p:nvPr/>
          </p:nvSpPr>
          <p:spPr bwMode="auto">
            <a:xfrm>
              <a:off x="3984" y="2904"/>
              <a:ext cx="186" cy="0"/>
            </a:xfrm>
            <a:prstGeom prst="line">
              <a:avLst/>
            </a:prstGeom>
            <a:noFill/>
            <a:ln w="25400">
              <a:solidFill>
                <a:schemeClr val="bg2"/>
              </a:solidFill>
              <a:round/>
              <a:headEnd/>
              <a:tailEnd/>
            </a:ln>
          </p:spPr>
          <p:txBody>
            <a:bodyPr anchor="ctr">
              <a:spAutoFit/>
            </a:bodyPr>
            <a:lstStyle/>
            <a:p>
              <a:endParaRPr lang="nl-NL"/>
            </a:p>
          </p:txBody>
        </p:sp>
        <p:sp>
          <p:nvSpPr>
            <p:cNvPr id="35902" name="Straight Connector 874552"/>
            <p:cNvSpPr>
              <a:spLocks noChangeShapeType="1"/>
            </p:cNvSpPr>
            <p:nvPr/>
          </p:nvSpPr>
          <p:spPr bwMode="auto">
            <a:xfrm flipH="1">
              <a:off x="3978" y="1584"/>
              <a:ext cx="6" cy="2040"/>
            </a:xfrm>
            <a:prstGeom prst="line">
              <a:avLst/>
            </a:prstGeom>
            <a:noFill/>
            <a:ln w="25400">
              <a:solidFill>
                <a:schemeClr val="bg2"/>
              </a:solidFill>
              <a:round/>
              <a:headEnd/>
              <a:tailEnd/>
            </a:ln>
          </p:spPr>
          <p:txBody>
            <a:bodyPr anchor="ctr">
              <a:spAutoFit/>
            </a:bodyPr>
            <a:lstStyle/>
            <a:p>
              <a:endParaRPr lang="nl-NL"/>
            </a:p>
          </p:txBody>
        </p:sp>
        <p:sp>
          <p:nvSpPr>
            <p:cNvPr id="874533" name="Rectangle 874532"/>
            <p:cNvSpPr>
              <a:spLocks noChangeArrowheads="1"/>
            </p:cNvSpPr>
            <p:nvPr/>
          </p:nvSpPr>
          <p:spPr bwMode="auto">
            <a:xfrm>
              <a:off x="3624" y="1773"/>
              <a:ext cx="720" cy="247"/>
            </a:xfrm>
            <a:prstGeom prst="rect">
              <a:avLst/>
            </a:prstGeom>
            <a:gradFill rotWithShape="1">
              <a:gsLst>
                <a:gs pos="0">
                  <a:schemeClr val="accent2">
                    <a:lumMod val="60000"/>
                    <a:lumOff val="40000"/>
                  </a:schemeClr>
                </a:gs>
                <a:gs pos="100000">
                  <a:srgbClr val="FFFFFF"/>
                </a:gs>
              </a:gsLst>
              <a:lin ang="5400000" scaled="1"/>
            </a:gradFill>
            <a:ln w="25400">
              <a:solidFill>
                <a:schemeClr val="bg2"/>
              </a:solidFill>
              <a:miter lim="800000"/>
              <a:headEnd/>
              <a:tailEnd/>
            </a:ln>
            <a:effectLst>
              <a:outerShdw blurRad="63500" dist="53882" dir="2700000" algn="ctr" rotWithShape="0">
                <a:srgbClr val="DCDCDC">
                  <a:alpha val="74997"/>
                </a:srgbClr>
              </a:outerShdw>
            </a:effectLst>
          </p:spPr>
          <p:txBody>
            <a:bodyPr anchor="ctr">
              <a:spAutoFit/>
            </a:bodyPr>
            <a:lstStyle/>
            <a:p>
              <a:pPr>
                <a:spcBef>
                  <a:spcPct val="0"/>
                </a:spcBef>
                <a:defRPr/>
              </a:pPr>
              <a:endParaRPr lang="en-GB" sz="1800" b="1">
                <a:solidFill>
                  <a:srgbClr val="000000"/>
                </a:solidFill>
                <a:latin typeface="Arial" charset="0"/>
                <a:ea typeface="ＭＳ Ｐゴシック" pitchFamily="34" charset="-128"/>
              </a:endParaRPr>
            </a:p>
          </p:txBody>
        </p:sp>
        <p:sp>
          <p:nvSpPr>
            <p:cNvPr id="35904" name="Straight Connector 874557"/>
            <p:cNvSpPr>
              <a:spLocks noChangeShapeType="1"/>
            </p:cNvSpPr>
            <p:nvPr/>
          </p:nvSpPr>
          <p:spPr bwMode="auto">
            <a:xfrm>
              <a:off x="3978" y="3288"/>
              <a:ext cx="186" cy="0"/>
            </a:xfrm>
            <a:prstGeom prst="line">
              <a:avLst/>
            </a:prstGeom>
            <a:noFill/>
            <a:ln w="25400">
              <a:solidFill>
                <a:schemeClr val="bg2"/>
              </a:solidFill>
              <a:round/>
              <a:headEnd/>
              <a:tailEnd/>
            </a:ln>
          </p:spPr>
          <p:txBody>
            <a:bodyPr anchor="ctr">
              <a:spAutoFit/>
            </a:bodyPr>
            <a:lstStyle/>
            <a:p>
              <a:endParaRPr lang="nl-NL"/>
            </a:p>
          </p:txBody>
        </p:sp>
        <p:sp>
          <p:nvSpPr>
            <p:cNvPr id="35905" name="Straight Connector 874559"/>
            <p:cNvSpPr>
              <a:spLocks noChangeShapeType="1"/>
            </p:cNvSpPr>
            <p:nvPr/>
          </p:nvSpPr>
          <p:spPr bwMode="auto">
            <a:xfrm>
              <a:off x="3978" y="3624"/>
              <a:ext cx="186" cy="0"/>
            </a:xfrm>
            <a:prstGeom prst="line">
              <a:avLst/>
            </a:prstGeom>
            <a:noFill/>
            <a:ln w="25400">
              <a:solidFill>
                <a:schemeClr val="bg2"/>
              </a:solidFill>
              <a:round/>
              <a:headEnd/>
              <a:tailEnd/>
            </a:ln>
          </p:spPr>
          <p:txBody>
            <a:bodyPr anchor="ctr">
              <a:spAutoFit/>
            </a:bodyPr>
            <a:lstStyle/>
            <a:p>
              <a:endParaRPr lang="nl-NL"/>
            </a:p>
          </p:txBody>
        </p:sp>
        <p:sp>
          <p:nvSpPr>
            <p:cNvPr id="874547" name="Rectangle 874546"/>
            <p:cNvSpPr>
              <a:spLocks noChangeArrowheads="1"/>
            </p:cNvSpPr>
            <p:nvPr/>
          </p:nvSpPr>
          <p:spPr bwMode="auto">
            <a:xfrm>
              <a:off x="4086" y="2097"/>
              <a:ext cx="480" cy="247"/>
            </a:xfrm>
            <a:prstGeom prst="rect">
              <a:avLst/>
            </a:prstGeom>
            <a:gradFill rotWithShape="1">
              <a:gsLst>
                <a:gs pos="0">
                  <a:srgbClr val="DCDCDC"/>
                </a:gs>
                <a:gs pos="100000">
                  <a:srgbClr val="FFFFFF"/>
                </a:gs>
              </a:gsLst>
              <a:lin ang="5400000" scaled="1"/>
            </a:gradFill>
            <a:ln w="25400">
              <a:solidFill>
                <a:schemeClr val="bg2"/>
              </a:solidFill>
              <a:miter lim="800000"/>
              <a:headEnd/>
              <a:tailEnd/>
            </a:ln>
            <a:effectLst>
              <a:outerShdw blurRad="63500" dist="53882" dir="2700000" algn="ctr" rotWithShape="0">
                <a:srgbClr val="DCDCDC">
                  <a:alpha val="74997"/>
                </a:srgbClr>
              </a:outerShdw>
            </a:effectLst>
          </p:spPr>
          <p:txBody>
            <a:bodyPr anchor="ctr">
              <a:spAutoFit/>
            </a:bodyPr>
            <a:lstStyle/>
            <a:p>
              <a:pPr>
                <a:spcBef>
                  <a:spcPct val="0"/>
                </a:spcBef>
                <a:defRPr/>
              </a:pPr>
              <a:endParaRPr lang="en-GB" sz="1800" b="1">
                <a:solidFill>
                  <a:srgbClr val="000000"/>
                </a:solidFill>
                <a:latin typeface="Arial" charset="0"/>
                <a:ea typeface="ＭＳ Ｐゴシック" pitchFamily="34" charset="-128"/>
              </a:endParaRPr>
            </a:p>
          </p:txBody>
        </p:sp>
        <p:sp>
          <p:nvSpPr>
            <p:cNvPr id="874549" name="Rectangle 874548"/>
            <p:cNvSpPr>
              <a:spLocks noChangeArrowheads="1"/>
            </p:cNvSpPr>
            <p:nvPr/>
          </p:nvSpPr>
          <p:spPr bwMode="auto">
            <a:xfrm>
              <a:off x="4086" y="2433"/>
              <a:ext cx="480" cy="247"/>
            </a:xfrm>
            <a:prstGeom prst="rect">
              <a:avLst/>
            </a:prstGeom>
            <a:gradFill rotWithShape="1">
              <a:gsLst>
                <a:gs pos="0">
                  <a:srgbClr val="5E9EFF"/>
                </a:gs>
                <a:gs pos="39999">
                  <a:srgbClr val="85C2FF"/>
                </a:gs>
                <a:gs pos="70000">
                  <a:srgbClr val="C4D6EB"/>
                </a:gs>
                <a:gs pos="100000">
                  <a:srgbClr val="FFEBFA"/>
                </a:gs>
              </a:gsLst>
              <a:lin ang="5400000" scaled="0"/>
            </a:gradFill>
            <a:ln w="25400">
              <a:solidFill>
                <a:schemeClr val="bg2"/>
              </a:solidFill>
              <a:miter lim="800000"/>
              <a:headEnd/>
              <a:tailEnd/>
            </a:ln>
            <a:effectLst>
              <a:outerShdw blurRad="63500" dist="53882" dir="2700000" algn="ctr" rotWithShape="0">
                <a:srgbClr val="DCDCDC">
                  <a:alpha val="74997"/>
                </a:srgbClr>
              </a:outerShdw>
            </a:effectLst>
          </p:spPr>
          <p:txBody>
            <a:bodyPr anchor="ctr">
              <a:spAutoFit/>
            </a:bodyPr>
            <a:lstStyle/>
            <a:p>
              <a:pPr>
                <a:spcBef>
                  <a:spcPct val="0"/>
                </a:spcBef>
                <a:defRPr/>
              </a:pPr>
              <a:endParaRPr lang="en-GB" sz="1800" b="1">
                <a:solidFill>
                  <a:srgbClr val="000000"/>
                </a:solidFill>
                <a:latin typeface="Arial" charset="0"/>
                <a:ea typeface="ＭＳ Ｐゴシック" pitchFamily="34" charset="-128"/>
              </a:endParaRPr>
            </a:p>
          </p:txBody>
        </p:sp>
        <p:sp>
          <p:nvSpPr>
            <p:cNvPr id="874551" name="Rectangle 874550"/>
            <p:cNvSpPr>
              <a:spLocks noChangeArrowheads="1"/>
            </p:cNvSpPr>
            <p:nvPr/>
          </p:nvSpPr>
          <p:spPr bwMode="auto">
            <a:xfrm>
              <a:off x="4086" y="2769"/>
              <a:ext cx="480" cy="247"/>
            </a:xfrm>
            <a:prstGeom prst="rect">
              <a:avLst/>
            </a:prstGeom>
            <a:gradFill rotWithShape="1">
              <a:gsLst>
                <a:gs pos="0">
                  <a:srgbClr val="DCDCDC"/>
                </a:gs>
                <a:gs pos="100000">
                  <a:srgbClr val="FFFFFF"/>
                </a:gs>
              </a:gsLst>
              <a:lin ang="5400000" scaled="1"/>
            </a:gradFill>
            <a:ln w="25400">
              <a:solidFill>
                <a:schemeClr val="bg2"/>
              </a:solidFill>
              <a:miter lim="800000"/>
              <a:headEnd/>
              <a:tailEnd/>
            </a:ln>
            <a:effectLst>
              <a:outerShdw blurRad="63500" dist="53882" dir="2700000" algn="ctr" rotWithShape="0">
                <a:srgbClr val="DCDCDC">
                  <a:alpha val="74997"/>
                </a:srgbClr>
              </a:outerShdw>
            </a:effectLst>
          </p:spPr>
          <p:txBody>
            <a:bodyPr anchor="ctr">
              <a:spAutoFit/>
            </a:bodyPr>
            <a:lstStyle/>
            <a:p>
              <a:pPr>
                <a:spcBef>
                  <a:spcPct val="0"/>
                </a:spcBef>
                <a:defRPr/>
              </a:pPr>
              <a:endParaRPr lang="en-GB" sz="1800" b="1">
                <a:solidFill>
                  <a:srgbClr val="000000"/>
                </a:solidFill>
                <a:latin typeface="Arial" charset="0"/>
                <a:ea typeface="ＭＳ Ｐゴシック" pitchFamily="34" charset="-128"/>
              </a:endParaRPr>
            </a:p>
          </p:txBody>
        </p:sp>
        <p:sp>
          <p:nvSpPr>
            <p:cNvPr id="874557" name="Rectangle 874556"/>
            <p:cNvSpPr>
              <a:spLocks noChangeArrowheads="1"/>
            </p:cNvSpPr>
            <p:nvPr/>
          </p:nvSpPr>
          <p:spPr bwMode="auto">
            <a:xfrm>
              <a:off x="4080" y="3153"/>
              <a:ext cx="480" cy="247"/>
            </a:xfrm>
            <a:prstGeom prst="rect">
              <a:avLst/>
            </a:prstGeom>
            <a:gradFill rotWithShape="1">
              <a:gsLst>
                <a:gs pos="0">
                  <a:srgbClr val="DCDCDC"/>
                </a:gs>
                <a:gs pos="100000">
                  <a:srgbClr val="FFFFFF"/>
                </a:gs>
              </a:gsLst>
              <a:lin ang="5400000" scaled="1"/>
            </a:gradFill>
            <a:ln w="25400">
              <a:solidFill>
                <a:schemeClr val="bg2"/>
              </a:solidFill>
              <a:miter lim="800000"/>
              <a:headEnd/>
              <a:tailEnd/>
            </a:ln>
            <a:effectLst>
              <a:outerShdw blurRad="63500" dist="53882" dir="2700000" algn="ctr" rotWithShape="0">
                <a:srgbClr val="DCDCDC">
                  <a:alpha val="74997"/>
                </a:srgbClr>
              </a:outerShdw>
            </a:effectLst>
          </p:spPr>
          <p:txBody>
            <a:bodyPr anchor="ctr">
              <a:spAutoFit/>
            </a:bodyPr>
            <a:lstStyle/>
            <a:p>
              <a:pPr>
                <a:spcBef>
                  <a:spcPct val="0"/>
                </a:spcBef>
                <a:defRPr/>
              </a:pPr>
              <a:endParaRPr lang="en-GB" sz="1800" b="1">
                <a:solidFill>
                  <a:srgbClr val="000000"/>
                </a:solidFill>
                <a:latin typeface="Arial" charset="0"/>
                <a:ea typeface="ＭＳ Ｐゴシック" pitchFamily="34" charset="-128"/>
              </a:endParaRPr>
            </a:p>
          </p:txBody>
        </p:sp>
        <p:sp>
          <p:nvSpPr>
            <p:cNvPr id="874559" name="Rectangle 874558"/>
            <p:cNvSpPr>
              <a:spLocks noChangeArrowheads="1"/>
            </p:cNvSpPr>
            <p:nvPr/>
          </p:nvSpPr>
          <p:spPr bwMode="auto">
            <a:xfrm>
              <a:off x="4080" y="3489"/>
              <a:ext cx="480" cy="247"/>
            </a:xfrm>
            <a:prstGeom prst="rect">
              <a:avLst/>
            </a:prstGeom>
            <a:gradFill rotWithShape="1">
              <a:gsLst>
                <a:gs pos="0">
                  <a:srgbClr val="5E9EFF"/>
                </a:gs>
                <a:gs pos="39999">
                  <a:srgbClr val="85C2FF"/>
                </a:gs>
                <a:gs pos="70000">
                  <a:srgbClr val="C4D6EB"/>
                </a:gs>
                <a:gs pos="100000">
                  <a:srgbClr val="FFEBFA"/>
                </a:gs>
              </a:gsLst>
              <a:lin ang="5400000" scaled="0"/>
            </a:gradFill>
            <a:ln w="25400">
              <a:solidFill>
                <a:schemeClr val="bg2"/>
              </a:solidFill>
              <a:miter lim="800000"/>
              <a:headEnd/>
              <a:tailEnd/>
            </a:ln>
            <a:effectLst>
              <a:outerShdw blurRad="63500" dist="53882" dir="2700000" algn="ctr" rotWithShape="0">
                <a:srgbClr val="DCDCDC">
                  <a:alpha val="74997"/>
                </a:srgbClr>
              </a:outerShdw>
            </a:effectLst>
          </p:spPr>
          <p:txBody>
            <a:bodyPr anchor="ctr">
              <a:spAutoFit/>
            </a:bodyPr>
            <a:lstStyle/>
            <a:p>
              <a:pPr>
                <a:spcBef>
                  <a:spcPct val="0"/>
                </a:spcBef>
                <a:defRPr/>
              </a:pPr>
              <a:endParaRPr lang="en-GB" sz="1800" b="1">
                <a:solidFill>
                  <a:srgbClr val="000000"/>
                </a:solidFill>
                <a:latin typeface="Arial" charset="0"/>
                <a:ea typeface="ＭＳ Ｐゴシック" pitchFamily="34" charset="-128"/>
              </a:endParaRPr>
            </a:p>
          </p:txBody>
        </p:sp>
      </p:grpSp>
      <p:sp>
        <p:nvSpPr>
          <p:cNvPr id="35855" name="Straight Connector 874540"/>
          <p:cNvSpPr>
            <a:spLocks noChangeShapeType="1"/>
          </p:cNvSpPr>
          <p:nvPr/>
        </p:nvSpPr>
        <p:spPr bwMode="auto">
          <a:xfrm>
            <a:off x="4648200" y="4191000"/>
            <a:ext cx="295275" cy="0"/>
          </a:xfrm>
          <a:prstGeom prst="line">
            <a:avLst/>
          </a:prstGeom>
          <a:noFill/>
          <a:ln w="25400">
            <a:solidFill>
              <a:schemeClr val="bg2"/>
            </a:solidFill>
            <a:round/>
            <a:headEnd/>
            <a:tailEnd/>
          </a:ln>
        </p:spPr>
        <p:txBody>
          <a:bodyPr anchor="ctr">
            <a:spAutoFit/>
          </a:bodyPr>
          <a:lstStyle/>
          <a:p>
            <a:endParaRPr lang="nl-NL"/>
          </a:p>
        </p:txBody>
      </p:sp>
      <p:sp>
        <p:nvSpPr>
          <p:cNvPr id="35856" name="Straight Connector 874542"/>
          <p:cNvSpPr>
            <a:spLocks noChangeShapeType="1"/>
          </p:cNvSpPr>
          <p:nvPr/>
        </p:nvSpPr>
        <p:spPr bwMode="auto">
          <a:xfrm>
            <a:off x="4648200" y="4724400"/>
            <a:ext cx="295275" cy="0"/>
          </a:xfrm>
          <a:prstGeom prst="line">
            <a:avLst/>
          </a:prstGeom>
          <a:noFill/>
          <a:ln w="25400">
            <a:solidFill>
              <a:schemeClr val="bg2"/>
            </a:solidFill>
            <a:round/>
            <a:headEnd/>
            <a:tailEnd/>
          </a:ln>
        </p:spPr>
        <p:txBody>
          <a:bodyPr anchor="ctr">
            <a:spAutoFit/>
          </a:bodyPr>
          <a:lstStyle/>
          <a:p>
            <a:endParaRPr lang="nl-NL"/>
          </a:p>
        </p:txBody>
      </p:sp>
      <p:sp>
        <p:nvSpPr>
          <p:cNvPr id="35857" name="Straight Connector 874544"/>
          <p:cNvSpPr>
            <a:spLocks noChangeShapeType="1"/>
          </p:cNvSpPr>
          <p:nvPr/>
        </p:nvSpPr>
        <p:spPr bwMode="auto">
          <a:xfrm>
            <a:off x="4648200" y="5257800"/>
            <a:ext cx="295275" cy="0"/>
          </a:xfrm>
          <a:prstGeom prst="line">
            <a:avLst/>
          </a:prstGeom>
          <a:noFill/>
          <a:ln w="25400">
            <a:solidFill>
              <a:schemeClr val="bg2"/>
            </a:solidFill>
            <a:round/>
            <a:headEnd/>
            <a:tailEnd/>
          </a:ln>
        </p:spPr>
        <p:txBody>
          <a:bodyPr anchor="ctr">
            <a:spAutoFit/>
          </a:bodyPr>
          <a:lstStyle/>
          <a:p>
            <a:endParaRPr lang="nl-NL"/>
          </a:p>
        </p:txBody>
      </p:sp>
      <p:sp>
        <p:nvSpPr>
          <p:cNvPr id="35858" name="Straight Connector 874545"/>
          <p:cNvSpPr>
            <a:spLocks noChangeShapeType="1"/>
          </p:cNvSpPr>
          <p:nvPr/>
        </p:nvSpPr>
        <p:spPr bwMode="auto">
          <a:xfrm>
            <a:off x="4648200" y="2514600"/>
            <a:ext cx="0" cy="2733675"/>
          </a:xfrm>
          <a:prstGeom prst="line">
            <a:avLst/>
          </a:prstGeom>
          <a:noFill/>
          <a:ln w="25400">
            <a:solidFill>
              <a:schemeClr val="bg2"/>
            </a:solidFill>
            <a:round/>
            <a:headEnd/>
            <a:tailEnd/>
          </a:ln>
        </p:spPr>
        <p:txBody>
          <a:bodyPr anchor="ctr">
            <a:spAutoFit/>
          </a:bodyPr>
          <a:lstStyle/>
          <a:p>
            <a:endParaRPr lang="nl-NL"/>
          </a:p>
        </p:txBody>
      </p:sp>
      <p:sp>
        <p:nvSpPr>
          <p:cNvPr id="874523" name="Rectangle 874522"/>
          <p:cNvSpPr>
            <a:spLocks noChangeArrowheads="1"/>
          </p:cNvSpPr>
          <p:nvPr/>
        </p:nvSpPr>
        <p:spPr bwMode="auto">
          <a:xfrm>
            <a:off x="4076700" y="2776538"/>
            <a:ext cx="1143000" cy="392112"/>
          </a:xfrm>
          <a:prstGeom prst="rect">
            <a:avLst/>
          </a:prstGeom>
          <a:gradFill rotWithShape="1">
            <a:gsLst>
              <a:gs pos="0">
                <a:srgbClr val="5E9EFF"/>
              </a:gs>
              <a:gs pos="39999">
                <a:srgbClr val="85C2FF"/>
              </a:gs>
              <a:gs pos="70000">
                <a:srgbClr val="C4D6EB"/>
              </a:gs>
              <a:gs pos="100000">
                <a:srgbClr val="FFEBFA"/>
              </a:gs>
            </a:gsLst>
            <a:lin ang="5400000" scaled="0"/>
          </a:gradFill>
          <a:ln w="25400">
            <a:solidFill>
              <a:schemeClr val="bg2"/>
            </a:solidFill>
            <a:miter lim="800000"/>
            <a:headEnd/>
            <a:tailEnd/>
          </a:ln>
          <a:effectLst>
            <a:outerShdw blurRad="63500" dist="53882" dir="2700000" algn="ctr" rotWithShape="0">
              <a:srgbClr val="DCDCDC">
                <a:alpha val="74997"/>
              </a:srgbClr>
            </a:outerShdw>
          </a:effectLst>
        </p:spPr>
        <p:txBody>
          <a:bodyPr anchor="ctr">
            <a:spAutoFit/>
          </a:bodyPr>
          <a:lstStyle/>
          <a:p>
            <a:pPr>
              <a:spcBef>
                <a:spcPct val="0"/>
              </a:spcBef>
              <a:defRPr/>
            </a:pPr>
            <a:endParaRPr lang="en-GB" sz="1800" b="1">
              <a:solidFill>
                <a:srgbClr val="000000"/>
              </a:solidFill>
              <a:latin typeface="Arial" charset="0"/>
              <a:ea typeface="ＭＳ Ｐゴシック" pitchFamily="34" charset="-128"/>
            </a:endParaRPr>
          </a:p>
        </p:txBody>
      </p:sp>
      <p:sp>
        <p:nvSpPr>
          <p:cNvPr id="874524" name="Rectangle 874523"/>
          <p:cNvSpPr>
            <a:spLocks noChangeArrowheads="1"/>
          </p:cNvSpPr>
          <p:nvPr/>
        </p:nvSpPr>
        <p:spPr bwMode="auto">
          <a:xfrm>
            <a:off x="4076700" y="3309938"/>
            <a:ext cx="1143000" cy="392112"/>
          </a:xfrm>
          <a:prstGeom prst="rect">
            <a:avLst/>
          </a:prstGeom>
          <a:gradFill rotWithShape="1">
            <a:gsLst>
              <a:gs pos="0">
                <a:srgbClr val="DCDCDC"/>
              </a:gs>
              <a:gs pos="100000">
                <a:srgbClr val="FFFFFF"/>
              </a:gs>
            </a:gsLst>
            <a:lin ang="5400000" scaled="1"/>
          </a:gradFill>
          <a:ln w="25400">
            <a:solidFill>
              <a:schemeClr val="bg2"/>
            </a:solidFill>
            <a:miter lim="800000"/>
            <a:headEnd/>
            <a:tailEnd/>
          </a:ln>
          <a:effectLst>
            <a:outerShdw blurRad="63500" dist="53882" dir="2700000" algn="ctr" rotWithShape="0">
              <a:srgbClr val="DCDCDC">
                <a:alpha val="74997"/>
              </a:srgbClr>
            </a:outerShdw>
          </a:effectLst>
        </p:spPr>
        <p:txBody>
          <a:bodyPr anchor="ctr">
            <a:spAutoFit/>
          </a:bodyPr>
          <a:lstStyle/>
          <a:p>
            <a:pPr>
              <a:spcBef>
                <a:spcPct val="0"/>
              </a:spcBef>
              <a:defRPr/>
            </a:pPr>
            <a:endParaRPr lang="en-GB" sz="1800" b="1">
              <a:solidFill>
                <a:srgbClr val="000000"/>
              </a:solidFill>
              <a:latin typeface="Arial" charset="0"/>
              <a:ea typeface="ＭＳ Ｐゴシック" pitchFamily="34" charset="-128"/>
            </a:endParaRPr>
          </a:p>
        </p:txBody>
      </p:sp>
      <p:sp>
        <p:nvSpPr>
          <p:cNvPr id="874525" name="Rectangle 874524"/>
          <p:cNvSpPr>
            <a:spLocks noChangeArrowheads="1"/>
          </p:cNvSpPr>
          <p:nvPr/>
        </p:nvSpPr>
        <p:spPr bwMode="auto">
          <a:xfrm>
            <a:off x="4800600" y="3976688"/>
            <a:ext cx="762000" cy="392112"/>
          </a:xfrm>
          <a:prstGeom prst="rect">
            <a:avLst/>
          </a:prstGeom>
          <a:gradFill rotWithShape="1">
            <a:gsLst>
              <a:gs pos="0">
                <a:srgbClr val="DCDCDC"/>
              </a:gs>
              <a:gs pos="100000">
                <a:srgbClr val="FFFFFF"/>
              </a:gs>
            </a:gsLst>
            <a:lin ang="5400000" scaled="1"/>
          </a:gradFill>
          <a:ln w="25400">
            <a:solidFill>
              <a:schemeClr val="bg2"/>
            </a:solidFill>
            <a:miter lim="800000"/>
            <a:headEnd/>
            <a:tailEnd/>
          </a:ln>
          <a:effectLst>
            <a:outerShdw blurRad="63500" dist="53882" dir="2700000" algn="ctr" rotWithShape="0">
              <a:srgbClr val="DCDCDC">
                <a:alpha val="74997"/>
              </a:srgbClr>
            </a:outerShdw>
          </a:effectLst>
        </p:spPr>
        <p:txBody>
          <a:bodyPr anchor="ctr">
            <a:spAutoFit/>
          </a:bodyPr>
          <a:lstStyle/>
          <a:p>
            <a:pPr>
              <a:spcBef>
                <a:spcPct val="0"/>
              </a:spcBef>
              <a:defRPr/>
            </a:pPr>
            <a:endParaRPr lang="en-GB" sz="1800" b="1">
              <a:solidFill>
                <a:srgbClr val="000000"/>
              </a:solidFill>
              <a:latin typeface="Arial" charset="0"/>
              <a:ea typeface="ＭＳ Ｐゴシック" pitchFamily="34" charset="-128"/>
            </a:endParaRPr>
          </a:p>
        </p:txBody>
      </p:sp>
      <p:sp>
        <p:nvSpPr>
          <p:cNvPr id="874542" name="Rectangle 874541"/>
          <p:cNvSpPr>
            <a:spLocks noChangeArrowheads="1"/>
          </p:cNvSpPr>
          <p:nvPr/>
        </p:nvSpPr>
        <p:spPr bwMode="auto">
          <a:xfrm>
            <a:off x="4800600" y="4510088"/>
            <a:ext cx="762000" cy="392112"/>
          </a:xfrm>
          <a:prstGeom prst="rect">
            <a:avLst/>
          </a:prstGeom>
          <a:gradFill rotWithShape="1">
            <a:gsLst>
              <a:gs pos="0">
                <a:srgbClr val="DCDCDC"/>
              </a:gs>
              <a:gs pos="100000">
                <a:srgbClr val="FFFFFF"/>
              </a:gs>
            </a:gsLst>
            <a:lin ang="5400000" scaled="1"/>
          </a:gradFill>
          <a:ln w="25400">
            <a:solidFill>
              <a:schemeClr val="bg2"/>
            </a:solidFill>
            <a:miter lim="800000"/>
            <a:headEnd/>
            <a:tailEnd/>
          </a:ln>
          <a:effectLst>
            <a:outerShdw blurRad="63500" dist="53882" dir="2700000" algn="ctr" rotWithShape="0">
              <a:srgbClr val="DCDCDC">
                <a:alpha val="74997"/>
              </a:srgbClr>
            </a:outerShdw>
          </a:effectLst>
        </p:spPr>
        <p:txBody>
          <a:bodyPr anchor="ctr">
            <a:spAutoFit/>
          </a:bodyPr>
          <a:lstStyle/>
          <a:p>
            <a:pPr>
              <a:spcBef>
                <a:spcPct val="0"/>
              </a:spcBef>
              <a:defRPr/>
            </a:pPr>
            <a:endParaRPr lang="en-GB" sz="1800" b="1">
              <a:solidFill>
                <a:srgbClr val="000000"/>
              </a:solidFill>
              <a:latin typeface="Arial" charset="0"/>
              <a:ea typeface="ＭＳ Ｐゴシック" pitchFamily="34" charset="-128"/>
            </a:endParaRPr>
          </a:p>
        </p:txBody>
      </p:sp>
      <p:sp>
        <p:nvSpPr>
          <p:cNvPr id="874544" name="Rectangle 874543"/>
          <p:cNvSpPr>
            <a:spLocks noChangeArrowheads="1"/>
          </p:cNvSpPr>
          <p:nvPr/>
        </p:nvSpPr>
        <p:spPr bwMode="auto">
          <a:xfrm>
            <a:off x="4800600" y="5043488"/>
            <a:ext cx="762000" cy="392112"/>
          </a:xfrm>
          <a:prstGeom prst="rect">
            <a:avLst/>
          </a:prstGeom>
          <a:gradFill rotWithShape="1">
            <a:gsLst>
              <a:gs pos="0">
                <a:srgbClr val="DCDCDC"/>
              </a:gs>
              <a:gs pos="100000">
                <a:srgbClr val="FFFFFF"/>
              </a:gs>
            </a:gsLst>
            <a:lin ang="5400000" scaled="1"/>
          </a:gradFill>
          <a:ln w="25400">
            <a:solidFill>
              <a:schemeClr val="bg2"/>
            </a:solidFill>
            <a:miter lim="800000"/>
            <a:headEnd/>
            <a:tailEnd/>
          </a:ln>
          <a:effectLst>
            <a:outerShdw blurRad="63500" dist="53882" dir="2700000" algn="ctr" rotWithShape="0">
              <a:srgbClr val="DCDCDC">
                <a:alpha val="74997"/>
              </a:srgbClr>
            </a:outerShdw>
          </a:effectLst>
        </p:spPr>
        <p:txBody>
          <a:bodyPr anchor="ctr">
            <a:spAutoFit/>
          </a:bodyPr>
          <a:lstStyle/>
          <a:p>
            <a:pPr>
              <a:spcBef>
                <a:spcPct val="0"/>
              </a:spcBef>
              <a:defRPr/>
            </a:pPr>
            <a:endParaRPr lang="en-GB" sz="1800" b="1">
              <a:solidFill>
                <a:srgbClr val="000000"/>
              </a:solidFill>
              <a:latin typeface="Arial" charset="0"/>
              <a:ea typeface="ＭＳ Ｐゴシック" pitchFamily="34" charset="-128"/>
            </a:endParaRPr>
          </a:p>
        </p:txBody>
      </p:sp>
      <p:sp>
        <p:nvSpPr>
          <p:cNvPr id="35864" name="Straight Connector 874539"/>
          <p:cNvSpPr>
            <a:spLocks noChangeShapeType="1"/>
          </p:cNvSpPr>
          <p:nvPr/>
        </p:nvSpPr>
        <p:spPr bwMode="auto">
          <a:xfrm>
            <a:off x="2971800" y="2557463"/>
            <a:ext cx="0" cy="2052637"/>
          </a:xfrm>
          <a:prstGeom prst="line">
            <a:avLst/>
          </a:prstGeom>
          <a:noFill/>
          <a:ln w="25400">
            <a:solidFill>
              <a:schemeClr val="bg2"/>
            </a:solidFill>
            <a:round/>
            <a:headEnd/>
            <a:tailEnd/>
          </a:ln>
        </p:spPr>
        <p:txBody>
          <a:bodyPr anchor="ctr">
            <a:spAutoFit/>
          </a:bodyPr>
          <a:lstStyle/>
          <a:p>
            <a:endParaRPr lang="nl-NL"/>
          </a:p>
        </p:txBody>
      </p:sp>
      <p:sp>
        <p:nvSpPr>
          <p:cNvPr id="874517" name="Rectangle 874516"/>
          <p:cNvSpPr>
            <a:spLocks noChangeArrowheads="1"/>
          </p:cNvSpPr>
          <p:nvPr/>
        </p:nvSpPr>
        <p:spPr bwMode="auto">
          <a:xfrm>
            <a:off x="2400300" y="2814638"/>
            <a:ext cx="1143000" cy="392112"/>
          </a:xfrm>
          <a:prstGeom prst="rect">
            <a:avLst/>
          </a:prstGeom>
          <a:gradFill rotWithShape="1">
            <a:gsLst>
              <a:gs pos="0">
                <a:srgbClr val="DCDCDC"/>
              </a:gs>
              <a:gs pos="100000">
                <a:srgbClr val="FFFFFF"/>
              </a:gs>
            </a:gsLst>
            <a:lin ang="5400000" scaled="1"/>
          </a:gradFill>
          <a:ln w="25400">
            <a:solidFill>
              <a:schemeClr val="bg2"/>
            </a:solidFill>
            <a:miter lim="800000"/>
            <a:headEnd/>
            <a:tailEnd/>
          </a:ln>
          <a:effectLst>
            <a:outerShdw blurRad="63500" dist="53882" dir="2700000" algn="ctr" rotWithShape="0">
              <a:srgbClr val="DCDCDC">
                <a:alpha val="74997"/>
              </a:srgbClr>
            </a:outerShdw>
          </a:effectLst>
        </p:spPr>
        <p:txBody>
          <a:bodyPr anchor="ctr">
            <a:spAutoFit/>
          </a:bodyPr>
          <a:lstStyle/>
          <a:p>
            <a:pPr>
              <a:spcBef>
                <a:spcPct val="0"/>
              </a:spcBef>
              <a:defRPr/>
            </a:pPr>
            <a:endParaRPr lang="en-GB" sz="1800" b="1">
              <a:solidFill>
                <a:srgbClr val="000000"/>
              </a:solidFill>
              <a:latin typeface="Arial" charset="0"/>
              <a:ea typeface="ＭＳ Ｐゴシック" pitchFamily="34" charset="-128"/>
            </a:endParaRPr>
          </a:p>
        </p:txBody>
      </p:sp>
      <p:sp>
        <p:nvSpPr>
          <p:cNvPr id="874518" name="Rectangle 874517"/>
          <p:cNvSpPr>
            <a:spLocks noChangeArrowheads="1"/>
          </p:cNvSpPr>
          <p:nvPr/>
        </p:nvSpPr>
        <p:spPr bwMode="auto">
          <a:xfrm>
            <a:off x="2400300" y="3348038"/>
            <a:ext cx="1143000" cy="392112"/>
          </a:xfrm>
          <a:prstGeom prst="rect">
            <a:avLst/>
          </a:prstGeom>
          <a:gradFill rotWithShape="1">
            <a:gsLst>
              <a:gs pos="0">
                <a:srgbClr val="DCDCDC"/>
              </a:gs>
              <a:gs pos="100000">
                <a:srgbClr val="FFFFFF"/>
              </a:gs>
            </a:gsLst>
            <a:lin ang="5400000" scaled="1"/>
          </a:gradFill>
          <a:ln w="25400">
            <a:solidFill>
              <a:schemeClr val="bg2"/>
            </a:solidFill>
            <a:miter lim="800000"/>
            <a:headEnd/>
            <a:tailEnd/>
          </a:ln>
          <a:effectLst>
            <a:outerShdw blurRad="63500" dist="53882" dir="2700000" algn="ctr" rotWithShape="0">
              <a:srgbClr val="DCDCDC">
                <a:alpha val="74997"/>
              </a:srgbClr>
            </a:outerShdw>
          </a:effectLst>
        </p:spPr>
        <p:txBody>
          <a:bodyPr anchor="ctr">
            <a:spAutoFit/>
          </a:bodyPr>
          <a:lstStyle/>
          <a:p>
            <a:pPr>
              <a:spcBef>
                <a:spcPct val="0"/>
              </a:spcBef>
              <a:defRPr/>
            </a:pPr>
            <a:endParaRPr lang="en-GB" sz="1800" b="1">
              <a:solidFill>
                <a:srgbClr val="000000"/>
              </a:solidFill>
              <a:latin typeface="Arial" charset="0"/>
              <a:ea typeface="ＭＳ Ｐゴシック" pitchFamily="34" charset="-128"/>
            </a:endParaRPr>
          </a:p>
        </p:txBody>
      </p:sp>
      <p:sp>
        <p:nvSpPr>
          <p:cNvPr id="874519" name="Rectangle 874518"/>
          <p:cNvSpPr>
            <a:spLocks noChangeArrowheads="1"/>
          </p:cNvSpPr>
          <p:nvPr/>
        </p:nvSpPr>
        <p:spPr bwMode="auto">
          <a:xfrm>
            <a:off x="2400300" y="3881438"/>
            <a:ext cx="1143000" cy="392112"/>
          </a:xfrm>
          <a:prstGeom prst="rect">
            <a:avLst/>
          </a:prstGeom>
          <a:gradFill rotWithShape="1">
            <a:gsLst>
              <a:gs pos="0">
                <a:srgbClr val="5E9EFF"/>
              </a:gs>
              <a:gs pos="39999">
                <a:srgbClr val="85C2FF"/>
              </a:gs>
              <a:gs pos="70000">
                <a:srgbClr val="C4D6EB"/>
              </a:gs>
              <a:gs pos="100000">
                <a:srgbClr val="FFEBFA"/>
              </a:gs>
            </a:gsLst>
            <a:lin ang="5400000" scaled="0"/>
          </a:gradFill>
          <a:ln w="25400">
            <a:solidFill>
              <a:schemeClr val="bg2"/>
            </a:solidFill>
            <a:miter lim="800000"/>
            <a:headEnd/>
            <a:tailEnd/>
          </a:ln>
          <a:effectLst>
            <a:outerShdw blurRad="63500" dist="53882" dir="2700000" algn="ctr" rotWithShape="0">
              <a:srgbClr val="DCDCDC">
                <a:alpha val="74997"/>
              </a:srgbClr>
            </a:outerShdw>
          </a:effectLst>
        </p:spPr>
        <p:txBody>
          <a:bodyPr anchor="ctr">
            <a:spAutoFit/>
          </a:bodyPr>
          <a:lstStyle/>
          <a:p>
            <a:pPr>
              <a:spcBef>
                <a:spcPct val="0"/>
              </a:spcBef>
              <a:defRPr/>
            </a:pPr>
            <a:endParaRPr lang="en-GB" sz="1800" b="1">
              <a:solidFill>
                <a:srgbClr val="000000"/>
              </a:solidFill>
              <a:latin typeface="Arial" charset="0"/>
              <a:ea typeface="ＭＳ Ｐゴシック" pitchFamily="34" charset="-128"/>
            </a:endParaRPr>
          </a:p>
        </p:txBody>
      </p:sp>
      <p:sp>
        <p:nvSpPr>
          <p:cNvPr id="35868" name="Straight Connector 874580"/>
          <p:cNvSpPr>
            <a:spLocks noChangeShapeType="1"/>
          </p:cNvSpPr>
          <p:nvPr/>
        </p:nvSpPr>
        <p:spPr bwMode="auto">
          <a:xfrm>
            <a:off x="2976563" y="4610100"/>
            <a:ext cx="295275" cy="0"/>
          </a:xfrm>
          <a:prstGeom prst="line">
            <a:avLst/>
          </a:prstGeom>
          <a:noFill/>
          <a:ln w="25400">
            <a:solidFill>
              <a:schemeClr val="bg2"/>
            </a:solidFill>
            <a:round/>
            <a:headEnd/>
            <a:tailEnd/>
          </a:ln>
        </p:spPr>
        <p:txBody>
          <a:bodyPr anchor="ctr">
            <a:spAutoFit/>
          </a:bodyPr>
          <a:lstStyle/>
          <a:p>
            <a:endParaRPr lang="nl-NL"/>
          </a:p>
        </p:txBody>
      </p:sp>
      <p:sp>
        <p:nvSpPr>
          <p:cNvPr id="874554" name="Rectangle 874553"/>
          <p:cNvSpPr>
            <a:spLocks noChangeArrowheads="1"/>
          </p:cNvSpPr>
          <p:nvPr/>
        </p:nvSpPr>
        <p:spPr bwMode="auto">
          <a:xfrm>
            <a:off x="3124200" y="4414838"/>
            <a:ext cx="762000" cy="392112"/>
          </a:xfrm>
          <a:prstGeom prst="rect">
            <a:avLst/>
          </a:prstGeom>
          <a:gradFill rotWithShape="1">
            <a:gsLst>
              <a:gs pos="0">
                <a:srgbClr val="DCDCDC"/>
              </a:gs>
              <a:gs pos="100000">
                <a:srgbClr val="FFFFFF"/>
              </a:gs>
            </a:gsLst>
            <a:lin ang="5400000" scaled="1"/>
          </a:gradFill>
          <a:ln w="25400">
            <a:solidFill>
              <a:schemeClr val="bg2"/>
            </a:solidFill>
            <a:miter lim="800000"/>
            <a:headEnd/>
            <a:tailEnd/>
          </a:ln>
          <a:effectLst>
            <a:outerShdw blurRad="63500" dist="53882" dir="2700000" algn="ctr" rotWithShape="0">
              <a:srgbClr val="DCDCDC">
                <a:alpha val="74997"/>
              </a:srgbClr>
            </a:outerShdw>
          </a:effectLst>
        </p:spPr>
        <p:txBody>
          <a:bodyPr anchor="ctr">
            <a:spAutoFit/>
          </a:bodyPr>
          <a:lstStyle/>
          <a:p>
            <a:pPr>
              <a:spcBef>
                <a:spcPct val="0"/>
              </a:spcBef>
              <a:defRPr/>
            </a:pPr>
            <a:endParaRPr lang="en-GB" sz="1800" b="1">
              <a:solidFill>
                <a:srgbClr val="000000"/>
              </a:solidFill>
              <a:latin typeface="Arial" charset="0"/>
              <a:ea typeface="ＭＳ Ｐゴシック" pitchFamily="34" charset="-128"/>
            </a:endParaRPr>
          </a:p>
        </p:txBody>
      </p:sp>
      <p:sp>
        <p:nvSpPr>
          <p:cNvPr id="35870" name="Straight Connector 874622"/>
          <p:cNvSpPr>
            <a:spLocks noChangeShapeType="1"/>
          </p:cNvSpPr>
          <p:nvPr/>
        </p:nvSpPr>
        <p:spPr bwMode="auto">
          <a:xfrm>
            <a:off x="4516438" y="2952750"/>
            <a:ext cx="1781175" cy="2317750"/>
          </a:xfrm>
          <a:prstGeom prst="line">
            <a:avLst/>
          </a:prstGeom>
          <a:noFill/>
          <a:ln w="57150">
            <a:solidFill>
              <a:srgbClr val="156C81"/>
            </a:solidFill>
            <a:prstDash val="sysDot"/>
            <a:round/>
            <a:headEnd/>
            <a:tailEnd type="triangle" w="lg" len="lg"/>
          </a:ln>
        </p:spPr>
        <p:txBody>
          <a:bodyPr anchor="ctr">
            <a:spAutoFit/>
          </a:bodyPr>
          <a:lstStyle/>
          <a:p>
            <a:endParaRPr lang="nl-NL"/>
          </a:p>
        </p:txBody>
      </p:sp>
      <p:sp>
        <p:nvSpPr>
          <p:cNvPr id="654386" name="Straight Connector 874613"/>
          <p:cNvSpPr>
            <a:spLocks noChangeShapeType="1"/>
          </p:cNvSpPr>
          <p:nvPr/>
        </p:nvSpPr>
        <p:spPr bwMode="auto">
          <a:xfrm flipV="1">
            <a:off x="6735763" y="3217863"/>
            <a:ext cx="976312" cy="742950"/>
          </a:xfrm>
          <a:prstGeom prst="line">
            <a:avLst/>
          </a:prstGeom>
          <a:noFill/>
          <a:ln w="57150">
            <a:solidFill>
              <a:srgbClr val="156C81"/>
            </a:solidFill>
            <a:prstDash val="sysDot"/>
            <a:round/>
            <a:headEnd type="triangle" w="med" len="med"/>
            <a:tailEnd type="triangle" w="med" len="med"/>
          </a:ln>
        </p:spPr>
        <p:txBody>
          <a:bodyPr anchor="ctr">
            <a:spAutoFit/>
          </a:bodyPr>
          <a:lstStyle/>
          <a:p>
            <a:endParaRPr lang="nl-NL"/>
          </a:p>
        </p:txBody>
      </p:sp>
      <p:sp>
        <p:nvSpPr>
          <p:cNvPr id="815141" name="Rectangle 815140"/>
          <p:cNvSpPr>
            <a:spLocks noChangeArrowheads="1"/>
          </p:cNvSpPr>
          <p:nvPr/>
        </p:nvSpPr>
        <p:spPr bwMode="auto">
          <a:xfrm>
            <a:off x="484188" y="2154238"/>
            <a:ext cx="1609725" cy="392112"/>
          </a:xfrm>
          <a:prstGeom prst="rect">
            <a:avLst/>
          </a:prstGeom>
          <a:gradFill rotWithShape="1">
            <a:gsLst>
              <a:gs pos="0">
                <a:srgbClr val="FFCC0A"/>
              </a:gs>
              <a:gs pos="100000">
                <a:srgbClr val="FFFFFF"/>
              </a:gs>
            </a:gsLst>
            <a:lin ang="4920000"/>
          </a:gradFill>
          <a:ln w="9525">
            <a:solidFill>
              <a:srgbClr val="000000"/>
            </a:solidFill>
            <a:miter lim="800000"/>
            <a:headEnd/>
            <a:tailEnd/>
          </a:ln>
          <a:effectLst>
            <a:outerShdw dist="20000" dir="5400000" rotWithShape="0">
              <a:srgbClr val="808080">
                <a:alpha val="37999"/>
              </a:srgbClr>
            </a:outerShdw>
          </a:effectLst>
        </p:spPr>
        <p:txBody>
          <a:bodyPr anchor="b">
            <a:spAutoFit/>
          </a:bodyPr>
          <a:lstStyle/>
          <a:p>
            <a:pPr>
              <a:spcBef>
                <a:spcPct val="0"/>
              </a:spcBef>
              <a:defRPr/>
            </a:pPr>
            <a:endParaRPr lang="en-GB" sz="1800" b="1">
              <a:solidFill>
                <a:srgbClr val="000000"/>
              </a:solidFill>
              <a:latin typeface="Arial" charset="0"/>
              <a:ea typeface="ＭＳ Ｐゴシック" pitchFamily="34" charset="-128"/>
            </a:endParaRPr>
          </a:p>
        </p:txBody>
      </p:sp>
      <p:sp>
        <p:nvSpPr>
          <p:cNvPr id="2" name="Rectangle 815140"/>
          <p:cNvSpPr>
            <a:spLocks noChangeArrowheads="1"/>
          </p:cNvSpPr>
          <p:nvPr/>
        </p:nvSpPr>
        <p:spPr bwMode="auto">
          <a:xfrm>
            <a:off x="2181225" y="2146300"/>
            <a:ext cx="1609725" cy="392113"/>
          </a:xfrm>
          <a:prstGeom prst="rect">
            <a:avLst/>
          </a:prstGeom>
          <a:gradFill rotWithShape="1">
            <a:gsLst>
              <a:gs pos="0">
                <a:srgbClr val="FFCC0A"/>
              </a:gs>
              <a:gs pos="100000">
                <a:srgbClr val="FFFFFF"/>
              </a:gs>
            </a:gsLst>
            <a:lin ang="4920000"/>
          </a:gradFill>
          <a:ln w="9525">
            <a:solidFill>
              <a:srgbClr val="000000"/>
            </a:solidFill>
            <a:miter lim="800000"/>
            <a:headEnd/>
            <a:tailEnd/>
          </a:ln>
          <a:effectLst>
            <a:outerShdw dist="20000" dir="5400000" rotWithShape="0">
              <a:srgbClr val="808080">
                <a:alpha val="37999"/>
              </a:srgbClr>
            </a:outerShdw>
          </a:effectLst>
        </p:spPr>
        <p:txBody>
          <a:bodyPr anchor="b">
            <a:spAutoFit/>
          </a:bodyPr>
          <a:lstStyle/>
          <a:p>
            <a:pPr>
              <a:spcBef>
                <a:spcPct val="0"/>
              </a:spcBef>
              <a:defRPr/>
            </a:pPr>
            <a:endParaRPr lang="en-GB" sz="1800" b="1">
              <a:solidFill>
                <a:srgbClr val="000000"/>
              </a:solidFill>
              <a:latin typeface="Arial" charset="0"/>
              <a:ea typeface="ＭＳ Ｐゴシック" pitchFamily="34" charset="-128"/>
            </a:endParaRPr>
          </a:p>
        </p:txBody>
      </p:sp>
      <p:sp>
        <p:nvSpPr>
          <p:cNvPr id="3" name="Rectangle 815140"/>
          <p:cNvSpPr>
            <a:spLocks noChangeArrowheads="1"/>
          </p:cNvSpPr>
          <p:nvPr/>
        </p:nvSpPr>
        <p:spPr bwMode="auto">
          <a:xfrm>
            <a:off x="3879850" y="2139950"/>
            <a:ext cx="1609725" cy="392113"/>
          </a:xfrm>
          <a:prstGeom prst="rect">
            <a:avLst/>
          </a:prstGeom>
          <a:gradFill rotWithShape="1">
            <a:gsLst>
              <a:gs pos="0">
                <a:srgbClr val="FFCC0A"/>
              </a:gs>
              <a:gs pos="100000">
                <a:srgbClr val="FFFFFF"/>
              </a:gs>
            </a:gsLst>
            <a:lin ang="4920000"/>
          </a:gradFill>
          <a:ln w="9525">
            <a:solidFill>
              <a:srgbClr val="000000"/>
            </a:solidFill>
            <a:miter lim="800000"/>
            <a:headEnd/>
            <a:tailEnd/>
          </a:ln>
          <a:effectLst>
            <a:outerShdw dist="20000" dir="5400000" rotWithShape="0">
              <a:srgbClr val="808080">
                <a:alpha val="37999"/>
              </a:srgbClr>
            </a:outerShdw>
          </a:effectLst>
        </p:spPr>
        <p:txBody>
          <a:bodyPr anchor="b">
            <a:spAutoFit/>
          </a:bodyPr>
          <a:lstStyle/>
          <a:p>
            <a:pPr>
              <a:spcBef>
                <a:spcPct val="0"/>
              </a:spcBef>
              <a:defRPr/>
            </a:pPr>
            <a:endParaRPr lang="en-GB" sz="1800" b="1">
              <a:solidFill>
                <a:srgbClr val="000000"/>
              </a:solidFill>
              <a:latin typeface="Arial" charset="0"/>
              <a:ea typeface="ＭＳ Ｐゴシック" pitchFamily="34" charset="-128"/>
            </a:endParaRPr>
          </a:p>
        </p:txBody>
      </p:sp>
      <p:sp>
        <p:nvSpPr>
          <p:cNvPr id="4" name="Rectangle 815140"/>
          <p:cNvSpPr>
            <a:spLocks noChangeArrowheads="1"/>
          </p:cNvSpPr>
          <p:nvPr/>
        </p:nvSpPr>
        <p:spPr bwMode="auto">
          <a:xfrm>
            <a:off x="5576888" y="2139950"/>
            <a:ext cx="1609725" cy="392113"/>
          </a:xfrm>
          <a:prstGeom prst="rect">
            <a:avLst/>
          </a:prstGeom>
          <a:gradFill rotWithShape="1">
            <a:gsLst>
              <a:gs pos="0">
                <a:srgbClr val="FFCC0A"/>
              </a:gs>
              <a:gs pos="100000">
                <a:srgbClr val="FFFFFF"/>
              </a:gs>
            </a:gsLst>
            <a:lin ang="4920000"/>
          </a:gradFill>
          <a:ln w="9525">
            <a:solidFill>
              <a:srgbClr val="000000"/>
            </a:solidFill>
            <a:miter lim="800000"/>
            <a:headEnd/>
            <a:tailEnd/>
          </a:ln>
          <a:effectLst>
            <a:outerShdw dist="20000" dir="5400000" rotWithShape="0">
              <a:srgbClr val="808080">
                <a:alpha val="37999"/>
              </a:srgbClr>
            </a:outerShdw>
          </a:effectLst>
        </p:spPr>
        <p:txBody>
          <a:bodyPr anchor="b">
            <a:spAutoFit/>
          </a:bodyPr>
          <a:lstStyle/>
          <a:p>
            <a:pPr>
              <a:spcBef>
                <a:spcPct val="0"/>
              </a:spcBef>
              <a:defRPr/>
            </a:pPr>
            <a:endParaRPr lang="en-GB" sz="1800" b="1">
              <a:solidFill>
                <a:srgbClr val="000000"/>
              </a:solidFill>
              <a:latin typeface="Arial" charset="0"/>
              <a:ea typeface="ＭＳ Ｐゴシック" pitchFamily="34" charset="-128"/>
            </a:endParaRPr>
          </a:p>
        </p:txBody>
      </p:sp>
      <p:sp>
        <p:nvSpPr>
          <p:cNvPr id="5" name="Rectangle 815140"/>
          <p:cNvSpPr>
            <a:spLocks noChangeArrowheads="1"/>
          </p:cNvSpPr>
          <p:nvPr/>
        </p:nvSpPr>
        <p:spPr bwMode="auto">
          <a:xfrm>
            <a:off x="7275513" y="2139950"/>
            <a:ext cx="1609725" cy="392113"/>
          </a:xfrm>
          <a:prstGeom prst="rect">
            <a:avLst/>
          </a:prstGeom>
          <a:gradFill rotWithShape="1">
            <a:gsLst>
              <a:gs pos="0">
                <a:srgbClr val="FFCC0A"/>
              </a:gs>
              <a:gs pos="100000">
                <a:srgbClr val="FFFFFF"/>
              </a:gs>
            </a:gsLst>
            <a:lin ang="4920000"/>
          </a:gradFill>
          <a:ln w="9525">
            <a:solidFill>
              <a:srgbClr val="000000"/>
            </a:solidFill>
            <a:miter lim="800000"/>
            <a:headEnd/>
            <a:tailEnd/>
          </a:ln>
          <a:effectLst>
            <a:outerShdw dist="20000" dir="5400000" rotWithShape="0">
              <a:srgbClr val="808080">
                <a:alpha val="37999"/>
              </a:srgbClr>
            </a:outerShdw>
          </a:effectLst>
        </p:spPr>
        <p:txBody>
          <a:bodyPr anchor="b">
            <a:spAutoFit/>
          </a:bodyPr>
          <a:lstStyle/>
          <a:p>
            <a:pPr>
              <a:spcBef>
                <a:spcPct val="0"/>
              </a:spcBef>
              <a:defRPr/>
            </a:pPr>
            <a:endParaRPr lang="en-GB" sz="1800" b="1">
              <a:solidFill>
                <a:srgbClr val="000000"/>
              </a:solidFill>
              <a:latin typeface="Arial" charset="0"/>
              <a:ea typeface="ＭＳ Ｐゴシック" pitchFamily="34" charset="-128"/>
            </a:endParaRPr>
          </a:p>
        </p:txBody>
      </p:sp>
      <p:sp>
        <p:nvSpPr>
          <p:cNvPr id="35877" name="Straight Connector 815141"/>
          <p:cNvSpPr>
            <a:spLocks noChangeShapeType="1"/>
          </p:cNvSpPr>
          <p:nvPr/>
        </p:nvSpPr>
        <p:spPr bwMode="auto">
          <a:xfrm>
            <a:off x="4648200" y="1676400"/>
            <a:ext cx="0" cy="457200"/>
          </a:xfrm>
          <a:prstGeom prst="line">
            <a:avLst/>
          </a:prstGeom>
          <a:noFill/>
          <a:ln w="25400">
            <a:solidFill>
              <a:schemeClr val="bg2"/>
            </a:solidFill>
            <a:round/>
            <a:headEnd/>
            <a:tailEnd/>
          </a:ln>
        </p:spPr>
        <p:txBody>
          <a:bodyPr anchor="ctr">
            <a:spAutoFit/>
          </a:bodyPr>
          <a:lstStyle/>
          <a:p>
            <a:endParaRPr lang="nl-NL"/>
          </a:p>
        </p:txBody>
      </p:sp>
      <p:sp>
        <p:nvSpPr>
          <p:cNvPr id="35878" name="Straight Connector 815142"/>
          <p:cNvSpPr>
            <a:spLocks noChangeShapeType="1"/>
          </p:cNvSpPr>
          <p:nvPr/>
        </p:nvSpPr>
        <p:spPr bwMode="auto">
          <a:xfrm>
            <a:off x="1295400" y="1905000"/>
            <a:ext cx="6781800" cy="0"/>
          </a:xfrm>
          <a:prstGeom prst="line">
            <a:avLst/>
          </a:prstGeom>
          <a:noFill/>
          <a:ln w="25400">
            <a:solidFill>
              <a:schemeClr val="bg2"/>
            </a:solidFill>
            <a:round/>
            <a:headEnd/>
            <a:tailEnd/>
          </a:ln>
        </p:spPr>
        <p:txBody>
          <a:bodyPr anchor="ctr">
            <a:spAutoFit/>
          </a:bodyPr>
          <a:lstStyle/>
          <a:p>
            <a:endParaRPr lang="nl-NL"/>
          </a:p>
        </p:txBody>
      </p:sp>
      <p:sp>
        <p:nvSpPr>
          <p:cNvPr id="35879" name="Straight Connector 815143"/>
          <p:cNvSpPr>
            <a:spLocks noChangeShapeType="1"/>
          </p:cNvSpPr>
          <p:nvPr/>
        </p:nvSpPr>
        <p:spPr bwMode="auto">
          <a:xfrm>
            <a:off x="1295400" y="1905000"/>
            <a:ext cx="0" cy="228600"/>
          </a:xfrm>
          <a:prstGeom prst="line">
            <a:avLst/>
          </a:prstGeom>
          <a:noFill/>
          <a:ln w="25400">
            <a:solidFill>
              <a:schemeClr val="bg2"/>
            </a:solidFill>
            <a:round/>
            <a:headEnd/>
            <a:tailEnd/>
          </a:ln>
        </p:spPr>
        <p:txBody>
          <a:bodyPr anchor="ctr">
            <a:spAutoFit/>
          </a:bodyPr>
          <a:lstStyle/>
          <a:p>
            <a:endParaRPr lang="nl-NL"/>
          </a:p>
        </p:txBody>
      </p:sp>
      <p:sp>
        <p:nvSpPr>
          <p:cNvPr id="35880" name="Straight Connector 815144"/>
          <p:cNvSpPr>
            <a:spLocks noChangeShapeType="1"/>
          </p:cNvSpPr>
          <p:nvPr/>
        </p:nvSpPr>
        <p:spPr bwMode="auto">
          <a:xfrm>
            <a:off x="2971800" y="1905000"/>
            <a:ext cx="0" cy="228600"/>
          </a:xfrm>
          <a:prstGeom prst="line">
            <a:avLst/>
          </a:prstGeom>
          <a:noFill/>
          <a:ln w="25400">
            <a:solidFill>
              <a:schemeClr val="bg2"/>
            </a:solidFill>
            <a:round/>
            <a:headEnd/>
            <a:tailEnd/>
          </a:ln>
        </p:spPr>
        <p:txBody>
          <a:bodyPr anchor="ctr">
            <a:spAutoFit/>
          </a:bodyPr>
          <a:lstStyle/>
          <a:p>
            <a:endParaRPr lang="nl-NL"/>
          </a:p>
        </p:txBody>
      </p:sp>
      <p:sp>
        <p:nvSpPr>
          <p:cNvPr id="35881" name="Straight Connector 815145"/>
          <p:cNvSpPr>
            <a:spLocks noChangeShapeType="1"/>
          </p:cNvSpPr>
          <p:nvPr/>
        </p:nvSpPr>
        <p:spPr bwMode="auto">
          <a:xfrm>
            <a:off x="6388100" y="1905000"/>
            <a:ext cx="0" cy="228600"/>
          </a:xfrm>
          <a:prstGeom prst="line">
            <a:avLst/>
          </a:prstGeom>
          <a:noFill/>
          <a:ln w="25400">
            <a:solidFill>
              <a:schemeClr val="bg2"/>
            </a:solidFill>
            <a:round/>
            <a:headEnd/>
            <a:tailEnd/>
          </a:ln>
        </p:spPr>
        <p:txBody>
          <a:bodyPr anchor="ctr">
            <a:spAutoFit/>
          </a:bodyPr>
          <a:lstStyle/>
          <a:p>
            <a:endParaRPr lang="nl-NL"/>
          </a:p>
        </p:txBody>
      </p:sp>
      <p:sp>
        <p:nvSpPr>
          <p:cNvPr id="35882" name="Straight Connector 815146"/>
          <p:cNvSpPr>
            <a:spLocks noChangeShapeType="1"/>
          </p:cNvSpPr>
          <p:nvPr/>
        </p:nvSpPr>
        <p:spPr bwMode="auto">
          <a:xfrm>
            <a:off x="8077200" y="1905000"/>
            <a:ext cx="0" cy="228600"/>
          </a:xfrm>
          <a:prstGeom prst="line">
            <a:avLst/>
          </a:prstGeom>
          <a:noFill/>
          <a:ln w="25400">
            <a:solidFill>
              <a:schemeClr val="bg2"/>
            </a:solidFill>
            <a:round/>
            <a:headEnd/>
            <a:tailEnd/>
          </a:ln>
        </p:spPr>
        <p:txBody>
          <a:bodyPr anchor="ctr">
            <a:spAutoFit/>
          </a:bodyPr>
          <a:lstStyle/>
          <a:p>
            <a:endParaRPr lang="nl-NL"/>
          </a:p>
        </p:txBody>
      </p:sp>
      <p:sp>
        <p:nvSpPr>
          <p:cNvPr id="35883" name="TextBox 815154"/>
          <p:cNvSpPr txBox="1">
            <a:spLocks noChangeArrowheads="1"/>
          </p:cNvSpPr>
          <p:nvPr/>
        </p:nvSpPr>
        <p:spPr bwMode="auto">
          <a:xfrm>
            <a:off x="3886200" y="1295400"/>
            <a:ext cx="1524000" cy="366713"/>
          </a:xfrm>
          <a:prstGeom prst="rect">
            <a:avLst/>
          </a:prstGeom>
          <a:noFill/>
          <a:ln w="9525">
            <a:noFill/>
            <a:miter lim="800000"/>
            <a:headEnd/>
            <a:tailEnd/>
          </a:ln>
        </p:spPr>
        <p:txBody>
          <a:bodyPr>
            <a:spAutoFit/>
          </a:bodyPr>
          <a:lstStyle/>
          <a:p>
            <a:pPr algn="ctr"/>
            <a:r>
              <a:rPr lang="en-US" sz="1800" b="1">
                <a:ea typeface="ＭＳ Ｐゴシック"/>
                <a:cs typeface="ＭＳ Ｐゴシック"/>
              </a:rPr>
              <a:t>Corporate</a:t>
            </a:r>
          </a:p>
        </p:txBody>
      </p:sp>
      <p:sp>
        <p:nvSpPr>
          <p:cNvPr id="6" name="Rectangle 815140"/>
          <p:cNvSpPr>
            <a:spLocks noChangeArrowheads="1"/>
          </p:cNvSpPr>
          <p:nvPr/>
        </p:nvSpPr>
        <p:spPr bwMode="auto">
          <a:xfrm>
            <a:off x="3905250" y="1285875"/>
            <a:ext cx="1492250" cy="392113"/>
          </a:xfrm>
          <a:prstGeom prst="rect">
            <a:avLst/>
          </a:prstGeom>
          <a:gradFill rotWithShape="1">
            <a:gsLst>
              <a:gs pos="0">
                <a:srgbClr val="FFCC0A"/>
              </a:gs>
              <a:gs pos="100000">
                <a:srgbClr val="FFFFFF"/>
              </a:gs>
            </a:gsLst>
            <a:lin ang="4920000"/>
          </a:gradFill>
          <a:ln w="9525">
            <a:solidFill>
              <a:srgbClr val="000000"/>
            </a:solidFill>
            <a:miter lim="800000"/>
            <a:headEnd/>
            <a:tailEnd/>
          </a:ln>
          <a:effectLst>
            <a:outerShdw dist="20000" dir="5400000" rotWithShape="0">
              <a:srgbClr val="808080">
                <a:alpha val="37999"/>
              </a:srgbClr>
            </a:outerShdw>
          </a:effectLst>
        </p:spPr>
        <p:txBody>
          <a:bodyPr anchor="ctr">
            <a:spAutoFit/>
          </a:bodyPr>
          <a:lstStyle/>
          <a:p>
            <a:pPr>
              <a:spcBef>
                <a:spcPct val="0"/>
              </a:spcBef>
              <a:defRPr/>
            </a:pPr>
            <a:endParaRPr lang="en-GB" sz="1800" b="1">
              <a:solidFill>
                <a:srgbClr val="000000"/>
              </a:solidFill>
              <a:latin typeface="Arial" charset="0"/>
              <a:ea typeface="ＭＳ Ｐゴシック" pitchFamily="34" charset="-128"/>
            </a:endParaRPr>
          </a:p>
        </p:txBody>
      </p:sp>
      <p:sp>
        <p:nvSpPr>
          <p:cNvPr id="654400" name="Rectangle 64"/>
          <p:cNvSpPr>
            <a:spLocks noChangeArrowheads="1"/>
          </p:cNvSpPr>
          <p:nvPr/>
        </p:nvSpPr>
        <p:spPr bwMode="auto">
          <a:xfrm>
            <a:off x="2503488" y="5649913"/>
            <a:ext cx="184150" cy="457200"/>
          </a:xfrm>
          <a:prstGeom prst="rect">
            <a:avLst/>
          </a:prstGeom>
          <a:noFill/>
          <a:ln w="25400">
            <a:noFill/>
            <a:miter lim="800000"/>
            <a:headEnd/>
            <a:tailEnd/>
          </a:ln>
          <a:effectLst>
            <a:prstShdw prst="shdw17" dist="17961" dir="2700000">
              <a:schemeClr val="accent1">
                <a:gamma/>
                <a:shade val="60000"/>
                <a:invGamma/>
                <a:alpha val="74998"/>
              </a:schemeClr>
            </a:prstShdw>
          </a:effectLst>
        </p:spPr>
        <p:txBody>
          <a:bodyPr wrap="none" anchor="ctr">
            <a:spAutoFit/>
          </a:bodyPr>
          <a:lstStyle/>
          <a:p>
            <a:pPr algn="ctr">
              <a:defRPr/>
            </a:pPr>
            <a:endParaRPr lang="en-US" b="1">
              <a:latin typeface="Arial" charset="0"/>
              <a:ea typeface="ＭＳ Ｐゴシック" pitchFamily="34" charset="-128"/>
            </a:endParaRPr>
          </a:p>
        </p:txBody>
      </p:sp>
      <p:sp>
        <p:nvSpPr>
          <p:cNvPr id="654401" name="Rectangle 65"/>
          <p:cNvSpPr>
            <a:spLocks noChangeArrowheads="1"/>
          </p:cNvSpPr>
          <p:nvPr/>
        </p:nvSpPr>
        <p:spPr bwMode="auto">
          <a:xfrm>
            <a:off x="3076575" y="5319713"/>
            <a:ext cx="184150" cy="457200"/>
          </a:xfrm>
          <a:prstGeom prst="rect">
            <a:avLst/>
          </a:prstGeom>
          <a:noFill/>
          <a:ln w="25400">
            <a:noFill/>
            <a:miter lim="800000"/>
            <a:headEnd/>
            <a:tailEnd/>
          </a:ln>
          <a:effectLst>
            <a:prstShdw prst="shdw17" dist="17961" dir="2700000">
              <a:schemeClr val="accent1">
                <a:gamma/>
                <a:shade val="60000"/>
                <a:invGamma/>
                <a:alpha val="74998"/>
              </a:schemeClr>
            </a:prstShdw>
          </a:effectLst>
        </p:spPr>
        <p:txBody>
          <a:bodyPr wrap="none" anchor="ctr">
            <a:spAutoFit/>
          </a:bodyPr>
          <a:lstStyle/>
          <a:p>
            <a:pPr algn="ctr">
              <a:defRPr/>
            </a:pPr>
            <a:endParaRPr lang="en-US" b="1">
              <a:latin typeface="Arial" charset="0"/>
              <a:ea typeface="ＭＳ Ｐゴシック" pitchFamily="34" charset="-128"/>
            </a:endParaRPr>
          </a:p>
        </p:txBody>
      </p:sp>
      <p:pic>
        <p:nvPicPr>
          <p:cNvPr id="74" name="Picture 2"/>
          <p:cNvPicPr>
            <a:picLocks noChangeAspect="1" noChangeArrowheads="1"/>
          </p:cNvPicPr>
          <p:nvPr/>
        </p:nvPicPr>
        <p:blipFill>
          <a:blip r:embed="rId3"/>
          <a:srcRect b="15625"/>
          <a:stretch>
            <a:fillRect/>
          </a:stretch>
        </p:blipFill>
        <p:spPr bwMode="auto">
          <a:xfrm>
            <a:off x="250166" y="4173500"/>
            <a:ext cx="708945" cy="911501"/>
          </a:xfrm>
          <a:prstGeom prst="rect">
            <a:avLst/>
          </a:prstGeom>
          <a:noFill/>
          <a:ln w="25400" algn="ctr">
            <a:noFill/>
            <a:miter lim="800000"/>
            <a:headEnd/>
            <a:tailEnd/>
          </a:ln>
          <a:effectLst>
            <a:softEdge rad="63500"/>
          </a:effectLst>
        </p:spPr>
      </p:pic>
      <p:pic>
        <p:nvPicPr>
          <p:cNvPr id="35888" name="Picture 2"/>
          <p:cNvPicPr>
            <a:picLocks noChangeAspect="1" noChangeArrowheads="1"/>
          </p:cNvPicPr>
          <p:nvPr/>
        </p:nvPicPr>
        <p:blipFill>
          <a:blip r:embed="rId4"/>
          <a:srcRect/>
          <a:stretch>
            <a:fillRect/>
          </a:stretch>
        </p:blipFill>
        <p:spPr bwMode="auto">
          <a:xfrm>
            <a:off x="3963988" y="2624138"/>
            <a:ext cx="547687" cy="720725"/>
          </a:xfrm>
          <a:prstGeom prst="rect">
            <a:avLst/>
          </a:prstGeom>
          <a:noFill/>
          <a:ln w="25400" algn="ctr">
            <a:noFill/>
            <a:miter lim="800000"/>
            <a:headEnd/>
            <a:tailEnd/>
          </a:ln>
        </p:spPr>
      </p:pic>
      <p:pic>
        <p:nvPicPr>
          <p:cNvPr id="35889" name="Picture 2" descr="Chris---General-Counsel--cr"/>
          <p:cNvPicPr>
            <a:picLocks noChangeAspect="1" noChangeArrowheads="1"/>
          </p:cNvPicPr>
          <p:nvPr/>
        </p:nvPicPr>
        <p:blipFill>
          <a:blip r:embed="rId5"/>
          <a:srcRect l="21037" b="28735"/>
          <a:stretch>
            <a:fillRect/>
          </a:stretch>
        </p:blipFill>
        <p:spPr bwMode="auto">
          <a:xfrm>
            <a:off x="996950" y="1984375"/>
            <a:ext cx="527050" cy="655638"/>
          </a:xfrm>
          <a:prstGeom prst="rect">
            <a:avLst/>
          </a:prstGeom>
          <a:noFill/>
          <a:ln w="9525">
            <a:noFill/>
            <a:miter lim="800000"/>
            <a:headEnd/>
            <a:tailEnd/>
          </a:ln>
        </p:spPr>
      </p:pic>
      <p:pic>
        <p:nvPicPr>
          <p:cNvPr id="78" name="Picture 2"/>
          <p:cNvPicPr>
            <a:picLocks noChangeAspect="1" noChangeArrowheads="1"/>
          </p:cNvPicPr>
          <p:nvPr/>
        </p:nvPicPr>
        <p:blipFill>
          <a:blip r:embed="rId6" cstate="print"/>
          <a:srcRect/>
          <a:stretch>
            <a:fillRect/>
          </a:stretch>
        </p:blipFill>
        <p:spPr bwMode="auto">
          <a:xfrm>
            <a:off x="6308247" y="3806916"/>
            <a:ext cx="472116" cy="606847"/>
          </a:xfrm>
          <a:prstGeom prst="rect">
            <a:avLst/>
          </a:prstGeom>
          <a:noFill/>
          <a:ln w="25400" algn="ctr">
            <a:noFill/>
            <a:miter lim="800000"/>
            <a:headEnd/>
            <a:tailEnd/>
          </a:ln>
          <a:effectLst>
            <a:softEdge rad="31750"/>
          </a:effectLst>
        </p:spPr>
      </p:pic>
      <p:pic>
        <p:nvPicPr>
          <p:cNvPr id="80" name="Picture 2"/>
          <p:cNvPicPr>
            <a:picLocks noChangeAspect="1" noChangeArrowheads="1"/>
          </p:cNvPicPr>
          <p:nvPr/>
        </p:nvPicPr>
        <p:blipFill>
          <a:blip r:embed="rId7" cstate="print"/>
          <a:srcRect/>
          <a:stretch>
            <a:fillRect/>
          </a:stretch>
        </p:blipFill>
        <p:spPr bwMode="auto">
          <a:xfrm>
            <a:off x="2951752" y="3798778"/>
            <a:ext cx="464308" cy="533833"/>
          </a:xfrm>
          <a:prstGeom prst="rect">
            <a:avLst/>
          </a:prstGeom>
          <a:noFill/>
          <a:ln w="25400" algn="ctr">
            <a:noFill/>
            <a:miter lim="800000"/>
            <a:headEnd/>
            <a:tailEnd/>
          </a:ln>
          <a:effectLst>
            <a:softEdge rad="31750"/>
          </a:effectLst>
        </p:spPr>
      </p:pic>
      <p:pic>
        <p:nvPicPr>
          <p:cNvPr id="82" name="Picture 11" descr="D:\PRODUCT-Enterprise Connect\08-Vision\IstockPhotos\iStock_000004729898Medium.jpg"/>
          <p:cNvPicPr>
            <a:picLocks noChangeAspect="1" noChangeArrowheads="1"/>
          </p:cNvPicPr>
          <p:nvPr/>
        </p:nvPicPr>
        <p:blipFill>
          <a:blip r:embed="rId8" cstate="print"/>
          <a:srcRect l="23878" t="6512" r="26619"/>
          <a:stretch>
            <a:fillRect/>
          </a:stretch>
        </p:blipFill>
        <p:spPr bwMode="auto">
          <a:xfrm>
            <a:off x="7728541" y="2608875"/>
            <a:ext cx="630455" cy="790830"/>
          </a:xfrm>
          <a:prstGeom prst="rect">
            <a:avLst/>
          </a:prstGeom>
          <a:noFill/>
          <a:effectLst>
            <a:softEdge rad="31750"/>
          </a:effectLst>
        </p:spPr>
      </p:pic>
      <p:pic>
        <p:nvPicPr>
          <p:cNvPr id="83" name="Picture 82" descr="2.jpg"/>
          <p:cNvPicPr>
            <a:picLocks noChangeAspect="1"/>
          </p:cNvPicPr>
          <p:nvPr/>
        </p:nvPicPr>
        <p:blipFill>
          <a:blip r:embed="rId9" cstate="print"/>
          <a:stretch>
            <a:fillRect/>
          </a:stretch>
        </p:blipFill>
        <p:spPr>
          <a:xfrm>
            <a:off x="6239460" y="5254235"/>
            <a:ext cx="532276" cy="728509"/>
          </a:xfrm>
          <a:prstGeom prst="rect">
            <a:avLst/>
          </a:prstGeom>
          <a:effectLst>
            <a:softEdge rad="31750"/>
          </a:effectLst>
        </p:spPr>
      </p:pic>
      <p:sp>
        <p:nvSpPr>
          <p:cNvPr id="86" name="Straight Connector 874613"/>
          <p:cNvSpPr>
            <a:spLocks noChangeShapeType="1"/>
          </p:cNvSpPr>
          <p:nvPr/>
        </p:nvSpPr>
        <p:spPr bwMode="auto">
          <a:xfrm rot="5400000" flipV="1">
            <a:off x="6966744" y="3972719"/>
            <a:ext cx="1085850" cy="1474788"/>
          </a:xfrm>
          <a:prstGeom prst="line">
            <a:avLst/>
          </a:prstGeom>
          <a:noFill/>
          <a:ln w="57150">
            <a:solidFill>
              <a:srgbClr val="00B050"/>
            </a:solidFill>
            <a:prstDash val="sysDot"/>
            <a:round/>
            <a:headEnd type="triangle" w="med" len="med"/>
            <a:tailEnd type="triangle" w="med" len="med"/>
          </a:ln>
        </p:spPr>
        <p:txBody>
          <a:bodyPr anchor="ctr">
            <a:spAutoFit/>
          </a:bodyPr>
          <a:lstStyle/>
          <a:p>
            <a:endParaRPr lang="nl-NL"/>
          </a:p>
        </p:txBody>
      </p:sp>
      <p:sp>
        <p:nvSpPr>
          <p:cNvPr id="87" name="Rectangle 86"/>
          <p:cNvSpPr>
            <a:spLocks noChangeArrowheads="1"/>
          </p:cNvSpPr>
          <p:nvPr/>
        </p:nvSpPr>
        <p:spPr bwMode="auto">
          <a:xfrm>
            <a:off x="2357422" y="5842000"/>
            <a:ext cx="1143000" cy="461963"/>
          </a:xfrm>
          <a:prstGeom prst="rect">
            <a:avLst/>
          </a:prstGeom>
          <a:gradFill rotWithShape="1">
            <a:gsLst>
              <a:gs pos="0">
                <a:srgbClr val="8488C4"/>
              </a:gs>
              <a:gs pos="53000">
                <a:srgbClr val="D4DEFF"/>
              </a:gs>
              <a:gs pos="83000">
                <a:srgbClr val="D4DEFF"/>
              </a:gs>
              <a:gs pos="100000">
                <a:srgbClr val="96AB94"/>
              </a:gs>
            </a:gsLst>
            <a:lin ang="5400000" scaled="0"/>
          </a:gradFill>
          <a:ln w="25400">
            <a:solidFill>
              <a:schemeClr val="bg2"/>
            </a:solidFill>
            <a:miter lim="800000"/>
            <a:headEnd/>
            <a:tailEnd/>
          </a:ln>
          <a:effectLst>
            <a:outerShdw blurRad="63500" dist="53882" dir="2700000" algn="ctr" rotWithShape="0">
              <a:srgbClr val="DCDCDC">
                <a:alpha val="74997"/>
              </a:srgbClr>
            </a:outerShdw>
          </a:effectLst>
        </p:spPr>
        <p:txBody>
          <a:bodyPr anchor="ctr">
            <a:spAutoFit/>
          </a:bodyPr>
          <a:lstStyle/>
          <a:p>
            <a:pPr algn="ctr">
              <a:spcBef>
                <a:spcPct val="0"/>
              </a:spcBef>
              <a:buFont typeface="Wingdings" pitchFamily="2" charset="2"/>
              <a:buNone/>
              <a:defRPr/>
            </a:pPr>
            <a:r>
              <a:rPr lang="en-GB" sz="1200" b="1" dirty="0">
                <a:solidFill>
                  <a:srgbClr val="000000"/>
                </a:solidFill>
                <a:latin typeface="Arial" charset="0"/>
                <a:ea typeface="ＭＳ Ｐゴシック" pitchFamily="34" charset="-128"/>
              </a:rPr>
              <a:t>Customer Request</a:t>
            </a:r>
          </a:p>
        </p:txBody>
      </p:sp>
      <p:sp>
        <p:nvSpPr>
          <p:cNvPr id="84" name="Rectangle 83"/>
          <p:cNvSpPr>
            <a:spLocks noChangeArrowheads="1"/>
          </p:cNvSpPr>
          <p:nvPr/>
        </p:nvSpPr>
        <p:spPr bwMode="auto">
          <a:xfrm>
            <a:off x="7723188" y="5338763"/>
            <a:ext cx="1143000" cy="461962"/>
          </a:xfrm>
          <a:prstGeom prst="rect">
            <a:avLst/>
          </a:prstGeom>
          <a:gradFill rotWithShape="1">
            <a:gsLst>
              <a:gs pos="0">
                <a:srgbClr val="8488C4"/>
              </a:gs>
              <a:gs pos="53000">
                <a:srgbClr val="D4DEFF"/>
              </a:gs>
              <a:gs pos="83000">
                <a:srgbClr val="D4DEFF"/>
              </a:gs>
              <a:gs pos="100000">
                <a:srgbClr val="96AB94"/>
              </a:gs>
            </a:gsLst>
            <a:lin ang="5400000" scaled="0"/>
          </a:gradFill>
          <a:ln w="25400">
            <a:solidFill>
              <a:schemeClr val="bg2"/>
            </a:solidFill>
            <a:miter lim="800000"/>
            <a:headEnd/>
            <a:tailEnd/>
          </a:ln>
          <a:effectLst>
            <a:outerShdw blurRad="63500" dist="53882" dir="2700000" algn="ctr" rotWithShape="0">
              <a:srgbClr val="DCDCDC">
                <a:alpha val="74997"/>
              </a:srgbClr>
            </a:outerShdw>
          </a:effectLst>
        </p:spPr>
        <p:txBody>
          <a:bodyPr anchor="ctr">
            <a:spAutoFit/>
          </a:bodyPr>
          <a:lstStyle/>
          <a:p>
            <a:pPr algn="ctr">
              <a:spcBef>
                <a:spcPct val="0"/>
              </a:spcBef>
              <a:buFont typeface="Wingdings" pitchFamily="2" charset="2"/>
              <a:buNone/>
              <a:defRPr/>
            </a:pPr>
            <a:r>
              <a:rPr lang="en-GB" sz="1200" b="1" dirty="0">
                <a:solidFill>
                  <a:srgbClr val="000000"/>
                </a:solidFill>
                <a:latin typeface="Arial" charset="0"/>
                <a:ea typeface="ＭＳ Ｐゴシック" pitchFamily="34" charset="-128"/>
              </a:rPr>
              <a:t>External Contractor</a:t>
            </a:r>
          </a:p>
        </p:txBody>
      </p:sp>
      <p:sp>
        <p:nvSpPr>
          <p:cNvPr id="88" name="Rectangle 87"/>
          <p:cNvSpPr>
            <a:spLocks noChangeArrowheads="1"/>
          </p:cNvSpPr>
          <p:nvPr/>
        </p:nvSpPr>
        <p:spPr bwMode="auto">
          <a:xfrm>
            <a:off x="4824413" y="5883275"/>
            <a:ext cx="1143000" cy="460375"/>
          </a:xfrm>
          <a:prstGeom prst="rect">
            <a:avLst/>
          </a:prstGeom>
          <a:gradFill rotWithShape="1">
            <a:gsLst>
              <a:gs pos="0">
                <a:srgbClr val="8488C4"/>
              </a:gs>
              <a:gs pos="53000">
                <a:srgbClr val="D4DEFF"/>
              </a:gs>
              <a:gs pos="83000">
                <a:srgbClr val="D4DEFF"/>
              </a:gs>
              <a:gs pos="100000">
                <a:srgbClr val="96AB94"/>
              </a:gs>
            </a:gsLst>
            <a:lin ang="5400000" scaled="0"/>
          </a:gradFill>
          <a:ln w="25400">
            <a:solidFill>
              <a:schemeClr val="bg2"/>
            </a:solidFill>
            <a:miter lim="800000"/>
            <a:headEnd/>
            <a:tailEnd/>
          </a:ln>
          <a:effectLst>
            <a:outerShdw blurRad="63500" dist="53882" dir="2700000" algn="ctr" rotWithShape="0">
              <a:srgbClr val="DCDCDC">
                <a:alpha val="74997"/>
              </a:srgbClr>
            </a:outerShdw>
          </a:effectLst>
        </p:spPr>
        <p:txBody>
          <a:bodyPr anchor="ctr">
            <a:spAutoFit/>
          </a:bodyPr>
          <a:lstStyle/>
          <a:p>
            <a:pPr algn="ctr">
              <a:spcBef>
                <a:spcPct val="0"/>
              </a:spcBef>
              <a:buFont typeface="Wingdings" pitchFamily="2" charset="2"/>
              <a:buNone/>
              <a:defRPr/>
            </a:pPr>
            <a:r>
              <a:rPr lang="en-GB" sz="1200" b="1" dirty="0">
                <a:solidFill>
                  <a:srgbClr val="000000"/>
                </a:solidFill>
                <a:latin typeface="Arial" charset="0"/>
                <a:ea typeface="ＭＳ Ｐゴシック" pitchFamily="34" charset="-128"/>
              </a:rPr>
              <a:t>External SOP’s</a:t>
            </a:r>
          </a:p>
        </p:txBody>
      </p:sp>
      <p:sp>
        <p:nvSpPr>
          <p:cNvPr id="89" name="Straight Connector 874613"/>
          <p:cNvSpPr>
            <a:spLocks noChangeShapeType="1"/>
          </p:cNvSpPr>
          <p:nvPr/>
        </p:nvSpPr>
        <p:spPr bwMode="auto">
          <a:xfrm rot="5400000">
            <a:off x="6212681" y="5896769"/>
            <a:ext cx="149225" cy="376238"/>
          </a:xfrm>
          <a:prstGeom prst="line">
            <a:avLst/>
          </a:prstGeom>
          <a:noFill/>
          <a:ln w="57150">
            <a:solidFill>
              <a:srgbClr val="00B050"/>
            </a:solidFill>
            <a:prstDash val="sysDot"/>
            <a:round/>
            <a:headEnd type="triangle" w="med" len="med"/>
            <a:tailEnd type="triangle" w="med" len="med"/>
          </a:ln>
        </p:spPr>
        <p:txBody>
          <a:bodyPr anchor="ctr">
            <a:spAutoFit/>
          </a:bodyPr>
          <a:lstStyle/>
          <a:p>
            <a:endParaRPr lang="nl-NL"/>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up)">
                                      <p:cBhvr>
                                        <p:cTn id="7" dur="500"/>
                                        <p:tgtEl>
                                          <p:spTgt spid="7"/>
                                        </p:tgtEl>
                                      </p:cBhvr>
                                    </p:animEffect>
                                  </p:childTnLst>
                                </p:cTn>
                              </p:par>
                            </p:childTnLst>
                          </p:cTn>
                        </p:par>
                        <p:par>
                          <p:cTn id="8" fill="hold">
                            <p:stCondLst>
                              <p:cond delay="500"/>
                            </p:stCondLst>
                            <p:childTnLst>
                              <p:par>
                                <p:cTn id="9" presetID="16" presetClass="entr" presetSubtype="26" fill="hold" grpId="0" nodeType="afterEffect">
                                  <p:stCondLst>
                                    <p:cond delay="0"/>
                                  </p:stCondLst>
                                  <p:childTnLst>
                                    <p:set>
                                      <p:cBhvr>
                                        <p:cTn id="10" dur="1" fill="hold">
                                          <p:stCondLst>
                                            <p:cond delay="0"/>
                                          </p:stCondLst>
                                        </p:cTn>
                                        <p:tgtEl>
                                          <p:spTgt spid="654386"/>
                                        </p:tgtEl>
                                        <p:attrNameLst>
                                          <p:attrName>style.visibility</p:attrName>
                                        </p:attrNameLst>
                                      </p:cBhvr>
                                      <p:to>
                                        <p:strVal val="visible"/>
                                      </p:to>
                                    </p:set>
                                    <p:animEffect transition="in" filter="barn(inHorizontal)">
                                      <p:cBhvr>
                                        <p:cTn id="11" dur="1000"/>
                                        <p:tgtEl>
                                          <p:spTgt spid="654386"/>
                                        </p:tgtEl>
                                      </p:cBhvr>
                                    </p:animEffect>
                                  </p:childTnLst>
                                </p:cTn>
                              </p:par>
                            </p:childTnLst>
                          </p:cTn>
                        </p:par>
                        <p:par>
                          <p:cTn id="12" fill="hold">
                            <p:stCondLst>
                              <p:cond delay="1500"/>
                            </p:stCondLst>
                            <p:childTnLst>
                              <p:par>
                                <p:cTn id="13" presetID="16" presetClass="entr" presetSubtype="26" fill="hold" grpId="0" nodeType="afterEffect">
                                  <p:stCondLst>
                                    <p:cond delay="0"/>
                                  </p:stCondLst>
                                  <p:childTnLst>
                                    <p:set>
                                      <p:cBhvr>
                                        <p:cTn id="14" dur="1" fill="hold">
                                          <p:stCondLst>
                                            <p:cond delay="0"/>
                                          </p:stCondLst>
                                        </p:cTn>
                                        <p:tgtEl>
                                          <p:spTgt spid="86"/>
                                        </p:tgtEl>
                                        <p:attrNameLst>
                                          <p:attrName>style.visibility</p:attrName>
                                        </p:attrNameLst>
                                      </p:cBhvr>
                                      <p:to>
                                        <p:strVal val="visible"/>
                                      </p:to>
                                    </p:set>
                                    <p:animEffect transition="in" filter="barn(inHorizontal)">
                                      <p:cBhvr>
                                        <p:cTn id="15" dur="1000"/>
                                        <p:tgtEl>
                                          <p:spTgt spid="86"/>
                                        </p:tgtEl>
                                      </p:cBhvr>
                                    </p:animEffect>
                                  </p:childTnLst>
                                </p:cTn>
                              </p:par>
                            </p:childTnLst>
                          </p:cTn>
                        </p:par>
                        <p:par>
                          <p:cTn id="16" fill="hold">
                            <p:stCondLst>
                              <p:cond delay="2500"/>
                            </p:stCondLst>
                            <p:childTnLst>
                              <p:par>
                                <p:cTn id="17" presetID="16" presetClass="entr" presetSubtype="26" fill="hold" grpId="0" nodeType="afterEffect">
                                  <p:stCondLst>
                                    <p:cond delay="0"/>
                                  </p:stCondLst>
                                  <p:childTnLst>
                                    <p:set>
                                      <p:cBhvr>
                                        <p:cTn id="18" dur="1" fill="hold">
                                          <p:stCondLst>
                                            <p:cond delay="0"/>
                                          </p:stCondLst>
                                        </p:cTn>
                                        <p:tgtEl>
                                          <p:spTgt spid="89"/>
                                        </p:tgtEl>
                                        <p:attrNameLst>
                                          <p:attrName>style.visibility</p:attrName>
                                        </p:attrNameLst>
                                      </p:cBhvr>
                                      <p:to>
                                        <p:strVal val="visible"/>
                                      </p:to>
                                    </p:set>
                                    <p:animEffect transition="in" filter="barn(inHorizontal)">
                                      <p:cBhvr>
                                        <p:cTn id="19" dur="1000"/>
                                        <p:tgtEl>
                                          <p:spTgt spid="8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4386" grpId="0" animBg="1"/>
      <p:bldP spid="86" grpId="0" animBg="1"/>
      <p:bldP spid="89"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7" descr="website.gif"/>
          <p:cNvPicPr>
            <a:picLocks noChangeAspect="1"/>
          </p:cNvPicPr>
          <p:nvPr/>
        </p:nvPicPr>
        <p:blipFill>
          <a:blip r:embed="rId3"/>
          <a:srcRect/>
          <a:stretch>
            <a:fillRect/>
          </a:stretch>
        </p:blipFill>
        <p:spPr bwMode="auto">
          <a:xfrm>
            <a:off x="2244725" y="895350"/>
            <a:ext cx="6046788" cy="4421188"/>
          </a:xfrm>
          <a:prstGeom prst="rect">
            <a:avLst/>
          </a:prstGeom>
          <a:noFill/>
          <a:ln w="9525">
            <a:noFill/>
            <a:miter lim="800000"/>
            <a:headEnd/>
            <a:tailEnd/>
          </a:ln>
        </p:spPr>
      </p:pic>
      <p:sp>
        <p:nvSpPr>
          <p:cNvPr id="36867" name="Title 1"/>
          <p:cNvSpPr>
            <a:spLocks noGrp="1"/>
          </p:cNvSpPr>
          <p:nvPr>
            <p:ph type="title"/>
          </p:nvPr>
        </p:nvSpPr>
        <p:spPr>
          <a:xfrm>
            <a:off x="457200" y="71414"/>
            <a:ext cx="8229600" cy="1143000"/>
          </a:xfrm>
        </p:spPr>
        <p:txBody>
          <a:bodyPr>
            <a:normAutofit fontScale="90000"/>
          </a:bodyPr>
          <a:lstStyle/>
          <a:p>
            <a:r>
              <a:rPr lang="en-US" dirty="0" smtClean="0"/>
              <a:t>Downloading the most recent version.</a:t>
            </a:r>
          </a:p>
        </p:txBody>
      </p:sp>
      <p:pic>
        <p:nvPicPr>
          <p:cNvPr id="121858" name="Picture 2" descr="D:\PRODUCT-Enterprise Connect\08-Vision\IstockPhotos\iStock_000006376605Small.jpg"/>
          <p:cNvPicPr>
            <a:picLocks noChangeAspect="1" noChangeArrowheads="1"/>
          </p:cNvPicPr>
          <p:nvPr/>
        </p:nvPicPr>
        <p:blipFill>
          <a:blip r:embed="rId4" cstate="print"/>
          <a:srcRect t="4170" r="9787" b="9933"/>
          <a:stretch>
            <a:fillRect/>
          </a:stretch>
        </p:blipFill>
        <p:spPr bwMode="auto">
          <a:xfrm>
            <a:off x="753052" y="3075710"/>
            <a:ext cx="1800142" cy="2435871"/>
          </a:xfrm>
          <a:prstGeom prst="rect">
            <a:avLst/>
          </a:prstGeom>
          <a:noFill/>
          <a:effectLst>
            <a:softEdge rad="31750"/>
          </a:effectLst>
        </p:spPr>
      </p:pic>
      <p:sp>
        <p:nvSpPr>
          <p:cNvPr id="36871" name="Rectangle 3"/>
          <p:cNvSpPr>
            <a:spLocks noChangeArrowheads="1"/>
          </p:cNvSpPr>
          <p:nvPr/>
        </p:nvSpPr>
        <p:spPr bwMode="auto">
          <a:xfrm>
            <a:off x="2000232" y="5572140"/>
            <a:ext cx="3087688" cy="307975"/>
          </a:xfrm>
          <a:prstGeom prst="rect">
            <a:avLst/>
          </a:prstGeom>
          <a:noFill/>
          <a:ln w="9525">
            <a:noFill/>
            <a:miter lim="800000"/>
            <a:headEnd/>
            <a:tailEnd/>
          </a:ln>
        </p:spPr>
        <p:txBody>
          <a:bodyPr>
            <a:spAutoFit/>
          </a:bodyPr>
          <a:lstStyle/>
          <a:p>
            <a:pPr algn="ctr">
              <a:buFont typeface="Wingdings" pitchFamily="2" charset="2"/>
              <a:buNone/>
            </a:pPr>
            <a:r>
              <a:rPr lang="en-US" sz="1400" i="1" dirty="0">
                <a:solidFill>
                  <a:srgbClr val="0070C0"/>
                </a:solidFill>
              </a:rPr>
              <a:t>“I need up-to-date content!” - Wren</a:t>
            </a:r>
          </a:p>
        </p:txBody>
      </p:sp>
      <p:sp>
        <p:nvSpPr>
          <p:cNvPr id="7" name="Rounded Rectangle 65"/>
          <p:cNvSpPr/>
          <p:nvPr/>
        </p:nvSpPr>
        <p:spPr bwMode="auto">
          <a:xfrm>
            <a:off x="7315200" y="5029200"/>
            <a:ext cx="1556331" cy="1133764"/>
          </a:xfrm>
          <a:prstGeom prst="roundRect">
            <a:avLst/>
          </a:prstGeom>
          <a:gradFill>
            <a:gsLst>
              <a:gs pos="0">
                <a:srgbClr val="FFCE00"/>
              </a:gs>
              <a:gs pos="56000">
                <a:schemeClr val="bg1"/>
              </a:gs>
              <a:gs pos="100000">
                <a:schemeClr val="bg1"/>
              </a:gs>
            </a:gsLst>
          </a:gradFill>
          <a:ln>
            <a:solidFill>
              <a:srgbClr val="9F9FA2"/>
            </a:solidFill>
            <a:headEnd/>
            <a:tailEnd/>
          </a:ln>
        </p:spPr>
        <p:style>
          <a:lnRef idx="0">
            <a:schemeClr val="accent2"/>
          </a:lnRef>
          <a:fillRef idx="3">
            <a:schemeClr val="accent2"/>
          </a:fillRef>
          <a:effectRef idx="3">
            <a:schemeClr val="accent2"/>
          </a:effectRef>
          <a:fontRef idx="minor">
            <a:schemeClr val="lt1"/>
          </a:fontRef>
        </p:style>
        <p:txBody>
          <a:bodyPr anchor="ctr"/>
          <a:lstStyle/>
          <a:p>
            <a:pPr algn="ctr">
              <a:buFont typeface="Wingdings" pitchFamily="2" charset="2"/>
              <a:buNone/>
              <a:defRPr/>
            </a:pPr>
            <a:r>
              <a:rPr lang="en-US" sz="1200" b="1">
                <a:solidFill>
                  <a:schemeClr val="tx1"/>
                </a:solidFill>
                <a:ea typeface="ＭＳ Ｐゴシック" pitchFamily="34" charset="-128"/>
              </a:rPr>
              <a:t>Web Content Management</a:t>
            </a:r>
          </a:p>
        </p:txBody>
      </p:sp>
      <p:pic>
        <p:nvPicPr>
          <p:cNvPr id="36875" name="Picture 8"/>
          <p:cNvPicPr>
            <a:picLocks noChangeAspect="1" noChangeArrowheads="1"/>
          </p:cNvPicPr>
          <p:nvPr/>
        </p:nvPicPr>
        <p:blipFill>
          <a:blip r:embed="rId5"/>
          <a:srcRect/>
          <a:stretch>
            <a:fillRect/>
          </a:stretch>
        </p:blipFill>
        <p:spPr bwMode="auto">
          <a:xfrm>
            <a:off x="5418138" y="3094038"/>
            <a:ext cx="149225" cy="261937"/>
          </a:xfrm>
          <a:prstGeom prst="rect">
            <a:avLst/>
          </a:prstGeom>
          <a:noFill/>
          <a:ln w="9525" algn="ctr">
            <a:noFill/>
            <a:miter lim="800000"/>
            <a:headEnd/>
            <a:tailEnd/>
          </a:ln>
        </p:spPr>
      </p:pic>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1" name="Rectangle 2"/>
          <p:cNvSpPr>
            <a:spLocks noGrp="1" noChangeArrowheads="1"/>
          </p:cNvSpPr>
          <p:nvPr>
            <p:ph type="title" idx="4294967295"/>
          </p:nvPr>
        </p:nvSpPr>
        <p:spPr/>
        <p:txBody>
          <a:bodyPr>
            <a:noAutofit/>
          </a:bodyPr>
          <a:lstStyle/>
          <a:p>
            <a:pPr eaLnBrk="1" hangingPunct="1"/>
            <a:r>
              <a:rPr lang="en-US" sz="3200" dirty="0" smtClean="0"/>
              <a:t>Content &amp; Process Flows Across the Enterprise </a:t>
            </a:r>
          </a:p>
        </p:txBody>
      </p:sp>
      <p:sp>
        <p:nvSpPr>
          <p:cNvPr id="37892" name="Straight Connector 874538"/>
          <p:cNvSpPr>
            <a:spLocks noChangeShapeType="1"/>
          </p:cNvSpPr>
          <p:nvPr/>
        </p:nvSpPr>
        <p:spPr bwMode="auto">
          <a:xfrm>
            <a:off x="1295400" y="2514600"/>
            <a:ext cx="0" cy="2438400"/>
          </a:xfrm>
          <a:prstGeom prst="line">
            <a:avLst/>
          </a:prstGeom>
          <a:noFill/>
          <a:ln w="25400">
            <a:solidFill>
              <a:schemeClr val="bg2"/>
            </a:solidFill>
            <a:round/>
            <a:headEnd/>
            <a:tailEnd/>
          </a:ln>
        </p:spPr>
        <p:txBody>
          <a:bodyPr wrap="none" anchor="ctr">
            <a:spAutoFit/>
          </a:bodyPr>
          <a:lstStyle/>
          <a:p>
            <a:endParaRPr lang="nl-NL"/>
          </a:p>
        </p:txBody>
      </p:sp>
      <p:sp>
        <p:nvSpPr>
          <p:cNvPr id="874512" name="Rectangle 874511"/>
          <p:cNvSpPr>
            <a:spLocks noChangeArrowheads="1"/>
          </p:cNvSpPr>
          <p:nvPr/>
        </p:nvSpPr>
        <p:spPr bwMode="auto">
          <a:xfrm>
            <a:off x="723900" y="4427538"/>
            <a:ext cx="1143000" cy="392112"/>
          </a:xfrm>
          <a:prstGeom prst="rect">
            <a:avLst/>
          </a:prstGeom>
          <a:gradFill rotWithShape="1">
            <a:gsLst>
              <a:gs pos="0">
                <a:srgbClr val="5E9EFF"/>
              </a:gs>
              <a:gs pos="39999">
                <a:srgbClr val="85C2FF"/>
              </a:gs>
              <a:gs pos="70000">
                <a:srgbClr val="C4D6EB"/>
              </a:gs>
              <a:gs pos="100000">
                <a:srgbClr val="FFEBFA"/>
              </a:gs>
            </a:gsLst>
            <a:lin ang="5400000" scaled="0"/>
          </a:gradFill>
          <a:ln w="25400">
            <a:solidFill>
              <a:schemeClr val="bg2"/>
            </a:solidFill>
            <a:miter lim="800000"/>
            <a:headEnd/>
            <a:tailEnd/>
          </a:ln>
          <a:effectLst>
            <a:outerShdw blurRad="63500" dist="53882" dir="2700000" algn="ctr" rotWithShape="0">
              <a:srgbClr val="DCDCDC">
                <a:alpha val="74997"/>
              </a:srgbClr>
            </a:outerShdw>
          </a:effectLst>
        </p:spPr>
        <p:txBody>
          <a:bodyPr anchor="ctr">
            <a:spAutoFit/>
          </a:bodyPr>
          <a:lstStyle/>
          <a:p>
            <a:pPr>
              <a:spcBef>
                <a:spcPct val="0"/>
              </a:spcBef>
              <a:defRPr/>
            </a:pPr>
            <a:endParaRPr lang="en-GB" sz="1800" b="1">
              <a:solidFill>
                <a:srgbClr val="000000"/>
              </a:solidFill>
              <a:latin typeface="Arial" charset="0"/>
              <a:ea typeface="ＭＳ Ｐゴシック" pitchFamily="34" charset="-128"/>
            </a:endParaRPr>
          </a:p>
        </p:txBody>
      </p:sp>
      <p:sp>
        <p:nvSpPr>
          <p:cNvPr id="874513" name="Rectangle 874512"/>
          <p:cNvSpPr>
            <a:spLocks noChangeArrowheads="1"/>
          </p:cNvSpPr>
          <p:nvPr/>
        </p:nvSpPr>
        <p:spPr bwMode="auto">
          <a:xfrm>
            <a:off x="723900" y="3348038"/>
            <a:ext cx="1143000" cy="392112"/>
          </a:xfrm>
          <a:prstGeom prst="rect">
            <a:avLst/>
          </a:prstGeom>
          <a:gradFill rotWithShape="1">
            <a:gsLst>
              <a:gs pos="0">
                <a:srgbClr val="DCDCDC"/>
              </a:gs>
              <a:gs pos="100000">
                <a:srgbClr val="FFFFFF"/>
              </a:gs>
            </a:gsLst>
            <a:lin ang="5400000" scaled="1"/>
          </a:gradFill>
          <a:ln w="25400">
            <a:solidFill>
              <a:schemeClr val="bg2"/>
            </a:solidFill>
            <a:miter lim="800000"/>
            <a:headEnd/>
            <a:tailEnd/>
          </a:ln>
          <a:effectLst>
            <a:outerShdw blurRad="63500" dist="53882" dir="2700000" algn="ctr" rotWithShape="0">
              <a:srgbClr val="DCDCDC">
                <a:alpha val="74997"/>
              </a:srgbClr>
            </a:outerShdw>
          </a:effectLst>
        </p:spPr>
        <p:txBody>
          <a:bodyPr anchor="ctr">
            <a:spAutoFit/>
          </a:bodyPr>
          <a:lstStyle/>
          <a:p>
            <a:pPr>
              <a:spcBef>
                <a:spcPct val="0"/>
              </a:spcBef>
              <a:defRPr/>
            </a:pPr>
            <a:endParaRPr lang="en-GB" sz="1800" b="1">
              <a:solidFill>
                <a:srgbClr val="000000"/>
              </a:solidFill>
              <a:latin typeface="Arial" charset="0"/>
              <a:ea typeface="ＭＳ Ｐゴシック" pitchFamily="34" charset="-128"/>
            </a:endParaRPr>
          </a:p>
        </p:txBody>
      </p:sp>
      <p:sp>
        <p:nvSpPr>
          <p:cNvPr id="874514" name="Rectangle 874513"/>
          <p:cNvSpPr>
            <a:spLocks noChangeArrowheads="1"/>
          </p:cNvSpPr>
          <p:nvPr/>
        </p:nvSpPr>
        <p:spPr bwMode="auto">
          <a:xfrm>
            <a:off x="723900" y="3881438"/>
            <a:ext cx="1143000" cy="392112"/>
          </a:xfrm>
          <a:prstGeom prst="rect">
            <a:avLst/>
          </a:prstGeom>
          <a:gradFill rotWithShape="1">
            <a:gsLst>
              <a:gs pos="0">
                <a:srgbClr val="DCDCDC"/>
              </a:gs>
              <a:gs pos="100000">
                <a:srgbClr val="FFFFFF"/>
              </a:gs>
            </a:gsLst>
            <a:lin ang="5400000" scaled="1"/>
          </a:gradFill>
          <a:ln w="25400">
            <a:solidFill>
              <a:schemeClr val="bg2"/>
            </a:solidFill>
            <a:miter lim="800000"/>
            <a:headEnd/>
            <a:tailEnd/>
          </a:ln>
          <a:effectLst>
            <a:outerShdw blurRad="63500" dist="53882" dir="2700000" algn="ctr" rotWithShape="0">
              <a:srgbClr val="DCDCDC">
                <a:alpha val="74997"/>
              </a:srgbClr>
            </a:outerShdw>
          </a:effectLst>
        </p:spPr>
        <p:txBody>
          <a:bodyPr anchor="ctr">
            <a:spAutoFit/>
          </a:bodyPr>
          <a:lstStyle/>
          <a:p>
            <a:pPr>
              <a:spcBef>
                <a:spcPct val="0"/>
              </a:spcBef>
              <a:defRPr/>
            </a:pPr>
            <a:endParaRPr lang="en-GB" sz="1800" b="1">
              <a:solidFill>
                <a:srgbClr val="000000"/>
              </a:solidFill>
              <a:latin typeface="Arial" charset="0"/>
              <a:ea typeface="ＭＳ Ｐゴシック" pitchFamily="34" charset="-128"/>
            </a:endParaRPr>
          </a:p>
        </p:txBody>
      </p:sp>
      <p:sp>
        <p:nvSpPr>
          <p:cNvPr id="874515" name="Rectangle 874514"/>
          <p:cNvSpPr>
            <a:spLocks noChangeArrowheads="1"/>
          </p:cNvSpPr>
          <p:nvPr/>
        </p:nvSpPr>
        <p:spPr bwMode="auto">
          <a:xfrm>
            <a:off x="723900" y="2801938"/>
            <a:ext cx="1143000" cy="392112"/>
          </a:xfrm>
          <a:prstGeom prst="rect">
            <a:avLst/>
          </a:prstGeom>
          <a:gradFill rotWithShape="1">
            <a:gsLst>
              <a:gs pos="0">
                <a:srgbClr val="DCDCDC"/>
              </a:gs>
              <a:gs pos="100000">
                <a:srgbClr val="FFFFFF"/>
              </a:gs>
            </a:gsLst>
            <a:lin ang="5400000" scaled="1"/>
          </a:gradFill>
          <a:ln w="25400">
            <a:solidFill>
              <a:schemeClr val="bg2"/>
            </a:solidFill>
            <a:miter lim="800000"/>
            <a:headEnd/>
            <a:tailEnd/>
          </a:ln>
          <a:effectLst>
            <a:outerShdw blurRad="63500" dist="53882" dir="2700000" algn="ctr" rotWithShape="0">
              <a:srgbClr val="DCDCDC">
                <a:alpha val="74997"/>
              </a:srgbClr>
            </a:outerShdw>
          </a:effectLst>
        </p:spPr>
        <p:txBody>
          <a:bodyPr anchor="ctr">
            <a:spAutoFit/>
          </a:bodyPr>
          <a:lstStyle/>
          <a:p>
            <a:pPr>
              <a:spcBef>
                <a:spcPct val="0"/>
              </a:spcBef>
              <a:defRPr/>
            </a:pPr>
            <a:endParaRPr lang="en-GB" sz="1800" b="1">
              <a:solidFill>
                <a:srgbClr val="000000"/>
              </a:solidFill>
              <a:latin typeface="Arial" charset="0"/>
              <a:ea typeface="ＭＳ Ｐゴシック" pitchFamily="34" charset="-128"/>
            </a:endParaRPr>
          </a:p>
        </p:txBody>
      </p:sp>
      <p:sp>
        <p:nvSpPr>
          <p:cNvPr id="874516" name="Rectangle 874515"/>
          <p:cNvSpPr>
            <a:spLocks noChangeArrowheads="1"/>
          </p:cNvSpPr>
          <p:nvPr/>
        </p:nvSpPr>
        <p:spPr bwMode="auto">
          <a:xfrm>
            <a:off x="723900" y="4948238"/>
            <a:ext cx="1143000" cy="392112"/>
          </a:xfrm>
          <a:prstGeom prst="rect">
            <a:avLst/>
          </a:prstGeom>
          <a:gradFill rotWithShape="1">
            <a:gsLst>
              <a:gs pos="0">
                <a:srgbClr val="DCDCDC"/>
              </a:gs>
              <a:gs pos="100000">
                <a:srgbClr val="FFFFFF"/>
              </a:gs>
            </a:gsLst>
            <a:lin ang="5400000" scaled="1"/>
          </a:gradFill>
          <a:ln w="25400">
            <a:solidFill>
              <a:schemeClr val="bg2"/>
            </a:solidFill>
            <a:miter lim="800000"/>
            <a:headEnd/>
            <a:tailEnd/>
          </a:ln>
          <a:effectLst>
            <a:outerShdw blurRad="63500" dist="53882" dir="2700000" algn="ctr" rotWithShape="0">
              <a:srgbClr val="DCDCDC">
                <a:alpha val="74997"/>
              </a:srgbClr>
            </a:outerShdw>
          </a:effectLst>
        </p:spPr>
        <p:txBody>
          <a:bodyPr anchor="ctr">
            <a:spAutoFit/>
          </a:bodyPr>
          <a:lstStyle/>
          <a:p>
            <a:pPr>
              <a:spcBef>
                <a:spcPct val="0"/>
              </a:spcBef>
              <a:defRPr/>
            </a:pPr>
            <a:endParaRPr lang="en-GB" sz="1800" b="1">
              <a:solidFill>
                <a:srgbClr val="000000"/>
              </a:solidFill>
              <a:latin typeface="Arial" charset="0"/>
              <a:ea typeface="ＭＳ Ｐゴシック" pitchFamily="34" charset="-128"/>
            </a:endParaRPr>
          </a:p>
        </p:txBody>
      </p:sp>
      <p:sp>
        <p:nvSpPr>
          <p:cNvPr id="37898" name="Straight Connector 874560"/>
          <p:cNvSpPr>
            <a:spLocks noChangeShapeType="1"/>
          </p:cNvSpPr>
          <p:nvPr/>
        </p:nvSpPr>
        <p:spPr bwMode="auto">
          <a:xfrm>
            <a:off x="8077200" y="2514600"/>
            <a:ext cx="0" cy="1562100"/>
          </a:xfrm>
          <a:prstGeom prst="line">
            <a:avLst/>
          </a:prstGeom>
          <a:noFill/>
          <a:ln w="25400">
            <a:solidFill>
              <a:schemeClr val="bg2"/>
            </a:solidFill>
            <a:round/>
            <a:headEnd/>
            <a:tailEnd/>
          </a:ln>
        </p:spPr>
        <p:txBody>
          <a:bodyPr anchor="ctr">
            <a:spAutoFit/>
          </a:bodyPr>
          <a:lstStyle/>
          <a:p>
            <a:endParaRPr lang="nl-NL"/>
          </a:p>
        </p:txBody>
      </p:sp>
      <p:sp>
        <p:nvSpPr>
          <p:cNvPr id="874520" name="Rectangle 874519"/>
          <p:cNvSpPr>
            <a:spLocks noChangeArrowheads="1"/>
          </p:cNvSpPr>
          <p:nvPr/>
        </p:nvSpPr>
        <p:spPr bwMode="auto">
          <a:xfrm>
            <a:off x="7505700" y="2814638"/>
            <a:ext cx="1143000" cy="392112"/>
          </a:xfrm>
          <a:prstGeom prst="rect">
            <a:avLst/>
          </a:prstGeom>
          <a:gradFill rotWithShape="1">
            <a:gsLst>
              <a:gs pos="0">
                <a:srgbClr val="5E9EFF"/>
              </a:gs>
              <a:gs pos="39999">
                <a:srgbClr val="85C2FF"/>
              </a:gs>
              <a:gs pos="70000">
                <a:srgbClr val="C4D6EB"/>
              </a:gs>
              <a:gs pos="100000">
                <a:srgbClr val="FFEBFA"/>
              </a:gs>
            </a:gsLst>
            <a:lin ang="5400000" scaled="0"/>
          </a:gradFill>
          <a:ln w="25400">
            <a:solidFill>
              <a:schemeClr val="bg2"/>
            </a:solidFill>
            <a:miter lim="800000"/>
            <a:headEnd/>
            <a:tailEnd/>
          </a:ln>
          <a:effectLst>
            <a:outerShdw blurRad="63500" dist="53882" dir="2700000" algn="ctr" rotWithShape="0">
              <a:srgbClr val="DCDCDC">
                <a:alpha val="74997"/>
              </a:srgbClr>
            </a:outerShdw>
          </a:effectLst>
        </p:spPr>
        <p:txBody>
          <a:bodyPr anchor="ctr">
            <a:spAutoFit/>
          </a:bodyPr>
          <a:lstStyle/>
          <a:p>
            <a:pPr>
              <a:spcBef>
                <a:spcPct val="0"/>
              </a:spcBef>
              <a:defRPr/>
            </a:pPr>
            <a:endParaRPr lang="en-GB" sz="1800" b="1">
              <a:solidFill>
                <a:srgbClr val="000000"/>
              </a:solidFill>
              <a:latin typeface="Arial" charset="0"/>
              <a:ea typeface="ＭＳ Ｐゴシック" pitchFamily="34" charset="-128"/>
            </a:endParaRPr>
          </a:p>
        </p:txBody>
      </p:sp>
      <p:sp>
        <p:nvSpPr>
          <p:cNvPr id="874521" name="Rectangle 874520"/>
          <p:cNvSpPr>
            <a:spLocks noChangeArrowheads="1"/>
          </p:cNvSpPr>
          <p:nvPr/>
        </p:nvSpPr>
        <p:spPr bwMode="auto">
          <a:xfrm>
            <a:off x="7505700" y="3348038"/>
            <a:ext cx="1143000" cy="392112"/>
          </a:xfrm>
          <a:prstGeom prst="rect">
            <a:avLst/>
          </a:prstGeom>
          <a:gradFill rotWithShape="1">
            <a:gsLst>
              <a:gs pos="0">
                <a:srgbClr val="DCDCDC"/>
              </a:gs>
              <a:gs pos="100000">
                <a:srgbClr val="FFFFFF"/>
              </a:gs>
            </a:gsLst>
            <a:lin ang="5400000" scaled="1"/>
          </a:gradFill>
          <a:ln w="25400">
            <a:solidFill>
              <a:schemeClr val="bg2"/>
            </a:solidFill>
            <a:miter lim="800000"/>
            <a:headEnd/>
            <a:tailEnd/>
          </a:ln>
          <a:effectLst>
            <a:outerShdw blurRad="63500" dist="53882" dir="2700000" algn="ctr" rotWithShape="0">
              <a:srgbClr val="DCDCDC">
                <a:alpha val="74997"/>
              </a:srgbClr>
            </a:outerShdw>
          </a:effectLst>
        </p:spPr>
        <p:txBody>
          <a:bodyPr anchor="ctr">
            <a:spAutoFit/>
          </a:bodyPr>
          <a:lstStyle/>
          <a:p>
            <a:pPr>
              <a:spcBef>
                <a:spcPct val="0"/>
              </a:spcBef>
              <a:defRPr/>
            </a:pPr>
            <a:endParaRPr lang="en-GB" sz="1800" b="1">
              <a:solidFill>
                <a:srgbClr val="000000"/>
              </a:solidFill>
              <a:latin typeface="Arial" charset="0"/>
              <a:ea typeface="ＭＳ Ｐゴシック" pitchFamily="34" charset="-128"/>
            </a:endParaRPr>
          </a:p>
        </p:txBody>
      </p:sp>
      <p:sp>
        <p:nvSpPr>
          <p:cNvPr id="874522" name="Rectangle 874521"/>
          <p:cNvSpPr>
            <a:spLocks noChangeArrowheads="1"/>
          </p:cNvSpPr>
          <p:nvPr/>
        </p:nvSpPr>
        <p:spPr bwMode="auto">
          <a:xfrm>
            <a:off x="7505700" y="3881438"/>
            <a:ext cx="1143000" cy="392112"/>
          </a:xfrm>
          <a:prstGeom prst="rect">
            <a:avLst/>
          </a:prstGeom>
          <a:gradFill rotWithShape="1">
            <a:gsLst>
              <a:gs pos="0">
                <a:srgbClr val="DCDCDC"/>
              </a:gs>
              <a:gs pos="100000">
                <a:srgbClr val="FFFFFF"/>
              </a:gs>
            </a:gsLst>
            <a:lin ang="5400000" scaled="1"/>
          </a:gradFill>
          <a:ln w="25400">
            <a:solidFill>
              <a:schemeClr val="bg2"/>
            </a:solidFill>
            <a:miter lim="800000"/>
            <a:headEnd/>
            <a:tailEnd/>
          </a:ln>
          <a:effectLst>
            <a:outerShdw blurRad="63500" dist="53882" dir="2700000" algn="ctr" rotWithShape="0">
              <a:srgbClr val="DCDCDC">
                <a:alpha val="74997"/>
              </a:srgbClr>
            </a:outerShdw>
          </a:effectLst>
        </p:spPr>
        <p:txBody>
          <a:bodyPr anchor="ctr">
            <a:spAutoFit/>
          </a:bodyPr>
          <a:lstStyle/>
          <a:p>
            <a:pPr>
              <a:spcBef>
                <a:spcPct val="0"/>
              </a:spcBef>
              <a:defRPr/>
            </a:pPr>
            <a:endParaRPr lang="en-GB" sz="1800" b="1">
              <a:solidFill>
                <a:srgbClr val="000000"/>
              </a:solidFill>
              <a:latin typeface="Arial" charset="0"/>
              <a:ea typeface="ＭＳ Ｐゴシック" pitchFamily="34" charset="-128"/>
            </a:endParaRPr>
          </a:p>
        </p:txBody>
      </p:sp>
      <p:grpSp>
        <p:nvGrpSpPr>
          <p:cNvPr id="7" name="Group 15"/>
          <p:cNvGrpSpPr>
            <a:grpSpLocks/>
          </p:cNvGrpSpPr>
          <p:nvPr/>
        </p:nvGrpSpPr>
        <p:grpSpPr bwMode="auto">
          <a:xfrm>
            <a:off x="5753100" y="2514600"/>
            <a:ext cx="1495425" cy="3416300"/>
            <a:chOff x="3624" y="1584"/>
            <a:chExt cx="942" cy="2152"/>
          </a:xfrm>
        </p:grpSpPr>
        <p:sp>
          <p:nvSpPr>
            <p:cNvPr id="37954" name="Straight Connector 874547"/>
            <p:cNvSpPr>
              <a:spLocks noChangeShapeType="1"/>
            </p:cNvSpPr>
            <p:nvPr/>
          </p:nvSpPr>
          <p:spPr bwMode="auto">
            <a:xfrm>
              <a:off x="3984" y="2232"/>
              <a:ext cx="186" cy="0"/>
            </a:xfrm>
            <a:prstGeom prst="line">
              <a:avLst/>
            </a:prstGeom>
            <a:noFill/>
            <a:ln w="25400">
              <a:solidFill>
                <a:schemeClr val="bg2"/>
              </a:solidFill>
              <a:round/>
              <a:headEnd/>
              <a:tailEnd/>
            </a:ln>
          </p:spPr>
          <p:txBody>
            <a:bodyPr anchor="ctr">
              <a:spAutoFit/>
            </a:bodyPr>
            <a:lstStyle/>
            <a:p>
              <a:endParaRPr lang="nl-NL"/>
            </a:p>
          </p:txBody>
        </p:sp>
        <p:sp>
          <p:nvSpPr>
            <p:cNvPr id="37955" name="Straight Connector 874549"/>
            <p:cNvSpPr>
              <a:spLocks noChangeShapeType="1"/>
            </p:cNvSpPr>
            <p:nvPr/>
          </p:nvSpPr>
          <p:spPr bwMode="auto">
            <a:xfrm>
              <a:off x="3984" y="2568"/>
              <a:ext cx="186" cy="0"/>
            </a:xfrm>
            <a:prstGeom prst="line">
              <a:avLst/>
            </a:prstGeom>
            <a:noFill/>
            <a:ln w="25400">
              <a:solidFill>
                <a:schemeClr val="bg2"/>
              </a:solidFill>
              <a:round/>
              <a:headEnd/>
              <a:tailEnd/>
            </a:ln>
          </p:spPr>
          <p:txBody>
            <a:bodyPr anchor="ctr">
              <a:spAutoFit/>
            </a:bodyPr>
            <a:lstStyle/>
            <a:p>
              <a:endParaRPr lang="nl-NL"/>
            </a:p>
          </p:txBody>
        </p:sp>
        <p:sp>
          <p:nvSpPr>
            <p:cNvPr id="37956" name="Straight Connector 874551"/>
            <p:cNvSpPr>
              <a:spLocks noChangeShapeType="1"/>
            </p:cNvSpPr>
            <p:nvPr/>
          </p:nvSpPr>
          <p:spPr bwMode="auto">
            <a:xfrm>
              <a:off x="3984" y="2904"/>
              <a:ext cx="186" cy="0"/>
            </a:xfrm>
            <a:prstGeom prst="line">
              <a:avLst/>
            </a:prstGeom>
            <a:noFill/>
            <a:ln w="25400">
              <a:solidFill>
                <a:schemeClr val="bg2"/>
              </a:solidFill>
              <a:round/>
              <a:headEnd/>
              <a:tailEnd/>
            </a:ln>
          </p:spPr>
          <p:txBody>
            <a:bodyPr anchor="ctr">
              <a:spAutoFit/>
            </a:bodyPr>
            <a:lstStyle/>
            <a:p>
              <a:endParaRPr lang="nl-NL"/>
            </a:p>
          </p:txBody>
        </p:sp>
        <p:sp>
          <p:nvSpPr>
            <p:cNvPr id="37957" name="Straight Connector 874552"/>
            <p:cNvSpPr>
              <a:spLocks noChangeShapeType="1"/>
            </p:cNvSpPr>
            <p:nvPr/>
          </p:nvSpPr>
          <p:spPr bwMode="auto">
            <a:xfrm flipH="1">
              <a:off x="3978" y="1584"/>
              <a:ext cx="6" cy="2040"/>
            </a:xfrm>
            <a:prstGeom prst="line">
              <a:avLst/>
            </a:prstGeom>
            <a:noFill/>
            <a:ln w="25400">
              <a:solidFill>
                <a:schemeClr val="bg2"/>
              </a:solidFill>
              <a:round/>
              <a:headEnd/>
              <a:tailEnd/>
            </a:ln>
          </p:spPr>
          <p:txBody>
            <a:bodyPr anchor="ctr">
              <a:spAutoFit/>
            </a:bodyPr>
            <a:lstStyle/>
            <a:p>
              <a:endParaRPr lang="nl-NL"/>
            </a:p>
          </p:txBody>
        </p:sp>
        <p:sp>
          <p:nvSpPr>
            <p:cNvPr id="874533" name="Rectangle 874532"/>
            <p:cNvSpPr>
              <a:spLocks noChangeArrowheads="1"/>
            </p:cNvSpPr>
            <p:nvPr/>
          </p:nvSpPr>
          <p:spPr bwMode="auto">
            <a:xfrm>
              <a:off x="3624" y="1773"/>
              <a:ext cx="720" cy="247"/>
            </a:xfrm>
            <a:prstGeom prst="rect">
              <a:avLst/>
            </a:prstGeom>
            <a:gradFill rotWithShape="1">
              <a:gsLst>
                <a:gs pos="0">
                  <a:schemeClr val="accent2">
                    <a:lumMod val="60000"/>
                    <a:lumOff val="40000"/>
                  </a:schemeClr>
                </a:gs>
                <a:gs pos="100000">
                  <a:srgbClr val="FFFFFF"/>
                </a:gs>
              </a:gsLst>
              <a:lin ang="5400000" scaled="1"/>
            </a:gradFill>
            <a:ln w="25400">
              <a:solidFill>
                <a:schemeClr val="bg2"/>
              </a:solidFill>
              <a:miter lim="800000"/>
              <a:headEnd/>
              <a:tailEnd/>
            </a:ln>
            <a:effectLst>
              <a:outerShdw blurRad="63500" dist="53882" dir="2700000" algn="ctr" rotWithShape="0">
                <a:srgbClr val="DCDCDC">
                  <a:alpha val="74997"/>
                </a:srgbClr>
              </a:outerShdw>
            </a:effectLst>
          </p:spPr>
          <p:txBody>
            <a:bodyPr anchor="ctr">
              <a:spAutoFit/>
            </a:bodyPr>
            <a:lstStyle/>
            <a:p>
              <a:pPr>
                <a:spcBef>
                  <a:spcPct val="0"/>
                </a:spcBef>
                <a:defRPr/>
              </a:pPr>
              <a:endParaRPr lang="en-GB" sz="1800" b="1">
                <a:solidFill>
                  <a:srgbClr val="000000"/>
                </a:solidFill>
                <a:latin typeface="Arial" charset="0"/>
                <a:ea typeface="ＭＳ Ｐゴシック" pitchFamily="34" charset="-128"/>
              </a:endParaRPr>
            </a:p>
          </p:txBody>
        </p:sp>
        <p:sp>
          <p:nvSpPr>
            <p:cNvPr id="37959" name="Straight Connector 874557"/>
            <p:cNvSpPr>
              <a:spLocks noChangeShapeType="1"/>
            </p:cNvSpPr>
            <p:nvPr/>
          </p:nvSpPr>
          <p:spPr bwMode="auto">
            <a:xfrm>
              <a:off x="3978" y="3288"/>
              <a:ext cx="186" cy="0"/>
            </a:xfrm>
            <a:prstGeom prst="line">
              <a:avLst/>
            </a:prstGeom>
            <a:noFill/>
            <a:ln w="25400">
              <a:solidFill>
                <a:schemeClr val="bg2"/>
              </a:solidFill>
              <a:round/>
              <a:headEnd/>
              <a:tailEnd/>
            </a:ln>
          </p:spPr>
          <p:txBody>
            <a:bodyPr anchor="ctr">
              <a:spAutoFit/>
            </a:bodyPr>
            <a:lstStyle/>
            <a:p>
              <a:endParaRPr lang="nl-NL"/>
            </a:p>
          </p:txBody>
        </p:sp>
        <p:sp>
          <p:nvSpPr>
            <p:cNvPr id="37960" name="Straight Connector 874559"/>
            <p:cNvSpPr>
              <a:spLocks noChangeShapeType="1"/>
            </p:cNvSpPr>
            <p:nvPr/>
          </p:nvSpPr>
          <p:spPr bwMode="auto">
            <a:xfrm>
              <a:off x="3978" y="3624"/>
              <a:ext cx="186" cy="0"/>
            </a:xfrm>
            <a:prstGeom prst="line">
              <a:avLst/>
            </a:prstGeom>
            <a:noFill/>
            <a:ln w="25400">
              <a:solidFill>
                <a:schemeClr val="bg2"/>
              </a:solidFill>
              <a:round/>
              <a:headEnd/>
              <a:tailEnd/>
            </a:ln>
          </p:spPr>
          <p:txBody>
            <a:bodyPr anchor="ctr">
              <a:spAutoFit/>
            </a:bodyPr>
            <a:lstStyle/>
            <a:p>
              <a:endParaRPr lang="nl-NL"/>
            </a:p>
          </p:txBody>
        </p:sp>
        <p:sp>
          <p:nvSpPr>
            <p:cNvPr id="874547" name="Rectangle 874546"/>
            <p:cNvSpPr>
              <a:spLocks noChangeArrowheads="1"/>
            </p:cNvSpPr>
            <p:nvPr/>
          </p:nvSpPr>
          <p:spPr bwMode="auto">
            <a:xfrm>
              <a:off x="4086" y="2097"/>
              <a:ext cx="480" cy="247"/>
            </a:xfrm>
            <a:prstGeom prst="rect">
              <a:avLst/>
            </a:prstGeom>
            <a:gradFill rotWithShape="1">
              <a:gsLst>
                <a:gs pos="0">
                  <a:srgbClr val="DCDCDC"/>
                </a:gs>
                <a:gs pos="100000">
                  <a:srgbClr val="FFFFFF"/>
                </a:gs>
              </a:gsLst>
              <a:lin ang="5400000" scaled="1"/>
            </a:gradFill>
            <a:ln w="25400">
              <a:solidFill>
                <a:schemeClr val="bg2"/>
              </a:solidFill>
              <a:miter lim="800000"/>
              <a:headEnd/>
              <a:tailEnd/>
            </a:ln>
            <a:effectLst>
              <a:outerShdw blurRad="63500" dist="53882" dir="2700000" algn="ctr" rotWithShape="0">
                <a:srgbClr val="DCDCDC">
                  <a:alpha val="74997"/>
                </a:srgbClr>
              </a:outerShdw>
            </a:effectLst>
          </p:spPr>
          <p:txBody>
            <a:bodyPr anchor="ctr">
              <a:spAutoFit/>
            </a:bodyPr>
            <a:lstStyle/>
            <a:p>
              <a:pPr>
                <a:spcBef>
                  <a:spcPct val="0"/>
                </a:spcBef>
                <a:defRPr/>
              </a:pPr>
              <a:endParaRPr lang="en-GB" sz="1800" b="1">
                <a:solidFill>
                  <a:srgbClr val="000000"/>
                </a:solidFill>
                <a:latin typeface="Arial" charset="0"/>
                <a:ea typeface="ＭＳ Ｐゴシック" pitchFamily="34" charset="-128"/>
              </a:endParaRPr>
            </a:p>
          </p:txBody>
        </p:sp>
        <p:sp>
          <p:nvSpPr>
            <p:cNvPr id="874549" name="Rectangle 874548"/>
            <p:cNvSpPr>
              <a:spLocks noChangeArrowheads="1"/>
            </p:cNvSpPr>
            <p:nvPr/>
          </p:nvSpPr>
          <p:spPr bwMode="auto">
            <a:xfrm>
              <a:off x="4086" y="2433"/>
              <a:ext cx="480" cy="247"/>
            </a:xfrm>
            <a:prstGeom prst="rect">
              <a:avLst/>
            </a:prstGeom>
            <a:gradFill rotWithShape="1">
              <a:gsLst>
                <a:gs pos="0">
                  <a:srgbClr val="5E9EFF"/>
                </a:gs>
                <a:gs pos="39999">
                  <a:srgbClr val="85C2FF"/>
                </a:gs>
                <a:gs pos="70000">
                  <a:srgbClr val="C4D6EB"/>
                </a:gs>
                <a:gs pos="100000">
                  <a:srgbClr val="FFEBFA"/>
                </a:gs>
              </a:gsLst>
              <a:lin ang="5400000" scaled="0"/>
            </a:gradFill>
            <a:ln w="25400">
              <a:solidFill>
                <a:schemeClr val="bg2"/>
              </a:solidFill>
              <a:miter lim="800000"/>
              <a:headEnd/>
              <a:tailEnd/>
            </a:ln>
            <a:effectLst>
              <a:outerShdw blurRad="63500" dist="53882" dir="2700000" algn="ctr" rotWithShape="0">
                <a:srgbClr val="DCDCDC">
                  <a:alpha val="74997"/>
                </a:srgbClr>
              </a:outerShdw>
            </a:effectLst>
          </p:spPr>
          <p:txBody>
            <a:bodyPr anchor="ctr">
              <a:spAutoFit/>
            </a:bodyPr>
            <a:lstStyle/>
            <a:p>
              <a:pPr>
                <a:spcBef>
                  <a:spcPct val="0"/>
                </a:spcBef>
                <a:defRPr/>
              </a:pPr>
              <a:endParaRPr lang="en-GB" sz="1800" b="1">
                <a:solidFill>
                  <a:srgbClr val="000000"/>
                </a:solidFill>
                <a:latin typeface="Arial" charset="0"/>
                <a:ea typeface="ＭＳ Ｐゴシック" pitchFamily="34" charset="-128"/>
              </a:endParaRPr>
            </a:p>
          </p:txBody>
        </p:sp>
        <p:sp>
          <p:nvSpPr>
            <p:cNvPr id="874551" name="Rectangle 874550"/>
            <p:cNvSpPr>
              <a:spLocks noChangeArrowheads="1"/>
            </p:cNvSpPr>
            <p:nvPr/>
          </p:nvSpPr>
          <p:spPr bwMode="auto">
            <a:xfrm>
              <a:off x="4086" y="2769"/>
              <a:ext cx="480" cy="247"/>
            </a:xfrm>
            <a:prstGeom prst="rect">
              <a:avLst/>
            </a:prstGeom>
            <a:gradFill rotWithShape="1">
              <a:gsLst>
                <a:gs pos="0">
                  <a:srgbClr val="DCDCDC"/>
                </a:gs>
                <a:gs pos="100000">
                  <a:srgbClr val="FFFFFF"/>
                </a:gs>
              </a:gsLst>
              <a:lin ang="5400000" scaled="1"/>
            </a:gradFill>
            <a:ln w="25400">
              <a:solidFill>
                <a:schemeClr val="bg2"/>
              </a:solidFill>
              <a:miter lim="800000"/>
              <a:headEnd/>
              <a:tailEnd/>
            </a:ln>
            <a:effectLst>
              <a:outerShdw blurRad="63500" dist="53882" dir="2700000" algn="ctr" rotWithShape="0">
                <a:srgbClr val="DCDCDC">
                  <a:alpha val="74997"/>
                </a:srgbClr>
              </a:outerShdw>
            </a:effectLst>
          </p:spPr>
          <p:txBody>
            <a:bodyPr anchor="ctr">
              <a:spAutoFit/>
            </a:bodyPr>
            <a:lstStyle/>
            <a:p>
              <a:pPr>
                <a:spcBef>
                  <a:spcPct val="0"/>
                </a:spcBef>
                <a:defRPr/>
              </a:pPr>
              <a:endParaRPr lang="en-GB" sz="1800" b="1">
                <a:solidFill>
                  <a:srgbClr val="000000"/>
                </a:solidFill>
                <a:latin typeface="Arial" charset="0"/>
                <a:ea typeface="ＭＳ Ｐゴシック" pitchFamily="34" charset="-128"/>
              </a:endParaRPr>
            </a:p>
          </p:txBody>
        </p:sp>
        <p:sp>
          <p:nvSpPr>
            <p:cNvPr id="874557" name="Rectangle 874556"/>
            <p:cNvSpPr>
              <a:spLocks noChangeArrowheads="1"/>
            </p:cNvSpPr>
            <p:nvPr/>
          </p:nvSpPr>
          <p:spPr bwMode="auto">
            <a:xfrm>
              <a:off x="4080" y="3153"/>
              <a:ext cx="480" cy="247"/>
            </a:xfrm>
            <a:prstGeom prst="rect">
              <a:avLst/>
            </a:prstGeom>
            <a:gradFill rotWithShape="1">
              <a:gsLst>
                <a:gs pos="0">
                  <a:srgbClr val="DCDCDC"/>
                </a:gs>
                <a:gs pos="100000">
                  <a:srgbClr val="FFFFFF"/>
                </a:gs>
              </a:gsLst>
              <a:lin ang="5400000" scaled="1"/>
            </a:gradFill>
            <a:ln w="25400">
              <a:solidFill>
                <a:schemeClr val="bg2"/>
              </a:solidFill>
              <a:miter lim="800000"/>
              <a:headEnd/>
              <a:tailEnd/>
            </a:ln>
            <a:effectLst>
              <a:outerShdw blurRad="63500" dist="53882" dir="2700000" algn="ctr" rotWithShape="0">
                <a:srgbClr val="DCDCDC">
                  <a:alpha val="74997"/>
                </a:srgbClr>
              </a:outerShdw>
            </a:effectLst>
          </p:spPr>
          <p:txBody>
            <a:bodyPr anchor="ctr">
              <a:spAutoFit/>
            </a:bodyPr>
            <a:lstStyle/>
            <a:p>
              <a:pPr>
                <a:spcBef>
                  <a:spcPct val="0"/>
                </a:spcBef>
                <a:defRPr/>
              </a:pPr>
              <a:endParaRPr lang="en-GB" sz="1800" b="1">
                <a:solidFill>
                  <a:srgbClr val="000000"/>
                </a:solidFill>
                <a:latin typeface="Arial" charset="0"/>
                <a:ea typeface="ＭＳ Ｐゴシック" pitchFamily="34" charset="-128"/>
              </a:endParaRPr>
            </a:p>
          </p:txBody>
        </p:sp>
        <p:sp>
          <p:nvSpPr>
            <p:cNvPr id="874559" name="Rectangle 874558"/>
            <p:cNvSpPr>
              <a:spLocks noChangeArrowheads="1"/>
            </p:cNvSpPr>
            <p:nvPr/>
          </p:nvSpPr>
          <p:spPr bwMode="auto">
            <a:xfrm>
              <a:off x="4080" y="3489"/>
              <a:ext cx="480" cy="247"/>
            </a:xfrm>
            <a:prstGeom prst="rect">
              <a:avLst/>
            </a:prstGeom>
            <a:gradFill rotWithShape="1">
              <a:gsLst>
                <a:gs pos="0">
                  <a:srgbClr val="5E9EFF"/>
                </a:gs>
                <a:gs pos="39999">
                  <a:srgbClr val="85C2FF"/>
                </a:gs>
                <a:gs pos="70000">
                  <a:srgbClr val="C4D6EB"/>
                </a:gs>
                <a:gs pos="100000">
                  <a:srgbClr val="FFEBFA"/>
                </a:gs>
              </a:gsLst>
              <a:lin ang="5400000" scaled="0"/>
            </a:gradFill>
            <a:ln w="25400">
              <a:solidFill>
                <a:schemeClr val="bg2"/>
              </a:solidFill>
              <a:miter lim="800000"/>
              <a:headEnd/>
              <a:tailEnd/>
            </a:ln>
            <a:effectLst>
              <a:outerShdw blurRad="63500" dist="53882" dir="2700000" algn="ctr" rotWithShape="0">
                <a:srgbClr val="DCDCDC">
                  <a:alpha val="74997"/>
                </a:srgbClr>
              </a:outerShdw>
            </a:effectLst>
          </p:spPr>
          <p:txBody>
            <a:bodyPr anchor="ctr">
              <a:spAutoFit/>
            </a:bodyPr>
            <a:lstStyle/>
            <a:p>
              <a:pPr>
                <a:spcBef>
                  <a:spcPct val="0"/>
                </a:spcBef>
                <a:defRPr/>
              </a:pPr>
              <a:endParaRPr lang="en-GB" sz="1800" b="1">
                <a:solidFill>
                  <a:srgbClr val="000000"/>
                </a:solidFill>
                <a:latin typeface="Arial" charset="0"/>
                <a:ea typeface="ＭＳ Ｐゴシック" pitchFamily="34" charset="-128"/>
              </a:endParaRPr>
            </a:p>
          </p:txBody>
        </p:sp>
      </p:grpSp>
      <p:sp>
        <p:nvSpPr>
          <p:cNvPr id="37903" name="Straight Connector 874540"/>
          <p:cNvSpPr>
            <a:spLocks noChangeShapeType="1"/>
          </p:cNvSpPr>
          <p:nvPr/>
        </p:nvSpPr>
        <p:spPr bwMode="auto">
          <a:xfrm>
            <a:off x="4648200" y="4191000"/>
            <a:ext cx="295275" cy="0"/>
          </a:xfrm>
          <a:prstGeom prst="line">
            <a:avLst/>
          </a:prstGeom>
          <a:noFill/>
          <a:ln w="25400">
            <a:solidFill>
              <a:schemeClr val="bg2"/>
            </a:solidFill>
            <a:round/>
            <a:headEnd/>
            <a:tailEnd/>
          </a:ln>
        </p:spPr>
        <p:txBody>
          <a:bodyPr anchor="ctr">
            <a:spAutoFit/>
          </a:bodyPr>
          <a:lstStyle/>
          <a:p>
            <a:endParaRPr lang="nl-NL"/>
          </a:p>
        </p:txBody>
      </p:sp>
      <p:sp>
        <p:nvSpPr>
          <p:cNvPr id="37904" name="Straight Connector 874542"/>
          <p:cNvSpPr>
            <a:spLocks noChangeShapeType="1"/>
          </p:cNvSpPr>
          <p:nvPr/>
        </p:nvSpPr>
        <p:spPr bwMode="auto">
          <a:xfrm>
            <a:off x="4648200" y="4724400"/>
            <a:ext cx="295275" cy="0"/>
          </a:xfrm>
          <a:prstGeom prst="line">
            <a:avLst/>
          </a:prstGeom>
          <a:noFill/>
          <a:ln w="25400">
            <a:solidFill>
              <a:schemeClr val="bg2"/>
            </a:solidFill>
            <a:round/>
            <a:headEnd/>
            <a:tailEnd/>
          </a:ln>
        </p:spPr>
        <p:txBody>
          <a:bodyPr anchor="ctr">
            <a:spAutoFit/>
          </a:bodyPr>
          <a:lstStyle/>
          <a:p>
            <a:endParaRPr lang="nl-NL"/>
          </a:p>
        </p:txBody>
      </p:sp>
      <p:sp>
        <p:nvSpPr>
          <p:cNvPr id="37905" name="Straight Connector 874544"/>
          <p:cNvSpPr>
            <a:spLocks noChangeShapeType="1"/>
          </p:cNvSpPr>
          <p:nvPr/>
        </p:nvSpPr>
        <p:spPr bwMode="auto">
          <a:xfrm>
            <a:off x="4648200" y="5257800"/>
            <a:ext cx="295275" cy="0"/>
          </a:xfrm>
          <a:prstGeom prst="line">
            <a:avLst/>
          </a:prstGeom>
          <a:noFill/>
          <a:ln w="25400">
            <a:solidFill>
              <a:schemeClr val="bg2"/>
            </a:solidFill>
            <a:round/>
            <a:headEnd/>
            <a:tailEnd/>
          </a:ln>
        </p:spPr>
        <p:txBody>
          <a:bodyPr anchor="ctr">
            <a:spAutoFit/>
          </a:bodyPr>
          <a:lstStyle/>
          <a:p>
            <a:endParaRPr lang="nl-NL"/>
          </a:p>
        </p:txBody>
      </p:sp>
      <p:sp>
        <p:nvSpPr>
          <p:cNvPr id="37906" name="Straight Connector 874545"/>
          <p:cNvSpPr>
            <a:spLocks noChangeShapeType="1"/>
          </p:cNvSpPr>
          <p:nvPr/>
        </p:nvSpPr>
        <p:spPr bwMode="auto">
          <a:xfrm>
            <a:off x="4648200" y="2514600"/>
            <a:ext cx="0" cy="2733675"/>
          </a:xfrm>
          <a:prstGeom prst="line">
            <a:avLst/>
          </a:prstGeom>
          <a:noFill/>
          <a:ln w="25400">
            <a:solidFill>
              <a:schemeClr val="bg2"/>
            </a:solidFill>
            <a:round/>
            <a:headEnd/>
            <a:tailEnd/>
          </a:ln>
        </p:spPr>
        <p:txBody>
          <a:bodyPr anchor="ctr">
            <a:spAutoFit/>
          </a:bodyPr>
          <a:lstStyle/>
          <a:p>
            <a:endParaRPr lang="nl-NL"/>
          </a:p>
        </p:txBody>
      </p:sp>
      <p:sp>
        <p:nvSpPr>
          <p:cNvPr id="874523" name="Rectangle 874522"/>
          <p:cNvSpPr>
            <a:spLocks noChangeArrowheads="1"/>
          </p:cNvSpPr>
          <p:nvPr/>
        </p:nvSpPr>
        <p:spPr bwMode="auto">
          <a:xfrm>
            <a:off x="4076700" y="2776538"/>
            <a:ext cx="1143000" cy="392112"/>
          </a:xfrm>
          <a:prstGeom prst="rect">
            <a:avLst/>
          </a:prstGeom>
          <a:gradFill rotWithShape="1">
            <a:gsLst>
              <a:gs pos="0">
                <a:srgbClr val="5E9EFF"/>
              </a:gs>
              <a:gs pos="39999">
                <a:srgbClr val="85C2FF"/>
              </a:gs>
              <a:gs pos="70000">
                <a:srgbClr val="C4D6EB"/>
              </a:gs>
              <a:gs pos="100000">
                <a:srgbClr val="FFEBFA"/>
              </a:gs>
            </a:gsLst>
            <a:lin ang="5400000" scaled="0"/>
          </a:gradFill>
          <a:ln w="25400">
            <a:solidFill>
              <a:schemeClr val="bg2"/>
            </a:solidFill>
            <a:miter lim="800000"/>
            <a:headEnd/>
            <a:tailEnd/>
          </a:ln>
          <a:effectLst>
            <a:outerShdw blurRad="63500" dist="53882" dir="2700000" algn="ctr" rotWithShape="0">
              <a:srgbClr val="DCDCDC">
                <a:alpha val="74997"/>
              </a:srgbClr>
            </a:outerShdw>
          </a:effectLst>
        </p:spPr>
        <p:txBody>
          <a:bodyPr anchor="ctr">
            <a:spAutoFit/>
          </a:bodyPr>
          <a:lstStyle/>
          <a:p>
            <a:pPr>
              <a:spcBef>
                <a:spcPct val="0"/>
              </a:spcBef>
              <a:defRPr/>
            </a:pPr>
            <a:endParaRPr lang="en-GB" sz="1800" b="1">
              <a:solidFill>
                <a:srgbClr val="000000"/>
              </a:solidFill>
              <a:latin typeface="Arial" charset="0"/>
              <a:ea typeface="ＭＳ Ｐゴシック" pitchFamily="34" charset="-128"/>
            </a:endParaRPr>
          </a:p>
        </p:txBody>
      </p:sp>
      <p:sp>
        <p:nvSpPr>
          <p:cNvPr id="874524" name="Rectangle 874523"/>
          <p:cNvSpPr>
            <a:spLocks noChangeArrowheads="1"/>
          </p:cNvSpPr>
          <p:nvPr/>
        </p:nvSpPr>
        <p:spPr bwMode="auto">
          <a:xfrm>
            <a:off x="4076700" y="3309938"/>
            <a:ext cx="1143000" cy="392112"/>
          </a:xfrm>
          <a:prstGeom prst="rect">
            <a:avLst/>
          </a:prstGeom>
          <a:gradFill rotWithShape="1">
            <a:gsLst>
              <a:gs pos="0">
                <a:srgbClr val="DCDCDC"/>
              </a:gs>
              <a:gs pos="100000">
                <a:srgbClr val="FFFFFF"/>
              </a:gs>
            </a:gsLst>
            <a:lin ang="5400000" scaled="1"/>
          </a:gradFill>
          <a:ln w="25400">
            <a:solidFill>
              <a:schemeClr val="bg2"/>
            </a:solidFill>
            <a:miter lim="800000"/>
            <a:headEnd/>
            <a:tailEnd/>
          </a:ln>
          <a:effectLst>
            <a:outerShdw blurRad="63500" dist="53882" dir="2700000" algn="ctr" rotWithShape="0">
              <a:srgbClr val="DCDCDC">
                <a:alpha val="74997"/>
              </a:srgbClr>
            </a:outerShdw>
          </a:effectLst>
        </p:spPr>
        <p:txBody>
          <a:bodyPr anchor="ctr">
            <a:spAutoFit/>
          </a:bodyPr>
          <a:lstStyle/>
          <a:p>
            <a:pPr>
              <a:spcBef>
                <a:spcPct val="0"/>
              </a:spcBef>
              <a:defRPr/>
            </a:pPr>
            <a:endParaRPr lang="en-GB" sz="1800" b="1">
              <a:solidFill>
                <a:srgbClr val="000000"/>
              </a:solidFill>
              <a:latin typeface="Arial" charset="0"/>
              <a:ea typeface="ＭＳ Ｐゴシック" pitchFamily="34" charset="-128"/>
            </a:endParaRPr>
          </a:p>
        </p:txBody>
      </p:sp>
      <p:sp>
        <p:nvSpPr>
          <p:cNvPr id="874525" name="Rectangle 874524"/>
          <p:cNvSpPr>
            <a:spLocks noChangeArrowheads="1"/>
          </p:cNvSpPr>
          <p:nvPr/>
        </p:nvSpPr>
        <p:spPr bwMode="auto">
          <a:xfrm>
            <a:off x="4800600" y="3976688"/>
            <a:ext cx="762000" cy="392112"/>
          </a:xfrm>
          <a:prstGeom prst="rect">
            <a:avLst/>
          </a:prstGeom>
          <a:gradFill rotWithShape="1">
            <a:gsLst>
              <a:gs pos="0">
                <a:srgbClr val="DCDCDC"/>
              </a:gs>
              <a:gs pos="100000">
                <a:srgbClr val="FFFFFF"/>
              </a:gs>
            </a:gsLst>
            <a:lin ang="5400000" scaled="1"/>
          </a:gradFill>
          <a:ln w="25400">
            <a:solidFill>
              <a:schemeClr val="bg2"/>
            </a:solidFill>
            <a:miter lim="800000"/>
            <a:headEnd/>
            <a:tailEnd/>
          </a:ln>
          <a:effectLst>
            <a:outerShdw blurRad="63500" dist="53882" dir="2700000" algn="ctr" rotWithShape="0">
              <a:srgbClr val="DCDCDC">
                <a:alpha val="74997"/>
              </a:srgbClr>
            </a:outerShdw>
          </a:effectLst>
        </p:spPr>
        <p:txBody>
          <a:bodyPr anchor="ctr">
            <a:spAutoFit/>
          </a:bodyPr>
          <a:lstStyle/>
          <a:p>
            <a:pPr>
              <a:spcBef>
                <a:spcPct val="0"/>
              </a:spcBef>
              <a:defRPr/>
            </a:pPr>
            <a:endParaRPr lang="en-GB" sz="1800" b="1">
              <a:solidFill>
                <a:srgbClr val="000000"/>
              </a:solidFill>
              <a:latin typeface="Arial" charset="0"/>
              <a:ea typeface="ＭＳ Ｐゴシック" pitchFamily="34" charset="-128"/>
            </a:endParaRPr>
          </a:p>
        </p:txBody>
      </p:sp>
      <p:sp>
        <p:nvSpPr>
          <p:cNvPr id="874542" name="Rectangle 874541"/>
          <p:cNvSpPr>
            <a:spLocks noChangeArrowheads="1"/>
          </p:cNvSpPr>
          <p:nvPr/>
        </p:nvSpPr>
        <p:spPr bwMode="auto">
          <a:xfrm>
            <a:off x="4800600" y="4510088"/>
            <a:ext cx="762000" cy="392112"/>
          </a:xfrm>
          <a:prstGeom prst="rect">
            <a:avLst/>
          </a:prstGeom>
          <a:gradFill rotWithShape="1">
            <a:gsLst>
              <a:gs pos="0">
                <a:srgbClr val="DCDCDC"/>
              </a:gs>
              <a:gs pos="100000">
                <a:srgbClr val="FFFFFF"/>
              </a:gs>
            </a:gsLst>
            <a:lin ang="5400000" scaled="1"/>
          </a:gradFill>
          <a:ln w="25400">
            <a:solidFill>
              <a:schemeClr val="bg2"/>
            </a:solidFill>
            <a:miter lim="800000"/>
            <a:headEnd/>
            <a:tailEnd/>
          </a:ln>
          <a:effectLst>
            <a:outerShdw blurRad="63500" dist="53882" dir="2700000" algn="ctr" rotWithShape="0">
              <a:srgbClr val="DCDCDC">
                <a:alpha val="74997"/>
              </a:srgbClr>
            </a:outerShdw>
          </a:effectLst>
        </p:spPr>
        <p:txBody>
          <a:bodyPr anchor="ctr">
            <a:spAutoFit/>
          </a:bodyPr>
          <a:lstStyle/>
          <a:p>
            <a:pPr>
              <a:spcBef>
                <a:spcPct val="0"/>
              </a:spcBef>
              <a:defRPr/>
            </a:pPr>
            <a:endParaRPr lang="en-GB" sz="1800" b="1">
              <a:solidFill>
                <a:srgbClr val="000000"/>
              </a:solidFill>
              <a:latin typeface="Arial" charset="0"/>
              <a:ea typeface="ＭＳ Ｐゴシック" pitchFamily="34" charset="-128"/>
            </a:endParaRPr>
          </a:p>
        </p:txBody>
      </p:sp>
      <p:sp>
        <p:nvSpPr>
          <p:cNvPr id="874544" name="Rectangle 874543"/>
          <p:cNvSpPr>
            <a:spLocks noChangeArrowheads="1"/>
          </p:cNvSpPr>
          <p:nvPr/>
        </p:nvSpPr>
        <p:spPr bwMode="auto">
          <a:xfrm>
            <a:off x="4800600" y="5043488"/>
            <a:ext cx="762000" cy="392112"/>
          </a:xfrm>
          <a:prstGeom prst="rect">
            <a:avLst/>
          </a:prstGeom>
          <a:gradFill rotWithShape="1">
            <a:gsLst>
              <a:gs pos="0">
                <a:srgbClr val="DCDCDC"/>
              </a:gs>
              <a:gs pos="100000">
                <a:srgbClr val="FFFFFF"/>
              </a:gs>
            </a:gsLst>
            <a:lin ang="5400000" scaled="1"/>
          </a:gradFill>
          <a:ln w="25400">
            <a:solidFill>
              <a:schemeClr val="bg2"/>
            </a:solidFill>
            <a:miter lim="800000"/>
            <a:headEnd/>
            <a:tailEnd/>
          </a:ln>
          <a:effectLst>
            <a:outerShdw blurRad="63500" dist="53882" dir="2700000" algn="ctr" rotWithShape="0">
              <a:srgbClr val="DCDCDC">
                <a:alpha val="74997"/>
              </a:srgbClr>
            </a:outerShdw>
          </a:effectLst>
        </p:spPr>
        <p:txBody>
          <a:bodyPr anchor="ctr">
            <a:spAutoFit/>
          </a:bodyPr>
          <a:lstStyle/>
          <a:p>
            <a:pPr>
              <a:spcBef>
                <a:spcPct val="0"/>
              </a:spcBef>
              <a:defRPr/>
            </a:pPr>
            <a:endParaRPr lang="en-GB" sz="1800" b="1">
              <a:solidFill>
                <a:srgbClr val="000000"/>
              </a:solidFill>
              <a:latin typeface="Arial" charset="0"/>
              <a:ea typeface="ＭＳ Ｐゴシック" pitchFamily="34" charset="-128"/>
            </a:endParaRPr>
          </a:p>
        </p:txBody>
      </p:sp>
      <p:sp>
        <p:nvSpPr>
          <p:cNvPr id="37912" name="Straight Connector 874539"/>
          <p:cNvSpPr>
            <a:spLocks noChangeShapeType="1"/>
          </p:cNvSpPr>
          <p:nvPr/>
        </p:nvSpPr>
        <p:spPr bwMode="auto">
          <a:xfrm>
            <a:off x="2971800" y="2557463"/>
            <a:ext cx="0" cy="2052637"/>
          </a:xfrm>
          <a:prstGeom prst="line">
            <a:avLst/>
          </a:prstGeom>
          <a:noFill/>
          <a:ln w="25400">
            <a:solidFill>
              <a:schemeClr val="bg2"/>
            </a:solidFill>
            <a:round/>
            <a:headEnd/>
            <a:tailEnd/>
          </a:ln>
        </p:spPr>
        <p:txBody>
          <a:bodyPr anchor="ctr">
            <a:spAutoFit/>
          </a:bodyPr>
          <a:lstStyle/>
          <a:p>
            <a:endParaRPr lang="nl-NL"/>
          </a:p>
        </p:txBody>
      </p:sp>
      <p:sp>
        <p:nvSpPr>
          <p:cNvPr id="874517" name="Rectangle 874516"/>
          <p:cNvSpPr>
            <a:spLocks noChangeArrowheads="1"/>
          </p:cNvSpPr>
          <p:nvPr/>
        </p:nvSpPr>
        <p:spPr bwMode="auto">
          <a:xfrm>
            <a:off x="2400300" y="2814638"/>
            <a:ext cx="1143000" cy="392112"/>
          </a:xfrm>
          <a:prstGeom prst="rect">
            <a:avLst/>
          </a:prstGeom>
          <a:gradFill rotWithShape="1">
            <a:gsLst>
              <a:gs pos="0">
                <a:srgbClr val="DCDCDC"/>
              </a:gs>
              <a:gs pos="100000">
                <a:srgbClr val="FFFFFF"/>
              </a:gs>
            </a:gsLst>
            <a:lin ang="5400000" scaled="1"/>
          </a:gradFill>
          <a:ln w="25400">
            <a:solidFill>
              <a:schemeClr val="bg2"/>
            </a:solidFill>
            <a:miter lim="800000"/>
            <a:headEnd/>
            <a:tailEnd/>
          </a:ln>
          <a:effectLst>
            <a:outerShdw blurRad="63500" dist="53882" dir="2700000" algn="ctr" rotWithShape="0">
              <a:srgbClr val="DCDCDC">
                <a:alpha val="74997"/>
              </a:srgbClr>
            </a:outerShdw>
          </a:effectLst>
        </p:spPr>
        <p:txBody>
          <a:bodyPr anchor="ctr">
            <a:spAutoFit/>
          </a:bodyPr>
          <a:lstStyle/>
          <a:p>
            <a:pPr>
              <a:spcBef>
                <a:spcPct val="0"/>
              </a:spcBef>
              <a:defRPr/>
            </a:pPr>
            <a:endParaRPr lang="en-GB" sz="1800" b="1">
              <a:solidFill>
                <a:srgbClr val="000000"/>
              </a:solidFill>
              <a:latin typeface="Arial" charset="0"/>
              <a:ea typeface="ＭＳ Ｐゴシック" pitchFamily="34" charset="-128"/>
            </a:endParaRPr>
          </a:p>
        </p:txBody>
      </p:sp>
      <p:sp>
        <p:nvSpPr>
          <p:cNvPr id="874518" name="Rectangle 874517"/>
          <p:cNvSpPr>
            <a:spLocks noChangeArrowheads="1"/>
          </p:cNvSpPr>
          <p:nvPr/>
        </p:nvSpPr>
        <p:spPr bwMode="auto">
          <a:xfrm>
            <a:off x="2400300" y="3348038"/>
            <a:ext cx="1143000" cy="392112"/>
          </a:xfrm>
          <a:prstGeom prst="rect">
            <a:avLst/>
          </a:prstGeom>
          <a:gradFill rotWithShape="1">
            <a:gsLst>
              <a:gs pos="0">
                <a:srgbClr val="DCDCDC"/>
              </a:gs>
              <a:gs pos="100000">
                <a:srgbClr val="FFFFFF"/>
              </a:gs>
            </a:gsLst>
            <a:lin ang="5400000" scaled="1"/>
          </a:gradFill>
          <a:ln w="25400">
            <a:solidFill>
              <a:schemeClr val="bg2"/>
            </a:solidFill>
            <a:miter lim="800000"/>
            <a:headEnd/>
            <a:tailEnd/>
          </a:ln>
          <a:effectLst>
            <a:outerShdw blurRad="63500" dist="53882" dir="2700000" algn="ctr" rotWithShape="0">
              <a:srgbClr val="DCDCDC">
                <a:alpha val="74997"/>
              </a:srgbClr>
            </a:outerShdw>
          </a:effectLst>
        </p:spPr>
        <p:txBody>
          <a:bodyPr anchor="ctr">
            <a:spAutoFit/>
          </a:bodyPr>
          <a:lstStyle/>
          <a:p>
            <a:pPr>
              <a:spcBef>
                <a:spcPct val="0"/>
              </a:spcBef>
              <a:defRPr/>
            </a:pPr>
            <a:endParaRPr lang="en-GB" sz="1800" b="1">
              <a:solidFill>
                <a:srgbClr val="000000"/>
              </a:solidFill>
              <a:latin typeface="Arial" charset="0"/>
              <a:ea typeface="ＭＳ Ｐゴシック" pitchFamily="34" charset="-128"/>
            </a:endParaRPr>
          </a:p>
        </p:txBody>
      </p:sp>
      <p:sp>
        <p:nvSpPr>
          <p:cNvPr id="874519" name="Rectangle 874518"/>
          <p:cNvSpPr>
            <a:spLocks noChangeArrowheads="1"/>
          </p:cNvSpPr>
          <p:nvPr/>
        </p:nvSpPr>
        <p:spPr bwMode="auto">
          <a:xfrm>
            <a:off x="2400300" y="3881438"/>
            <a:ext cx="1143000" cy="392112"/>
          </a:xfrm>
          <a:prstGeom prst="rect">
            <a:avLst/>
          </a:prstGeom>
          <a:gradFill rotWithShape="1">
            <a:gsLst>
              <a:gs pos="0">
                <a:srgbClr val="5E9EFF"/>
              </a:gs>
              <a:gs pos="39999">
                <a:srgbClr val="85C2FF"/>
              </a:gs>
              <a:gs pos="70000">
                <a:srgbClr val="C4D6EB"/>
              </a:gs>
              <a:gs pos="100000">
                <a:srgbClr val="FFEBFA"/>
              </a:gs>
            </a:gsLst>
            <a:lin ang="5400000" scaled="0"/>
          </a:gradFill>
          <a:ln w="25400">
            <a:solidFill>
              <a:schemeClr val="bg2"/>
            </a:solidFill>
            <a:miter lim="800000"/>
            <a:headEnd/>
            <a:tailEnd/>
          </a:ln>
          <a:effectLst>
            <a:outerShdw blurRad="63500" dist="53882" dir="2700000" algn="ctr" rotWithShape="0">
              <a:srgbClr val="DCDCDC">
                <a:alpha val="74997"/>
              </a:srgbClr>
            </a:outerShdw>
          </a:effectLst>
        </p:spPr>
        <p:txBody>
          <a:bodyPr anchor="ctr">
            <a:spAutoFit/>
          </a:bodyPr>
          <a:lstStyle/>
          <a:p>
            <a:pPr>
              <a:spcBef>
                <a:spcPct val="0"/>
              </a:spcBef>
              <a:defRPr/>
            </a:pPr>
            <a:endParaRPr lang="en-GB" sz="1800" b="1">
              <a:solidFill>
                <a:srgbClr val="000000"/>
              </a:solidFill>
              <a:latin typeface="Arial" charset="0"/>
              <a:ea typeface="ＭＳ Ｐゴシック" pitchFamily="34" charset="-128"/>
            </a:endParaRPr>
          </a:p>
        </p:txBody>
      </p:sp>
      <p:sp>
        <p:nvSpPr>
          <p:cNvPr id="37916" name="Straight Connector 874580"/>
          <p:cNvSpPr>
            <a:spLocks noChangeShapeType="1"/>
          </p:cNvSpPr>
          <p:nvPr/>
        </p:nvSpPr>
        <p:spPr bwMode="auto">
          <a:xfrm>
            <a:off x="2976563" y="4610100"/>
            <a:ext cx="295275" cy="0"/>
          </a:xfrm>
          <a:prstGeom prst="line">
            <a:avLst/>
          </a:prstGeom>
          <a:noFill/>
          <a:ln w="25400">
            <a:solidFill>
              <a:schemeClr val="bg2"/>
            </a:solidFill>
            <a:round/>
            <a:headEnd/>
            <a:tailEnd/>
          </a:ln>
        </p:spPr>
        <p:txBody>
          <a:bodyPr anchor="ctr">
            <a:spAutoFit/>
          </a:bodyPr>
          <a:lstStyle/>
          <a:p>
            <a:endParaRPr lang="nl-NL"/>
          </a:p>
        </p:txBody>
      </p:sp>
      <p:sp>
        <p:nvSpPr>
          <p:cNvPr id="874554" name="Rectangle 874553"/>
          <p:cNvSpPr>
            <a:spLocks noChangeArrowheads="1"/>
          </p:cNvSpPr>
          <p:nvPr/>
        </p:nvSpPr>
        <p:spPr bwMode="auto">
          <a:xfrm>
            <a:off x="3124200" y="4414838"/>
            <a:ext cx="762000" cy="392112"/>
          </a:xfrm>
          <a:prstGeom prst="rect">
            <a:avLst/>
          </a:prstGeom>
          <a:gradFill rotWithShape="1">
            <a:gsLst>
              <a:gs pos="0">
                <a:srgbClr val="DCDCDC"/>
              </a:gs>
              <a:gs pos="100000">
                <a:srgbClr val="FFFFFF"/>
              </a:gs>
            </a:gsLst>
            <a:lin ang="5400000" scaled="1"/>
          </a:gradFill>
          <a:ln w="25400">
            <a:solidFill>
              <a:schemeClr val="bg2"/>
            </a:solidFill>
            <a:miter lim="800000"/>
            <a:headEnd/>
            <a:tailEnd/>
          </a:ln>
          <a:effectLst>
            <a:outerShdw blurRad="63500" dist="53882" dir="2700000" algn="ctr" rotWithShape="0">
              <a:srgbClr val="DCDCDC">
                <a:alpha val="74997"/>
              </a:srgbClr>
            </a:outerShdw>
          </a:effectLst>
        </p:spPr>
        <p:txBody>
          <a:bodyPr anchor="ctr">
            <a:spAutoFit/>
          </a:bodyPr>
          <a:lstStyle/>
          <a:p>
            <a:pPr>
              <a:spcBef>
                <a:spcPct val="0"/>
              </a:spcBef>
              <a:defRPr/>
            </a:pPr>
            <a:endParaRPr lang="en-GB" sz="1800" b="1">
              <a:solidFill>
                <a:srgbClr val="000000"/>
              </a:solidFill>
              <a:latin typeface="Arial" charset="0"/>
              <a:ea typeface="ＭＳ Ｐゴシック" pitchFamily="34" charset="-128"/>
            </a:endParaRPr>
          </a:p>
        </p:txBody>
      </p:sp>
      <p:sp>
        <p:nvSpPr>
          <p:cNvPr id="654381" name="Straight Connector 874581"/>
          <p:cNvSpPr>
            <a:spLocks noChangeShapeType="1"/>
          </p:cNvSpPr>
          <p:nvPr/>
        </p:nvSpPr>
        <p:spPr bwMode="auto">
          <a:xfrm flipV="1">
            <a:off x="896938" y="2971800"/>
            <a:ext cx="3092450" cy="1574800"/>
          </a:xfrm>
          <a:prstGeom prst="line">
            <a:avLst/>
          </a:prstGeom>
          <a:noFill/>
          <a:ln w="57150">
            <a:solidFill>
              <a:srgbClr val="156C81"/>
            </a:solidFill>
            <a:prstDash val="sysDot"/>
            <a:round/>
            <a:headEnd/>
            <a:tailEnd type="triangle" w="lg" len="lg"/>
          </a:ln>
        </p:spPr>
        <p:txBody>
          <a:bodyPr anchor="ctr">
            <a:spAutoFit/>
          </a:bodyPr>
          <a:lstStyle/>
          <a:p>
            <a:endParaRPr lang="nl-NL"/>
          </a:p>
        </p:txBody>
      </p:sp>
      <p:sp>
        <p:nvSpPr>
          <p:cNvPr id="37919" name="Straight Connector 874622"/>
          <p:cNvSpPr>
            <a:spLocks noChangeShapeType="1"/>
          </p:cNvSpPr>
          <p:nvPr/>
        </p:nvSpPr>
        <p:spPr bwMode="auto">
          <a:xfrm>
            <a:off x="4516438" y="2952750"/>
            <a:ext cx="1781175" cy="2317750"/>
          </a:xfrm>
          <a:prstGeom prst="line">
            <a:avLst/>
          </a:prstGeom>
          <a:noFill/>
          <a:ln w="57150">
            <a:solidFill>
              <a:srgbClr val="156C81"/>
            </a:solidFill>
            <a:prstDash val="sysDot"/>
            <a:round/>
            <a:headEnd/>
            <a:tailEnd type="triangle" w="lg" len="lg"/>
          </a:ln>
        </p:spPr>
        <p:txBody>
          <a:bodyPr anchor="ctr">
            <a:spAutoFit/>
          </a:bodyPr>
          <a:lstStyle/>
          <a:p>
            <a:endParaRPr lang="nl-NL"/>
          </a:p>
        </p:txBody>
      </p:sp>
      <p:sp>
        <p:nvSpPr>
          <p:cNvPr id="654386" name="Straight Connector 874613"/>
          <p:cNvSpPr>
            <a:spLocks noChangeShapeType="1"/>
          </p:cNvSpPr>
          <p:nvPr/>
        </p:nvSpPr>
        <p:spPr bwMode="auto">
          <a:xfrm flipV="1">
            <a:off x="6735763" y="3217863"/>
            <a:ext cx="976312" cy="742950"/>
          </a:xfrm>
          <a:prstGeom prst="line">
            <a:avLst/>
          </a:prstGeom>
          <a:noFill/>
          <a:ln w="57150">
            <a:solidFill>
              <a:srgbClr val="156C81"/>
            </a:solidFill>
            <a:prstDash val="sysDot"/>
            <a:round/>
            <a:headEnd type="triangle" w="med" len="med"/>
            <a:tailEnd type="triangle" w="med" len="med"/>
          </a:ln>
        </p:spPr>
        <p:txBody>
          <a:bodyPr anchor="ctr">
            <a:spAutoFit/>
          </a:bodyPr>
          <a:lstStyle/>
          <a:p>
            <a:endParaRPr lang="nl-NL"/>
          </a:p>
        </p:txBody>
      </p:sp>
      <p:sp>
        <p:nvSpPr>
          <p:cNvPr id="815141" name="Rectangle 815140"/>
          <p:cNvSpPr>
            <a:spLocks noChangeArrowheads="1"/>
          </p:cNvSpPr>
          <p:nvPr/>
        </p:nvSpPr>
        <p:spPr bwMode="auto">
          <a:xfrm>
            <a:off x="484188" y="2154238"/>
            <a:ext cx="1609725" cy="392112"/>
          </a:xfrm>
          <a:prstGeom prst="rect">
            <a:avLst/>
          </a:prstGeom>
          <a:gradFill rotWithShape="1">
            <a:gsLst>
              <a:gs pos="0">
                <a:srgbClr val="FFCC0A"/>
              </a:gs>
              <a:gs pos="100000">
                <a:srgbClr val="FFFFFF"/>
              </a:gs>
            </a:gsLst>
            <a:lin ang="4920000"/>
          </a:gradFill>
          <a:ln w="9525">
            <a:solidFill>
              <a:srgbClr val="000000"/>
            </a:solidFill>
            <a:miter lim="800000"/>
            <a:headEnd/>
            <a:tailEnd/>
          </a:ln>
          <a:effectLst>
            <a:outerShdw dist="20000" dir="5400000" rotWithShape="0">
              <a:srgbClr val="808080">
                <a:alpha val="37999"/>
              </a:srgbClr>
            </a:outerShdw>
          </a:effectLst>
        </p:spPr>
        <p:txBody>
          <a:bodyPr anchor="b">
            <a:spAutoFit/>
          </a:bodyPr>
          <a:lstStyle/>
          <a:p>
            <a:pPr>
              <a:spcBef>
                <a:spcPct val="0"/>
              </a:spcBef>
              <a:defRPr/>
            </a:pPr>
            <a:endParaRPr lang="en-GB" sz="1800" b="1">
              <a:solidFill>
                <a:srgbClr val="000000"/>
              </a:solidFill>
              <a:latin typeface="Arial" charset="0"/>
              <a:ea typeface="ＭＳ Ｐゴシック" pitchFamily="34" charset="-128"/>
            </a:endParaRPr>
          </a:p>
        </p:txBody>
      </p:sp>
      <p:sp>
        <p:nvSpPr>
          <p:cNvPr id="2" name="Rectangle 815140"/>
          <p:cNvSpPr>
            <a:spLocks noChangeArrowheads="1"/>
          </p:cNvSpPr>
          <p:nvPr/>
        </p:nvSpPr>
        <p:spPr bwMode="auto">
          <a:xfrm>
            <a:off x="2181225" y="2146300"/>
            <a:ext cx="1609725" cy="392113"/>
          </a:xfrm>
          <a:prstGeom prst="rect">
            <a:avLst/>
          </a:prstGeom>
          <a:gradFill rotWithShape="1">
            <a:gsLst>
              <a:gs pos="0">
                <a:srgbClr val="FFCC0A"/>
              </a:gs>
              <a:gs pos="100000">
                <a:srgbClr val="FFFFFF"/>
              </a:gs>
            </a:gsLst>
            <a:lin ang="4920000"/>
          </a:gradFill>
          <a:ln w="9525">
            <a:solidFill>
              <a:srgbClr val="000000"/>
            </a:solidFill>
            <a:miter lim="800000"/>
            <a:headEnd/>
            <a:tailEnd/>
          </a:ln>
          <a:effectLst>
            <a:outerShdw dist="20000" dir="5400000" rotWithShape="0">
              <a:srgbClr val="808080">
                <a:alpha val="37999"/>
              </a:srgbClr>
            </a:outerShdw>
          </a:effectLst>
        </p:spPr>
        <p:txBody>
          <a:bodyPr anchor="b">
            <a:spAutoFit/>
          </a:bodyPr>
          <a:lstStyle/>
          <a:p>
            <a:pPr>
              <a:spcBef>
                <a:spcPct val="0"/>
              </a:spcBef>
              <a:defRPr/>
            </a:pPr>
            <a:endParaRPr lang="en-GB" sz="1800" b="1">
              <a:solidFill>
                <a:srgbClr val="000000"/>
              </a:solidFill>
              <a:latin typeface="Arial" charset="0"/>
              <a:ea typeface="ＭＳ Ｐゴシック" pitchFamily="34" charset="-128"/>
            </a:endParaRPr>
          </a:p>
        </p:txBody>
      </p:sp>
      <p:sp>
        <p:nvSpPr>
          <p:cNvPr id="3" name="Rectangle 815140"/>
          <p:cNvSpPr>
            <a:spLocks noChangeArrowheads="1"/>
          </p:cNvSpPr>
          <p:nvPr/>
        </p:nvSpPr>
        <p:spPr bwMode="auto">
          <a:xfrm>
            <a:off x="3879850" y="2139950"/>
            <a:ext cx="1609725" cy="392113"/>
          </a:xfrm>
          <a:prstGeom prst="rect">
            <a:avLst/>
          </a:prstGeom>
          <a:gradFill rotWithShape="1">
            <a:gsLst>
              <a:gs pos="0">
                <a:srgbClr val="FFCC0A"/>
              </a:gs>
              <a:gs pos="100000">
                <a:srgbClr val="FFFFFF"/>
              </a:gs>
            </a:gsLst>
            <a:lin ang="4920000"/>
          </a:gradFill>
          <a:ln w="9525">
            <a:solidFill>
              <a:srgbClr val="000000"/>
            </a:solidFill>
            <a:miter lim="800000"/>
            <a:headEnd/>
            <a:tailEnd/>
          </a:ln>
          <a:effectLst>
            <a:outerShdw dist="20000" dir="5400000" rotWithShape="0">
              <a:srgbClr val="808080">
                <a:alpha val="37999"/>
              </a:srgbClr>
            </a:outerShdw>
          </a:effectLst>
        </p:spPr>
        <p:txBody>
          <a:bodyPr anchor="b">
            <a:spAutoFit/>
          </a:bodyPr>
          <a:lstStyle/>
          <a:p>
            <a:pPr>
              <a:spcBef>
                <a:spcPct val="0"/>
              </a:spcBef>
              <a:defRPr/>
            </a:pPr>
            <a:endParaRPr lang="en-GB" sz="1800" b="1">
              <a:solidFill>
                <a:srgbClr val="000000"/>
              </a:solidFill>
              <a:latin typeface="Arial" charset="0"/>
              <a:ea typeface="ＭＳ Ｐゴシック" pitchFamily="34" charset="-128"/>
            </a:endParaRPr>
          </a:p>
        </p:txBody>
      </p:sp>
      <p:sp>
        <p:nvSpPr>
          <p:cNvPr id="4" name="Rectangle 815140"/>
          <p:cNvSpPr>
            <a:spLocks noChangeArrowheads="1"/>
          </p:cNvSpPr>
          <p:nvPr/>
        </p:nvSpPr>
        <p:spPr bwMode="auto">
          <a:xfrm>
            <a:off x="5576888" y="2139950"/>
            <a:ext cx="1609725" cy="392113"/>
          </a:xfrm>
          <a:prstGeom prst="rect">
            <a:avLst/>
          </a:prstGeom>
          <a:gradFill rotWithShape="1">
            <a:gsLst>
              <a:gs pos="0">
                <a:srgbClr val="FFCC0A"/>
              </a:gs>
              <a:gs pos="100000">
                <a:srgbClr val="FFFFFF"/>
              </a:gs>
            </a:gsLst>
            <a:lin ang="4920000"/>
          </a:gradFill>
          <a:ln w="9525">
            <a:solidFill>
              <a:srgbClr val="000000"/>
            </a:solidFill>
            <a:miter lim="800000"/>
            <a:headEnd/>
            <a:tailEnd/>
          </a:ln>
          <a:effectLst>
            <a:outerShdw dist="20000" dir="5400000" rotWithShape="0">
              <a:srgbClr val="808080">
                <a:alpha val="37999"/>
              </a:srgbClr>
            </a:outerShdw>
          </a:effectLst>
        </p:spPr>
        <p:txBody>
          <a:bodyPr anchor="b">
            <a:spAutoFit/>
          </a:bodyPr>
          <a:lstStyle/>
          <a:p>
            <a:pPr>
              <a:spcBef>
                <a:spcPct val="0"/>
              </a:spcBef>
              <a:defRPr/>
            </a:pPr>
            <a:endParaRPr lang="en-GB" sz="1800" b="1">
              <a:solidFill>
                <a:srgbClr val="000000"/>
              </a:solidFill>
              <a:latin typeface="Arial" charset="0"/>
              <a:ea typeface="ＭＳ Ｐゴシック" pitchFamily="34" charset="-128"/>
            </a:endParaRPr>
          </a:p>
        </p:txBody>
      </p:sp>
      <p:sp>
        <p:nvSpPr>
          <p:cNvPr id="5" name="Rectangle 815140"/>
          <p:cNvSpPr>
            <a:spLocks noChangeArrowheads="1"/>
          </p:cNvSpPr>
          <p:nvPr/>
        </p:nvSpPr>
        <p:spPr bwMode="auto">
          <a:xfrm>
            <a:off x="7275513" y="2139950"/>
            <a:ext cx="1609725" cy="392113"/>
          </a:xfrm>
          <a:prstGeom prst="rect">
            <a:avLst/>
          </a:prstGeom>
          <a:gradFill rotWithShape="1">
            <a:gsLst>
              <a:gs pos="0">
                <a:srgbClr val="FFCC0A"/>
              </a:gs>
              <a:gs pos="100000">
                <a:srgbClr val="FFFFFF"/>
              </a:gs>
            </a:gsLst>
            <a:lin ang="4920000"/>
          </a:gradFill>
          <a:ln w="9525">
            <a:solidFill>
              <a:srgbClr val="000000"/>
            </a:solidFill>
            <a:miter lim="800000"/>
            <a:headEnd/>
            <a:tailEnd/>
          </a:ln>
          <a:effectLst>
            <a:outerShdw dist="20000" dir="5400000" rotWithShape="0">
              <a:srgbClr val="808080">
                <a:alpha val="37999"/>
              </a:srgbClr>
            </a:outerShdw>
          </a:effectLst>
        </p:spPr>
        <p:txBody>
          <a:bodyPr anchor="b">
            <a:spAutoFit/>
          </a:bodyPr>
          <a:lstStyle/>
          <a:p>
            <a:pPr>
              <a:spcBef>
                <a:spcPct val="0"/>
              </a:spcBef>
              <a:defRPr/>
            </a:pPr>
            <a:endParaRPr lang="en-GB" sz="1800" b="1">
              <a:solidFill>
                <a:srgbClr val="000000"/>
              </a:solidFill>
              <a:latin typeface="Arial" charset="0"/>
              <a:ea typeface="ＭＳ Ｐゴシック" pitchFamily="34" charset="-128"/>
            </a:endParaRPr>
          </a:p>
        </p:txBody>
      </p:sp>
      <p:sp>
        <p:nvSpPr>
          <p:cNvPr id="37926" name="Straight Connector 815141"/>
          <p:cNvSpPr>
            <a:spLocks noChangeShapeType="1"/>
          </p:cNvSpPr>
          <p:nvPr/>
        </p:nvSpPr>
        <p:spPr bwMode="auto">
          <a:xfrm>
            <a:off x="4648200" y="1676400"/>
            <a:ext cx="0" cy="457200"/>
          </a:xfrm>
          <a:prstGeom prst="line">
            <a:avLst/>
          </a:prstGeom>
          <a:noFill/>
          <a:ln w="25400">
            <a:solidFill>
              <a:schemeClr val="bg2"/>
            </a:solidFill>
            <a:round/>
            <a:headEnd/>
            <a:tailEnd/>
          </a:ln>
        </p:spPr>
        <p:txBody>
          <a:bodyPr anchor="ctr">
            <a:spAutoFit/>
          </a:bodyPr>
          <a:lstStyle/>
          <a:p>
            <a:endParaRPr lang="nl-NL"/>
          </a:p>
        </p:txBody>
      </p:sp>
      <p:sp>
        <p:nvSpPr>
          <p:cNvPr id="37927" name="Straight Connector 815142"/>
          <p:cNvSpPr>
            <a:spLocks noChangeShapeType="1"/>
          </p:cNvSpPr>
          <p:nvPr/>
        </p:nvSpPr>
        <p:spPr bwMode="auto">
          <a:xfrm>
            <a:off x="1295400" y="1905000"/>
            <a:ext cx="6781800" cy="0"/>
          </a:xfrm>
          <a:prstGeom prst="line">
            <a:avLst/>
          </a:prstGeom>
          <a:noFill/>
          <a:ln w="25400">
            <a:solidFill>
              <a:schemeClr val="bg2"/>
            </a:solidFill>
            <a:round/>
            <a:headEnd/>
            <a:tailEnd/>
          </a:ln>
        </p:spPr>
        <p:txBody>
          <a:bodyPr anchor="ctr">
            <a:spAutoFit/>
          </a:bodyPr>
          <a:lstStyle/>
          <a:p>
            <a:endParaRPr lang="nl-NL"/>
          </a:p>
        </p:txBody>
      </p:sp>
      <p:sp>
        <p:nvSpPr>
          <p:cNvPr id="37928" name="Straight Connector 815143"/>
          <p:cNvSpPr>
            <a:spLocks noChangeShapeType="1"/>
          </p:cNvSpPr>
          <p:nvPr/>
        </p:nvSpPr>
        <p:spPr bwMode="auto">
          <a:xfrm>
            <a:off x="1295400" y="1905000"/>
            <a:ext cx="0" cy="228600"/>
          </a:xfrm>
          <a:prstGeom prst="line">
            <a:avLst/>
          </a:prstGeom>
          <a:noFill/>
          <a:ln w="25400">
            <a:solidFill>
              <a:schemeClr val="bg2"/>
            </a:solidFill>
            <a:round/>
            <a:headEnd/>
            <a:tailEnd/>
          </a:ln>
        </p:spPr>
        <p:txBody>
          <a:bodyPr anchor="ctr">
            <a:spAutoFit/>
          </a:bodyPr>
          <a:lstStyle/>
          <a:p>
            <a:endParaRPr lang="nl-NL"/>
          </a:p>
        </p:txBody>
      </p:sp>
      <p:sp>
        <p:nvSpPr>
          <p:cNvPr id="37929" name="Straight Connector 815144"/>
          <p:cNvSpPr>
            <a:spLocks noChangeShapeType="1"/>
          </p:cNvSpPr>
          <p:nvPr/>
        </p:nvSpPr>
        <p:spPr bwMode="auto">
          <a:xfrm>
            <a:off x="2971800" y="1905000"/>
            <a:ext cx="0" cy="228600"/>
          </a:xfrm>
          <a:prstGeom prst="line">
            <a:avLst/>
          </a:prstGeom>
          <a:noFill/>
          <a:ln w="25400">
            <a:solidFill>
              <a:schemeClr val="bg2"/>
            </a:solidFill>
            <a:round/>
            <a:headEnd/>
            <a:tailEnd/>
          </a:ln>
        </p:spPr>
        <p:txBody>
          <a:bodyPr anchor="ctr">
            <a:spAutoFit/>
          </a:bodyPr>
          <a:lstStyle/>
          <a:p>
            <a:endParaRPr lang="nl-NL"/>
          </a:p>
        </p:txBody>
      </p:sp>
      <p:sp>
        <p:nvSpPr>
          <p:cNvPr id="37930" name="Straight Connector 815145"/>
          <p:cNvSpPr>
            <a:spLocks noChangeShapeType="1"/>
          </p:cNvSpPr>
          <p:nvPr/>
        </p:nvSpPr>
        <p:spPr bwMode="auto">
          <a:xfrm>
            <a:off x="6388100" y="1905000"/>
            <a:ext cx="0" cy="228600"/>
          </a:xfrm>
          <a:prstGeom prst="line">
            <a:avLst/>
          </a:prstGeom>
          <a:noFill/>
          <a:ln w="25400">
            <a:solidFill>
              <a:schemeClr val="bg2"/>
            </a:solidFill>
            <a:round/>
            <a:headEnd/>
            <a:tailEnd/>
          </a:ln>
        </p:spPr>
        <p:txBody>
          <a:bodyPr anchor="ctr">
            <a:spAutoFit/>
          </a:bodyPr>
          <a:lstStyle/>
          <a:p>
            <a:endParaRPr lang="nl-NL"/>
          </a:p>
        </p:txBody>
      </p:sp>
      <p:sp>
        <p:nvSpPr>
          <p:cNvPr id="37931" name="Straight Connector 815146"/>
          <p:cNvSpPr>
            <a:spLocks noChangeShapeType="1"/>
          </p:cNvSpPr>
          <p:nvPr/>
        </p:nvSpPr>
        <p:spPr bwMode="auto">
          <a:xfrm>
            <a:off x="8077200" y="1905000"/>
            <a:ext cx="0" cy="228600"/>
          </a:xfrm>
          <a:prstGeom prst="line">
            <a:avLst/>
          </a:prstGeom>
          <a:noFill/>
          <a:ln w="25400">
            <a:solidFill>
              <a:schemeClr val="bg2"/>
            </a:solidFill>
            <a:round/>
            <a:headEnd/>
            <a:tailEnd/>
          </a:ln>
        </p:spPr>
        <p:txBody>
          <a:bodyPr anchor="ctr">
            <a:spAutoFit/>
          </a:bodyPr>
          <a:lstStyle/>
          <a:p>
            <a:endParaRPr lang="nl-NL"/>
          </a:p>
        </p:txBody>
      </p:sp>
      <p:sp>
        <p:nvSpPr>
          <p:cNvPr id="37932" name="TextBox 815154"/>
          <p:cNvSpPr txBox="1">
            <a:spLocks noChangeArrowheads="1"/>
          </p:cNvSpPr>
          <p:nvPr/>
        </p:nvSpPr>
        <p:spPr bwMode="auto">
          <a:xfrm>
            <a:off x="3886200" y="1295400"/>
            <a:ext cx="1524000" cy="366713"/>
          </a:xfrm>
          <a:prstGeom prst="rect">
            <a:avLst/>
          </a:prstGeom>
          <a:noFill/>
          <a:ln w="9525">
            <a:noFill/>
            <a:miter lim="800000"/>
            <a:headEnd/>
            <a:tailEnd/>
          </a:ln>
        </p:spPr>
        <p:txBody>
          <a:bodyPr>
            <a:spAutoFit/>
          </a:bodyPr>
          <a:lstStyle/>
          <a:p>
            <a:pPr algn="ctr"/>
            <a:r>
              <a:rPr lang="en-US" sz="1800" b="1">
                <a:ea typeface="ＭＳ Ｐゴシック"/>
                <a:cs typeface="ＭＳ Ｐゴシック"/>
              </a:rPr>
              <a:t>Corporate</a:t>
            </a:r>
          </a:p>
        </p:txBody>
      </p:sp>
      <p:sp>
        <p:nvSpPr>
          <p:cNvPr id="6" name="Rectangle 815140"/>
          <p:cNvSpPr>
            <a:spLocks noChangeArrowheads="1"/>
          </p:cNvSpPr>
          <p:nvPr/>
        </p:nvSpPr>
        <p:spPr bwMode="auto">
          <a:xfrm>
            <a:off x="3905250" y="1285875"/>
            <a:ext cx="1492250" cy="392113"/>
          </a:xfrm>
          <a:prstGeom prst="rect">
            <a:avLst/>
          </a:prstGeom>
          <a:gradFill rotWithShape="1">
            <a:gsLst>
              <a:gs pos="0">
                <a:srgbClr val="FFCC0A"/>
              </a:gs>
              <a:gs pos="100000">
                <a:srgbClr val="FFFFFF"/>
              </a:gs>
            </a:gsLst>
            <a:lin ang="4920000"/>
          </a:gradFill>
          <a:ln w="9525">
            <a:solidFill>
              <a:srgbClr val="000000"/>
            </a:solidFill>
            <a:miter lim="800000"/>
            <a:headEnd/>
            <a:tailEnd/>
          </a:ln>
          <a:effectLst>
            <a:outerShdw dist="20000" dir="5400000" rotWithShape="0">
              <a:srgbClr val="808080">
                <a:alpha val="37999"/>
              </a:srgbClr>
            </a:outerShdw>
          </a:effectLst>
        </p:spPr>
        <p:txBody>
          <a:bodyPr anchor="ctr">
            <a:spAutoFit/>
          </a:bodyPr>
          <a:lstStyle/>
          <a:p>
            <a:pPr>
              <a:spcBef>
                <a:spcPct val="0"/>
              </a:spcBef>
              <a:defRPr/>
            </a:pPr>
            <a:endParaRPr lang="en-GB" sz="1800" b="1">
              <a:solidFill>
                <a:srgbClr val="000000"/>
              </a:solidFill>
              <a:latin typeface="Arial" charset="0"/>
              <a:ea typeface="ＭＳ Ｐゴシック" pitchFamily="34" charset="-128"/>
            </a:endParaRPr>
          </a:p>
        </p:txBody>
      </p:sp>
      <p:sp>
        <p:nvSpPr>
          <p:cNvPr id="654400" name="Rectangle 64"/>
          <p:cNvSpPr>
            <a:spLocks noChangeArrowheads="1"/>
          </p:cNvSpPr>
          <p:nvPr/>
        </p:nvSpPr>
        <p:spPr bwMode="auto">
          <a:xfrm>
            <a:off x="2503488" y="5649913"/>
            <a:ext cx="184150" cy="457200"/>
          </a:xfrm>
          <a:prstGeom prst="rect">
            <a:avLst/>
          </a:prstGeom>
          <a:noFill/>
          <a:ln w="25400">
            <a:noFill/>
            <a:miter lim="800000"/>
            <a:headEnd/>
            <a:tailEnd/>
          </a:ln>
          <a:effectLst>
            <a:prstShdw prst="shdw17" dist="17961" dir="2700000">
              <a:schemeClr val="accent1">
                <a:gamma/>
                <a:shade val="60000"/>
                <a:invGamma/>
                <a:alpha val="74998"/>
              </a:schemeClr>
            </a:prstShdw>
          </a:effectLst>
        </p:spPr>
        <p:txBody>
          <a:bodyPr wrap="none" anchor="ctr">
            <a:spAutoFit/>
          </a:bodyPr>
          <a:lstStyle/>
          <a:p>
            <a:pPr algn="ctr">
              <a:defRPr/>
            </a:pPr>
            <a:endParaRPr lang="en-US" b="1">
              <a:latin typeface="Arial" charset="0"/>
              <a:ea typeface="ＭＳ Ｐゴシック" pitchFamily="34" charset="-128"/>
            </a:endParaRPr>
          </a:p>
        </p:txBody>
      </p:sp>
      <p:sp>
        <p:nvSpPr>
          <p:cNvPr id="654401" name="Rectangle 65"/>
          <p:cNvSpPr>
            <a:spLocks noChangeArrowheads="1"/>
          </p:cNvSpPr>
          <p:nvPr/>
        </p:nvSpPr>
        <p:spPr bwMode="auto">
          <a:xfrm>
            <a:off x="3076575" y="5319713"/>
            <a:ext cx="184150" cy="457200"/>
          </a:xfrm>
          <a:prstGeom prst="rect">
            <a:avLst/>
          </a:prstGeom>
          <a:noFill/>
          <a:ln w="25400">
            <a:noFill/>
            <a:miter lim="800000"/>
            <a:headEnd/>
            <a:tailEnd/>
          </a:ln>
          <a:effectLst>
            <a:prstShdw prst="shdw17" dist="17961" dir="2700000">
              <a:schemeClr val="accent1">
                <a:gamma/>
                <a:shade val="60000"/>
                <a:invGamma/>
                <a:alpha val="74998"/>
              </a:schemeClr>
            </a:prstShdw>
          </a:effectLst>
        </p:spPr>
        <p:txBody>
          <a:bodyPr wrap="none" anchor="ctr">
            <a:spAutoFit/>
          </a:bodyPr>
          <a:lstStyle/>
          <a:p>
            <a:pPr algn="ctr">
              <a:defRPr/>
            </a:pPr>
            <a:endParaRPr lang="en-US" b="1">
              <a:latin typeface="Arial" charset="0"/>
              <a:ea typeface="ＭＳ Ｐゴシック" pitchFamily="34" charset="-128"/>
            </a:endParaRPr>
          </a:p>
        </p:txBody>
      </p:sp>
      <p:pic>
        <p:nvPicPr>
          <p:cNvPr id="74" name="Picture 2"/>
          <p:cNvPicPr>
            <a:picLocks noChangeAspect="1" noChangeArrowheads="1"/>
          </p:cNvPicPr>
          <p:nvPr/>
        </p:nvPicPr>
        <p:blipFill>
          <a:blip r:embed="rId3"/>
          <a:srcRect b="15625"/>
          <a:stretch>
            <a:fillRect/>
          </a:stretch>
        </p:blipFill>
        <p:spPr bwMode="auto">
          <a:xfrm>
            <a:off x="250166" y="4173500"/>
            <a:ext cx="708945" cy="911501"/>
          </a:xfrm>
          <a:prstGeom prst="rect">
            <a:avLst/>
          </a:prstGeom>
          <a:noFill/>
          <a:ln w="25400" algn="ctr">
            <a:noFill/>
            <a:miter lim="800000"/>
            <a:headEnd/>
            <a:tailEnd/>
          </a:ln>
          <a:effectLst>
            <a:softEdge rad="63500"/>
          </a:effectLst>
        </p:spPr>
      </p:pic>
      <p:pic>
        <p:nvPicPr>
          <p:cNvPr id="37937" name="Picture 2"/>
          <p:cNvPicPr>
            <a:picLocks noChangeAspect="1" noChangeArrowheads="1"/>
          </p:cNvPicPr>
          <p:nvPr/>
        </p:nvPicPr>
        <p:blipFill>
          <a:blip r:embed="rId4"/>
          <a:srcRect/>
          <a:stretch>
            <a:fillRect/>
          </a:stretch>
        </p:blipFill>
        <p:spPr bwMode="auto">
          <a:xfrm>
            <a:off x="3963988" y="2624138"/>
            <a:ext cx="547687" cy="720725"/>
          </a:xfrm>
          <a:prstGeom prst="rect">
            <a:avLst/>
          </a:prstGeom>
          <a:noFill/>
          <a:ln w="25400" algn="ctr">
            <a:noFill/>
            <a:miter lim="800000"/>
            <a:headEnd/>
            <a:tailEnd/>
          </a:ln>
        </p:spPr>
      </p:pic>
      <p:pic>
        <p:nvPicPr>
          <p:cNvPr id="37938" name="Picture 2" descr="Chris---General-Counsel--cr"/>
          <p:cNvPicPr>
            <a:picLocks noChangeAspect="1" noChangeArrowheads="1"/>
          </p:cNvPicPr>
          <p:nvPr/>
        </p:nvPicPr>
        <p:blipFill>
          <a:blip r:embed="rId5"/>
          <a:srcRect l="21037" b="28735"/>
          <a:stretch>
            <a:fillRect/>
          </a:stretch>
        </p:blipFill>
        <p:spPr bwMode="auto">
          <a:xfrm>
            <a:off x="996950" y="1984375"/>
            <a:ext cx="527050" cy="655638"/>
          </a:xfrm>
          <a:prstGeom prst="rect">
            <a:avLst/>
          </a:prstGeom>
          <a:noFill/>
          <a:ln w="9525">
            <a:noFill/>
            <a:miter lim="800000"/>
            <a:headEnd/>
            <a:tailEnd/>
          </a:ln>
        </p:spPr>
      </p:pic>
      <p:sp>
        <p:nvSpPr>
          <p:cNvPr id="37939" name="Straight Connector 874611"/>
          <p:cNvSpPr>
            <a:spLocks noChangeShapeType="1"/>
          </p:cNvSpPr>
          <p:nvPr/>
        </p:nvSpPr>
        <p:spPr bwMode="auto">
          <a:xfrm flipH="1" flipV="1">
            <a:off x="1535113" y="2268538"/>
            <a:ext cx="2433637" cy="569912"/>
          </a:xfrm>
          <a:prstGeom prst="line">
            <a:avLst/>
          </a:prstGeom>
          <a:noFill/>
          <a:ln w="57150">
            <a:solidFill>
              <a:srgbClr val="156C81"/>
            </a:solidFill>
            <a:prstDash val="sysDot"/>
            <a:round/>
            <a:headEnd/>
            <a:tailEnd type="triangle" w="lg" len="lg"/>
          </a:ln>
        </p:spPr>
        <p:txBody>
          <a:bodyPr anchor="ctr">
            <a:spAutoFit/>
          </a:bodyPr>
          <a:lstStyle/>
          <a:p>
            <a:endParaRPr lang="nl-NL"/>
          </a:p>
        </p:txBody>
      </p:sp>
      <p:sp>
        <p:nvSpPr>
          <p:cNvPr id="37940" name="Straight Connector 874612"/>
          <p:cNvSpPr>
            <a:spLocks noChangeShapeType="1"/>
          </p:cNvSpPr>
          <p:nvPr/>
        </p:nvSpPr>
        <p:spPr bwMode="auto">
          <a:xfrm flipH="1">
            <a:off x="587375" y="2700338"/>
            <a:ext cx="663575" cy="1431925"/>
          </a:xfrm>
          <a:prstGeom prst="line">
            <a:avLst/>
          </a:prstGeom>
          <a:noFill/>
          <a:ln w="57150">
            <a:solidFill>
              <a:srgbClr val="156C81"/>
            </a:solidFill>
            <a:prstDash val="sysDot"/>
            <a:round/>
            <a:headEnd/>
            <a:tailEnd type="triangle" w="lg" len="lg"/>
          </a:ln>
        </p:spPr>
        <p:txBody>
          <a:bodyPr anchor="ctr">
            <a:spAutoFit/>
          </a:bodyPr>
          <a:lstStyle/>
          <a:p>
            <a:endParaRPr lang="nl-NL"/>
          </a:p>
        </p:txBody>
      </p:sp>
      <p:pic>
        <p:nvPicPr>
          <p:cNvPr id="78" name="Picture 2"/>
          <p:cNvPicPr>
            <a:picLocks noChangeAspect="1" noChangeArrowheads="1"/>
          </p:cNvPicPr>
          <p:nvPr/>
        </p:nvPicPr>
        <p:blipFill>
          <a:blip r:embed="rId6" cstate="print"/>
          <a:srcRect/>
          <a:stretch>
            <a:fillRect/>
          </a:stretch>
        </p:blipFill>
        <p:spPr bwMode="auto">
          <a:xfrm>
            <a:off x="6308247" y="3806916"/>
            <a:ext cx="472116" cy="606847"/>
          </a:xfrm>
          <a:prstGeom prst="rect">
            <a:avLst/>
          </a:prstGeom>
          <a:noFill/>
          <a:ln w="25400" algn="ctr">
            <a:noFill/>
            <a:miter lim="800000"/>
            <a:headEnd/>
            <a:tailEnd/>
          </a:ln>
          <a:effectLst>
            <a:softEdge rad="31750"/>
          </a:effectLst>
        </p:spPr>
      </p:pic>
      <p:sp>
        <p:nvSpPr>
          <p:cNvPr id="37942" name="Straight Connector 874612"/>
          <p:cNvSpPr>
            <a:spLocks noChangeShapeType="1"/>
          </p:cNvSpPr>
          <p:nvPr/>
        </p:nvSpPr>
        <p:spPr bwMode="auto">
          <a:xfrm flipV="1">
            <a:off x="938213" y="4175125"/>
            <a:ext cx="5359400" cy="604838"/>
          </a:xfrm>
          <a:prstGeom prst="line">
            <a:avLst/>
          </a:prstGeom>
          <a:noFill/>
          <a:ln w="57150">
            <a:solidFill>
              <a:srgbClr val="156C81"/>
            </a:solidFill>
            <a:prstDash val="sysDot"/>
            <a:round/>
            <a:headEnd/>
            <a:tailEnd type="triangle" w="lg" len="lg"/>
          </a:ln>
        </p:spPr>
        <p:txBody>
          <a:bodyPr anchor="ctr">
            <a:spAutoFit/>
          </a:bodyPr>
          <a:lstStyle/>
          <a:p>
            <a:endParaRPr lang="nl-NL"/>
          </a:p>
        </p:txBody>
      </p:sp>
      <p:pic>
        <p:nvPicPr>
          <p:cNvPr id="80" name="Picture 2"/>
          <p:cNvPicPr>
            <a:picLocks noChangeAspect="1" noChangeArrowheads="1"/>
          </p:cNvPicPr>
          <p:nvPr/>
        </p:nvPicPr>
        <p:blipFill>
          <a:blip r:embed="rId7" cstate="print"/>
          <a:srcRect/>
          <a:stretch>
            <a:fillRect/>
          </a:stretch>
        </p:blipFill>
        <p:spPr bwMode="auto">
          <a:xfrm>
            <a:off x="2951752" y="3798778"/>
            <a:ext cx="464308" cy="533833"/>
          </a:xfrm>
          <a:prstGeom prst="rect">
            <a:avLst/>
          </a:prstGeom>
          <a:noFill/>
          <a:ln w="25400" algn="ctr">
            <a:noFill/>
            <a:miter lim="800000"/>
            <a:headEnd/>
            <a:tailEnd/>
          </a:ln>
          <a:effectLst>
            <a:softEdge rad="31750"/>
          </a:effectLst>
        </p:spPr>
      </p:pic>
      <p:sp>
        <p:nvSpPr>
          <p:cNvPr id="37944" name="Straight Connector 874612"/>
          <p:cNvSpPr>
            <a:spLocks noChangeShapeType="1"/>
          </p:cNvSpPr>
          <p:nvPr/>
        </p:nvSpPr>
        <p:spPr bwMode="auto">
          <a:xfrm flipH="1">
            <a:off x="3424238" y="3941763"/>
            <a:ext cx="2795587" cy="46037"/>
          </a:xfrm>
          <a:prstGeom prst="line">
            <a:avLst/>
          </a:prstGeom>
          <a:noFill/>
          <a:ln w="57150">
            <a:solidFill>
              <a:srgbClr val="156C81"/>
            </a:solidFill>
            <a:prstDash val="sysDot"/>
            <a:round/>
            <a:headEnd/>
            <a:tailEnd type="triangle" w="lg" len="lg"/>
          </a:ln>
        </p:spPr>
        <p:txBody>
          <a:bodyPr anchor="ctr">
            <a:spAutoFit/>
          </a:bodyPr>
          <a:lstStyle/>
          <a:p>
            <a:endParaRPr lang="nl-NL"/>
          </a:p>
        </p:txBody>
      </p:sp>
      <p:pic>
        <p:nvPicPr>
          <p:cNvPr id="82" name="Picture 11" descr="D:\PRODUCT-Enterprise Connect\08-Vision\IstockPhotos\iStock_000004729898Medium.jpg"/>
          <p:cNvPicPr>
            <a:picLocks noChangeAspect="1" noChangeArrowheads="1"/>
          </p:cNvPicPr>
          <p:nvPr/>
        </p:nvPicPr>
        <p:blipFill>
          <a:blip r:embed="rId8" cstate="print"/>
          <a:srcRect l="23878" t="6512" r="26619"/>
          <a:stretch>
            <a:fillRect/>
          </a:stretch>
        </p:blipFill>
        <p:spPr bwMode="auto">
          <a:xfrm>
            <a:off x="7728541" y="2608875"/>
            <a:ext cx="630455" cy="790830"/>
          </a:xfrm>
          <a:prstGeom prst="rect">
            <a:avLst/>
          </a:prstGeom>
          <a:noFill/>
          <a:effectLst>
            <a:softEdge rad="31750"/>
          </a:effectLst>
        </p:spPr>
      </p:pic>
      <p:pic>
        <p:nvPicPr>
          <p:cNvPr id="83" name="Picture 82" descr="2.jpg"/>
          <p:cNvPicPr>
            <a:picLocks noChangeAspect="1"/>
          </p:cNvPicPr>
          <p:nvPr/>
        </p:nvPicPr>
        <p:blipFill>
          <a:blip r:embed="rId9" cstate="print"/>
          <a:stretch>
            <a:fillRect/>
          </a:stretch>
        </p:blipFill>
        <p:spPr>
          <a:xfrm>
            <a:off x="6239460" y="5254235"/>
            <a:ext cx="532276" cy="728509"/>
          </a:xfrm>
          <a:prstGeom prst="rect">
            <a:avLst/>
          </a:prstGeom>
          <a:effectLst>
            <a:softEdge rad="31750"/>
          </a:effectLst>
        </p:spPr>
      </p:pic>
      <p:sp>
        <p:nvSpPr>
          <p:cNvPr id="85" name="Straight Connector 874613"/>
          <p:cNvSpPr>
            <a:spLocks noChangeShapeType="1"/>
          </p:cNvSpPr>
          <p:nvPr/>
        </p:nvSpPr>
        <p:spPr bwMode="auto">
          <a:xfrm rot="5400000" flipV="1">
            <a:off x="926290" y="4498198"/>
            <a:ext cx="835042" cy="1884346"/>
          </a:xfrm>
          <a:prstGeom prst="line">
            <a:avLst/>
          </a:prstGeom>
          <a:noFill/>
          <a:ln w="57150">
            <a:solidFill>
              <a:srgbClr val="00B050"/>
            </a:solidFill>
            <a:prstDash val="sysDot"/>
            <a:round/>
            <a:headEnd type="triangle" w="med" len="med"/>
            <a:tailEnd type="triangle" w="med" len="med"/>
          </a:ln>
        </p:spPr>
        <p:txBody>
          <a:bodyPr wrap="square" anchor="ctr">
            <a:spAutoFit/>
          </a:bodyPr>
          <a:lstStyle/>
          <a:p>
            <a:endParaRPr lang="nl-NL"/>
          </a:p>
        </p:txBody>
      </p:sp>
      <p:sp>
        <p:nvSpPr>
          <p:cNvPr id="86" name="Straight Connector 874613"/>
          <p:cNvSpPr>
            <a:spLocks noChangeShapeType="1"/>
          </p:cNvSpPr>
          <p:nvPr/>
        </p:nvSpPr>
        <p:spPr bwMode="auto">
          <a:xfrm rot="5400000" flipV="1">
            <a:off x="6966744" y="3972719"/>
            <a:ext cx="1085850" cy="1474788"/>
          </a:xfrm>
          <a:prstGeom prst="line">
            <a:avLst/>
          </a:prstGeom>
          <a:noFill/>
          <a:ln w="57150">
            <a:solidFill>
              <a:srgbClr val="00B050"/>
            </a:solidFill>
            <a:prstDash val="sysDot"/>
            <a:round/>
            <a:headEnd type="triangle" w="med" len="med"/>
            <a:tailEnd type="triangle" w="med" len="med"/>
          </a:ln>
        </p:spPr>
        <p:txBody>
          <a:bodyPr anchor="ctr">
            <a:spAutoFit/>
          </a:bodyPr>
          <a:lstStyle/>
          <a:p>
            <a:endParaRPr lang="nl-NL"/>
          </a:p>
        </p:txBody>
      </p:sp>
      <p:sp>
        <p:nvSpPr>
          <p:cNvPr id="87" name="Rectangle 86"/>
          <p:cNvSpPr>
            <a:spLocks noChangeArrowheads="1"/>
          </p:cNvSpPr>
          <p:nvPr/>
        </p:nvSpPr>
        <p:spPr bwMode="auto">
          <a:xfrm>
            <a:off x="2357422" y="5842000"/>
            <a:ext cx="1143000" cy="461963"/>
          </a:xfrm>
          <a:prstGeom prst="rect">
            <a:avLst/>
          </a:prstGeom>
          <a:gradFill rotWithShape="1">
            <a:gsLst>
              <a:gs pos="0">
                <a:srgbClr val="8488C4"/>
              </a:gs>
              <a:gs pos="53000">
                <a:srgbClr val="D4DEFF"/>
              </a:gs>
              <a:gs pos="83000">
                <a:srgbClr val="D4DEFF"/>
              </a:gs>
              <a:gs pos="100000">
                <a:srgbClr val="96AB94"/>
              </a:gs>
            </a:gsLst>
            <a:lin ang="5400000" scaled="0"/>
          </a:gradFill>
          <a:ln w="25400">
            <a:solidFill>
              <a:schemeClr val="bg2"/>
            </a:solidFill>
            <a:miter lim="800000"/>
            <a:headEnd/>
            <a:tailEnd/>
          </a:ln>
          <a:effectLst>
            <a:outerShdw blurRad="63500" dist="53882" dir="2700000" algn="ctr" rotWithShape="0">
              <a:srgbClr val="DCDCDC">
                <a:alpha val="74997"/>
              </a:srgbClr>
            </a:outerShdw>
          </a:effectLst>
        </p:spPr>
        <p:txBody>
          <a:bodyPr anchor="ctr">
            <a:spAutoFit/>
          </a:bodyPr>
          <a:lstStyle/>
          <a:p>
            <a:pPr algn="ctr">
              <a:spcBef>
                <a:spcPct val="0"/>
              </a:spcBef>
              <a:buFont typeface="Wingdings" pitchFamily="2" charset="2"/>
              <a:buNone/>
              <a:defRPr/>
            </a:pPr>
            <a:r>
              <a:rPr lang="en-GB" sz="1200" b="1" dirty="0">
                <a:solidFill>
                  <a:srgbClr val="000000"/>
                </a:solidFill>
                <a:latin typeface="Arial" charset="0"/>
                <a:ea typeface="ＭＳ Ｐゴシック" pitchFamily="34" charset="-128"/>
              </a:rPr>
              <a:t>Customer Request</a:t>
            </a:r>
          </a:p>
        </p:txBody>
      </p:sp>
      <p:sp>
        <p:nvSpPr>
          <p:cNvPr id="84" name="Rectangle 83"/>
          <p:cNvSpPr>
            <a:spLocks noChangeArrowheads="1"/>
          </p:cNvSpPr>
          <p:nvPr/>
        </p:nvSpPr>
        <p:spPr bwMode="auto">
          <a:xfrm>
            <a:off x="7723188" y="5338763"/>
            <a:ext cx="1143000" cy="461962"/>
          </a:xfrm>
          <a:prstGeom prst="rect">
            <a:avLst/>
          </a:prstGeom>
          <a:gradFill rotWithShape="1">
            <a:gsLst>
              <a:gs pos="0">
                <a:srgbClr val="8488C4"/>
              </a:gs>
              <a:gs pos="53000">
                <a:srgbClr val="D4DEFF"/>
              </a:gs>
              <a:gs pos="83000">
                <a:srgbClr val="D4DEFF"/>
              </a:gs>
              <a:gs pos="100000">
                <a:srgbClr val="96AB94"/>
              </a:gs>
            </a:gsLst>
            <a:lin ang="5400000" scaled="0"/>
          </a:gradFill>
          <a:ln w="25400">
            <a:solidFill>
              <a:schemeClr val="bg2"/>
            </a:solidFill>
            <a:miter lim="800000"/>
            <a:headEnd/>
            <a:tailEnd/>
          </a:ln>
          <a:effectLst>
            <a:outerShdw blurRad="63500" dist="53882" dir="2700000" algn="ctr" rotWithShape="0">
              <a:srgbClr val="DCDCDC">
                <a:alpha val="74997"/>
              </a:srgbClr>
            </a:outerShdw>
          </a:effectLst>
        </p:spPr>
        <p:txBody>
          <a:bodyPr anchor="ctr">
            <a:spAutoFit/>
          </a:bodyPr>
          <a:lstStyle/>
          <a:p>
            <a:pPr algn="ctr">
              <a:spcBef>
                <a:spcPct val="0"/>
              </a:spcBef>
              <a:buFont typeface="Wingdings" pitchFamily="2" charset="2"/>
              <a:buNone/>
              <a:defRPr/>
            </a:pPr>
            <a:r>
              <a:rPr lang="en-GB" sz="1200" b="1" dirty="0">
                <a:solidFill>
                  <a:srgbClr val="000000"/>
                </a:solidFill>
                <a:latin typeface="Arial" charset="0"/>
                <a:ea typeface="ＭＳ Ｐゴシック" pitchFamily="34" charset="-128"/>
              </a:rPr>
              <a:t>External Contractor</a:t>
            </a:r>
          </a:p>
        </p:txBody>
      </p:sp>
      <p:sp>
        <p:nvSpPr>
          <p:cNvPr id="88" name="Rectangle 87"/>
          <p:cNvSpPr>
            <a:spLocks noChangeArrowheads="1"/>
          </p:cNvSpPr>
          <p:nvPr/>
        </p:nvSpPr>
        <p:spPr bwMode="auto">
          <a:xfrm>
            <a:off x="4824413" y="5883275"/>
            <a:ext cx="1143000" cy="460375"/>
          </a:xfrm>
          <a:prstGeom prst="rect">
            <a:avLst/>
          </a:prstGeom>
          <a:gradFill rotWithShape="1">
            <a:gsLst>
              <a:gs pos="0">
                <a:srgbClr val="8488C4"/>
              </a:gs>
              <a:gs pos="53000">
                <a:srgbClr val="D4DEFF"/>
              </a:gs>
              <a:gs pos="83000">
                <a:srgbClr val="D4DEFF"/>
              </a:gs>
              <a:gs pos="100000">
                <a:srgbClr val="96AB94"/>
              </a:gs>
            </a:gsLst>
            <a:lin ang="5400000" scaled="0"/>
          </a:gradFill>
          <a:ln w="25400">
            <a:solidFill>
              <a:schemeClr val="bg2"/>
            </a:solidFill>
            <a:miter lim="800000"/>
            <a:headEnd/>
            <a:tailEnd/>
          </a:ln>
          <a:effectLst>
            <a:outerShdw blurRad="63500" dist="53882" dir="2700000" algn="ctr" rotWithShape="0">
              <a:srgbClr val="DCDCDC">
                <a:alpha val="74997"/>
              </a:srgbClr>
            </a:outerShdw>
          </a:effectLst>
        </p:spPr>
        <p:txBody>
          <a:bodyPr anchor="ctr">
            <a:spAutoFit/>
          </a:bodyPr>
          <a:lstStyle/>
          <a:p>
            <a:pPr algn="ctr">
              <a:spcBef>
                <a:spcPct val="0"/>
              </a:spcBef>
              <a:buFont typeface="Wingdings" pitchFamily="2" charset="2"/>
              <a:buNone/>
              <a:defRPr/>
            </a:pPr>
            <a:r>
              <a:rPr lang="en-GB" sz="1200" b="1" dirty="0">
                <a:solidFill>
                  <a:srgbClr val="000000"/>
                </a:solidFill>
                <a:latin typeface="Arial" charset="0"/>
                <a:ea typeface="ＭＳ Ｐゴシック" pitchFamily="34" charset="-128"/>
              </a:rPr>
              <a:t>External SOP’s</a:t>
            </a:r>
          </a:p>
        </p:txBody>
      </p:sp>
      <p:sp>
        <p:nvSpPr>
          <p:cNvPr id="89" name="Straight Connector 874613"/>
          <p:cNvSpPr>
            <a:spLocks noChangeShapeType="1"/>
          </p:cNvSpPr>
          <p:nvPr/>
        </p:nvSpPr>
        <p:spPr bwMode="auto">
          <a:xfrm rot="5400000">
            <a:off x="6212681" y="5896769"/>
            <a:ext cx="149225" cy="376238"/>
          </a:xfrm>
          <a:prstGeom prst="line">
            <a:avLst/>
          </a:prstGeom>
          <a:noFill/>
          <a:ln w="57150">
            <a:solidFill>
              <a:srgbClr val="00B050"/>
            </a:solidFill>
            <a:prstDash val="sysDot"/>
            <a:round/>
            <a:headEnd type="triangle" w="med" len="med"/>
            <a:tailEnd type="triangle" w="med" len="med"/>
          </a:ln>
        </p:spPr>
        <p:txBody>
          <a:bodyPr anchor="ctr">
            <a:spAutoFit/>
          </a:bodyPr>
          <a:lstStyle/>
          <a:p>
            <a:endParaRPr lang="nl-NL"/>
          </a:p>
        </p:txBody>
      </p:sp>
      <p:sp>
        <p:nvSpPr>
          <p:cNvPr id="91" name="Straight Connector 874613"/>
          <p:cNvSpPr>
            <a:spLocks noChangeShapeType="1"/>
          </p:cNvSpPr>
          <p:nvPr/>
        </p:nvSpPr>
        <p:spPr bwMode="auto">
          <a:xfrm rot="5400000" flipV="1">
            <a:off x="4852194" y="2747169"/>
            <a:ext cx="1397000" cy="4217988"/>
          </a:xfrm>
          <a:prstGeom prst="line">
            <a:avLst/>
          </a:prstGeom>
          <a:noFill/>
          <a:ln w="57150">
            <a:solidFill>
              <a:srgbClr val="00B050"/>
            </a:solidFill>
            <a:prstDash val="sysDot"/>
            <a:round/>
            <a:headEnd type="triangle" w="med" len="med"/>
            <a:tailEnd type="triangle" w="med" len="med"/>
          </a:ln>
        </p:spPr>
        <p:txBody>
          <a:bodyPr anchor="ctr">
            <a:spAutoFit/>
          </a:bodyPr>
          <a:lstStyle/>
          <a:p>
            <a:endParaRPr lang="nl-NL"/>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up)">
                                      <p:cBhvr>
                                        <p:cTn id="7" dur="500"/>
                                        <p:tgtEl>
                                          <p:spTgt spid="7"/>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654381"/>
                                        </p:tgtEl>
                                        <p:attrNameLst>
                                          <p:attrName>style.visibility</p:attrName>
                                        </p:attrNameLst>
                                      </p:cBhvr>
                                      <p:to>
                                        <p:strVal val="visible"/>
                                      </p:to>
                                    </p:set>
                                    <p:animEffect transition="in" filter="wipe(left)">
                                      <p:cBhvr>
                                        <p:cTn id="11" dur="1000"/>
                                        <p:tgtEl>
                                          <p:spTgt spid="654381"/>
                                        </p:tgtEl>
                                      </p:cBhvr>
                                    </p:animEffect>
                                  </p:childTnLst>
                                </p:cTn>
                              </p:par>
                            </p:childTnLst>
                          </p:cTn>
                        </p:par>
                        <p:par>
                          <p:cTn id="12" fill="hold">
                            <p:stCondLst>
                              <p:cond delay="1500"/>
                            </p:stCondLst>
                            <p:childTnLst>
                              <p:par>
                                <p:cTn id="13" presetID="16" presetClass="entr" presetSubtype="26" fill="hold" grpId="0" nodeType="afterEffect">
                                  <p:stCondLst>
                                    <p:cond delay="0"/>
                                  </p:stCondLst>
                                  <p:childTnLst>
                                    <p:set>
                                      <p:cBhvr>
                                        <p:cTn id="14" dur="1" fill="hold">
                                          <p:stCondLst>
                                            <p:cond delay="0"/>
                                          </p:stCondLst>
                                        </p:cTn>
                                        <p:tgtEl>
                                          <p:spTgt spid="654386"/>
                                        </p:tgtEl>
                                        <p:attrNameLst>
                                          <p:attrName>style.visibility</p:attrName>
                                        </p:attrNameLst>
                                      </p:cBhvr>
                                      <p:to>
                                        <p:strVal val="visible"/>
                                      </p:to>
                                    </p:set>
                                    <p:animEffect transition="in" filter="barn(inHorizontal)">
                                      <p:cBhvr>
                                        <p:cTn id="15" dur="1000"/>
                                        <p:tgtEl>
                                          <p:spTgt spid="654386"/>
                                        </p:tgtEl>
                                      </p:cBhvr>
                                    </p:animEffect>
                                  </p:childTnLst>
                                </p:cTn>
                              </p:par>
                            </p:childTnLst>
                          </p:cTn>
                        </p:par>
                        <p:par>
                          <p:cTn id="16" fill="hold">
                            <p:stCondLst>
                              <p:cond delay="2500"/>
                            </p:stCondLst>
                            <p:childTnLst>
                              <p:par>
                                <p:cTn id="17" presetID="16" presetClass="entr" presetSubtype="26" fill="hold" grpId="0" nodeType="afterEffect">
                                  <p:stCondLst>
                                    <p:cond delay="0"/>
                                  </p:stCondLst>
                                  <p:childTnLst>
                                    <p:set>
                                      <p:cBhvr>
                                        <p:cTn id="18" dur="1" fill="hold">
                                          <p:stCondLst>
                                            <p:cond delay="0"/>
                                          </p:stCondLst>
                                        </p:cTn>
                                        <p:tgtEl>
                                          <p:spTgt spid="85"/>
                                        </p:tgtEl>
                                        <p:attrNameLst>
                                          <p:attrName>style.visibility</p:attrName>
                                        </p:attrNameLst>
                                      </p:cBhvr>
                                      <p:to>
                                        <p:strVal val="visible"/>
                                      </p:to>
                                    </p:set>
                                    <p:animEffect transition="in" filter="barn(inHorizontal)">
                                      <p:cBhvr>
                                        <p:cTn id="19" dur="1000"/>
                                        <p:tgtEl>
                                          <p:spTgt spid="85"/>
                                        </p:tgtEl>
                                      </p:cBhvr>
                                    </p:animEffect>
                                  </p:childTnLst>
                                </p:cTn>
                              </p:par>
                            </p:childTnLst>
                          </p:cTn>
                        </p:par>
                        <p:par>
                          <p:cTn id="20" fill="hold">
                            <p:stCondLst>
                              <p:cond delay="3500"/>
                            </p:stCondLst>
                            <p:childTnLst>
                              <p:par>
                                <p:cTn id="21" presetID="16" presetClass="entr" presetSubtype="26" fill="hold" grpId="0" nodeType="afterEffect">
                                  <p:stCondLst>
                                    <p:cond delay="0"/>
                                  </p:stCondLst>
                                  <p:childTnLst>
                                    <p:set>
                                      <p:cBhvr>
                                        <p:cTn id="22" dur="1" fill="hold">
                                          <p:stCondLst>
                                            <p:cond delay="0"/>
                                          </p:stCondLst>
                                        </p:cTn>
                                        <p:tgtEl>
                                          <p:spTgt spid="86"/>
                                        </p:tgtEl>
                                        <p:attrNameLst>
                                          <p:attrName>style.visibility</p:attrName>
                                        </p:attrNameLst>
                                      </p:cBhvr>
                                      <p:to>
                                        <p:strVal val="visible"/>
                                      </p:to>
                                    </p:set>
                                    <p:animEffect transition="in" filter="barn(inHorizontal)">
                                      <p:cBhvr>
                                        <p:cTn id="23" dur="1000"/>
                                        <p:tgtEl>
                                          <p:spTgt spid="86"/>
                                        </p:tgtEl>
                                      </p:cBhvr>
                                    </p:animEffect>
                                  </p:childTnLst>
                                </p:cTn>
                              </p:par>
                            </p:childTnLst>
                          </p:cTn>
                        </p:par>
                        <p:par>
                          <p:cTn id="24" fill="hold">
                            <p:stCondLst>
                              <p:cond delay="4500"/>
                            </p:stCondLst>
                            <p:childTnLst>
                              <p:par>
                                <p:cTn id="25" presetID="16" presetClass="entr" presetSubtype="26" fill="hold" grpId="0" nodeType="afterEffect">
                                  <p:stCondLst>
                                    <p:cond delay="0"/>
                                  </p:stCondLst>
                                  <p:childTnLst>
                                    <p:set>
                                      <p:cBhvr>
                                        <p:cTn id="26" dur="1" fill="hold">
                                          <p:stCondLst>
                                            <p:cond delay="0"/>
                                          </p:stCondLst>
                                        </p:cTn>
                                        <p:tgtEl>
                                          <p:spTgt spid="89"/>
                                        </p:tgtEl>
                                        <p:attrNameLst>
                                          <p:attrName>style.visibility</p:attrName>
                                        </p:attrNameLst>
                                      </p:cBhvr>
                                      <p:to>
                                        <p:strVal val="visible"/>
                                      </p:to>
                                    </p:set>
                                    <p:animEffect transition="in" filter="barn(inHorizontal)">
                                      <p:cBhvr>
                                        <p:cTn id="27" dur="1000"/>
                                        <p:tgtEl>
                                          <p:spTgt spid="89"/>
                                        </p:tgtEl>
                                      </p:cBhvr>
                                    </p:animEffect>
                                  </p:childTnLst>
                                </p:cTn>
                              </p:par>
                            </p:childTnLst>
                          </p:cTn>
                        </p:par>
                        <p:par>
                          <p:cTn id="28" fill="hold">
                            <p:stCondLst>
                              <p:cond delay="5500"/>
                            </p:stCondLst>
                            <p:childTnLst>
                              <p:par>
                                <p:cTn id="29" presetID="16" presetClass="entr" presetSubtype="26" fill="hold" grpId="0" nodeType="afterEffect">
                                  <p:stCondLst>
                                    <p:cond delay="0"/>
                                  </p:stCondLst>
                                  <p:childTnLst>
                                    <p:set>
                                      <p:cBhvr>
                                        <p:cTn id="30" dur="1" fill="hold">
                                          <p:stCondLst>
                                            <p:cond delay="0"/>
                                          </p:stCondLst>
                                        </p:cTn>
                                        <p:tgtEl>
                                          <p:spTgt spid="91"/>
                                        </p:tgtEl>
                                        <p:attrNameLst>
                                          <p:attrName>style.visibility</p:attrName>
                                        </p:attrNameLst>
                                      </p:cBhvr>
                                      <p:to>
                                        <p:strVal val="visible"/>
                                      </p:to>
                                    </p:set>
                                    <p:animEffect transition="in" filter="barn(inHorizontal)">
                                      <p:cBhvr>
                                        <p:cTn id="31" dur="1000"/>
                                        <p:tgtEl>
                                          <p:spTgt spid="9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4381" grpId="0" animBg="1"/>
      <p:bldP spid="654386" grpId="0" animBg="1"/>
      <p:bldP spid="85" grpId="0" animBg="1"/>
      <p:bldP spid="86" grpId="0" animBg="1"/>
      <p:bldP spid="89" grpId="0" animBg="1"/>
      <p:bldP spid="91"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bwMode="auto">
          <a:xfrm>
            <a:off x="163513" y="1165225"/>
            <a:ext cx="8807450" cy="2811463"/>
          </a:xfrm>
          <a:prstGeom prst="rect">
            <a:avLst/>
          </a:prstGeom>
          <a:gradFill flip="none" rotWithShape="1">
            <a:gsLst>
              <a:gs pos="0">
                <a:schemeClr val="bg1"/>
              </a:gs>
              <a:gs pos="100000">
                <a:schemeClr val="accent1">
                  <a:tint val="23500"/>
                  <a:satMod val="160000"/>
                </a:schemeClr>
              </a:gs>
            </a:gsLst>
            <a:lin ang="5400000" scaled="1"/>
            <a:tileRect/>
          </a:gradFill>
          <a:ln>
            <a:headEnd type="none" w="med" len="med"/>
            <a:tailEnd type="none" w="med" len="med"/>
          </a:ln>
        </p:spPr>
        <p:style>
          <a:lnRef idx="3">
            <a:schemeClr val="lt1"/>
          </a:lnRef>
          <a:fillRef idx="1">
            <a:schemeClr val="accent3"/>
          </a:fillRef>
          <a:effectRef idx="1">
            <a:schemeClr val="accent3"/>
          </a:effectRef>
          <a:fontRef idx="minor">
            <a:schemeClr val="lt1"/>
          </a:fontRef>
        </p:style>
        <p:txBody>
          <a:bodyPr wrap="none" anchor="ctr"/>
          <a:lstStyle/>
          <a:p>
            <a:pPr marL="176213" indent="-176213">
              <a:defRPr/>
            </a:pPr>
            <a:endParaRPr lang="en-US">
              <a:solidFill>
                <a:schemeClr val="tx1"/>
              </a:solidFill>
            </a:endParaRPr>
          </a:p>
        </p:txBody>
      </p:sp>
      <p:sp>
        <p:nvSpPr>
          <p:cNvPr id="4" name="Rectangle 2"/>
          <p:cNvSpPr txBox="1">
            <a:spLocks noChangeArrowheads="1"/>
          </p:cNvSpPr>
          <p:nvPr/>
        </p:nvSpPr>
        <p:spPr bwMode="auto">
          <a:xfrm>
            <a:off x="381000" y="0"/>
            <a:ext cx="6705600" cy="684213"/>
          </a:xfrm>
          <a:prstGeom prst="rect">
            <a:avLst/>
          </a:prstGeom>
          <a:noFill/>
          <a:ln w="9525">
            <a:noFill/>
            <a:miter lim="800000"/>
            <a:headEnd/>
            <a:tailEnd/>
          </a:ln>
        </p:spPr>
        <p:txBody>
          <a:bodyPr lIns="0" tIns="0" rIns="0" bIns="0" anchor="b"/>
          <a:lstStyle/>
          <a:p>
            <a:pPr>
              <a:lnSpc>
                <a:spcPct val="80000"/>
              </a:lnSpc>
              <a:spcBef>
                <a:spcPct val="0"/>
              </a:spcBef>
              <a:buFont typeface="Wingdings" pitchFamily="2" charset="2"/>
              <a:buNone/>
              <a:defRPr/>
            </a:pPr>
            <a:r>
              <a:rPr lang="en-US" sz="3200" kern="0" dirty="0">
                <a:solidFill>
                  <a:schemeClr val="tx1">
                    <a:lumMod val="95000"/>
                    <a:lumOff val="5000"/>
                  </a:schemeClr>
                </a:solidFill>
                <a:latin typeface="+mj-lt"/>
                <a:ea typeface="+mj-ea"/>
                <a:cs typeface="+mj-cs"/>
              </a:rPr>
              <a:t>Architecture &amp; Components</a:t>
            </a:r>
          </a:p>
        </p:txBody>
      </p:sp>
      <p:sp>
        <p:nvSpPr>
          <p:cNvPr id="48" name="Rectangle 47"/>
          <p:cNvSpPr/>
          <p:nvPr/>
        </p:nvSpPr>
        <p:spPr bwMode="auto">
          <a:xfrm>
            <a:off x="6280150" y="982663"/>
            <a:ext cx="2725738" cy="3486150"/>
          </a:xfrm>
          <a:prstGeom prst="rect">
            <a:avLst/>
          </a:prstGeom>
          <a:gradFill>
            <a:gsLst>
              <a:gs pos="0">
                <a:schemeClr val="accent3">
                  <a:shade val="51000"/>
                  <a:satMod val="130000"/>
                  <a:alpha val="58000"/>
                </a:schemeClr>
              </a:gs>
              <a:gs pos="80000">
                <a:schemeClr val="accent3">
                  <a:shade val="93000"/>
                  <a:satMod val="130000"/>
                </a:schemeClr>
              </a:gs>
              <a:gs pos="100000">
                <a:schemeClr val="accent3">
                  <a:shade val="94000"/>
                  <a:satMod val="135000"/>
                </a:schemeClr>
              </a:gs>
            </a:gsLst>
          </a:gradFill>
          <a:ln>
            <a:headEnd type="none" w="med" len="med"/>
            <a:tailEnd type="none" w="med" len="med"/>
          </a:ln>
        </p:spPr>
        <p:style>
          <a:lnRef idx="1">
            <a:schemeClr val="accent3"/>
          </a:lnRef>
          <a:fillRef idx="3">
            <a:schemeClr val="accent3"/>
          </a:fillRef>
          <a:effectRef idx="2">
            <a:schemeClr val="accent3"/>
          </a:effectRef>
          <a:fontRef idx="minor">
            <a:schemeClr val="lt1"/>
          </a:fontRef>
        </p:style>
        <p:txBody>
          <a:bodyPr wrap="none" anchor="ctr"/>
          <a:lstStyle/>
          <a:p>
            <a:pPr marL="176213" indent="-176213">
              <a:defRPr/>
            </a:pPr>
            <a:endParaRPr lang="en-US">
              <a:solidFill>
                <a:schemeClr val="tx1"/>
              </a:solidFill>
            </a:endParaRPr>
          </a:p>
        </p:txBody>
      </p:sp>
      <p:sp>
        <p:nvSpPr>
          <p:cNvPr id="5" name="Flowchart: Magnetic Disk 4"/>
          <p:cNvSpPr/>
          <p:nvPr/>
        </p:nvSpPr>
        <p:spPr bwMode="auto">
          <a:xfrm>
            <a:off x="949325" y="5153025"/>
            <a:ext cx="1184275" cy="692150"/>
          </a:xfrm>
          <a:prstGeom prst="flowChartMagneticDisk">
            <a:avLst/>
          </a:prstGeom>
          <a:ln>
            <a:headEnd type="none" w="med" len="med"/>
            <a:tailEnd type="none" w="med" len="med"/>
          </a:ln>
          <a:effectLst>
            <a:outerShdw blurRad="50800" dist="38100" dir="2700000" algn="tl" rotWithShape="0">
              <a:prstClr val="black">
                <a:alpha val="40000"/>
              </a:prstClr>
            </a:outerShdw>
          </a:effectLst>
        </p:spPr>
        <p:style>
          <a:lnRef idx="1">
            <a:schemeClr val="accent1"/>
          </a:lnRef>
          <a:fillRef idx="2">
            <a:schemeClr val="accent1"/>
          </a:fillRef>
          <a:effectRef idx="1">
            <a:schemeClr val="accent1"/>
          </a:effectRef>
          <a:fontRef idx="minor">
            <a:schemeClr val="dk1"/>
          </a:fontRef>
        </p:style>
        <p:txBody>
          <a:bodyPr wrap="none" anchor="ctr"/>
          <a:lstStyle/>
          <a:p>
            <a:pPr marL="176213" indent="-176213" algn="ctr">
              <a:buFont typeface="Wingdings" pitchFamily="2" charset="2"/>
              <a:buNone/>
              <a:defRPr/>
            </a:pPr>
            <a:r>
              <a:rPr lang="en-US" dirty="0">
                <a:solidFill>
                  <a:schemeClr val="tx1"/>
                </a:solidFill>
              </a:rPr>
              <a:t>DAM</a:t>
            </a:r>
          </a:p>
        </p:txBody>
      </p:sp>
      <p:sp>
        <p:nvSpPr>
          <p:cNvPr id="6" name="Flowchart: Magnetic Disk 5"/>
          <p:cNvSpPr/>
          <p:nvPr/>
        </p:nvSpPr>
        <p:spPr bwMode="auto">
          <a:xfrm>
            <a:off x="2144713" y="5159375"/>
            <a:ext cx="1185862" cy="692150"/>
          </a:xfrm>
          <a:prstGeom prst="flowChartMagneticDisk">
            <a:avLst/>
          </a:prstGeom>
          <a:ln>
            <a:headEnd type="none" w="med" len="med"/>
            <a:tailEnd type="none" w="med" len="med"/>
          </a:ln>
          <a:effectLst>
            <a:outerShdw blurRad="50800" dist="38100" dir="2700000" algn="tl" rotWithShape="0">
              <a:prstClr val="black">
                <a:alpha val="40000"/>
              </a:prstClr>
            </a:outerShdw>
          </a:effectLst>
        </p:spPr>
        <p:style>
          <a:lnRef idx="1">
            <a:schemeClr val="accent1"/>
          </a:lnRef>
          <a:fillRef idx="2">
            <a:schemeClr val="accent1"/>
          </a:fillRef>
          <a:effectRef idx="1">
            <a:schemeClr val="accent1"/>
          </a:effectRef>
          <a:fontRef idx="minor">
            <a:schemeClr val="dk1"/>
          </a:fontRef>
        </p:style>
        <p:txBody>
          <a:bodyPr wrap="none" anchor="ctr"/>
          <a:lstStyle/>
          <a:p>
            <a:pPr marL="176213" indent="-176213" algn="ctr">
              <a:buFont typeface="Wingdings" pitchFamily="2" charset="2"/>
              <a:buNone/>
              <a:defRPr/>
            </a:pPr>
            <a:r>
              <a:rPr lang="en-US" dirty="0">
                <a:solidFill>
                  <a:schemeClr val="tx1"/>
                </a:solidFill>
              </a:rPr>
              <a:t>WCM</a:t>
            </a:r>
          </a:p>
        </p:txBody>
      </p:sp>
      <p:sp>
        <p:nvSpPr>
          <p:cNvPr id="7" name="Flowchart: Magnetic Disk 6"/>
          <p:cNvSpPr/>
          <p:nvPr/>
        </p:nvSpPr>
        <p:spPr bwMode="auto">
          <a:xfrm>
            <a:off x="3344863" y="5159375"/>
            <a:ext cx="1184275" cy="692150"/>
          </a:xfrm>
          <a:prstGeom prst="flowChartMagneticDisk">
            <a:avLst/>
          </a:prstGeom>
          <a:ln>
            <a:headEnd type="none" w="med" len="med"/>
            <a:tailEnd type="none" w="med" len="med"/>
          </a:ln>
          <a:effectLst>
            <a:outerShdw blurRad="50800" dist="38100" dir="2700000" algn="tl" rotWithShape="0">
              <a:prstClr val="black">
                <a:alpha val="40000"/>
              </a:prstClr>
            </a:outerShdw>
          </a:effectLst>
        </p:spPr>
        <p:style>
          <a:lnRef idx="1">
            <a:schemeClr val="accent1"/>
          </a:lnRef>
          <a:fillRef idx="2">
            <a:schemeClr val="accent1"/>
          </a:fillRef>
          <a:effectRef idx="1">
            <a:schemeClr val="accent1"/>
          </a:effectRef>
          <a:fontRef idx="minor">
            <a:schemeClr val="dk1"/>
          </a:fontRef>
        </p:style>
        <p:txBody>
          <a:bodyPr wrap="none" anchor="ctr"/>
          <a:lstStyle/>
          <a:p>
            <a:pPr marL="176213" indent="-176213" algn="ctr">
              <a:buFont typeface="Wingdings" pitchFamily="2" charset="2"/>
              <a:buNone/>
              <a:defRPr/>
            </a:pPr>
            <a:r>
              <a:rPr lang="en-US" dirty="0">
                <a:solidFill>
                  <a:schemeClr val="tx1"/>
                </a:solidFill>
              </a:rPr>
              <a:t>LES (DM)</a:t>
            </a:r>
          </a:p>
        </p:txBody>
      </p:sp>
      <p:sp>
        <p:nvSpPr>
          <p:cNvPr id="8" name="Flowchart: Magnetic Disk 7"/>
          <p:cNvSpPr/>
          <p:nvPr/>
        </p:nvSpPr>
        <p:spPr bwMode="auto">
          <a:xfrm>
            <a:off x="4543425" y="5159375"/>
            <a:ext cx="1184275" cy="692150"/>
          </a:xfrm>
          <a:prstGeom prst="flowChartMagneticDisk">
            <a:avLst/>
          </a:prstGeom>
          <a:ln>
            <a:headEnd type="none" w="med" len="med"/>
            <a:tailEnd type="none" w="med" len="med"/>
          </a:ln>
          <a:effectLst>
            <a:outerShdw blurRad="50800" dist="38100" dir="2700000" algn="tl" rotWithShape="0">
              <a:prstClr val="black">
                <a:alpha val="40000"/>
              </a:prstClr>
            </a:outerShdw>
          </a:effectLst>
        </p:spPr>
        <p:style>
          <a:lnRef idx="1">
            <a:schemeClr val="accent1"/>
          </a:lnRef>
          <a:fillRef idx="2">
            <a:schemeClr val="accent1"/>
          </a:fillRef>
          <a:effectRef idx="1">
            <a:schemeClr val="accent1"/>
          </a:effectRef>
          <a:fontRef idx="minor">
            <a:schemeClr val="dk1"/>
          </a:fontRef>
        </p:style>
        <p:txBody>
          <a:bodyPr wrap="none" anchor="ctr"/>
          <a:lstStyle/>
          <a:p>
            <a:pPr marL="176213" indent="-176213" algn="ctr">
              <a:spcBef>
                <a:spcPts val="0"/>
              </a:spcBef>
              <a:buFont typeface="Wingdings" pitchFamily="2" charset="2"/>
              <a:buNone/>
              <a:defRPr/>
            </a:pPr>
            <a:r>
              <a:rPr lang="en-US" sz="1200" dirty="0">
                <a:solidFill>
                  <a:schemeClr val="tx1"/>
                </a:solidFill>
              </a:rPr>
              <a:t>Content </a:t>
            </a:r>
          </a:p>
          <a:p>
            <a:pPr marL="176213" indent="-176213" algn="ctr">
              <a:spcBef>
                <a:spcPts val="0"/>
              </a:spcBef>
              <a:buFont typeface="Wingdings" pitchFamily="2" charset="2"/>
              <a:buNone/>
              <a:defRPr/>
            </a:pPr>
            <a:r>
              <a:rPr lang="en-US" sz="1200" dirty="0">
                <a:solidFill>
                  <a:schemeClr val="tx1"/>
                </a:solidFill>
              </a:rPr>
              <a:t>Reporting</a:t>
            </a:r>
          </a:p>
        </p:txBody>
      </p:sp>
      <p:sp>
        <p:nvSpPr>
          <p:cNvPr id="9" name="Flowchart: Magnetic Disk 8"/>
          <p:cNvSpPr/>
          <p:nvPr/>
        </p:nvSpPr>
        <p:spPr bwMode="auto">
          <a:xfrm>
            <a:off x="5741988" y="5167313"/>
            <a:ext cx="1184275" cy="692150"/>
          </a:xfrm>
          <a:prstGeom prst="flowChartMagneticDisk">
            <a:avLst/>
          </a:prstGeom>
          <a:ln>
            <a:headEnd type="none" w="med" len="med"/>
            <a:tailEnd type="none" w="med" len="med"/>
          </a:ln>
          <a:effectLst>
            <a:outerShdw blurRad="50800" dist="38100" dir="2700000" algn="tl" rotWithShape="0">
              <a:prstClr val="black">
                <a:alpha val="40000"/>
              </a:prstClr>
            </a:outerShdw>
          </a:effectLst>
        </p:spPr>
        <p:style>
          <a:lnRef idx="1">
            <a:schemeClr val="accent1"/>
          </a:lnRef>
          <a:fillRef idx="2">
            <a:schemeClr val="accent1"/>
          </a:fillRef>
          <a:effectRef idx="1">
            <a:schemeClr val="accent1"/>
          </a:effectRef>
          <a:fontRef idx="minor">
            <a:schemeClr val="dk1"/>
          </a:fontRef>
        </p:style>
        <p:txBody>
          <a:bodyPr wrap="none" anchor="ctr"/>
          <a:lstStyle/>
          <a:p>
            <a:pPr marL="176213" indent="-176213" algn="ctr">
              <a:buFont typeface="Wingdings" pitchFamily="2" charset="2"/>
              <a:buNone/>
              <a:defRPr/>
            </a:pPr>
            <a:r>
              <a:rPr lang="en-US" dirty="0">
                <a:solidFill>
                  <a:schemeClr val="tx1"/>
                </a:solidFill>
              </a:rPr>
              <a:t>BPM</a:t>
            </a:r>
          </a:p>
        </p:txBody>
      </p:sp>
      <p:sp>
        <p:nvSpPr>
          <p:cNvPr id="10" name="Flowchart: Magnetic Disk 9"/>
          <p:cNvSpPr/>
          <p:nvPr/>
        </p:nvSpPr>
        <p:spPr bwMode="auto">
          <a:xfrm>
            <a:off x="6946900" y="5173663"/>
            <a:ext cx="1184275" cy="692150"/>
          </a:xfrm>
          <a:prstGeom prst="flowChartMagneticDisk">
            <a:avLst/>
          </a:prstGeom>
          <a:ln>
            <a:headEnd type="none" w="med" len="med"/>
            <a:tailEnd type="none" w="med" len="med"/>
          </a:ln>
          <a:effectLst>
            <a:outerShdw blurRad="50800" dist="38100" dir="2700000" algn="tl" rotWithShape="0">
              <a:prstClr val="black">
                <a:alpha val="40000"/>
              </a:prstClr>
            </a:outerShdw>
          </a:effectLst>
        </p:spPr>
        <p:style>
          <a:lnRef idx="1">
            <a:schemeClr val="accent1"/>
          </a:lnRef>
          <a:fillRef idx="2">
            <a:schemeClr val="accent1"/>
          </a:fillRef>
          <a:effectRef idx="1">
            <a:schemeClr val="accent1"/>
          </a:effectRef>
          <a:fontRef idx="minor">
            <a:schemeClr val="dk1"/>
          </a:fontRef>
        </p:style>
        <p:txBody>
          <a:bodyPr wrap="none" anchor="ctr"/>
          <a:lstStyle/>
          <a:p>
            <a:pPr marL="176213" indent="-176213" algn="ctr">
              <a:buFont typeface="Wingdings" pitchFamily="2" charset="2"/>
              <a:buNone/>
              <a:defRPr/>
            </a:pPr>
            <a:r>
              <a:rPr lang="en-US" dirty="0">
                <a:solidFill>
                  <a:schemeClr val="tx1"/>
                </a:solidFill>
              </a:rPr>
              <a:t>CCM</a:t>
            </a:r>
          </a:p>
        </p:txBody>
      </p:sp>
      <p:sp>
        <p:nvSpPr>
          <p:cNvPr id="12" name="Rectangle 11"/>
          <p:cNvSpPr/>
          <p:nvPr/>
        </p:nvSpPr>
        <p:spPr bwMode="auto">
          <a:xfrm>
            <a:off x="6340475" y="1527175"/>
            <a:ext cx="2562225" cy="387350"/>
          </a:xfrm>
          <a:prstGeom prst="rect">
            <a:avLst/>
          </a:prstGeom>
          <a:ln>
            <a:headEnd type="none" w="med" len="med"/>
            <a:tailEnd type="none" w="med" len="med"/>
          </a:ln>
        </p:spPr>
        <p:style>
          <a:lnRef idx="1">
            <a:schemeClr val="accent1"/>
          </a:lnRef>
          <a:fillRef idx="2">
            <a:schemeClr val="accent1"/>
          </a:fillRef>
          <a:effectRef idx="1">
            <a:schemeClr val="accent1"/>
          </a:effectRef>
          <a:fontRef idx="minor">
            <a:schemeClr val="dk1"/>
          </a:fontRef>
        </p:style>
        <p:txBody>
          <a:bodyPr wrap="none" anchor="ctr"/>
          <a:lstStyle/>
          <a:p>
            <a:pPr marL="176213" indent="-176213" algn="ctr">
              <a:buFont typeface="Wingdings" pitchFamily="2" charset="2"/>
              <a:buNone/>
              <a:defRPr/>
            </a:pPr>
            <a:r>
              <a:rPr lang="en-US" dirty="0">
                <a:solidFill>
                  <a:schemeClr val="tx1"/>
                </a:solidFill>
              </a:rPr>
              <a:t>Enterprise Connect</a:t>
            </a:r>
          </a:p>
        </p:txBody>
      </p:sp>
      <p:sp>
        <p:nvSpPr>
          <p:cNvPr id="13" name="Rectangle 12"/>
          <p:cNvSpPr/>
          <p:nvPr/>
        </p:nvSpPr>
        <p:spPr bwMode="auto">
          <a:xfrm>
            <a:off x="6337300" y="1912938"/>
            <a:ext cx="2562225" cy="387350"/>
          </a:xfrm>
          <a:prstGeom prst="rect">
            <a:avLst/>
          </a:prstGeom>
          <a:ln>
            <a:headEnd type="none" w="med" len="med"/>
            <a:tailEnd type="none" w="med" len="med"/>
          </a:ln>
        </p:spPr>
        <p:style>
          <a:lnRef idx="1">
            <a:schemeClr val="accent1"/>
          </a:lnRef>
          <a:fillRef idx="2">
            <a:schemeClr val="accent1"/>
          </a:fillRef>
          <a:effectRef idx="1">
            <a:schemeClr val="accent1"/>
          </a:effectRef>
          <a:fontRef idx="minor">
            <a:schemeClr val="dk1"/>
          </a:fontRef>
        </p:style>
        <p:txBody>
          <a:bodyPr wrap="none" anchor="ctr"/>
          <a:lstStyle/>
          <a:p>
            <a:pPr marL="176213" indent="-176213" algn="ctr">
              <a:buFont typeface="Wingdings" pitchFamily="2" charset="2"/>
              <a:buNone/>
              <a:defRPr/>
            </a:pPr>
            <a:r>
              <a:rPr lang="en-US" dirty="0">
                <a:solidFill>
                  <a:schemeClr val="tx1"/>
                </a:solidFill>
              </a:rPr>
              <a:t>Enterprise Views</a:t>
            </a:r>
          </a:p>
        </p:txBody>
      </p:sp>
      <p:sp>
        <p:nvSpPr>
          <p:cNvPr id="14" name="Rectangle 13"/>
          <p:cNvSpPr/>
          <p:nvPr/>
        </p:nvSpPr>
        <p:spPr bwMode="auto">
          <a:xfrm>
            <a:off x="6343650" y="2306638"/>
            <a:ext cx="2562225" cy="387350"/>
          </a:xfrm>
          <a:prstGeom prst="rect">
            <a:avLst/>
          </a:prstGeom>
          <a:ln>
            <a:headEnd type="none" w="med" len="med"/>
            <a:tailEnd type="none" w="med" len="med"/>
          </a:ln>
        </p:spPr>
        <p:style>
          <a:lnRef idx="1">
            <a:schemeClr val="accent1"/>
          </a:lnRef>
          <a:fillRef idx="2">
            <a:schemeClr val="accent1"/>
          </a:fillRef>
          <a:effectRef idx="1">
            <a:schemeClr val="accent1"/>
          </a:effectRef>
          <a:fontRef idx="minor">
            <a:schemeClr val="dk1"/>
          </a:fontRef>
        </p:style>
        <p:txBody>
          <a:bodyPr wrap="none" anchor="ctr"/>
          <a:lstStyle/>
          <a:p>
            <a:pPr marL="176213" indent="-176213" algn="ctr">
              <a:buFont typeface="Wingdings" pitchFamily="2" charset="2"/>
              <a:buNone/>
              <a:defRPr/>
            </a:pPr>
            <a:r>
              <a:rPr lang="en-US" dirty="0">
                <a:solidFill>
                  <a:schemeClr val="tx1"/>
                </a:solidFill>
              </a:rPr>
              <a:t>DAM Client</a:t>
            </a:r>
          </a:p>
        </p:txBody>
      </p:sp>
      <p:sp>
        <p:nvSpPr>
          <p:cNvPr id="15" name="Rectangle 14"/>
          <p:cNvSpPr/>
          <p:nvPr/>
        </p:nvSpPr>
        <p:spPr bwMode="auto">
          <a:xfrm>
            <a:off x="6343650" y="2693988"/>
            <a:ext cx="2562225" cy="388937"/>
          </a:xfrm>
          <a:prstGeom prst="rect">
            <a:avLst/>
          </a:prstGeom>
          <a:ln>
            <a:headEnd type="none" w="med" len="med"/>
            <a:tailEnd type="none" w="med" len="med"/>
          </a:ln>
        </p:spPr>
        <p:style>
          <a:lnRef idx="1">
            <a:schemeClr val="accent1"/>
          </a:lnRef>
          <a:fillRef idx="2">
            <a:schemeClr val="accent1"/>
          </a:fillRef>
          <a:effectRef idx="1">
            <a:schemeClr val="accent1"/>
          </a:effectRef>
          <a:fontRef idx="minor">
            <a:schemeClr val="dk1"/>
          </a:fontRef>
        </p:style>
        <p:txBody>
          <a:bodyPr wrap="none" anchor="ctr"/>
          <a:lstStyle/>
          <a:p>
            <a:pPr marL="176213" indent="-176213" algn="ctr">
              <a:buFont typeface="Wingdings" pitchFamily="2" charset="2"/>
              <a:buNone/>
              <a:defRPr/>
            </a:pPr>
            <a:r>
              <a:rPr lang="en-US" dirty="0">
                <a:solidFill>
                  <a:schemeClr val="tx1"/>
                </a:solidFill>
              </a:rPr>
              <a:t>Capture &amp; Imaging</a:t>
            </a:r>
          </a:p>
        </p:txBody>
      </p:sp>
      <p:sp>
        <p:nvSpPr>
          <p:cNvPr id="16" name="Rectangle 15"/>
          <p:cNvSpPr/>
          <p:nvPr/>
        </p:nvSpPr>
        <p:spPr bwMode="auto">
          <a:xfrm>
            <a:off x="6343650" y="3082925"/>
            <a:ext cx="2562225" cy="387350"/>
          </a:xfrm>
          <a:prstGeom prst="rect">
            <a:avLst/>
          </a:prstGeom>
          <a:ln>
            <a:headEnd type="none" w="med" len="med"/>
            <a:tailEnd type="none" w="med" len="med"/>
          </a:ln>
        </p:spPr>
        <p:style>
          <a:lnRef idx="1">
            <a:schemeClr val="accent1"/>
          </a:lnRef>
          <a:fillRef idx="2">
            <a:schemeClr val="accent1"/>
          </a:fillRef>
          <a:effectRef idx="1">
            <a:schemeClr val="accent1"/>
          </a:effectRef>
          <a:fontRef idx="minor">
            <a:schemeClr val="dk1"/>
          </a:fontRef>
        </p:style>
        <p:txBody>
          <a:bodyPr wrap="none" anchor="ctr"/>
          <a:lstStyle/>
          <a:p>
            <a:pPr marL="176213" indent="-176213" algn="ctr">
              <a:buFont typeface="Wingdings" pitchFamily="2" charset="2"/>
              <a:buNone/>
              <a:defRPr/>
            </a:pPr>
            <a:r>
              <a:rPr lang="en-US" dirty="0">
                <a:solidFill>
                  <a:schemeClr val="tx1"/>
                </a:solidFill>
              </a:rPr>
              <a:t>Web Interface</a:t>
            </a:r>
          </a:p>
        </p:txBody>
      </p:sp>
      <p:cxnSp>
        <p:nvCxnSpPr>
          <p:cNvPr id="38930" name="Straight Arrow Connector 18"/>
          <p:cNvCxnSpPr>
            <a:cxnSpLocks noChangeShapeType="1"/>
            <a:stCxn id="11" idx="2"/>
            <a:endCxn id="5" idx="1"/>
          </p:cNvCxnSpPr>
          <p:nvPr/>
        </p:nvCxnSpPr>
        <p:spPr bwMode="auto">
          <a:xfrm rot="5400000">
            <a:off x="2466182" y="3051969"/>
            <a:ext cx="1176337" cy="3025775"/>
          </a:xfrm>
          <a:prstGeom prst="straightConnector1">
            <a:avLst/>
          </a:prstGeom>
          <a:noFill/>
          <a:ln w="19050" algn="ctr">
            <a:solidFill>
              <a:srgbClr val="00B050"/>
            </a:solidFill>
            <a:round/>
            <a:headEnd type="arrow" w="med" len="med"/>
            <a:tailEnd type="arrow" w="med" len="med"/>
          </a:ln>
        </p:spPr>
      </p:cxnSp>
      <p:cxnSp>
        <p:nvCxnSpPr>
          <p:cNvPr id="38931" name="Straight Arrow Connector 20"/>
          <p:cNvCxnSpPr>
            <a:cxnSpLocks noChangeShapeType="1"/>
            <a:stCxn id="11" idx="2"/>
            <a:endCxn id="6" idx="1"/>
          </p:cNvCxnSpPr>
          <p:nvPr/>
        </p:nvCxnSpPr>
        <p:spPr bwMode="auto">
          <a:xfrm rot="5400000">
            <a:off x="3060700" y="3652838"/>
            <a:ext cx="1182687" cy="1830388"/>
          </a:xfrm>
          <a:prstGeom prst="straightConnector1">
            <a:avLst/>
          </a:prstGeom>
          <a:noFill/>
          <a:ln w="19050" algn="ctr">
            <a:solidFill>
              <a:srgbClr val="00B050"/>
            </a:solidFill>
            <a:round/>
            <a:headEnd type="arrow" w="med" len="med"/>
            <a:tailEnd type="arrow" w="med" len="med"/>
          </a:ln>
        </p:spPr>
      </p:cxnSp>
      <p:cxnSp>
        <p:nvCxnSpPr>
          <p:cNvPr id="38932" name="Straight Arrow Connector 22"/>
          <p:cNvCxnSpPr>
            <a:cxnSpLocks noChangeShapeType="1"/>
            <a:stCxn id="11" idx="2"/>
            <a:endCxn id="7" idx="1"/>
          </p:cNvCxnSpPr>
          <p:nvPr/>
        </p:nvCxnSpPr>
        <p:spPr bwMode="auto">
          <a:xfrm rot="5400000">
            <a:off x="3660775" y="4252913"/>
            <a:ext cx="1182687" cy="630238"/>
          </a:xfrm>
          <a:prstGeom prst="straightConnector1">
            <a:avLst/>
          </a:prstGeom>
          <a:noFill/>
          <a:ln w="19050" algn="ctr">
            <a:solidFill>
              <a:srgbClr val="00B050"/>
            </a:solidFill>
            <a:round/>
            <a:headEnd type="arrow" w="med" len="med"/>
            <a:tailEnd type="arrow" w="med" len="med"/>
          </a:ln>
        </p:spPr>
      </p:cxnSp>
      <p:cxnSp>
        <p:nvCxnSpPr>
          <p:cNvPr id="38933" name="Straight Arrow Connector 24"/>
          <p:cNvCxnSpPr>
            <a:cxnSpLocks noChangeShapeType="1"/>
            <a:stCxn id="11" idx="2"/>
            <a:endCxn id="8" idx="1"/>
          </p:cNvCxnSpPr>
          <p:nvPr/>
        </p:nvCxnSpPr>
        <p:spPr bwMode="auto">
          <a:xfrm rot="16200000" flipH="1">
            <a:off x="4260057" y="4283869"/>
            <a:ext cx="1182687" cy="568325"/>
          </a:xfrm>
          <a:prstGeom prst="straightConnector1">
            <a:avLst/>
          </a:prstGeom>
          <a:noFill/>
          <a:ln w="19050" algn="ctr">
            <a:solidFill>
              <a:srgbClr val="00B050"/>
            </a:solidFill>
            <a:round/>
            <a:headEnd type="arrow" w="med" len="med"/>
            <a:tailEnd type="arrow" w="med" len="med"/>
          </a:ln>
        </p:spPr>
      </p:cxnSp>
      <p:cxnSp>
        <p:nvCxnSpPr>
          <p:cNvPr id="38934" name="Straight Arrow Connector 26"/>
          <p:cNvCxnSpPr>
            <a:cxnSpLocks noChangeShapeType="1"/>
            <a:stCxn id="11" idx="2"/>
            <a:endCxn id="9" idx="1"/>
          </p:cNvCxnSpPr>
          <p:nvPr/>
        </p:nvCxnSpPr>
        <p:spPr bwMode="auto">
          <a:xfrm rot="16200000" flipH="1">
            <a:off x="4855369" y="3688557"/>
            <a:ext cx="1190625" cy="1766887"/>
          </a:xfrm>
          <a:prstGeom prst="straightConnector1">
            <a:avLst/>
          </a:prstGeom>
          <a:noFill/>
          <a:ln w="19050" algn="ctr">
            <a:solidFill>
              <a:srgbClr val="00B050"/>
            </a:solidFill>
            <a:round/>
            <a:headEnd type="arrow" w="med" len="med"/>
            <a:tailEnd type="arrow" w="med" len="med"/>
          </a:ln>
        </p:spPr>
      </p:cxnSp>
      <p:cxnSp>
        <p:nvCxnSpPr>
          <p:cNvPr id="38935" name="Straight Arrow Connector 28"/>
          <p:cNvCxnSpPr>
            <a:cxnSpLocks noChangeShapeType="1"/>
            <a:stCxn id="11" idx="2"/>
            <a:endCxn id="10" idx="1"/>
          </p:cNvCxnSpPr>
          <p:nvPr/>
        </p:nvCxnSpPr>
        <p:spPr bwMode="auto">
          <a:xfrm rot="16200000" flipH="1">
            <a:off x="5454650" y="3089276"/>
            <a:ext cx="1196975" cy="2971800"/>
          </a:xfrm>
          <a:prstGeom prst="straightConnector1">
            <a:avLst/>
          </a:prstGeom>
          <a:noFill/>
          <a:ln w="19050" algn="ctr">
            <a:solidFill>
              <a:srgbClr val="00B050"/>
            </a:solidFill>
            <a:round/>
            <a:headEnd type="arrow" w="med" len="med"/>
            <a:tailEnd type="arrow" w="med" len="med"/>
          </a:ln>
        </p:spPr>
      </p:cxnSp>
      <p:sp>
        <p:nvSpPr>
          <p:cNvPr id="24" name="Rectangle 23"/>
          <p:cNvSpPr/>
          <p:nvPr/>
        </p:nvSpPr>
        <p:spPr bwMode="auto">
          <a:xfrm>
            <a:off x="939800" y="5857875"/>
            <a:ext cx="7204075" cy="396875"/>
          </a:xfrm>
          <a:prstGeom prst="rect">
            <a:avLst/>
          </a:prstGeom>
          <a:ln>
            <a:headEnd type="none" w="med" len="med"/>
            <a:tailEnd type="none" w="med" len="med"/>
          </a:ln>
        </p:spPr>
        <p:style>
          <a:lnRef idx="1">
            <a:schemeClr val="accent1"/>
          </a:lnRef>
          <a:fillRef idx="2">
            <a:schemeClr val="accent1"/>
          </a:fillRef>
          <a:effectRef idx="1">
            <a:schemeClr val="accent1"/>
          </a:effectRef>
          <a:fontRef idx="minor">
            <a:schemeClr val="dk1"/>
          </a:fontRef>
        </p:style>
        <p:txBody>
          <a:bodyPr wrap="none" anchor="ctr"/>
          <a:lstStyle/>
          <a:p>
            <a:pPr marL="176213" indent="-176213" algn="ctr">
              <a:buFont typeface="Wingdings" pitchFamily="2" charset="2"/>
              <a:buNone/>
              <a:defRPr/>
            </a:pPr>
            <a:r>
              <a:rPr lang="en-US" dirty="0">
                <a:solidFill>
                  <a:schemeClr val="tx1"/>
                </a:solidFill>
              </a:rPr>
              <a:t>Archiving &amp; Intelligent Storage Management</a:t>
            </a:r>
          </a:p>
        </p:txBody>
      </p:sp>
      <p:sp>
        <p:nvSpPr>
          <p:cNvPr id="31" name="Rounded Rectangle 62"/>
          <p:cNvSpPr/>
          <p:nvPr/>
        </p:nvSpPr>
        <p:spPr bwMode="auto">
          <a:xfrm>
            <a:off x="2650979" y="2570401"/>
            <a:ext cx="1159772" cy="844003"/>
          </a:xfrm>
          <a:prstGeom prst="roundRect">
            <a:avLst/>
          </a:prstGeom>
          <a:gradFill>
            <a:gsLst>
              <a:gs pos="0">
                <a:srgbClr val="FFCE00"/>
              </a:gs>
              <a:gs pos="56000">
                <a:schemeClr val="bg1"/>
              </a:gs>
              <a:gs pos="100000">
                <a:schemeClr val="bg1"/>
              </a:gs>
            </a:gsLst>
          </a:gradFill>
          <a:ln>
            <a:solidFill>
              <a:srgbClr val="9F9FA2"/>
            </a:solidFill>
            <a:headEnd/>
            <a:tailEnd/>
          </a:ln>
        </p:spPr>
        <p:style>
          <a:lnRef idx="0">
            <a:schemeClr val="accent2"/>
          </a:lnRef>
          <a:fillRef idx="3">
            <a:schemeClr val="accent2"/>
          </a:fillRef>
          <a:effectRef idx="3">
            <a:schemeClr val="accent2"/>
          </a:effectRef>
          <a:fontRef idx="minor">
            <a:schemeClr val="lt1"/>
          </a:fontRef>
        </p:style>
        <p:txBody>
          <a:bodyPr anchor="ctr"/>
          <a:lstStyle/>
          <a:p>
            <a:pPr algn="ctr">
              <a:buFont typeface="Wingdings" pitchFamily="2" charset="2"/>
              <a:buNone/>
              <a:defRPr/>
            </a:pPr>
            <a:r>
              <a:rPr lang="en-US" sz="1050" b="1" dirty="0">
                <a:solidFill>
                  <a:schemeClr val="tx1"/>
                </a:solidFill>
                <a:ea typeface="ＭＳ Ｐゴシック" pitchFamily="34" charset="-128"/>
              </a:rPr>
              <a:t>Reports and Output Management</a:t>
            </a:r>
          </a:p>
        </p:txBody>
      </p:sp>
      <p:sp>
        <p:nvSpPr>
          <p:cNvPr id="32" name="Rounded Rectangle 65"/>
          <p:cNvSpPr/>
          <p:nvPr/>
        </p:nvSpPr>
        <p:spPr bwMode="auto">
          <a:xfrm>
            <a:off x="5061067" y="2579027"/>
            <a:ext cx="1158573" cy="844003"/>
          </a:xfrm>
          <a:prstGeom prst="roundRect">
            <a:avLst/>
          </a:prstGeom>
          <a:gradFill>
            <a:gsLst>
              <a:gs pos="0">
                <a:srgbClr val="FFCE00"/>
              </a:gs>
              <a:gs pos="56000">
                <a:schemeClr val="bg1"/>
              </a:gs>
              <a:gs pos="100000">
                <a:schemeClr val="bg1"/>
              </a:gs>
            </a:gsLst>
          </a:gradFill>
          <a:ln>
            <a:solidFill>
              <a:srgbClr val="9F9FA2"/>
            </a:solidFill>
            <a:headEnd/>
            <a:tailEnd/>
          </a:ln>
        </p:spPr>
        <p:style>
          <a:lnRef idx="0">
            <a:schemeClr val="accent2"/>
          </a:lnRef>
          <a:fillRef idx="3">
            <a:schemeClr val="accent2"/>
          </a:fillRef>
          <a:effectRef idx="3">
            <a:schemeClr val="accent2"/>
          </a:effectRef>
          <a:fontRef idx="minor">
            <a:schemeClr val="lt1"/>
          </a:fontRef>
        </p:style>
        <p:txBody>
          <a:bodyPr anchor="ctr"/>
          <a:lstStyle/>
          <a:p>
            <a:pPr algn="ctr">
              <a:buFont typeface="Wingdings" pitchFamily="2" charset="2"/>
              <a:buNone/>
              <a:defRPr/>
            </a:pPr>
            <a:r>
              <a:rPr lang="en-US" sz="1050" b="1">
                <a:solidFill>
                  <a:schemeClr val="tx1"/>
                </a:solidFill>
                <a:ea typeface="ＭＳ Ｐゴシック" pitchFamily="34" charset="-128"/>
              </a:rPr>
              <a:t>E-mail Management</a:t>
            </a:r>
          </a:p>
        </p:txBody>
      </p:sp>
      <p:sp>
        <p:nvSpPr>
          <p:cNvPr id="33" name="Rounded Rectangle 65"/>
          <p:cNvSpPr/>
          <p:nvPr/>
        </p:nvSpPr>
        <p:spPr bwMode="auto">
          <a:xfrm>
            <a:off x="1457923" y="2565849"/>
            <a:ext cx="1158573" cy="844003"/>
          </a:xfrm>
          <a:prstGeom prst="roundRect">
            <a:avLst/>
          </a:prstGeom>
          <a:gradFill>
            <a:gsLst>
              <a:gs pos="0">
                <a:srgbClr val="FFCE00"/>
              </a:gs>
              <a:gs pos="56000">
                <a:schemeClr val="bg1"/>
              </a:gs>
              <a:gs pos="100000">
                <a:schemeClr val="bg1"/>
              </a:gs>
            </a:gsLst>
          </a:gradFill>
          <a:ln>
            <a:solidFill>
              <a:srgbClr val="9F9FA2"/>
            </a:solidFill>
            <a:headEnd/>
            <a:tailEnd/>
          </a:ln>
        </p:spPr>
        <p:style>
          <a:lnRef idx="0">
            <a:schemeClr val="accent2"/>
          </a:lnRef>
          <a:fillRef idx="3">
            <a:schemeClr val="accent2"/>
          </a:fillRef>
          <a:effectRef idx="3">
            <a:schemeClr val="accent2"/>
          </a:effectRef>
          <a:fontRef idx="minor">
            <a:schemeClr val="lt1"/>
          </a:fontRef>
        </p:style>
        <p:txBody>
          <a:bodyPr anchor="ctr"/>
          <a:lstStyle/>
          <a:p>
            <a:pPr algn="ctr">
              <a:buFont typeface="Wingdings" pitchFamily="2" charset="2"/>
              <a:buNone/>
              <a:defRPr/>
            </a:pPr>
            <a:r>
              <a:rPr lang="en-US" sz="1050" b="1" dirty="0">
                <a:solidFill>
                  <a:schemeClr val="tx1"/>
                </a:solidFill>
                <a:ea typeface="ＭＳ Ｐゴシック" pitchFamily="34" charset="-128"/>
              </a:rPr>
              <a:t>Business Process Management</a:t>
            </a:r>
          </a:p>
        </p:txBody>
      </p:sp>
      <p:sp>
        <p:nvSpPr>
          <p:cNvPr id="35" name="Rounded Rectangle 62"/>
          <p:cNvSpPr/>
          <p:nvPr/>
        </p:nvSpPr>
        <p:spPr bwMode="auto">
          <a:xfrm>
            <a:off x="3857581" y="2581306"/>
            <a:ext cx="1160814" cy="844003"/>
          </a:xfrm>
          <a:prstGeom prst="roundRect">
            <a:avLst/>
          </a:prstGeom>
          <a:gradFill>
            <a:gsLst>
              <a:gs pos="0">
                <a:srgbClr val="FFCE00"/>
              </a:gs>
              <a:gs pos="56000">
                <a:schemeClr val="bg1"/>
              </a:gs>
              <a:gs pos="100000">
                <a:schemeClr val="bg1"/>
              </a:gs>
            </a:gsLst>
          </a:gradFill>
          <a:ln>
            <a:solidFill>
              <a:srgbClr val="9F9FA2"/>
            </a:solidFill>
            <a:headEnd/>
            <a:tailEnd/>
          </a:ln>
        </p:spPr>
        <p:style>
          <a:lnRef idx="0">
            <a:schemeClr val="accent2"/>
          </a:lnRef>
          <a:fillRef idx="3">
            <a:schemeClr val="accent2"/>
          </a:fillRef>
          <a:effectRef idx="3">
            <a:schemeClr val="accent2"/>
          </a:effectRef>
          <a:fontRef idx="minor">
            <a:schemeClr val="lt1"/>
          </a:fontRef>
        </p:style>
        <p:txBody>
          <a:bodyPr anchor="ctr"/>
          <a:lstStyle/>
          <a:p>
            <a:pPr algn="ctr">
              <a:buFont typeface="Wingdings" pitchFamily="2" charset="2"/>
              <a:buNone/>
              <a:defRPr/>
            </a:pPr>
            <a:r>
              <a:rPr lang="en-US" sz="1050" b="1" dirty="0">
                <a:solidFill>
                  <a:schemeClr val="tx1"/>
                </a:solidFill>
                <a:ea typeface="ＭＳ Ｐゴシック" pitchFamily="34" charset="-128"/>
              </a:rPr>
              <a:t>Data Archiving &amp; Intelligent Storage Mgmt.</a:t>
            </a:r>
          </a:p>
        </p:txBody>
      </p:sp>
      <p:sp>
        <p:nvSpPr>
          <p:cNvPr id="36" name="Rounded Rectangle 65"/>
          <p:cNvSpPr/>
          <p:nvPr/>
        </p:nvSpPr>
        <p:spPr bwMode="auto">
          <a:xfrm>
            <a:off x="264124" y="2574476"/>
            <a:ext cx="1158573" cy="844003"/>
          </a:xfrm>
          <a:prstGeom prst="roundRect">
            <a:avLst/>
          </a:prstGeom>
          <a:gradFill>
            <a:gsLst>
              <a:gs pos="0">
                <a:srgbClr val="FFCE00"/>
              </a:gs>
              <a:gs pos="56000">
                <a:schemeClr val="bg1"/>
              </a:gs>
              <a:gs pos="100000">
                <a:schemeClr val="bg1"/>
              </a:gs>
            </a:gsLst>
          </a:gradFill>
          <a:ln>
            <a:solidFill>
              <a:srgbClr val="9F9FA2"/>
            </a:solidFill>
            <a:headEnd/>
            <a:tailEnd/>
          </a:ln>
        </p:spPr>
        <p:style>
          <a:lnRef idx="0">
            <a:schemeClr val="accent2"/>
          </a:lnRef>
          <a:fillRef idx="3">
            <a:schemeClr val="accent2"/>
          </a:fillRef>
          <a:effectRef idx="3">
            <a:schemeClr val="accent2"/>
          </a:effectRef>
          <a:fontRef idx="minor">
            <a:schemeClr val="lt1"/>
          </a:fontRef>
        </p:style>
        <p:txBody>
          <a:bodyPr anchor="ctr"/>
          <a:lstStyle/>
          <a:p>
            <a:pPr algn="ctr">
              <a:buFont typeface="Wingdings" pitchFamily="2" charset="2"/>
              <a:buNone/>
              <a:defRPr/>
            </a:pPr>
            <a:r>
              <a:rPr lang="en-US" sz="1050" b="1">
                <a:solidFill>
                  <a:schemeClr val="tx1"/>
                </a:solidFill>
                <a:ea typeface="ＭＳ Ｐゴシック" pitchFamily="34" charset="-128"/>
              </a:rPr>
              <a:t>Capture</a:t>
            </a:r>
          </a:p>
        </p:txBody>
      </p:sp>
      <p:sp>
        <p:nvSpPr>
          <p:cNvPr id="37" name="Rounded Rectangle 61"/>
          <p:cNvSpPr/>
          <p:nvPr/>
        </p:nvSpPr>
        <p:spPr bwMode="auto">
          <a:xfrm>
            <a:off x="263569" y="1701282"/>
            <a:ext cx="1158137" cy="844003"/>
          </a:xfrm>
          <a:prstGeom prst="roundRect">
            <a:avLst/>
          </a:prstGeom>
          <a:gradFill>
            <a:gsLst>
              <a:gs pos="0">
                <a:srgbClr val="FFCE00"/>
              </a:gs>
              <a:gs pos="56000">
                <a:schemeClr val="bg1"/>
              </a:gs>
              <a:gs pos="100000">
                <a:schemeClr val="bg1"/>
              </a:gs>
            </a:gsLst>
          </a:gradFill>
          <a:ln>
            <a:solidFill>
              <a:srgbClr val="9F9FA2"/>
            </a:solidFill>
            <a:headEnd/>
            <a:tailEnd/>
          </a:ln>
        </p:spPr>
        <p:style>
          <a:lnRef idx="0">
            <a:schemeClr val="accent2"/>
          </a:lnRef>
          <a:fillRef idx="3">
            <a:schemeClr val="accent2"/>
          </a:fillRef>
          <a:effectRef idx="3">
            <a:schemeClr val="accent2"/>
          </a:effectRef>
          <a:fontRef idx="minor">
            <a:schemeClr val="lt1"/>
          </a:fontRef>
        </p:style>
        <p:txBody>
          <a:bodyPr anchor="ctr"/>
          <a:lstStyle/>
          <a:p>
            <a:pPr algn="ctr">
              <a:buFont typeface="Wingdings" pitchFamily="2" charset="2"/>
              <a:buNone/>
              <a:defRPr/>
            </a:pPr>
            <a:r>
              <a:rPr lang="en-US" sz="1050" b="1" dirty="0">
                <a:solidFill>
                  <a:schemeClr val="tx1"/>
                </a:solidFill>
                <a:ea typeface="ＭＳ Ｐゴシック" pitchFamily="34" charset="-128"/>
              </a:rPr>
              <a:t>Collaboration and Community Management</a:t>
            </a:r>
          </a:p>
        </p:txBody>
      </p:sp>
      <p:sp>
        <p:nvSpPr>
          <p:cNvPr id="44" name="Rounded Rectangle 65"/>
          <p:cNvSpPr/>
          <p:nvPr/>
        </p:nvSpPr>
        <p:spPr bwMode="auto">
          <a:xfrm>
            <a:off x="5061075" y="1689271"/>
            <a:ext cx="1158573" cy="844003"/>
          </a:xfrm>
          <a:prstGeom prst="roundRect">
            <a:avLst/>
          </a:prstGeom>
          <a:gradFill>
            <a:gsLst>
              <a:gs pos="0">
                <a:srgbClr val="FFCE00"/>
              </a:gs>
              <a:gs pos="56000">
                <a:schemeClr val="bg1"/>
              </a:gs>
              <a:gs pos="100000">
                <a:schemeClr val="bg1"/>
              </a:gs>
            </a:gsLst>
          </a:gradFill>
          <a:ln>
            <a:solidFill>
              <a:srgbClr val="9F9FA2"/>
            </a:solidFill>
            <a:headEnd/>
            <a:tailEnd/>
          </a:ln>
        </p:spPr>
        <p:style>
          <a:lnRef idx="0">
            <a:schemeClr val="accent2"/>
          </a:lnRef>
          <a:fillRef idx="3">
            <a:schemeClr val="accent2"/>
          </a:fillRef>
          <a:effectRef idx="3">
            <a:schemeClr val="accent2"/>
          </a:effectRef>
          <a:fontRef idx="minor">
            <a:schemeClr val="lt1"/>
          </a:fontRef>
        </p:style>
        <p:txBody>
          <a:bodyPr anchor="ctr"/>
          <a:lstStyle/>
          <a:p>
            <a:pPr algn="ctr">
              <a:buFont typeface="Wingdings" pitchFamily="2" charset="2"/>
              <a:buNone/>
              <a:defRPr/>
            </a:pPr>
            <a:r>
              <a:rPr lang="en-US" sz="1050" b="1">
                <a:solidFill>
                  <a:schemeClr val="tx1"/>
                </a:solidFill>
                <a:ea typeface="ＭＳ Ｐゴシック" pitchFamily="34" charset="-128"/>
              </a:rPr>
              <a:t>Web Content Management</a:t>
            </a:r>
          </a:p>
        </p:txBody>
      </p:sp>
      <p:sp>
        <p:nvSpPr>
          <p:cNvPr id="45" name="Rounded Rectangle 63"/>
          <p:cNvSpPr/>
          <p:nvPr/>
        </p:nvSpPr>
        <p:spPr bwMode="auto">
          <a:xfrm>
            <a:off x="3858442" y="1697898"/>
            <a:ext cx="1160813" cy="844003"/>
          </a:xfrm>
          <a:prstGeom prst="roundRect">
            <a:avLst/>
          </a:prstGeom>
          <a:gradFill>
            <a:gsLst>
              <a:gs pos="0">
                <a:srgbClr val="FFCE00"/>
              </a:gs>
              <a:gs pos="56000">
                <a:schemeClr val="bg1"/>
              </a:gs>
              <a:gs pos="100000">
                <a:schemeClr val="bg1"/>
              </a:gs>
            </a:gsLst>
          </a:gradFill>
          <a:ln>
            <a:solidFill>
              <a:srgbClr val="9F9FA2"/>
            </a:solidFill>
            <a:headEnd/>
            <a:tailEnd/>
          </a:ln>
        </p:spPr>
        <p:style>
          <a:lnRef idx="0">
            <a:schemeClr val="accent2"/>
          </a:lnRef>
          <a:fillRef idx="3">
            <a:schemeClr val="accent2"/>
          </a:fillRef>
          <a:effectRef idx="3">
            <a:schemeClr val="accent2"/>
          </a:effectRef>
          <a:fontRef idx="minor">
            <a:schemeClr val="lt1"/>
          </a:fontRef>
        </p:style>
        <p:txBody>
          <a:bodyPr anchor="ctr"/>
          <a:lstStyle/>
          <a:p>
            <a:pPr algn="ctr">
              <a:buFont typeface="Wingdings" pitchFamily="2" charset="2"/>
              <a:buNone/>
              <a:defRPr/>
            </a:pPr>
            <a:r>
              <a:rPr lang="en-US" sz="1050" b="1">
                <a:solidFill>
                  <a:schemeClr val="tx1"/>
                </a:solidFill>
                <a:ea typeface="ＭＳ Ｐゴシック" pitchFamily="34" charset="-128"/>
              </a:rPr>
              <a:t>Digital Asset Management</a:t>
            </a:r>
          </a:p>
        </p:txBody>
      </p:sp>
      <p:sp>
        <p:nvSpPr>
          <p:cNvPr id="46" name="Rounded Rectangle 61"/>
          <p:cNvSpPr/>
          <p:nvPr/>
        </p:nvSpPr>
        <p:spPr bwMode="auto">
          <a:xfrm>
            <a:off x="2657306" y="1689271"/>
            <a:ext cx="1158138" cy="844003"/>
          </a:xfrm>
          <a:prstGeom prst="roundRect">
            <a:avLst/>
          </a:prstGeom>
          <a:gradFill>
            <a:gsLst>
              <a:gs pos="0">
                <a:srgbClr val="FFCE00"/>
              </a:gs>
              <a:gs pos="56000">
                <a:schemeClr val="bg1"/>
              </a:gs>
              <a:gs pos="100000">
                <a:schemeClr val="bg1"/>
              </a:gs>
            </a:gsLst>
          </a:gradFill>
          <a:ln>
            <a:solidFill>
              <a:srgbClr val="9F9FA2"/>
            </a:solidFill>
            <a:headEnd/>
            <a:tailEnd/>
          </a:ln>
        </p:spPr>
        <p:style>
          <a:lnRef idx="0">
            <a:schemeClr val="accent2"/>
          </a:lnRef>
          <a:fillRef idx="3">
            <a:schemeClr val="accent2"/>
          </a:fillRef>
          <a:effectRef idx="3">
            <a:schemeClr val="accent2"/>
          </a:effectRef>
          <a:fontRef idx="minor">
            <a:schemeClr val="lt1"/>
          </a:fontRef>
        </p:style>
        <p:txBody>
          <a:bodyPr anchor="ctr"/>
          <a:lstStyle/>
          <a:p>
            <a:pPr algn="ctr">
              <a:buFont typeface="Wingdings" pitchFamily="2" charset="2"/>
              <a:buNone/>
              <a:defRPr/>
            </a:pPr>
            <a:r>
              <a:rPr lang="en-US" sz="1050" b="1">
                <a:solidFill>
                  <a:schemeClr val="tx1"/>
                </a:solidFill>
                <a:ea typeface="ＭＳ Ｐゴシック" pitchFamily="34" charset="-128"/>
              </a:rPr>
              <a:t>Records Management</a:t>
            </a:r>
          </a:p>
        </p:txBody>
      </p:sp>
      <p:sp>
        <p:nvSpPr>
          <p:cNvPr id="47" name="Rounded Rectangle 61"/>
          <p:cNvSpPr/>
          <p:nvPr/>
        </p:nvSpPr>
        <p:spPr bwMode="auto">
          <a:xfrm>
            <a:off x="1457366" y="1692657"/>
            <a:ext cx="1158137" cy="844003"/>
          </a:xfrm>
          <a:prstGeom prst="roundRect">
            <a:avLst/>
          </a:prstGeom>
          <a:gradFill>
            <a:gsLst>
              <a:gs pos="0">
                <a:srgbClr val="FFCE00"/>
              </a:gs>
              <a:gs pos="56000">
                <a:schemeClr val="bg1"/>
              </a:gs>
              <a:gs pos="100000">
                <a:schemeClr val="bg1"/>
              </a:gs>
            </a:gsLst>
          </a:gradFill>
          <a:ln>
            <a:solidFill>
              <a:srgbClr val="9F9FA2"/>
            </a:solidFill>
            <a:headEnd/>
            <a:tailEnd/>
          </a:ln>
        </p:spPr>
        <p:style>
          <a:lnRef idx="0">
            <a:schemeClr val="accent2"/>
          </a:lnRef>
          <a:fillRef idx="3">
            <a:schemeClr val="accent2"/>
          </a:fillRef>
          <a:effectRef idx="3">
            <a:schemeClr val="accent2"/>
          </a:effectRef>
          <a:fontRef idx="minor">
            <a:schemeClr val="lt1"/>
          </a:fontRef>
        </p:style>
        <p:txBody>
          <a:bodyPr anchor="ctr"/>
          <a:lstStyle/>
          <a:p>
            <a:pPr algn="ctr">
              <a:buFont typeface="Wingdings" pitchFamily="2" charset="2"/>
              <a:buNone/>
              <a:defRPr/>
            </a:pPr>
            <a:r>
              <a:rPr lang="en-US" sz="1050" b="1" dirty="0">
                <a:solidFill>
                  <a:schemeClr val="tx1"/>
                </a:solidFill>
                <a:ea typeface="ＭＳ Ｐゴシック" pitchFamily="34" charset="-128"/>
              </a:rPr>
              <a:t>Document Management</a:t>
            </a:r>
          </a:p>
        </p:txBody>
      </p:sp>
      <p:sp>
        <p:nvSpPr>
          <p:cNvPr id="38967" name="TextBox 48"/>
          <p:cNvSpPr txBox="1">
            <a:spLocks noChangeArrowheads="1"/>
          </p:cNvSpPr>
          <p:nvPr/>
        </p:nvSpPr>
        <p:spPr bwMode="auto">
          <a:xfrm>
            <a:off x="6486525" y="1104900"/>
            <a:ext cx="2252663" cy="400050"/>
          </a:xfrm>
          <a:prstGeom prst="rect">
            <a:avLst/>
          </a:prstGeom>
          <a:noFill/>
          <a:ln w="9525">
            <a:noFill/>
            <a:miter lim="800000"/>
            <a:headEnd/>
            <a:tailEnd/>
          </a:ln>
        </p:spPr>
        <p:txBody>
          <a:bodyPr>
            <a:spAutoFit/>
          </a:bodyPr>
          <a:lstStyle/>
          <a:p>
            <a:pPr algn="ctr">
              <a:buFont typeface="Wingdings" pitchFamily="2" charset="2"/>
              <a:buNone/>
            </a:pPr>
            <a:r>
              <a:rPr lang="en-US"/>
              <a:t>Interfaces</a:t>
            </a:r>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Slide Number Placeholder 1"/>
          <p:cNvSpPr>
            <a:spLocks noGrp="1"/>
          </p:cNvSpPr>
          <p:nvPr>
            <p:ph type="sldNum" sz="quarter" idx="11"/>
          </p:nvPr>
        </p:nvSpPr>
        <p:spPr>
          <a:xfrm>
            <a:off x="5867400" y="6689725"/>
            <a:ext cx="2895600" cy="201613"/>
          </a:xfrm>
          <a:noFill/>
        </p:spPr>
        <p:txBody>
          <a:bodyPr/>
          <a:lstStyle/>
          <a:p>
            <a:r>
              <a:rPr lang="en-US" smtClean="0">
                <a:latin typeface="Arial" pitchFamily="34" charset="0"/>
              </a:rPr>
              <a:t>Slide </a:t>
            </a:r>
            <a:fld id="{74221000-260B-4FEA-AF2E-70145C1EB7A7}" type="slidenum">
              <a:rPr lang="en-US" smtClean="0">
                <a:latin typeface="Arial" pitchFamily="34" charset="0"/>
              </a:rPr>
              <a:pPr/>
              <a:t>34</a:t>
            </a:fld>
            <a:endParaRPr lang="en-US" smtClean="0">
              <a:latin typeface="Arial" pitchFamily="34" charset="0"/>
            </a:endParaRPr>
          </a:p>
        </p:txBody>
      </p:sp>
      <p:sp>
        <p:nvSpPr>
          <p:cNvPr id="39939" name="Rectangle 6"/>
          <p:cNvSpPr>
            <a:spLocks noGrp="1" noChangeArrowheads="1"/>
          </p:cNvSpPr>
          <p:nvPr>
            <p:ph type="title" idx="4294967295"/>
          </p:nvPr>
        </p:nvSpPr>
        <p:spPr>
          <a:noFill/>
        </p:spPr>
        <p:txBody>
          <a:bodyPr rIns="132080"/>
          <a:lstStyle/>
          <a:p>
            <a:pPr eaLnBrk="1" hangingPunct="1"/>
            <a:r>
              <a:rPr lang="en-US" smtClean="0"/>
              <a:t>Content in Context</a:t>
            </a:r>
          </a:p>
        </p:txBody>
      </p:sp>
      <p:pic>
        <p:nvPicPr>
          <p:cNvPr id="152582" name="Picture 14" descr="Loop1"/>
          <p:cNvPicPr>
            <a:picLocks noChangeAspect="1" noChangeArrowheads="1"/>
          </p:cNvPicPr>
          <p:nvPr/>
        </p:nvPicPr>
        <p:blipFill>
          <a:blip r:embed="rId3" cstate="print">
            <a:duotone>
              <a:schemeClr val="accent2">
                <a:shade val="45000"/>
                <a:satMod val="135000"/>
              </a:schemeClr>
              <a:prstClr val="white"/>
            </a:duotone>
          </a:blip>
          <a:srcRect/>
          <a:stretch>
            <a:fillRect/>
          </a:stretch>
        </p:blipFill>
        <p:spPr bwMode="auto">
          <a:xfrm>
            <a:off x="378072" y="1676400"/>
            <a:ext cx="8327268" cy="3952936"/>
          </a:xfrm>
          <a:prstGeom prst="rect">
            <a:avLst/>
          </a:prstGeom>
          <a:noFill/>
          <a:ln w="9525">
            <a:noFill/>
            <a:miter lim="800000"/>
            <a:headEnd/>
            <a:tailEnd/>
          </a:ln>
        </p:spPr>
      </p:pic>
      <p:grpSp>
        <p:nvGrpSpPr>
          <p:cNvPr id="2" name="Group 80"/>
          <p:cNvGrpSpPr>
            <a:grpSpLocks/>
          </p:cNvGrpSpPr>
          <p:nvPr/>
        </p:nvGrpSpPr>
        <p:grpSpPr bwMode="auto">
          <a:xfrm>
            <a:off x="5343525" y="4084638"/>
            <a:ext cx="2486025" cy="1663700"/>
            <a:chOff x="5181700" y="4084710"/>
            <a:chExt cx="2486085" cy="1664258"/>
          </a:xfrm>
        </p:grpSpPr>
        <p:pic>
          <p:nvPicPr>
            <p:cNvPr id="39962" name="Rectangle 803900"/>
            <p:cNvPicPr>
              <a:picLocks noChangeAspect="1" noChangeArrowheads="1"/>
            </p:cNvPicPr>
            <p:nvPr/>
          </p:nvPicPr>
          <p:blipFill>
            <a:blip r:embed="rId4"/>
            <a:srcRect/>
            <a:stretch>
              <a:fillRect/>
            </a:stretch>
          </p:blipFill>
          <p:spPr bwMode="auto">
            <a:xfrm>
              <a:off x="5889893" y="4087249"/>
              <a:ext cx="502589" cy="509234"/>
            </a:xfrm>
            <a:prstGeom prst="rect">
              <a:avLst/>
            </a:prstGeom>
            <a:noFill/>
            <a:ln w="9525">
              <a:noFill/>
              <a:miter lim="800000"/>
              <a:headEnd/>
              <a:tailEnd/>
            </a:ln>
          </p:spPr>
        </p:pic>
        <p:pic>
          <p:nvPicPr>
            <p:cNvPr id="39963" name="Rectangle 803902"/>
            <p:cNvPicPr>
              <a:picLocks noChangeAspect="1" noChangeArrowheads="1"/>
            </p:cNvPicPr>
            <p:nvPr/>
          </p:nvPicPr>
          <p:blipFill>
            <a:blip r:embed="rId5"/>
            <a:srcRect/>
            <a:stretch>
              <a:fillRect/>
            </a:stretch>
          </p:blipFill>
          <p:spPr bwMode="auto">
            <a:xfrm>
              <a:off x="6303201" y="4084710"/>
              <a:ext cx="502589" cy="509234"/>
            </a:xfrm>
            <a:prstGeom prst="rect">
              <a:avLst/>
            </a:prstGeom>
            <a:noFill/>
            <a:ln w="9525">
              <a:noFill/>
              <a:miter lim="800000"/>
              <a:headEnd/>
              <a:tailEnd/>
            </a:ln>
          </p:spPr>
        </p:pic>
        <p:grpSp>
          <p:nvGrpSpPr>
            <p:cNvPr id="3" name="Group 51"/>
            <p:cNvGrpSpPr>
              <a:grpSpLocks/>
            </p:cNvGrpSpPr>
            <p:nvPr/>
          </p:nvGrpSpPr>
          <p:grpSpPr bwMode="auto">
            <a:xfrm>
              <a:off x="5181700" y="4286578"/>
              <a:ext cx="2486085" cy="1019498"/>
              <a:chOff x="2873" y="2334"/>
              <a:chExt cx="2557" cy="963"/>
            </a:xfrm>
          </p:grpSpPr>
          <p:pic>
            <p:nvPicPr>
              <p:cNvPr id="39969" name="Rectangle 803878"/>
              <p:cNvPicPr>
                <a:picLocks noChangeAspect="1" noChangeArrowheads="1"/>
              </p:cNvPicPr>
              <p:nvPr/>
            </p:nvPicPr>
            <p:blipFill>
              <a:blip r:embed="rId6"/>
              <a:srcRect/>
              <a:stretch>
                <a:fillRect/>
              </a:stretch>
            </p:blipFill>
            <p:spPr bwMode="auto">
              <a:xfrm>
                <a:off x="4219" y="2342"/>
                <a:ext cx="535" cy="535"/>
              </a:xfrm>
              <a:prstGeom prst="rect">
                <a:avLst/>
              </a:prstGeom>
              <a:noFill/>
              <a:ln w="9525">
                <a:noFill/>
                <a:miter lim="800000"/>
                <a:headEnd/>
                <a:tailEnd/>
              </a:ln>
            </p:spPr>
          </p:pic>
          <p:pic>
            <p:nvPicPr>
              <p:cNvPr id="39970" name="Rectangle 803879"/>
              <p:cNvPicPr>
                <a:picLocks noChangeAspect="1" noChangeArrowheads="1"/>
              </p:cNvPicPr>
              <p:nvPr/>
            </p:nvPicPr>
            <p:blipFill>
              <a:blip r:embed="rId7"/>
              <a:srcRect/>
              <a:stretch>
                <a:fillRect/>
              </a:stretch>
            </p:blipFill>
            <p:spPr bwMode="auto">
              <a:xfrm>
                <a:off x="3283" y="2342"/>
                <a:ext cx="517" cy="517"/>
              </a:xfrm>
              <a:prstGeom prst="rect">
                <a:avLst/>
              </a:prstGeom>
              <a:noFill/>
              <a:ln w="9525">
                <a:noFill/>
                <a:miter lim="800000"/>
                <a:headEnd/>
                <a:tailEnd/>
              </a:ln>
            </p:spPr>
          </p:pic>
          <p:pic>
            <p:nvPicPr>
              <p:cNvPr id="39971" name="Rectangle 803880"/>
              <p:cNvPicPr>
                <a:picLocks noChangeAspect="1" noChangeArrowheads="1"/>
              </p:cNvPicPr>
              <p:nvPr/>
            </p:nvPicPr>
            <p:blipFill>
              <a:blip r:embed="rId8"/>
              <a:srcRect/>
              <a:stretch>
                <a:fillRect/>
              </a:stretch>
            </p:blipFill>
            <p:spPr bwMode="auto">
              <a:xfrm>
                <a:off x="4544" y="2573"/>
                <a:ext cx="545" cy="545"/>
              </a:xfrm>
              <a:prstGeom prst="rect">
                <a:avLst/>
              </a:prstGeom>
              <a:noFill/>
              <a:ln w="9525">
                <a:noFill/>
                <a:miter lim="800000"/>
                <a:headEnd/>
                <a:tailEnd/>
              </a:ln>
            </p:spPr>
          </p:pic>
          <p:pic>
            <p:nvPicPr>
              <p:cNvPr id="39972" name="Rectangle 803881"/>
              <p:cNvPicPr>
                <a:picLocks noChangeAspect="1" noChangeArrowheads="1"/>
              </p:cNvPicPr>
              <p:nvPr/>
            </p:nvPicPr>
            <p:blipFill>
              <a:blip r:embed="rId9"/>
              <a:srcRect/>
              <a:stretch>
                <a:fillRect/>
              </a:stretch>
            </p:blipFill>
            <p:spPr bwMode="auto">
              <a:xfrm>
                <a:off x="4886" y="2747"/>
                <a:ext cx="544" cy="544"/>
              </a:xfrm>
              <a:prstGeom prst="rect">
                <a:avLst/>
              </a:prstGeom>
              <a:noFill/>
              <a:ln w="9525">
                <a:noFill/>
                <a:miter lim="800000"/>
                <a:headEnd/>
                <a:tailEnd/>
              </a:ln>
            </p:spPr>
          </p:pic>
          <p:pic>
            <p:nvPicPr>
              <p:cNvPr id="39973" name="Rectangle 803882"/>
              <p:cNvPicPr>
                <a:picLocks noChangeAspect="1" noChangeArrowheads="1"/>
              </p:cNvPicPr>
              <p:nvPr/>
            </p:nvPicPr>
            <p:blipFill>
              <a:blip r:embed="rId10"/>
              <a:srcRect/>
              <a:stretch>
                <a:fillRect/>
              </a:stretch>
            </p:blipFill>
            <p:spPr bwMode="auto">
              <a:xfrm>
                <a:off x="3773" y="2334"/>
                <a:ext cx="499" cy="499"/>
              </a:xfrm>
              <a:prstGeom prst="rect">
                <a:avLst/>
              </a:prstGeom>
              <a:noFill/>
              <a:ln w="9525">
                <a:noFill/>
                <a:miter lim="800000"/>
                <a:headEnd/>
                <a:tailEnd/>
              </a:ln>
            </p:spPr>
          </p:pic>
          <p:pic>
            <p:nvPicPr>
              <p:cNvPr id="39974" name="Rectangle 803883"/>
              <p:cNvPicPr>
                <a:picLocks noChangeAspect="1" noChangeArrowheads="1"/>
              </p:cNvPicPr>
              <p:nvPr/>
            </p:nvPicPr>
            <p:blipFill>
              <a:blip r:embed="rId11"/>
              <a:srcRect/>
              <a:stretch>
                <a:fillRect/>
              </a:stretch>
            </p:blipFill>
            <p:spPr bwMode="auto">
              <a:xfrm>
                <a:off x="3569" y="2546"/>
                <a:ext cx="554" cy="554"/>
              </a:xfrm>
              <a:prstGeom prst="rect">
                <a:avLst/>
              </a:prstGeom>
              <a:noFill/>
              <a:ln w="9525">
                <a:noFill/>
                <a:miter lim="800000"/>
                <a:headEnd/>
                <a:tailEnd/>
              </a:ln>
            </p:spPr>
          </p:pic>
          <p:pic>
            <p:nvPicPr>
              <p:cNvPr id="39975" name="Rectangle 803884"/>
              <p:cNvPicPr>
                <a:picLocks noChangeAspect="1" noChangeArrowheads="1"/>
              </p:cNvPicPr>
              <p:nvPr/>
            </p:nvPicPr>
            <p:blipFill>
              <a:blip r:embed="rId12"/>
              <a:srcRect/>
              <a:stretch>
                <a:fillRect/>
              </a:stretch>
            </p:blipFill>
            <p:spPr bwMode="auto">
              <a:xfrm>
                <a:off x="3072" y="2532"/>
                <a:ext cx="536" cy="536"/>
              </a:xfrm>
              <a:prstGeom prst="rect">
                <a:avLst/>
              </a:prstGeom>
              <a:noFill/>
              <a:ln w="9525">
                <a:noFill/>
                <a:miter lim="800000"/>
                <a:headEnd/>
                <a:tailEnd/>
              </a:ln>
            </p:spPr>
          </p:pic>
          <p:pic>
            <p:nvPicPr>
              <p:cNvPr id="39976" name="Rectangle 803885"/>
              <p:cNvPicPr>
                <a:picLocks noChangeAspect="1" noChangeArrowheads="1"/>
              </p:cNvPicPr>
              <p:nvPr/>
            </p:nvPicPr>
            <p:blipFill>
              <a:blip r:embed="rId13"/>
              <a:srcRect/>
              <a:stretch>
                <a:fillRect/>
              </a:stretch>
            </p:blipFill>
            <p:spPr bwMode="auto">
              <a:xfrm>
                <a:off x="4061" y="2563"/>
                <a:ext cx="564" cy="564"/>
              </a:xfrm>
              <a:prstGeom prst="rect">
                <a:avLst/>
              </a:prstGeom>
              <a:noFill/>
              <a:ln w="9525">
                <a:noFill/>
                <a:miter lim="800000"/>
                <a:headEnd/>
                <a:tailEnd/>
              </a:ln>
            </p:spPr>
          </p:pic>
          <p:pic>
            <p:nvPicPr>
              <p:cNvPr id="39977" name="Rectangle 803886"/>
              <p:cNvPicPr>
                <a:picLocks noChangeAspect="1" noChangeArrowheads="1"/>
              </p:cNvPicPr>
              <p:nvPr/>
            </p:nvPicPr>
            <p:blipFill>
              <a:blip r:embed="rId4"/>
              <a:srcRect/>
              <a:stretch>
                <a:fillRect/>
              </a:stretch>
            </p:blipFill>
            <p:spPr bwMode="auto">
              <a:xfrm>
                <a:off x="3885" y="2741"/>
                <a:ext cx="545" cy="545"/>
              </a:xfrm>
              <a:prstGeom prst="rect">
                <a:avLst/>
              </a:prstGeom>
              <a:noFill/>
              <a:ln w="9525">
                <a:noFill/>
                <a:miter lim="800000"/>
                <a:headEnd/>
                <a:tailEnd/>
              </a:ln>
            </p:spPr>
          </p:pic>
          <p:pic>
            <p:nvPicPr>
              <p:cNvPr id="39978" name="Rectangle 803887"/>
              <p:cNvPicPr>
                <a:picLocks noChangeAspect="1" noChangeArrowheads="1"/>
              </p:cNvPicPr>
              <p:nvPr/>
            </p:nvPicPr>
            <p:blipFill>
              <a:blip r:embed="rId14"/>
              <a:srcRect/>
              <a:stretch>
                <a:fillRect/>
              </a:stretch>
            </p:blipFill>
            <p:spPr bwMode="auto">
              <a:xfrm>
                <a:off x="3378" y="2762"/>
                <a:ext cx="527" cy="527"/>
              </a:xfrm>
              <a:prstGeom prst="rect">
                <a:avLst/>
              </a:prstGeom>
              <a:noFill/>
              <a:ln w="9525">
                <a:noFill/>
                <a:miter lim="800000"/>
                <a:headEnd/>
                <a:tailEnd/>
              </a:ln>
            </p:spPr>
          </p:pic>
          <p:pic>
            <p:nvPicPr>
              <p:cNvPr id="39979" name="Rectangle 803888"/>
              <p:cNvPicPr>
                <a:picLocks noChangeAspect="1" noChangeArrowheads="1"/>
              </p:cNvPicPr>
              <p:nvPr/>
            </p:nvPicPr>
            <p:blipFill>
              <a:blip r:embed="rId5"/>
              <a:srcRect/>
              <a:stretch>
                <a:fillRect/>
              </a:stretch>
            </p:blipFill>
            <p:spPr bwMode="auto">
              <a:xfrm>
                <a:off x="4398" y="2753"/>
                <a:ext cx="544" cy="544"/>
              </a:xfrm>
              <a:prstGeom prst="rect">
                <a:avLst/>
              </a:prstGeom>
              <a:noFill/>
              <a:ln w="9525">
                <a:noFill/>
                <a:miter lim="800000"/>
                <a:headEnd/>
                <a:tailEnd/>
              </a:ln>
            </p:spPr>
          </p:pic>
          <p:pic>
            <p:nvPicPr>
              <p:cNvPr id="39980" name="Rectangle 803889"/>
              <p:cNvPicPr>
                <a:picLocks noChangeAspect="1" noChangeArrowheads="1"/>
              </p:cNvPicPr>
              <p:nvPr/>
            </p:nvPicPr>
            <p:blipFill>
              <a:blip r:embed="rId10"/>
              <a:srcRect/>
              <a:stretch>
                <a:fillRect/>
              </a:stretch>
            </p:blipFill>
            <p:spPr bwMode="auto">
              <a:xfrm>
                <a:off x="2873" y="2771"/>
                <a:ext cx="526" cy="526"/>
              </a:xfrm>
              <a:prstGeom prst="rect">
                <a:avLst/>
              </a:prstGeom>
              <a:noFill/>
              <a:ln w="9525">
                <a:noFill/>
                <a:miter lim="800000"/>
                <a:headEnd/>
                <a:tailEnd/>
              </a:ln>
            </p:spPr>
          </p:pic>
        </p:grpSp>
        <p:sp>
          <p:nvSpPr>
            <p:cNvPr id="152603" name="Rounded Rectangle 803869"/>
            <p:cNvSpPr>
              <a:spLocks noChangeArrowheads="1"/>
            </p:cNvSpPr>
            <p:nvPr/>
          </p:nvSpPr>
          <p:spPr bwMode="auto">
            <a:xfrm>
              <a:off x="5660366" y="5405345"/>
              <a:ext cx="1396066" cy="343623"/>
            </a:xfrm>
            <a:prstGeom prst="roundRect">
              <a:avLst>
                <a:gd name="adj" fmla="val 9431"/>
              </a:avLst>
            </a:prstGeom>
            <a:gradFill rotWithShape="1">
              <a:gsLst>
                <a:gs pos="0">
                  <a:schemeClr val="folHlink"/>
                </a:gs>
                <a:gs pos="100000">
                  <a:srgbClr val="FFFFFF"/>
                </a:gs>
              </a:gsLst>
              <a:lin ang="5400000" scaled="1"/>
            </a:gradFill>
            <a:ln w="25400">
              <a:solidFill>
                <a:schemeClr val="bg2"/>
              </a:solidFill>
              <a:round/>
              <a:headEnd/>
              <a:tailEnd/>
            </a:ln>
            <a:scene3d>
              <a:camera prst="orthographicFront"/>
              <a:lightRig rig="threePt" dir="t"/>
            </a:scene3d>
            <a:sp3d>
              <a:bevelT/>
            </a:sp3d>
          </p:spPr>
          <p:txBody>
            <a:bodyPr anchor="ctr">
              <a:spAutoFit/>
            </a:bodyPr>
            <a:lstStyle/>
            <a:p>
              <a:pPr algn="ctr">
                <a:defRPr/>
              </a:pPr>
              <a:endParaRPr lang="en-GB" sz="1400" b="1">
                <a:latin typeface="Arial" charset="0"/>
                <a:ea typeface="ＭＳ Ｐゴシック" pitchFamily="34" charset="-128"/>
              </a:endParaRPr>
            </a:p>
          </p:txBody>
        </p:sp>
        <p:sp>
          <p:nvSpPr>
            <p:cNvPr id="39968" name="TextBox 803867"/>
            <p:cNvSpPr txBox="1">
              <a:spLocks noChangeArrowheads="1"/>
            </p:cNvSpPr>
            <p:nvPr/>
          </p:nvSpPr>
          <p:spPr bwMode="auto">
            <a:xfrm>
              <a:off x="5204752" y="5395300"/>
              <a:ext cx="2280729" cy="337259"/>
            </a:xfrm>
            <a:prstGeom prst="rect">
              <a:avLst/>
            </a:prstGeom>
            <a:noFill/>
            <a:ln w="9525">
              <a:noFill/>
              <a:miter lim="800000"/>
              <a:headEnd/>
              <a:tailEnd/>
            </a:ln>
          </p:spPr>
          <p:txBody>
            <a:bodyPr>
              <a:spAutoFit/>
            </a:bodyPr>
            <a:lstStyle/>
            <a:p>
              <a:pPr algn="ctr"/>
              <a:r>
                <a:rPr lang="en-US" sz="1600" b="1">
                  <a:solidFill>
                    <a:srgbClr val="4D4D4D"/>
                  </a:solidFill>
                  <a:ea typeface="ＭＳ Ｐゴシック"/>
                  <a:cs typeface="ＭＳ Ｐゴシック"/>
                </a:rPr>
                <a:t>Content</a:t>
              </a:r>
            </a:p>
          </p:txBody>
        </p:sp>
      </p:grpSp>
      <p:grpSp>
        <p:nvGrpSpPr>
          <p:cNvPr id="4" name="Group 79"/>
          <p:cNvGrpSpPr>
            <a:grpSpLocks/>
          </p:cNvGrpSpPr>
          <p:nvPr/>
        </p:nvGrpSpPr>
        <p:grpSpPr bwMode="auto">
          <a:xfrm>
            <a:off x="1393825" y="3560763"/>
            <a:ext cx="1744663" cy="2189162"/>
            <a:chOff x="1536367" y="3560948"/>
            <a:chExt cx="1744715" cy="2189292"/>
          </a:xfrm>
        </p:grpSpPr>
        <p:sp>
          <p:nvSpPr>
            <p:cNvPr id="152590" name="Rounded Rectangle 803868"/>
            <p:cNvSpPr>
              <a:spLocks noChangeArrowheads="1"/>
            </p:cNvSpPr>
            <p:nvPr/>
          </p:nvSpPr>
          <p:spPr bwMode="auto">
            <a:xfrm>
              <a:off x="1841441" y="5406617"/>
              <a:ext cx="1336292" cy="343623"/>
            </a:xfrm>
            <a:prstGeom prst="roundRect">
              <a:avLst>
                <a:gd name="adj" fmla="val 9431"/>
              </a:avLst>
            </a:prstGeom>
            <a:gradFill rotWithShape="1">
              <a:gsLst>
                <a:gs pos="0">
                  <a:schemeClr val="folHlink"/>
                </a:gs>
                <a:gs pos="100000">
                  <a:srgbClr val="FFFFFF"/>
                </a:gs>
              </a:gsLst>
              <a:lin ang="5400000" scaled="1"/>
            </a:gradFill>
            <a:ln w="25400">
              <a:solidFill>
                <a:schemeClr val="bg2"/>
              </a:solidFill>
              <a:round/>
              <a:headEnd/>
              <a:tailEnd/>
            </a:ln>
            <a:scene3d>
              <a:camera prst="orthographicFront"/>
              <a:lightRig rig="threePt" dir="t"/>
            </a:scene3d>
            <a:sp3d>
              <a:bevelT/>
            </a:sp3d>
          </p:spPr>
          <p:txBody>
            <a:bodyPr anchor="ctr">
              <a:spAutoFit/>
            </a:bodyPr>
            <a:lstStyle/>
            <a:p>
              <a:pPr algn="ctr">
                <a:defRPr/>
              </a:pPr>
              <a:endParaRPr lang="en-GB" sz="1400" b="1">
                <a:latin typeface="Arial" charset="0"/>
                <a:ea typeface="ＭＳ Ｐゴシック" pitchFamily="34" charset="-128"/>
              </a:endParaRPr>
            </a:p>
          </p:txBody>
        </p:sp>
        <p:sp>
          <p:nvSpPr>
            <p:cNvPr id="39958" name="TextBox 803866"/>
            <p:cNvSpPr txBox="1">
              <a:spLocks noChangeArrowheads="1"/>
            </p:cNvSpPr>
            <p:nvPr/>
          </p:nvSpPr>
          <p:spPr bwMode="auto">
            <a:xfrm>
              <a:off x="1805576" y="5407890"/>
              <a:ext cx="1382783" cy="337260"/>
            </a:xfrm>
            <a:prstGeom prst="rect">
              <a:avLst/>
            </a:prstGeom>
            <a:noFill/>
            <a:ln w="9525">
              <a:noFill/>
              <a:miter lim="800000"/>
              <a:headEnd/>
              <a:tailEnd/>
            </a:ln>
          </p:spPr>
          <p:txBody>
            <a:bodyPr>
              <a:spAutoFit/>
            </a:bodyPr>
            <a:lstStyle/>
            <a:p>
              <a:pPr algn="ctr"/>
              <a:r>
                <a:rPr lang="en-US" sz="1600" b="1">
                  <a:solidFill>
                    <a:srgbClr val="4D4D4D"/>
                  </a:solidFill>
                  <a:ea typeface="ＭＳ Ｐゴシック"/>
                  <a:cs typeface="ＭＳ Ｐゴシック"/>
                </a:rPr>
                <a:t>People</a:t>
              </a:r>
            </a:p>
          </p:txBody>
        </p:sp>
        <p:pic>
          <p:nvPicPr>
            <p:cNvPr id="39959" name="Picture 17"/>
            <p:cNvPicPr>
              <a:picLocks noChangeAspect="1" noChangeArrowheads="1"/>
            </p:cNvPicPr>
            <p:nvPr/>
          </p:nvPicPr>
          <p:blipFill>
            <a:blip r:embed="rId15">
              <a:clrChange>
                <a:clrFrom>
                  <a:srgbClr val="FFFFFF"/>
                </a:clrFrom>
                <a:clrTo>
                  <a:srgbClr val="FFFFFF">
                    <a:alpha val="0"/>
                  </a:srgbClr>
                </a:clrTo>
              </a:clrChange>
            </a:blip>
            <a:srcRect/>
            <a:stretch>
              <a:fillRect/>
            </a:stretch>
          </p:blipFill>
          <p:spPr bwMode="auto">
            <a:xfrm flipH="1">
              <a:off x="1732760" y="3560948"/>
              <a:ext cx="1046163" cy="1382713"/>
            </a:xfrm>
            <a:prstGeom prst="rect">
              <a:avLst/>
            </a:prstGeom>
            <a:noFill/>
            <a:ln w="25400">
              <a:noFill/>
              <a:miter lim="800000"/>
              <a:headEnd/>
              <a:tailEnd/>
            </a:ln>
          </p:spPr>
        </p:pic>
        <p:pic>
          <p:nvPicPr>
            <p:cNvPr id="39960" name="Picture 34"/>
            <p:cNvPicPr>
              <a:picLocks noChangeAspect="1" noChangeArrowheads="1"/>
            </p:cNvPicPr>
            <p:nvPr/>
          </p:nvPicPr>
          <p:blipFill>
            <a:blip r:embed="rId16">
              <a:clrChange>
                <a:clrFrom>
                  <a:srgbClr val="FFFFFF"/>
                </a:clrFrom>
                <a:clrTo>
                  <a:srgbClr val="FFFFFF">
                    <a:alpha val="0"/>
                  </a:srgbClr>
                </a:clrTo>
              </a:clrChange>
            </a:blip>
            <a:srcRect/>
            <a:stretch>
              <a:fillRect/>
            </a:stretch>
          </p:blipFill>
          <p:spPr bwMode="auto">
            <a:xfrm flipH="1">
              <a:off x="2242857" y="3878337"/>
              <a:ext cx="1038225" cy="1371600"/>
            </a:xfrm>
            <a:prstGeom prst="rect">
              <a:avLst/>
            </a:prstGeom>
            <a:noFill/>
            <a:ln w="25400">
              <a:noFill/>
              <a:miter lim="800000"/>
              <a:headEnd/>
              <a:tailEnd/>
            </a:ln>
          </p:spPr>
        </p:pic>
        <p:pic>
          <p:nvPicPr>
            <p:cNvPr id="39961" name="Picture 19"/>
            <p:cNvPicPr>
              <a:picLocks noChangeAspect="1" noChangeArrowheads="1"/>
            </p:cNvPicPr>
            <p:nvPr/>
          </p:nvPicPr>
          <p:blipFill>
            <a:blip r:embed="rId17">
              <a:clrChange>
                <a:clrFrom>
                  <a:srgbClr val="FFFFFF"/>
                </a:clrFrom>
                <a:clrTo>
                  <a:srgbClr val="FFFFFF">
                    <a:alpha val="0"/>
                  </a:srgbClr>
                </a:clrTo>
              </a:clrChange>
            </a:blip>
            <a:srcRect/>
            <a:stretch>
              <a:fillRect/>
            </a:stretch>
          </p:blipFill>
          <p:spPr bwMode="auto">
            <a:xfrm flipH="1">
              <a:off x="1536367" y="4045878"/>
              <a:ext cx="1044575" cy="1381125"/>
            </a:xfrm>
            <a:prstGeom prst="rect">
              <a:avLst/>
            </a:prstGeom>
            <a:noFill/>
            <a:ln w="25400">
              <a:noFill/>
              <a:miter lim="800000"/>
              <a:headEnd/>
              <a:tailEnd/>
            </a:ln>
          </p:spPr>
        </p:pic>
      </p:grpSp>
      <p:grpSp>
        <p:nvGrpSpPr>
          <p:cNvPr id="5" name="Group 78"/>
          <p:cNvGrpSpPr>
            <a:grpSpLocks/>
          </p:cNvGrpSpPr>
          <p:nvPr/>
        </p:nvGrpSpPr>
        <p:grpSpPr bwMode="auto">
          <a:xfrm>
            <a:off x="2786063" y="1668463"/>
            <a:ext cx="3373437" cy="1474787"/>
            <a:chOff x="2785728" y="1668002"/>
            <a:chExt cx="3374338" cy="1475795"/>
          </a:xfrm>
        </p:grpSpPr>
        <p:sp>
          <p:nvSpPr>
            <p:cNvPr id="152599" name="Rounded Rectangle 803870"/>
            <p:cNvSpPr>
              <a:spLocks noChangeArrowheads="1"/>
            </p:cNvSpPr>
            <p:nvPr/>
          </p:nvSpPr>
          <p:spPr bwMode="auto">
            <a:xfrm>
              <a:off x="3688332" y="2800516"/>
              <a:ext cx="1515453" cy="343281"/>
            </a:xfrm>
            <a:prstGeom prst="roundRect">
              <a:avLst>
                <a:gd name="adj" fmla="val 9431"/>
              </a:avLst>
            </a:prstGeom>
            <a:gradFill rotWithShape="1">
              <a:gsLst>
                <a:gs pos="0">
                  <a:schemeClr val="folHlink"/>
                </a:gs>
                <a:gs pos="100000">
                  <a:srgbClr val="ECECEC"/>
                </a:gs>
              </a:gsLst>
              <a:lin ang="5400000" scaled="1"/>
            </a:gradFill>
            <a:ln w="25400">
              <a:solidFill>
                <a:schemeClr val="bg2"/>
              </a:solidFill>
              <a:round/>
              <a:headEnd/>
              <a:tailEnd/>
            </a:ln>
            <a:scene3d>
              <a:camera prst="orthographicFront"/>
              <a:lightRig rig="threePt" dir="t"/>
            </a:scene3d>
            <a:sp3d>
              <a:bevelT/>
            </a:sp3d>
          </p:spPr>
          <p:txBody>
            <a:bodyPr anchor="ctr">
              <a:spAutoFit/>
            </a:bodyPr>
            <a:lstStyle/>
            <a:p>
              <a:pPr algn="ctr">
                <a:defRPr/>
              </a:pPr>
              <a:endParaRPr lang="en-GB" sz="1400" b="1">
                <a:latin typeface="Arial" charset="0"/>
                <a:ea typeface="ＭＳ Ｐゴシック" pitchFamily="34" charset="-128"/>
              </a:endParaRPr>
            </a:p>
          </p:txBody>
        </p:sp>
        <p:sp>
          <p:nvSpPr>
            <p:cNvPr id="39947" name="TextBox 803871"/>
            <p:cNvSpPr txBox="1">
              <a:spLocks noChangeArrowheads="1"/>
            </p:cNvSpPr>
            <p:nvPr/>
          </p:nvSpPr>
          <p:spPr bwMode="auto">
            <a:xfrm>
              <a:off x="3227293" y="2784201"/>
              <a:ext cx="2438955" cy="337810"/>
            </a:xfrm>
            <a:prstGeom prst="rect">
              <a:avLst/>
            </a:prstGeom>
            <a:noFill/>
            <a:ln w="9525">
              <a:noFill/>
              <a:miter lim="800000"/>
              <a:headEnd/>
              <a:tailEnd/>
            </a:ln>
          </p:spPr>
          <p:txBody>
            <a:bodyPr>
              <a:spAutoFit/>
            </a:bodyPr>
            <a:lstStyle/>
            <a:p>
              <a:pPr algn="ctr"/>
              <a:r>
                <a:rPr lang="en-US" sz="1600" b="1">
                  <a:solidFill>
                    <a:srgbClr val="4D4D4D"/>
                  </a:solidFill>
                  <a:ea typeface="ＭＳ Ｐゴシック"/>
                  <a:cs typeface="ＭＳ Ｐゴシック"/>
                </a:rPr>
                <a:t>Processes</a:t>
              </a:r>
            </a:p>
          </p:txBody>
        </p:sp>
        <p:sp>
          <p:nvSpPr>
            <p:cNvPr id="39948" name="AutoShape 44"/>
            <p:cNvSpPr>
              <a:spLocks noChangeArrowheads="1"/>
            </p:cNvSpPr>
            <p:nvPr/>
          </p:nvSpPr>
          <p:spPr bwMode="auto">
            <a:xfrm>
              <a:off x="4764952" y="1916293"/>
              <a:ext cx="563432" cy="579957"/>
            </a:xfrm>
            <a:prstGeom prst="rightArrow">
              <a:avLst>
                <a:gd name="adj1" fmla="val 50000"/>
                <a:gd name="adj2" fmla="val 43250"/>
              </a:avLst>
            </a:prstGeom>
            <a:gradFill rotWithShape="1">
              <a:gsLst>
                <a:gs pos="0">
                  <a:srgbClr val="FFFFFF"/>
                </a:gs>
                <a:gs pos="100000">
                  <a:srgbClr val="FFCC00"/>
                </a:gs>
              </a:gsLst>
              <a:lin ang="0" scaled="1"/>
            </a:gradFill>
            <a:ln w="25400">
              <a:noFill/>
              <a:miter lim="800000"/>
              <a:headEnd/>
              <a:tailEnd/>
            </a:ln>
            <a:effectLst>
              <a:prstShdw prst="shdw17" dist="17961" dir="2700000">
                <a:srgbClr val="997A00">
                  <a:alpha val="74997"/>
                </a:srgbClr>
              </a:prstShdw>
            </a:effectLst>
          </p:spPr>
          <p:txBody>
            <a:bodyPr anchor="ctr">
              <a:spAutoFit/>
            </a:bodyPr>
            <a:lstStyle/>
            <a:p>
              <a:pPr algn="ctr"/>
              <a:endParaRPr lang="nl-NL" b="1">
                <a:ea typeface="ＭＳ Ｐゴシック"/>
                <a:cs typeface="ＭＳ Ｐゴシック"/>
              </a:endParaRPr>
            </a:p>
          </p:txBody>
        </p:sp>
        <p:sp>
          <p:nvSpPr>
            <p:cNvPr id="39949" name="AutoShape 45"/>
            <p:cNvSpPr>
              <a:spLocks noChangeArrowheads="1"/>
            </p:cNvSpPr>
            <p:nvPr/>
          </p:nvSpPr>
          <p:spPr bwMode="auto">
            <a:xfrm>
              <a:off x="3495994" y="1916293"/>
              <a:ext cx="563432" cy="579957"/>
            </a:xfrm>
            <a:prstGeom prst="rightArrow">
              <a:avLst>
                <a:gd name="adj1" fmla="val 50000"/>
                <a:gd name="adj2" fmla="val 43250"/>
              </a:avLst>
            </a:prstGeom>
            <a:gradFill rotWithShape="1">
              <a:gsLst>
                <a:gs pos="0">
                  <a:srgbClr val="FFFFFF"/>
                </a:gs>
                <a:gs pos="100000">
                  <a:srgbClr val="FFCC00"/>
                </a:gs>
              </a:gsLst>
              <a:lin ang="0" scaled="1"/>
            </a:gradFill>
            <a:ln w="25400">
              <a:noFill/>
              <a:miter lim="800000"/>
              <a:headEnd/>
              <a:tailEnd/>
            </a:ln>
            <a:effectLst>
              <a:prstShdw prst="shdw17" dist="17961" dir="2700000">
                <a:srgbClr val="997A00">
                  <a:alpha val="74997"/>
                </a:srgbClr>
              </a:prstShdw>
            </a:effectLst>
          </p:spPr>
          <p:txBody>
            <a:bodyPr anchor="ctr">
              <a:spAutoFit/>
            </a:bodyPr>
            <a:lstStyle/>
            <a:p>
              <a:pPr algn="ctr"/>
              <a:endParaRPr lang="nl-NL" b="1">
                <a:ea typeface="ＭＳ Ｐゴシック"/>
                <a:cs typeface="ＭＳ Ｐゴシック"/>
              </a:endParaRPr>
            </a:p>
          </p:txBody>
        </p:sp>
        <p:pic>
          <p:nvPicPr>
            <p:cNvPr id="39950" name="Picture 48" descr="Storepreserve"/>
            <p:cNvPicPr>
              <a:picLocks noChangeAspect="1" noChangeArrowheads="1"/>
            </p:cNvPicPr>
            <p:nvPr/>
          </p:nvPicPr>
          <p:blipFill>
            <a:blip r:embed="rId18"/>
            <a:srcRect/>
            <a:stretch>
              <a:fillRect/>
            </a:stretch>
          </p:blipFill>
          <p:spPr bwMode="auto">
            <a:xfrm>
              <a:off x="5060031" y="1677673"/>
              <a:ext cx="1100035" cy="1055616"/>
            </a:xfrm>
            <a:prstGeom prst="rect">
              <a:avLst/>
            </a:prstGeom>
            <a:noFill/>
            <a:ln w="9525">
              <a:noFill/>
              <a:miter lim="800000"/>
              <a:headEnd/>
              <a:tailEnd/>
            </a:ln>
          </p:spPr>
        </p:pic>
        <p:pic>
          <p:nvPicPr>
            <p:cNvPr id="39951" name="Picture 19"/>
            <p:cNvPicPr>
              <a:picLocks noChangeAspect="1" noChangeArrowheads="1"/>
            </p:cNvPicPr>
            <p:nvPr/>
          </p:nvPicPr>
          <p:blipFill>
            <a:blip r:embed="rId19">
              <a:clrChange>
                <a:clrFrom>
                  <a:srgbClr val="FFFFFF"/>
                </a:clrFrom>
                <a:clrTo>
                  <a:srgbClr val="FFFFFF">
                    <a:alpha val="0"/>
                  </a:srgbClr>
                </a:clrTo>
              </a:clrChange>
            </a:blip>
            <a:srcRect/>
            <a:stretch>
              <a:fillRect/>
            </a:stretch>
          </p:blipFill>
          <p:spPr bwMode="auto">
            <a:xfrm flipH="1">
              <a:off x="3819676" y="1724609"/>
              <a:ext cx="572465" cy="761788"/>
            </a:xfrm>
            <a:prstGeom prst="rect">
              <a:avLst/>
            </a:prstGeom>
            <a:noFill/>
            <a:ln w="25400">
              <a:noFill/>
              <a:miter lim="800000"/>
              <a:headEnd/>
              <a:tailEnd/>
            </a:ln>
          </p:spPr>
        </p:pic>
        <p:pic>
          <p:nvPicPr>
            <p:cNvPr id="39952" name="Picture 52"/>
            <p:cNvPicPr>
              <a:picLocks noChangeAspect="1" noChangeArrowheads="1"/>
            </p:cNvPicPr>
            <p:nvPr/>
          </p:nvPicPr>
          <p:blipFill>
            <a:blip r:embed="rId20">
              <a:clrChange>
                <a:clrFrom>
                  <a:srgbClr val="FFFFFF"/>
                </a:clrFrom>
                <a:clrTo>
                  <a:srgbClr val="FFFFFF">
                    <a:alpha val="0"/>
                  </a:srgbClr>
                </a:clrTo>
              </a:clrChange>
            </a:blip>
            <a:srcRect/>
            <a:stretch>
              <a:fillRect/>
            </a:stretch>
          </p:blipFill>
          <p:spPr bwMode="auto">
            <a:xfrm>
              <a:off x="4295735" y="1668002"/>
              <a:ext cx="779215" cy="1036148"/>
            </a:xfrm>
            <a:prstGeom prst="rect">
              <a:avLst/>
            </a:prstGeom>
            <a:noFill/>
            <a:ln w="25400">
              <a:noFill/>
              <a:miter lim="800000"/>
              <a:headEnd/>
              <a:tailEnd/>
            </a:ln>
          </p:spPr>
        </p:pic>
        <p:pic>
          <p:nvPicPr>
            <p:cNvPr id="55" name="Picture 54" descr="j0431582.png"/>
            <p:cNvPicPr>
              <a:picLocks noChangeAspect="1"/>
            </p:cNvPicPr>
            <p:nvPr/>
          </p:nvPicPr>
          <p:blipFill>
            <a:blip r:embed="rId21">
              <a:duotone>
                <a:schemeClr val="accent4">
                  <a:shade val="45000"/>
                  <a:satMod val="135000"/>
                </a:schemeClr>
                <a:prstClr val="white"/>
              </a:duotone>
            </a:blip>
            <a:stretch>
              <a:fillRect/>
            </a:stretch>
          </p:blipFill>
          <p:spPr>
            <a:xfrm>
              <a:off x="4084850" y="2216850"/>
              <a:ext cx="643827" cy="647979"/>
            </a:xfrm>
            <a:prstGeom prst="rect">
              <a:avLst/>
            </a:prstGeom>
          </p:spPr>
        </p:pic>
        <p:pic>
          <p:nvPicPr>
            <p:cNvPr id="39954" name="Picture 77" descr="j0432605.png"/>
            <p:cNvPicPr>
              <a:picLocks noChangeAspect="1"/>
            </p:cNvPicPr>
            <p:nvPr/>
          </p:nvPicPr>
          <p:blipFill>
            <a:blip r:embed="rId22">
              <a:lum bright="24000"/>
            </a:blip>
            <a:srcRect/>
            <a:stretch>
              <a:fillRect/>
            </a:stretch>
          </p:blipFill>
          <p:spPr bwMode="auto">
            <a:xfrm>
              <a:off x="2785728" y="1737576"/>
              <a:ext cx="916063" cy="916063"/>
            </a:xfrm>
            <a:prstGeom prst="rect">
              <a:avLst/>
            </a:prstGeom>
            <a:noFill/>
            <a:ln w="9525">
              <a:noFill/>
              <a:miter lim="800000"/>
              <a:headEnd/>
              <a:tailEnd/>
            </a:ln>
          </p:spPr>
        </p:pic>
      </p:grpSp>
    </p:spTree>
  </p:cSld>
  <p:clrMapOvr>
    <a:masterClrMapping/>
  </p:clrMapOvr>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Title 4"/>
          <p:cNvSpPr>
            <a:spLocks noGrp="1"/>
          </p:cNvSpPr>
          <p:nvPr>
            <p:ph type="title"/>
          </p:nvPr>
        </p:nvSpPr>
        <p:spPr>
          <a:xfrm>
            <a:off x="457200" y="2428868"/>
            <a:ext cx="8229600" cy="1143000"/>
          </a:xfrm>
        </p:spPr>
        <p:txBody>
          <a:bodyPr/>
          <a:lstStyle/>
          <a:p>
            <a:r>
              <a:rPr lang="en-US" dirty="0" smtClean="0"/>
              <a:t>Stakeholders</a:t>
            </a:r>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Title 4"/>
          <p:cNvSpPr>
            <a:spLocks noGrp="1"/>
          </p:cNvSpPr>
          <p:nvPr>
            <p:ph type="title"/>
          </p:nvPr>
        </p:nvSpPr>
        <p:spPr/>
        <p:txBody>
          <a:bodyPr/>
          <a:lstStyle/>
          <a:p>
            <a:r>
              <a:rPr lang="en-US" smtClean="0"/>
              <a:t>Stakeholders: Finance</a:t>
            </a:r>
          </a:p>
        </p:txBody>
      </p:sp>
      <p:sp>
        <p:nvSpPr>
          <p:cNvPr id="41987" name="Slide Number Placeholder 1"/>
          <p:cNvSpPr>
            <a:spLocks noGrp="1"/>
          </p:cNvSpPr>
          <p:nvPr>
            <p:ph type="sldNum" sz="quarter" idx="11"/>
          </p:nvPr>
        </p:nvSpPr>
        <p:spPr>
          <a:xfrm>
            <a:off x="5867400" y="6689725"/>
            <a:ext cx="2895600" cy="201613"/>
          </a:xfrm>
          <a:noFill/>
        </p:spPr>
        <p:txBody>
          <a:bodyPr/>
          <a:lstStyle/>
          <a:p>
            <a:r>
              <a:rPr lang="en-US" smtClean="0">
                <a:latin typeface="Arial" pitchFamily="34" charset="0"/>
              </a:rPr>
              <a:t>Slide </a:t>
            </a:r>
            <a:fld id="{0CFF718B-D43C-4DD2-AD04-159C8968C268}" type="slidenum">
              <a:rPr lang="en-US" smtClean="0">
                <a:latin typeface="Arial" pitchFamily="34" charset="0"/>
              </a:rPr>
              <a:pPr/>
              <a:t>36</a:t>
            </a:fld>
            <a:endParaRPr lang="en-US" smtClean="0">
              <a:latin typeface="Arial" pitchFamily="34" charset="0"/>
            </a:endParaRPr>
          </a:p>
        </p:txBody>
      </p:sp>
      <p:grpSp>
        <p:nvGrpSpPr>
          <p:cNvPr id="2" name="Group 43"/>
          <p:cNvGrpSpPr>
            <a:grpSpLocks/>
          </p:cNvGrpSpPr>
          <p:nvPr/>
        </p:nvGrpSpPr>
        <p:grpSpPr bwMode="auto">
          <a:xfrm>
            <a:off x="774700" y="1520825"/>
            <a:ext cx="7199313" cy="4786313"/>
            <a:chOff x="775019" y="1520854"/>
            <a:chExt cx="7198896" cy="4786829"/>
          </a:xfrm>
        </p:grpSpPr>
        <p:pic>
          <p:nvPicPr>
            <p:cNvPr id="4" name="Picture 2"/>
            <p:cNvPicPr>
              <a:picLocks noChangeAspect="1" noChangeArrowheads="1"/>
            </p:cNvPicPr>
            <p:nvPr/>
          </p:nvPicPr>
          <p:blipFill>
            <a:blip r:embed="rId3">
              <a:duotone>
                <a:schemeClr val="accent3">
                  <a:shade val="45000"/>
                  <a:satMod val="135000"/>
                </a:schemeClr>
                <a:prstClr val="white"/>
              </a:duotone>
            </a:blip>
            <a:srcRect b="15625"/>
            <a:stretch>
              <a:fillRect/>
            </a:stretch>
          </p:blipFill>
          <p:spPr bwMode="auto">
            <a:xfrm>
              <a:off x="2890739" y="1520854"/>
              <a:ext cx="711200" cy="914400"/>
            </a:xfrm>
            <a:prstGeom prst="rect">
              <a:avLst/>
            </a:prstGeom>
            <a:noFill/>
            <a:ln w="25400" cap="flat" cmpd="sng" algn="ctr">
              <a:noFill/>
              <a:prstDash val="solid"/>
              <a:miter lim="800000"/>
              <a:headEnd/>
              <a:tailEnd/>
            </a:ln>
            <a:effectLst/>
          </p:spPr>
        </p:pic>
        <p:cxnSp>
          <p:nvCxnSpPr>
            <p:cNvPr id="8" name="Straight Arrow Connector 7"/>
            <p:cNvCxnSpPr>
              <a:stCxn id="63490" idx="3"/>
              <a:endCxn id="4" idx="1"/>
            </p:cNvCxnSpPr>
            <p:nvPr/>
          </p:nvCxnSpPr>
          <p:spPr bwMode="auto">
            <a:xfrm>
              <a:off x="1868744" y="1978103"/>
              <a:ext cx="1022291" cy="1588"/>
            </a:xfrm>
            <a:prstGeom prst="bentConnector3">
              <a:avLst>
                <a:gd name="adj1" fmla="val 50000"/>
              </a:avLst>
            </a:prstGeom>
            <a:solidFill>
              <a:schemeClr val="accent1"/>
            </a:solidFill>
            <a:ln w="25400" cap="flat" cmpd="sng" algn="ctr">
              <a:solidFill>
                <a:schemeClr val="bg2">
                  <a:lumMod val="40000"/>
                  <a:lumOff val="60000"/>
                </a:schemeClr>
              </a:solidFill>
              <a:prstDash val="solid"/>
              <a:round/>
              <a:headEnd type="none" w="med" len="med"/>
              <a:tailEnd type="arrow"/>
            </a:ln>
            <a:effectLst/>
          </p:spPr>
        </p:cxnSp>
        <p:pic>
          <p:nvPicPr>
            <p:cNvPr id="49154" name="Picture 2"/>
            <p:cNvPicPr>
              <a:picLocks noChangeAspect="1" noChangeArrowheads="1"/>
            </p:cNvPicPr>
            <p:nvPr/>
          </p:nvPicPr>
          <p:blipFill>
            <a:blip r:embed="rId4">
              <a:duotone>
                <a:schemeClr val="accent3">
                  <a:shade val="45000"/>
                  <a:satMod val="135000"/>
                </a:schemeClr>
                <a:prstClr val="white"/>
              </a:duotone>
            </a:blip>
            <a:srcRect/>
            <a:stretch>
              <a:fillRect/>
            </a:stretch>
          </p:blipFill>
          <p:spPr bwMode="auto">
            <a:xfrm>
              <a:off x="4427155" y="1520854"/>
              <a:ext cx="711200" cy="914400"/>
            </a:xfrm>
            <a:prstGeom prst="rect">
              <a:avLst/>
            </a:prstGeom>
            <a:noFill/>
            <a:ln w="25400" cap="flat" cmpd="sng" algn="ctr">
              <a:noFill/>
              <a:prstDash val="solid"/>
              <a:miter lim="800000"/>
              <a:headEnd/>
              <a:tailEnd/>
            </a:ln>
            <a:effectLst/>
          </p:spPr>
        </p:pic>
        <p:pic>
          <p:nvPicPr>
            <p:cNvPr id="22" name="Picture 2"/>
            <p:cNvPicPr>
              <a:picLocks noChangeAspect="1" noChangeArrowheads="1"/>
            </p:cNvPicPr>
            <p:nvPr/>
          </p:nvPicPr>
          <p:blipFill>
            <a:blip r:embed="rId5">
              <a:duotone>
                <a:schemeClr val="accent3">
                  <a:shade val="45000"/>
                  <a:satMod val="135000"/>
                </a:schemeClr>
                <a:prstClr val="white"/>
              </a:duotone>
            </a:blip>
            <a:srcRect/>
            <a:stretch>
              <a:fillRect/>
            </a:stretch>
          </p:blipFill>
          <p:spPr bwMode="auto">
            <a:xfrm>
              <a:off x="2824568" y="2985787"/>
              <a:ext cx="843543" cy="1109661"/>
            </a:xfrm>
            <a:prstGeom prst="rect">
              <a:avLst/>
            </a:prstGeom>
            <a:noFill/>
            <a:ln w="25400" cap="flat" cmpd="sng" algn="ctr">
              <a:noFill/>
              <a:prstDash val="solid"/>
              <a:miter lim="800000"/>
              <a:headEnd/>
              <a:tailEnd/>
            </a:ln>
            <a:effectLst/>
          </p:spPr>
        </p:pic>
        <p:cxnSp>
          <p:nvCxnSpPr>
            <p:cNvPr id="24" name="Straight Arrow Connector 7"/>
            <p:cNvCxnSpPr>
              <a:stCxn id="22" idx="0"/>
              <a:endCxn id="4" idx="2"/>
            </p:cNvCxnSpPr>
            <p:nvPr/>
          </p:nvCxnSpPr>
          <p:spPr bwMode="auto">
            <a:xfrm rot="16200000" flipV="1">
              <a:off x="2971152" y="2710814"/>
              <a:ext cx="550922" cy="0"/>
            </a:xfrm>
            <a:prstGeom prst="bentConnector3">
              <a:avLst>
                <a:gd name="adj1" fmla="val 50000"/>
              </a:avLst>
            </a:prstGeom>
            <a:solidFill>
              <a:schemeClr val="accent1"/>
            </a:solidFill>
            <a:ln w="25400" cap="flat" cmpd="sng" algn="ctr">
              <a:solidFill>
                <a:schemeClr val="bg2">
                  <a:lumMod val="40000"/>
                  <a:lumOff val="60000"/>
                </a:schemeClr>
              </a:solidFill>
              <a:prstDash val="solid"/>
              <a:round/>
              <a:headEnd type="none" w="med" len="med"/>
              <a:tailEnd type="arrow"/>
            </a:ln>
            <a:effectLst/>
          </p:spPr>
        </p:cxnSp>
        <p:cxnSp>
          <p:nvCxnSpPr>
            <p:cNvPr id="26" name="Straight Arrow Connector 7"/>
            <p:cNvCxnSpPr>
              <a:stCxn id="4" idx="3"/>
              <a:endCxn id="49154" idx="1"/>
            </p:cNvCxnSpPr>
            <p:nvPr/>
          </p:nvCxnSpPr>
          <p:spPr bwMode="auto">
            <a:xfrm>
              <a:off x="3602193" y="1978103"/>
              <a:ext cx="825452" cy="1588"/>
            </a:xfrm>
            <a:prstGeom prst="bentConnector3">
              <a:avLst>
                <a:gd name="adj1" fmla="val 50000"/>
              </a:avLst>
            </a:prstGeom>
            <a:solidFill>
              <a:schemeClr val="accent1"/>
            </a:solidFill>
            <a:ln w="25400" cap="flat" cmpd="sng" algn="ctr">
              <a:solidFill>
                <a:schemeClr val="bg2">
                  <a:lumMod val="40000"/>
                  <a:lumOff val="60000"/>
                </a:schemeClr>
              </a:solidFill>
              <a:prstDash val="solid"/>
              <a:round/>
              <a:headEnd type="none" w="med" len="med"/>
              <a:tailEnd type="arrow"/>
            </a:ln>
            <a:effectLst/>
          </p:spPr>
        </p:cxnSp>
        <p:pic>
          <p:nvPicPr>
            <p:cNvPr id="53250" name="Picture 2"/>
            <p:cNvPicPr>
              <a:picLocks noChangeAspect="1" noChangeArrowheads="1"/>
            </p:cNvPicPr>
            <p:nvPr/>
          </p:nvPicPr>
          <p:blipFill>
            <a:blip r:embed="rId6" cstate="print">
              <a:duotone>
                <a:schemeClr val="accent3">
                  <a:shade val="45000"/>
                  <a:satMod val="135000"/>
                </a:schemeClr>
                <a:prstClr val="white"/>
              </a:duotone>
            </a:blip>
            <a:srcRect l="15873" t="6918" r="19681"/>
            <a:stretch>
              <a:fillRect/>
            </a:stretch>
          </p:blipFill>
          <p:spPr bwMode="auto">
            <a:xfrm>
              <a:off x="7231570" y="1520854"/>
              <a:ext cx="687859" cy="914400"/>
            </a:xfrm>
            <a:prstGeom prst="rect">
              <a:avLst/>
            </a:prstGeom>
            <a:noFill/>
            <a:ln w="25400" cap="flat" cmpd="sng" algn="ctr">
              <a:noFill/>
              <a:prstDash val="solid"/>
              <a:miter lim="800000"/>
              <a:headEnd/>
              <a:tailEnd/>
            </a:ln>
            <a:effectLst/>
          </p:spPr>
        </p:pic>
        <p:cxnSp>
          <p:nvCxnSpPr>
            <p:cNvPr id="17" name="Straight Arrow Connector 7"/>
            <p:cNvCxnSpPr>
              <a:stCxn id="49154" idx="3"/>
              <a:endCxn id="53250" idx="1"/>
            </p:cNvCxnSpPr>
            <p:nvPr/>
          </p:nvCxnSpPr>
          <p:spPr bwMode="auto">
            <a:xfrm>
              <a:off x="5138804" y="1978103"/>
              <a:ext cx="2092204" cy="1588"/>
            </a:xfrm>
            <a:prstGeom prst="bentConnector3">
              <a:avLst>
                <a:gd name="adj1" fmla="val 50000"/>
              </a:avLst>
            </a:prstGeom>
            <a:solidFill>
              <a:schemeClr val="accent1"/>
            </a:solidFill>
            <a:ln w="25400" cap="flat" cmpd="sng" algn="ctr">
              <a:solidFill>
                <a:schemeClr val="bg2">
                  <a:lumMod val="40000"/>
                  <a:lumOff val="60000"/>
                </a:schemeClr>
              </a:solidFill>
              <a:prstDash val="solid"/>
              <a:round/>
              <a:headEnd type="arrow" w="med" len="med"/>
              <a:tailEnd type="arrow"/>
            </a:ln>
            <a:effectLst/>
          </p:spPr>
        </p:cxnSp>
        <p:pic>
          <p:nvPicPr>
            <p:cNvPr id="28" name="Picture 2"/>
            <p:cNvPicPr>
              <a:picLocks noChangeAspect="1" noChangeArrowheads="1"/>
            </p:cNvPicPr>
            <p:nvPr/>
          </p:nvPicPr>
          <p:blipFill>
            <a:blip r:embed="rId7">
              <a:duotone>
                <a:schemeClr val="accent3">
                  <a:shade val="45000"/>
                  <a:satMod val="135000"/>
                </a:schemeClr>
                <a:prstClr val="white"/>
              </a:duotone>
            </a:blip>
            <a:srcRect/>
            <a:stretch>
              <a:fillRect/>
            </a:stretch>
          </p:blipFill>
          <p:spPr bwMode="auto">
            <a:xfrm>
              <a:off x="5708658" y="2323784"/>
              <a:ext cx="795337" cy="914400"/>
            </a:xfrm>
            <a:prstGeom prst="rect">
              <a:avLst/>
            </a:prstGeom>
            <a:noFill/>
            <a:ln w="25400" cap="flat" cmpd="sng" algn="ctr">
              <a:noFill/>
              <a:prstDash val="solid"/>
              <a:miter lim="800000"/>
              <a:headEnd/>
              <a:tailEnd/>
            </a:ln>
            <a:effectLst/>
          </p:spPr>
        </p:pic>
        <p:cxnSp>
          <p:nvCxnSpPr>
            <p:cNvPr id="19" name="Straight Arrow Connector 7"/>
            <p:cNvCxnSpPr>
              <a:stCxn id="49154" idx="2"/>
              <a:endCxn id="28" idx="1"/>
            </p:cNvCxnSpPr>
            <p:nvPr/>
          </p:nvCxnSpPr>
          <p:spPr bwMode="auto">
            <a:xfrm rot="16200000" flipH="1">
              <a:off x="5072897" y="2145680"/>
              <a:ext cx="346112" cy="925458"/>
            </a:xfrm>
            <a:prstGeom prst="bentConnector2">
              <a:avLst/>
            </a:prstGeom>
            <a:solidFill>
              <a:schemeClr val="accent1"/>
            </a:solidFill>
            <a:ln w="25400" cap="flat" cmpd="sng" algn="ctr">
              <a:solidFill>
                <a:schemeClr val="bg2">
                  <a:lumMod val="40000"/>
                  <a:lumOff val="60000"/>
                </a:schemeClr>
              </a:solidFill>
              <a:prstDash val="solid"/>
              <a:round/>
              <a:headEnd type="none" w="med" len="med"/>
              <a:tailEnd type="arrow"/>
            </a:ln>
            <a:effectLst/>
          </p:spPr>
        </p:cxnSp>
        <p:cxnSp>
          <p:nvCxnSpPr>
            <p:cNvPr id="23" name="Straight Arrow Connector 7"/>
            <p:cNvCxnSpPr>
              <a:stCxn id="28" idx="3"/>
              <a:endCxn id="53250" idx="2"/>
            </p:cNvCxnSpPr>
            <p:nvPr/>
          </p:nvCxnSpPr>
          <p:spPr bwMode="auto">
            <a:xfrm flipV="1">
              <a:off x="6503975" y="2435353"/>
              <a:ext cx="1071500" cy="346112"/>
            </a:xfrm>
            <a:prstGeom prst="bentConnector2">
              <a:avLst/>
            </a:prstGeom>
            <a:solidFill>
              <a:schemeClr val="accent1"/>
            </a:solidFill>
            <a:ln w="25400" cap="flat" cmpd="sng" algn="ctr">
              <a:solidFill>
                <a:schemeClr val="bg2">
                  <a:lumMod val="40000"/>
                  <a:lumOff val="60000"/>
                </a:schemeClr>
              </a:solidFill>
              <a:prstDash val="solid"/>
              <a:round/>
              <a:headEnd type="none" w="med" len="med"/>
              <a:tailEnd type="arrow"/>
            </a:ln>
            <a:effectLst/>
          </p:spPr>
        </p:cxnSp>
        <p:pic>
          <p:nvPicPr>
            <p:cNvPr id="59394" name="Picture 2"/>
            <p:cNvPicPr>
              <a:picLocks noChangeAspect="1" noChangeArrowheads="1"/>
            </p:cNvPicPr>
            <p:nvPr/>
          </p:nvPicPr>
          <p:blipFill>
            <a:blip r:embed="rId8">
              <a:duotone>
                <a:schemeClr val="accent3">
                  <a:shade val="45000"/>
                  <a:satMod val="135000"/>
                </a:schemeClr>
                <a:prstClr val="white"/>
              </a:duotone>
            </a:blip>
            <a:srcRect/>
            <a:stretch>
              <a:fillRect/>
            </a:stretch>
          </p:blipFill>
          <p:spPr bwMode="auto">
            <a:xfrm>
              <a:off x="5693656" y="3332881"/>
              <a:ext cx="820132" cy="914400"/>
            </a:xfrm>
            <a:prstGeom prst="rect">
              <a:avLst/>
            </a:prstGeom>
            <a:noFill/>
            <a:ln w="25400" cap="flat" cmpd="sng" algn="ctr">
              <a:noFill/>
              <a:prstDash val="solid"/>
              <a:miter lim="800000"/>
              <a:headEnd/>
              <a:tailEnd/>
            </a:ln>
            <a:effectLst/>
          </p:spPr>
        </p:pic>
        <p:cxnSp>
          <p:nvCxnSpPr>
            <p:cNvPr id="29" name="Straight Arrow Connector 7"/>
            <p:cNvCxnSpPr>
              <a:stCxn id="49154" idx="2"/>
              <a:endCxn id="59394" idx="1"/>
            </p:cNvCxnSpPr>
            <p:nvPr/>
          </p:nvCxnSpPr>
          <p:spPr bwMode="auto">
            <a:xfrm rot="16200000" flipH="1">
              <a:off x="4561669" y="2656908"/>
              <a:ext cx="1354284" cy="911172"/>
            </a:xfrm>
            <a:prstGeom prst="bentConnector2">
              <a:avLst/>
            </a:prstGeom>
            <a:solidFill>
              <a:schemeClr val="accent1"/>
            </a:solidFill>
            <a:ln w="25400" cap="flat" cmpd="sng" algn="ctr">
              <a:solidFill>
                <a:schemeClr val="bg2">
                  <a:lumMod val="40000"/>
                  <a:lumOff val="60000"/>
                </a:schemeClr>
              </a:solidFill>
              <a:prstDash val="solid"/>
              <a:round/>
              <a:headEnd type="none" w="med" len="med"/>
              <a:tailEnd type="arrow"/>
            </a:ln>
            <a:effectLst/>
          </p:spPr>
        </p:cxnSp>
        <p:pic>
          <p:nvPicPr>
            <p:cNvPr id="60418" name="Picture 2"/>
            <p:cNvPicPr>
              <a:picLocks noChangeAspect="1" noChangeArrowheads="1"/>
            </p:cNvPicPr>
            <p:nvPr/>
          </p:nvPicPr>
          <p:blipFill>
            <a:blip r:embed="rId9" cstate="print">
              <a:duotone>
                <a:schemeClr val="accent3">
                  <a:shade val="45000"/>
                  <a:satMod val="135000"/>
                </a:schemeClr>
                <a:prstClr val="white"/>
              </a:duotone>
            </a:blip>
            <a:srcRect l="15703" r="7010"/>
            <a:stretch>
              <a:fillRect/>
            </a:stretch>
          </p:blipFill>
          <p:spPr bwMode="auto">
            <a:xfrm>
              <a:off x="5708043" y="4328772"/>
              <a:ext cx="714914" cy="914400"/>
            </a:xfrm>
            <a:prstGeom prst="rect">
              <a:avLst/>
            </a:prstGeom>
            <a:noFill/>
            <a:ln w="25400" cap="flat" cmpd="sng" algn="ctr">
              <a:noFill/>
              <a:prstDash val="solid"/>
              <a:miter lim="800000"/>
              <a:headEnd/>
              <a:tailEnd/>
            </a:ln>
            <a:effectLst/>
          </p:spPr>
        </p:pic>
        <p:cxnSp>
          <p:nvCxnSpPr>
            <p:cNvPr id="31" name="Straight Arrow Connector 7"/>
            <p:cNvCxnSpPr>
              <a:stCxn id="59394" idx="3"/>
              <a:endCxn id="33" idx="3"/>
            </p:cNvCxnSpPr>
            <p:nvPr/>
          </p:nvCxnSpPr>
          <p:spPr bwMode="auto">
            <a:xfrm>
              <a:off x="6513500" y="3789637"/>
              <a:ext cx="1460415" cy="2060797"/>
            </a:xfrm>
            <a:prstGeom prst="bentConnector3">
              <a:avLst>
                <a:gd name="adj1" fmla="val 115656"/>
              </a:avLst>
            </a:prstGeom>
            <a:solidFill>
              <a:schemeClr val="accent1"/>
            </a:solidFill>
            <a:ln w="25400" cap="flat" cmpd="sng" algn="ctr">
              <a:solidFill>
                <a:schemeClr val="accent3">
                  <a:lumMod val="85000"/>
                </a:schemeClr>
              </a:solidFill>
              <a:prstDash val="solid"/>
              <a:round/>
              <a:headEnd type="none" w="med" len="med"/>
              <a:tailEnd type="arrow"/>
            </a:ln>
            <a:effectLst/>
          </p:spPr>
        </p:cxnSp>
        <p:pic>
          <p:nvPicPr>
            <p:cNvPr id="62466" name="Picture 2"/>
            <p:cNvPicPr>
              <a:picLocks noChangeAspect="1" noChangeArrowheads="1"/>
            </p:cNvPicPr>
            <p:nvPr/>
          </p:nvPicPr>
          <p:blipFill>
            <a:blip r:embed="rId10" cstate="print">
              <a:duotone>
                <a:schemeClr val="accent3">
                  <a:shade val="45000"/>
                  <a:satMod val="135000"/>
                </a:schemeClr>
                <a:prstClr val="white"/>
              </a:duotone>
            </a:blip>
            <a:srcRect/>
            <a:stretch>
              <a:fillRect/>
            </a:stretch>
          </p:blipFill>
          <p:spPr bwMode="auto">
            <a:xfrm>
              <a:off x="7224146" y="4328772"/>
              <a:ext cx="702706" cy="914400"/>
            </a:xfrm>
            <a:prstGeom prst="rect">
              <a:avLst/>
            </a:prstGeom>
            <a:noFill/>
            <a:ln w="25400" cap="flat" cmpd="sng" algn="ctr">
              <a:noFill/>
              <a:prstDash val="solid"/>
              <a:miter lim="800000"/>
              <a:headEnd/>
              <a:tailEnd/>
            </a:ln>
            <a:effectLst/>
          </p:spPr>
        </p:pic>
        <p:cxnSp>
          <p:nvCxnSpPr>
            <p:cNvPr id="32" name="Straight Arrow Connector 7"/>
            <p:cNvCxnSpPr>
              <a:stCxn id="49154" idx="2"/>
              <a:endCxn id="60418" idx="1"/>
            </p:cNvCxnSpPr>
            <p:nvPr/>
          </p:nvCxnSpPr>
          <p:spPr bwMode="auto">
            <a:xfrm rot="16200000" flipH="1">
              <a:off x="4070283" y="3148294"/>
              <a:ext cx="2351341" cy="925458"/>
            </a:xfrm>
            <a:prstGeom prst="bentConnector2">
              <a:avLst/>
            </a:prstGeom>
            <a:solidFill>
              <a:schemeClr val="accent1"/>
            </a:solidFill>
            <a:ln w="25400" cap="flat" cmpd="sng" algn="ctr">
              <a:solidFill>
                <a:schemeClr val="bg2">
                  <a:lumMod val="40000"/>
                  <a:lumOff val="60000"/>
                </a:schemeClr>
              </a:solidFill>
              <a:prstDash val="solid"/>
              <a:round/>
              <a:headEnd type="none" w="med" len="med"/>
              <a:tailEnd type="arrow"/>
            </a:ln>
            <a:effectLst/>
          </p:spPr>
        </p:cxnSp>
        <p:cxnSp>
          <p:nvCxnSpPr>
            <p:cNvPr id="25" name="Straight Arrow Connector 7"/>
            <p:cNvCxnSpPr>
              <a:stCxn id="60418" idx="3"/>
              <a:endCxn id="62466" idx="1"/>
            </p:cNvCxnSpPr>
            <p:nvPr/>
          </p:nvCxnSpPr>
          <p:spPr bwMode="auto">
            <a:xfrm>
              <a:off x="6423017" y="4786694"/>
              <a:ext cx="801642" cy="1587"/>
            </a:xfrm>
            <a:prstGeom prst="bentConnector3">
              <a:avLst>
                <a:gd name="adj1" fmla="val 50000"/>
              </a:avLst>
            </a:prstGeom>
            <a:solidFill>
              <a:schemeClr val="accent1"/>
            </a:solidFill>
            <a:ln w="25400" cap="flat" cmpd="sng" algn="ctr">
              <a:solidFill>
                <a:schemeClr val="bg2">
                  <a:lumMod val="40000"/>
                  <a:lumOff val="60000"/>
                </a:schemeClr>
              </a:solidFill>
              <a:prstDash val="solid"/>
              <a:round/>
              <a:headEnd type="none" w="med" len="med"/>
              <a:tailEnd type="arrow"/>
            </a:ln>
            <a:effectLst/>
          </p:spPr>
        </p:cxnSp>
        <p:pic>
          <p:nvPicPr>
            <p:cNvPr id="33" name="Picture 3"/>
            <p:cNvPicPr>
              <a:picLocks noChangeAspect="1" noChangeArrowheads="1"/>
            </p:cNvPicPr>
            <p:nvPr/>
          </p:nvPicPr>
          <p:blipFill>
            <a:blip r:embed="rId11" cstate="print">
              <a:duotone>
                <a:schemeClr val="accent3">
                  <a:shade val="45000"/>
                  <a:satMod val="135000"/>
                </a:schemeClr>
                <a:prstClr val="white"/>
              </a:duotone>
            </a:blip>
            <a:srcRect l="31840" b="43081"/>
            <a:stretch>
              <a:fillRect/>
            </a:stretch>
          </p:blipFill>
          <p:spPr bwMode="auto">
            <a:xfrm>
              <a:off x="7277544" y="5393283"/>
              <a:ext cx="696371" cy="914400"/>
            </a:xfrm>
            <a:prstGeom prst="rect">
              <a:avLst/>
            </a:prstGeom>
            <a:noFill/>
            <a:ln w="25400" cap="flat" cmpd="sng" algn="ctr">
              <a:noFill/>
              <a:prstDash val="solid"/>
              <a:miter lim="800000"/>
              <a:headEnd/>
              <a:tailEnd/>
            </a:ln>
            <a:effectLst/>
          </p:spPr>
        </p:pic>
        <p:cxnSp>
          <p:nvCxnSpPr>
            <p:cNvPr id="34" name="Straight Arrow Connector 7"/>
            <p:cNvCxnSpPr>
              <a:stCxn id="33" idx="1"/>
              <a:endCxn id="63490" idx="2"/>
            </p:cNvCxnSpPr>
            <p:nvPr/>
          </p:nvCxnSpPr>
          <p:spPr bwMode="auto">
            <a:xfrm rot="10800000">
              <a:off x="1321087" y="2424239"/>
              <a:ext cx="5955955" cy="3426194"/>
            </a:xfrm>
            <a:prstGeom prst="bentConnector2">
              <a:avLst/>
            </a:prstGeom>
            <a:solidFill>
              <a:schemeClr val="accent1"/>
            </a:solidFill>
            <a:ln w="25400" cap="flat" cmpd="sng" algn="ctr">
              <a:solidFill>
                <a:schemeClr val="accent3">
                  <a:lumMod val="85000"/>
                </a:schemeClr>
              </a:solidFill>
              <a:prstDash val="solid"/>
              <a:round/>
              <a:headEnd type="none" w="med" len="med"/>
              <a:tailEnd type="arrow"/>
            </a:ln>
            <a:effectLst/>
          </p:spPr>
        </p:cxnSp>
        <p:pic>
          <p:nvPicPr>
            <p:cNvPr id="63490" name="Picture 2"/>
            <p:cNvPicPr>
              <a:picLocks noChangeAspect="1" noChangeArrowheads="1"/>
            </p:cNvPicPr>
            <p:nvPr/>
          </p:nvPicPr>
          <p:blipFill>
            <a:blip r:embed="rId12">
              <a:duotone>
                <a:schemeClr val="accent3">
                  <a:shade val="45000"/>
                  <a:satMod val="135000"/>
                </a:schemeClr>
                <a:prstClr val="white"/>
              </a:duotone>
            </a:blip>
            <a:srcRect l="11445" t="56700" r="8958" b="-18"/>
            <a:stretch>
              <a:fillRect/>
            </a:stretch>
          </p:blipFill>
          <p:spPr bwMode="auto">
            <a:xfrm>
              <a:off x="775019" y="1532280"/>
              <a:ext cx="1093532" cy="891548"/>
            </a:xfrm>
            <a:prstGeom prst="rect">
              <a:avLst/>
            </a:prstGeom>
            <a:noFill/>
            <a:ln w="25400" cap="flat" cmpd="sng" algn="ctr">
              <a:noFill/>
              <a:prstDash val="solid"/>
              <a:miter lim="800000"/>
              <a:headEnd/>
              <a:tailEnd/>
            </a:ln>
            <a:effectLst/>
          </p:spPr>
        </p:pic>
      </p:grpSp>
      <p:pic>
        <p:nvPicPr>
          <p:cNvPr id="41989" name="Picture 2"/>
          <p:cNvPicPr>
            <a:picLocks noChangeAspect="1" noChangeArrowheads="1"/>
          </p:cNvPicPr>
          <p:nvPr/>
        </p:nvPicPr>
        <p:blipFill>
          <a:blip r:embed="rId13"/>
          <a:srcRect/>
          <a:stretch>
            <a:fillRect/>
          </a:stretch>
        </p:blipFill>
        <p:spPr bwMode="auto">
          <a:xfrm>
            <a:off x="0" y="4126128"/>
            <a:ext cx="2609850" cy="2543175"/>
          </a:xfrm>
          <a:prstGeom prst="rect">
            <a:avLst/>
          </a:prstGeom>
          <a:noFill/>
          <a:ln w="25400" algn="ctr">
            <a:noFill/>
            <a:miter lim="800000"/>
            <a:headEnd/>
            <a:tailEnd/>
          </a:ln>
        </p:spPr>
      </p:pic>
      <p:sp>
        <p:nvSpPr>
          <p:cNvPr id="45" name="Rectangular Callout 44"/>
          <p:cNvSpPr/>
          <p:nvPr/>
        </p:nvSpPr>
        <p:spPr bwMode="auto">
          <a:xfrm>
            <a:off x="2605088" y="2428875"/>
            <a:ext cx="4100512" cy="1570038"/>
          </a:xfrm>
          <a:prstGeom prst="wedgeRectCallout">
            <a:avLst>
              <a:gd name="adj1" fmla="val -55759"/>
              <a:gd name="adj2" fmla="val 88413"/>
            </a:avLst>
          </a:prstGeom>
          <a:ln>
            <a:headEnd type="none" w="med" len="med"/>
            <a:tailEnd type="none" w="med" len="med"/>
          </a:ln>
        </p:spPr>
        <p:style>
          <a:lnRef idx="1">
            <a:schemeClr val="accent5"/>
          </a:lnRef>
          <a:fillRef idx="2">
            <a:schemeClr val="accent5"/>
          </a:fillRef>
          <a:effectRef idx="1">
            <a:schemeClr val="accent5"/>
          </a:effectRef>
          <a:fontRef idx="minor">
            <a:schemeClr val="dk1"/>
          </a:fontRef>
        </p:style>
        <p:txBody>
          <a:bodyPr anchor="ctr">
            <a:spAutoFit/>
          </a:bodyPr>
          <a:lstStyle/>
          <a:p>
            <a:pPr>
              <a:defRPr/>
            </a:pPr>
            <a:r>
              <a:rPr lang="en-US" dirty="0">
                <a:solidFill>
                  <a:schemeClr val="tx1"/>
                </a:solidFill>
              </a:rPr>
              <a:t>Can the Contracts get reviewed and approved quickly? </a:t>
            </a:r>
            <a:r>
              <a:rPr lang="en-US" dirty="0"/>
              <a:t>Are the Bills paid on time? Is it </a:t>
            </a:r>
            <a:r>
              <a:rPr lang="en-US" i="1" dirty="0"/>
              <a:t>ALL</a:t>
            </a:r>
            <a:r>
              <a:rPr lang="en-US" dirty="0"/>
              <a:t> auditable?</a:t>
            </a:r>
            <a:endParaRPr lang="en-US" dirty="0">
              <a:solidFill>
                <a:schemeClr val="tx1"/>
              </a:solidFill>
            </a:endParaRPr>
          </a:p>
        </p:txBody>
      </p:sp>
      <p:sp>
        <p:nvSpPr>
          <p:cNvPr id="41991" name="Rectangle 45"/>
          <p:cNvSpPr>
            <a:spLocks noChangeArrowheads="1"/>
          </p:cNvSpPr>
          <p:nvPr/>
        </p:nvSpPr>
        <p:spPr bwMode="auto">
          <a:xfrm>
            <a:off x="2071670" y="6146800"/>
            <a:ext cx="2276475" cy="307975"/>
          </a:xfrm>
          <a:prstGeom prst="rect">
            <a:avLst/>
          </a:prstGeom>
          <a:noFill/>
          <a:ln w="9525">
            <a:noFill/>
            <a:miter lim="800000"/>
            <a:headEnd/>
            <a:tailEnd/>
          </a:ln>
        </p:spPr>
        <p:txBody>
          <a:bodyPr>
            <a:spAutoFit/>
          </a:bodyPr>
          <a:lstStyle/>
          <a:p>
            <a:pPr algn="ctr">
              <a:buFont typeface="Wingdings" pitchFamily="2" charset="2"/>
              <a:buNone/>
            </a:pPr>
            <a:r>
              <a:rPr lang="en-US" sz="1400" b="1" i="1" dirty="0" err="1">
                <a:solidFill>
                  <a:srgbClr val="0070C0"/>
                </a:solidFill>
              </a:rPr>
              <a:t>Naveen</a:t>
            </a:r>
            <a:r>
              <a:rPr lang="en-US" sz="1400" b="1" i="1" dirty="0">
                <a:solidFill>
                  <a:srgbClr val="0070C0"/>
                </a:solidFill>
              </a:rPr>
              <a:t> – </a:t>
            </a:r>
            <a:r>
              <a:rPr lang="en-US" sz="1100" i="1" dirty="0">
                <a:solidFill>
                  <a:srgbClr val="0070C0"/>
                </a:solidFill>
              </a:rPr>
              <a:t>CFO</a:t>
            </a:r>
          </a:p>
        </p:txBody>
      </p:sp>
      <p:pic>
        <p:nvPicPr>
          <p:cNvPr id="41992" name="Picture 13"/>
          <p:cNvPicPr>
            <a:picLocks noChangeAspect="1" noChangeArrowheads="1"/>
          </p:cNvPicPr>
          <p:nvPr/>
        </p:nvPicPr>
        <p:blipFill>
          <a:blip r:embed="rId14"/>
          <a:srcRect/>
          <a:stretch>
            <a:fillRect/>
          </a:stretch>
        </p:blipFill>
        <p:spPr bwMode="auto">
          <a:xfrm>
            <a:off x="5765800" y="3071810"/>
            <a:ext cx="1470025" cy="14700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Title 4"/>
          <p:cNvSpPr>
            <a:spLocks noGrp="1"/>
          </p:cNvSpPr>
          <p:nvPr>
            <p:ph type="title"/>
          </p:nvPr>
        </p:nvSpPr>
        <p:spPr/>
        <p:txBody>
          <a:bodyPr/>
          <a:lstStyle/>
          <a:p>
            <a:r>
              <a:rPr lang="en-US" smtClean="0"/>
              <a:t>Stakeholders: ITSM</a:t>
            </a:r>
          </a:p>
        </p:txBody>
      </p:sp>
      <p:sp>
        <p:nvSpPr>
          <p:cNvPr id="43011" name="Slide Number Placeholder 1"/>
          <p:cNvSpPr>
            <a:spLocks noGrp="1"/>
          </p:cNvSpPr>
          <p:nvPr>
            <p:ph type="sldNum" sz="quarter" idx="11"/>
          </p:nvPr>
        </p:nvSpPr>
        <p:spPr>
          <a:xfrm>
            <a:off x="5867400" y="6689725"/>
            <a:ext cx="2895600" cy="201613"/>
          </a:xfrm>
          <a:noFill/>
        </p:spPr>
        <p:txBody>
          <a:bodyPr/>
          <a:lstStyle/>
          <a:p>
            <a:r>
              <a:rPr lang="en-US" smtClean="0">
                <a:latin typeface="Arial" pitchFamily="34" charset="0"/>
              </a:rPr>
              <a:t>Slide </a:t>
            </a:r>
            <a:fld id="{A8842899-677C-489D-B925-A8B6E5AA42C3}" type="slidenum">
              <a:rPr lang="en-US" smtClean="0">
                <a:latin typeface="Arial" pitchFamily="34" charset="0"/>
              </a:rPr>
              <a:pPr/>
              <a:t>37</a:t>
            </a:fld>
            <a:endParaRPr lang="en-US" smtClean="0">
              <a:latin typeface="Arial" pitchFamily="34" charset="0"/>
            </a:endParaRPr>
          </a:p>
        </p:txBody>
      </p:sp>
      <p:grpSp>
        <p:nvGrpSpPr>
          <p:cNvPr id="2" name="Group 43"/>
          <p:cNvGrpSpPr>
            <a:grpSpLocks/>
          </p:cNvGrpSpPr>
          <p:nvPr/>
        </p:nvGrpSpPr>
        <p:grpSpPr bwMode="auto">
          <a:xfrm>
            <a:off x="774700" y="1520825"/>
            <a:ext cx="7199313" cy="4786313"/>
            <a:chOff x="775019" y="1520854"/>
            <a:chExt cx="7198896" cy="4786829"/>
          </a:xfrm>
        </p:grpSpPr>
        <p:pic>
          <p:nvPicPr>
            <p:cNvPr id="4" name="Picture 2"/>
            <p:cNvPicPr>
              <a:picLocks noChangeAspect="1" noChangeArrowheads="1"/>
            </p:cNvPicPr>
            <p:nvPr/>
          </p:nvPicPr>
          <p:blipFill>
            <a:blip r:embed="rId3">
              <a:duotone>
                <a:schemeClr val="accent3">
                  <a:shade val="45000"/>
                  <a:satMod val="135000"/>
                </a:schemeClr>
                <a:prstClr val="white"/>
              </a:duotone>
            </a:blip>
            <a:srcRect b="15625"/>
            <a:stretch>
              <a:fillRect/>
            </a:stretch>
          </p:blipFill>
          <p:spPr bwMode="auto">
            <a:xfrm>
              <a:off x="2890739" y="1520854"/>
              <a:ext cx="711200" cy="914400"/>
            </a:xfrm>
            <a:prstGeom prst="rect">
              <a:avLst/>
            </a:prstGeom>
            <a:noFill/>
            <a:ln w="25400" cap="flat" cmpd="sng" algn="ctr">
              <a:noFill/>
              <a:prstDash val="solid"/>
              <a:miter lim="800000"/>
              <a:headEnd/>
              <a:tailEnd/>
            </a:ln>
            <a:effectLst/>
          </p:spPr>
        </p:pic>
        <p:cxnSp>
          <p:nvCxnSpPr>
            <p:cNvPr id="8" name="Straight Arrow Connector 7"/>
            <p:cNvCxnSpPr>
              <a:stCxn id="63490" idx="3"/>
              <a:endCxn id="4" idx="1"/>
            </p:cNvCxnSpPr>
            <p:nvPr/>
          </p:nvCxnSpPr>
          <p:spPr bwMode="auto">
            <a:xfrm>
              <a:off x="1868744" y="1978103"/>
              <a:ext cx="1022291" cy="1588"/>
            </a:xfrm>
            <a:prstGeom prst="bentConnector3">
              <a:avLst>
                <a:gd name="adj1" fmla="val 50000"/>
              </a:avLst>
            </a:prstGeom>
            <a:solidFill>
              <a:schemeClr val="accent1"/>
            </a:solidFill>
            <a:ln w="25400" cap="flat" cmpd="sng" algn="ctr">
              <a:solidFill>
                <a:schemeClr val="bg2">
                  <a:lumMod val="40000"/>
                  <a:lumOff val="60000"/>
                </a:schemeClr>
              </a:solidFill>
              <a:prstDash val="solid"/>
              <a:round/>
              <a:headEnd type="none" w="med" len="med"/>
              <a:tailEnd type="arrow"/>
            </a:ln>
            <a:effectLst/>
          </p:spPr>
        </p:cxnSp>
        <p:pic>
          <p:nvPicPr>
            <p:cNvPr id="49154" name="Picture 2"/>
            <p:cNvPicPr>
              <a:picLocks noChangeAspect="1" noChangeArrowheads="1"/>
            </p:cNvPicPr>
            <p:nvPr/>
          </p:nvPicPr>
          <p:blipFill>
            <a:blip r:embed="rId4">
              <a:duotone>
                <a:schemeClr val="accent3">
                  <a:shade val="45000"/>
                  <a:satMod val="135000"/>
                </a:schemeClr>
                <a:prstClr val="white"/>
              </a:duotone>
            </a:blip>
            <a:srcRect/>
            <a:stretch>
              <a:fillRect/>
            </a:stretch>
          </p:blipFill>
          <p:spPr bwMode="auto">
            <a:xfrm>
              <a:off x="4427155" y="1520854"/>
              <a:ext cx="711200" cy="914400"/>
            </a:xfrm>
            <a:prstGeom prst="rect">
              <a:avLst/>
            </a:prstGeom>
            <a:noFill/>
            <a:ln w="25400" cap="flat" cmpd="sng" algn="ctr">
              <a:noFill/>
              <a:prstDash val="solid"/>
              <a:miter lim="800000"/>
              <a:headEnd/>
              <a:tailEnd/>
            </a:ln>
            <a:effectLst/>
          </p:spPr>
        </p:pic>
        <p:pic>
          <p:nvPicPr>
            <p:cNvPr id="22" name="Picture 2"/>
            <p:cNvPicPr>
              <a:picLocks noChangeAspect="1" noChangeArrowheads="1"/>
            </p:cNvPicPr>
            <p:nvPr/>
          </p:nvPicPr>
          <p:blipFill>
            <a:blip r:embed="rId5">
              <a:duotone>
                <a:schemeClr val="accent3">
                  <a:shade val="45000"/>
                  <a:satMod val="135000"/>
                </a:schemeClr>
                <a:prstClr val="white"/>
              </a:duotone>
            </a:blip>
            <a:srcRect/>
            <a:stretch>
              <a:fillRect/>
            </a:stretch>
          </p:blipFill>
          <p:spPr bwMode="auto">
            <a:xfrm>
              <a:off x="2824568" y="2985787"/>
              <a:ext cx="843543" cy="1109661"/>
            </a:xfrm>
            <a:prstGeom prst="rect">
              <a:avLst/>
            </a:prstGeom>
            <a:noFill/>
            <a:ln w="25400" cap="flat" cmpd="sng" algn="ctr">
              <a:noFill/>
              <a:prstDash val="solid"/>
              <a:miter lim="800000"/>
              <a:headEnd/>
              <a:tailEnd/>
            </a:ln>
            <a:effectLst/>
          </p:spPr>
        </p:pic>
        <p:cxnSp>
          <p:nvCxnSpPr>
            <p:cNvPr id="24" name="Straight Arrow Connector 7"/>
            <p:cNvCxnSpPr>
              <a:stCxn id="22" idx="0"/>
              <a:endCxn id="4" idx="2"/>
            </p:cNvCxnSpPr>
            <p:nvPr/>
          </p:nvCxnSpPr>
          <p:spPr bwMode="auto">
            <a:xfrm rot="16200000" flipV="1">
              <a:off x="2971152" y="2710814"/>
              <a:ext cx="550922" cy="0"/>
            </a:xfrm>
            <a:prstGeom prst="bentConnector3">
              <a:avLst>
                <a:gd name="adj1" fmla="val 50000"/>
              </a:avLst>
            </a:prstGeom>
            <a:solidFill>
              <a:schemeClr val="accent1"/>
            </a:solidFill>
            <a:ln w="25400" cap="flat" cmpd="sng" algn="ctr">
              <a:solidFill>
                <a:schemeClr val="bg2">
                  <a:lumMod val="40000"/>
                  <a:lumOff val="60000"/>
                </a:schemeClr>
              </a:solidFill>
              <a:prstDash val="solid"/>
              <a:round/>
              <a:headEnd type="none" w="med" len="med"/>
              <a:tailEnd type="arrow"/>
            </a:ln>
            <a:effectLst/>
          </p:spPr>
        </p:cxnSp>
        <p:cxnSp>
          <p:nvCxnSpPr>
            <p:cNvPr id="26" name="Straight Arrow Connector 7"/>
            <p:cNvCxnSpPr>
              <a:stCxn id="4" idx="3"/>
              <a:endCxn id="49154" idx="1"/>
            </p:cNvCxnSpPr>
            <p:nvPr/>
          </p:nvCxnSpPr>
          <p:spPr bwMode="auto">
            <a:xfrm>
              <a:off x="3602193" y="1978103"/>
              <a:ext cx="825452" cy="1588"/>
            </a:xfrm>
            <a:prstGeom prst="bentConnector3">
              <a:avLst>
                <a:gd name="adj1" fmla="val 50000"/>
              </a:avLst>
            </a:prstGeom>
            <a:solidFill>
              <a:schemeClr val="accent1"/>
            </a:solidFill>
            <a:ln w="25400" cap="flat" cmpd="sng" algn="ctr">
              <a:solidFill>
                <a:schemeClr val="bg2">
                  <a:lumMod val="40000"/>
                  <a:lumOff val="60000"/>
                </a:schemeClr>
              </a:solidFill>
              <a:prstDash val="solid"/>
              <a:round/>
              <a:headEnd type="none" w="med" len="med"/>
              <a:tailEnd type="arrow"/>
            </a:ln>
            <a:effectLst/>
          </p:spPr>
        </p:cxnSp>
        <p:pic>
          <p:nvPicPr>
            <p:cNvPr id="53250" name="Picture 2"/>
            <p:cNvPicPr>
              <a:picLocks noChangeAspect="1" noChangeArrowheads="1"/>
            </p:cNvPicPr>
            <p:nvPr/>
          </p:nvPicPr>
          <p:blipFill>
            <a:blip r:embed="rId6">
              <a:duotone>
                <a:schemeClr val="accent3">
                  <a:shade val="45000"/>
                  <a:satMod val="135000"/>
                </a:schemeClr>
                <a:prstClr val="white"/>
              </a:duotone>
            </a:blip>
            <a:srcRect l="15873" t="6918" r="19681"/>
            <a:stretch>
              <a:fillRect/>
            </a:stretch>
          </p:blipFill>
          <p:spPr bwMode="auto">
            <a:xfrm>
              <a:off x="7231570" y="1520854"/>
              <a:ext cx="687859" cy="914400"/>
            </a:xfrm>
            <a:prstGeom prst="rect">
              <a:avLst/>
            </a:prstGeom>
            <a:noFill/>
            <a:ln w="25400" cap="flat" cmpd="sng" algn="ctr">
              <a:noFill/>
              <a:prstDash val="solid"/>
              <a:miter lim="800000"/>
              <a:headEnd/>
              <a:tailEnd/>
            </a:ln>
            <a:effectLst/>
          </p:spPr>
        </p:pic>
        <p:cxnSp>
          <p:nvCxnSpPr>
            <p:cNvPr id="17" name="Straight Arrow Connector 7"/>
            <p:cNvCxnSpPr>
              <a:stCxn id="49154" idx="3"/>
              <a:endCxn id="53250" idx="1"/>
            </p:cNvCxnSpPr>
            <p:nvPr/>
          </p:nvCxnSpPr>
          <p:spPr bwMode="auto">
            <a:xfrm>
              <a:off x="5138804" y="1978103"/>
              <a:ext cx="2092204" cy="1588"/>
            </a:xfrm>
            <a:prstGeom prst="bentConnector3">
              <a:avLst>
                <a:gd name="adj1" fmla="val 50000"/>
              </a:avLst>
            </a:prstGeom>
            <a:solidFill>
              <a:schemeClr val="accent1"/>
            </a:solidFill>
            <a:ln w="25400" cap="flat" cmpd="sng" algn="ctr">
              <a:solidFill>
                <a:schemeClr val="bg2">
                  <a:lumMod val="40000"/>
                  <a:lumOff val="60000"/>
                </a:schemeClr>
              </a:solidFill>
              <a:prstDash val="solid"/>
              <a:round/>
              <a:headEnd type="arrow" w="med" len="med"/>
              <a:tailEnd type="arrow"/>
            </a:ln>
            <a:effectLst/>
          </p:spPr>
        </p:cxnSp>
        <p:pic>
          <p:nvPicPr>
            <p:cNvPr id="28" name="Picture 2"/>
            <p:cNvPicPr>
              <a:picLocks noChangeAspect="1" noChangeArrowheads="1"/>
            </p:cNvPicPr>
            <p:nvPr/>
          </p:nvPicPr>
          <p:blipFill>
            <a:blip r:embed="rId7">
              <a:duotone>
                <a:schemeClr val="accent3">
                  <a:shade val="45000"/>
                  <a:satMod val="135000"/>
                </a:schemeClr>
                <a:prstClr val="white"/>
              </a:duotone>
            </a:blip>
            <a:srcRect/>
            <a:stretch>
              <a:fillRect/>
            </a:stretch>
          </p:blipFill>
          <p:spPr bwMode="auto">
            <a:xfrm>
              <a:off x="5708658" y="2323784"/>
              <a:ext cx="795337" cy="914400"/>
            </a:xfrm>
            <a:prstGeom prst="rect">
              <a:avLst/>
            </a:prstGeom>
            <a:noFill/>
            <a:ln w="25400" cap="flat" cmpd="sng" algn="ctr">
              <a:noFill/>
              <a:prstDash val="solid"/>
              <a:miter lim="800000"/>
              <a:headEnd/>
              <a:tailEnd/>
            </a:ln>
            <a:effectLst/>
          </p:spPr>
        </p:pic>
        <p:cxnSp>
          <p:nvCxnSpPr>
            <p:cNvPr id="19" name="Straight Arrow Connector 7"/>
            <p:cNvCxnSpPr>
              <a:stCxn id="49154" idx="2"/>
              <a:endCxn id="28" idx="1"/>
            </p:cNvCxnSpPr>
            <p:nvPr/>
          </p:nvCxnSpPr>
          <p:spPr bwMode="auto">
            <a:xfrm rot="16200000" flipH="1">
              <a:off x="5072897" y="2145680"/>
              <a:ext cx="346112" cy="925458"/>
            </a:xfrm>
            <a:prstGeom prst="bentConnector2">
              <a:avLst/>
            </a:prstGeom>
            <a:solidFill>
              <a:schemeClr val="accent1"/>
            </a:solidFill>
            <a:ln w="25400" cap="flat" cmpd="sng" algn="ctr">
              <a:solidFill>
                <a:schemeClr val="bg2">
                  <a:lumMod val="40000"/>
                  <a:lumOff val="60000"/>
                </a:schemeClr>
              </a:solidFill>
              <a:prstDash val="solid"/>
              <a:round/>
              <a:headEnd type="none" w="med" len="med"/>
              <a:tailEnd type="arrow"/>
            </a:ln>
            <a:effectLst/>
          </p:spPr>
        </p:cxnSp>
        <p:cxnSp>
          <p:nvCxnSpPr>
            <p:cNvPr id="23" name="Straight Arrow Connector 7"/>
            <p:cNvCxnSpPr>
              <a:stCxn id="28" idx="3"/>
              <a:endCxn id="53250" idx="2"/>
            </p:cNvCxnSpPr>
            <p:nvPr/>
          </p:nvCxnSpPr>
          <p:spPr bwMode="auto">
            <a:xfrm flipV="1">
              <a:off x="6503975" y="2435353"/>
              <a:ext cx="1071500" cy="346112"/>
            </a:xfrm>
            <a:prstGeom prst="bentConnector2">
              <a:avLst/>
            </a:prstGeom>
            <a:solidFill>
              <a:schemeClr val="accent1"/>
            </a:solidFill>
            <a:ln w="25400" cap="flat" cmpd="sng" algn="ctr">
              <a:solidFill>
                <a:schemeClr val="bg2">
                  <a:lumMod val="40000"/>
                  <a:lumOff val="60000"/>
                </a:schemeClr>
              </a:solidFill>
              <a:prstDash val="solid"/>
              <a:round/>
              <a:headEnd type="none" w="med" len="med"/>
              <a:tailEnd type="arrow"/>
            </a:ln>
            <a:effectLst/>
          </p:spPr>
        </p:cxnSp>
        <p:pic>
          <p:nvPicPr>
            <p:cNvPr id="59394" name="Picture 2"/>
            <p:cNvPicPr>
              <a:picLocks noChangeAspect="1" noChangeArrowheads="1"/>
            </p:cNvPicPr>
            <p:nvPr/>
          </p:nvPicPr>
          <p:blipFill>
            <a:blip r:embed="rId8">
              <a:duotone>
                <a:schemeClr val="accent3">
                  <a:shade val="45000"/>
                  <a:satMod val="135000"/>
                </a:schemeClr>
                <a:prstClr val="white"/>
              </a:duotone>
            </a:blip>
            <a:srcRect/>
            <a:stretch>
              <a:fillRect/>
            </a:stretch>
          </p:blipFill>
          <p:spPr bwMode="auto">
            <a:xfrm>
              <a:off x="5693656" y="3332881"/>
              <a:ext cx="820132" cy="914400"/>
            </a:xfrm>
            <a:prstGeom prst="rect">
              <a:avLst/>
            </a:prstGeom>
            <a:noFill/>
            <a:ln w="25400" cap="flat" cmpd="sng" algn="ctr">
              <a:noFill/>
              <a:prstDash val="solid"/>
              <a:miter lim="800000"/>
              <a:headEnd/>
              <a:tailEnd/>
            </a:ln>
            <a:effectLst/>
          </p:spPr>
        </p:pic>
        <p:cxnSp>
          <p:nvCxnSpPr>
            <p:cNvPr id="29" name="Straight Arrow Connector 7"/>
            <p:cNvCxnSpPr>
              <a:stCxn id="49154" idx="2"/>
              <a:endCxn id="59394" idx="1"/>
            </p:cNvCxnSpPr>
            <p:nvPr/>
          </p:nvCxnSpPr>
          <p:spPr bwMode="auto">
            <a:xfrm rot="16200000" flipH="1">
              <a:off x="4561669" y="2656908"/>
              <a:ext cx="1354284" cy="911172"/>
            </a:xfrm>
            <a:prstGeom prst="bentConnector2">
              <a:avLst/>
            </a:prstGeom>
            <a:solidFill>
              <a:schemeClr val="accent1"/>
            </a:solidFill>
            <a:ln w="25400" cap="flat" cmpd="sng" algn="ctr">
              <a:solidFill>
                <a:schemeClr val="bg2">
                  <a:lumMod val="40000"/>
                  <a:lumOff val="60000"/>
                </a:schemeClr>
              </a:solidFill>
              <a:prstDash val="solid"/>
              <a:round/>
              <a:headEnd type="none" w="med" len="med"/>
              <a:tailEnd type="arrow"/>
            </a:ln>
            <a:effectLst/>
          </p:spPr>
        </p:cxnSp>
        <p:pic>
          <p:nvPicPr>
            <p:cNvPr id="60418" name="Picture 2"/>
            <p:cNvPicPr>
              <a:picLocks noChangeAspect="1" noChangeArrowheads="1"/>
            </p:cNvPicPr>
            <p:nvPr/>
          </p:nvPicPr>
          <p:blipFill>
            <a:blip r:embed="rId9" cstate="print">
              <a:duotone>
                <a:schemeClr val="accent3">
                  <a:shade val="45000"/>
                  <a:satMod val="135000"/>
                </a:schemeClr>
                <a:prstClr val="white"/>
              </a:duotone>
            </a:blip>
            <a:srcRect l="15703" r="7010"/>
            <a:stretch>
              <a:fillRect/>
            </a:stretch>
          </p:blipFill>
          <p:spPr bwMode="auto">
            <a:xfrm>
              <a:off x="5708043" y="4328772"/>
              <a:ext cx="714914" cy="914400"/>
            </a:xfrm>
            <a:prstGeom prst="rect">
              <a:avLst/>
            </a:prstGeom>
            <a:noFill/>
            <a:ln w="25400" cap="flat" cmpd="sng" algn="ctr">
              <a:noFill/>
              <a:prstDash val="solid"/>
              <a:miter lim="800000"/>
              <a:headEnd/>
              <a:tailEnd/>
            </a:ln>
            <a:effectLst/>
          </p:spPr>
        </p:pic>
        <p:cxnSp>
          <p:nvCxnSpPr>
            <p:cNvPr id="31" name="Straight Arrow Connector 7"/>
            <p:cNvCxnSpPr>
              <a:stCxn id="59394" idx="3"/>
              <a:endCxn id="33" idx="3"/>
            </p:cNvCxnSpPr>
            <p:nvPr/>
          </p:nvCxnSpPr>
          <p:spPr bwMode="auto">
            <a:xfrm>
              <a:off x="6513500" y="3789637"/>
              <a:ext cx="1460415" cy="2060797"/>
            </a:xfrm>
            <a:prstGeom prst="bentConnector3">
              <a:avLst>
                <a:gd name="adj1" fmla="val 115656"/>
              </a:avLst>
            </a:prstGeom>
            <a:solidFill>
              <a:schemeClr val="accent1"/>
            </a:solidFill>
            <a:ln w="25400" cap="flat" cmpd="sng" algn="ctr">
              <a:solidFill>
                <a:schemeClr val="accent3">
                  <a:lumMod val="85000"/>
                </a:schemeClr>
              </a:solidFill>
              <a:prstDash val="solid"/>
              <a:round/>
              <a:headEnd type="none" w="med" len="med"/>
              <a:tailEnd type="arrow"/>
            </a:ln>
            <a:effectLst/>
          </p:spPr>
        </p:cxnSp>
        <p:pic>
          <p:nvPicPr>
            <p:cNvPr id="62466" name="Picture 2"/>
            <p:cNvPicPr>
              <a:picLocks noChangeAspect="1" noChangeArrowheads="1"/>
            </p:cNvPicPr>
            <p:nvPr/>
          </p:nvPicPr>
          <p:blipFill>
            <a:blip r:embed="rId10" cstate="print">
              <a:duotone>
                <a:schemeClr val="accent3">
                  <a:shade val="45000"/>
                  <a:satMod val="135000"/>
                </a:schemeClr>
                <a:prstClr val="white"/>
              </a:duotone>
            </a:blip>
            <a:srcRect/>
            <a:stretch>
              <a:fillRect/>
            </a:stretch>
          </p:blipFill>
          <p:spPr bwMode="auto">
            <a:xfrm>
              <a:off x="7224146" y="4328772"/>
              <a:ext cx="702706" cy="914400"/>
            </a:xfrm>
            <a:prstGeom prst="rect">
              <a:avLst/>
            </a:prstGeom>
            <a:noFill/>
            <a:ln w="25400" cap="flat" cmpd="sng" algn="ctr">
              <a:noFill/>
              <a:prstDash val="solid"/>
              <a:miter lim="800000"/>
              <a:headEnd/>
              <a:tailEnd/>
            </a:ln>
            <a:effectLst/>
          </p:spPr>
        </p:pic>
        <p:cxnSp>
          <p:nvCxnSpPr>
            <p:cNvPr id="32" name="Straight Arrow Connector 7"/>
            <p:cNvCxnSpPr>
              <a:stCxn id="49154" idx="2"/>
              <a:endCxn id="60418" idx="1"/>
            </p:cNvCxnSpPr>
            <p:nvPr/>
          </p:nvCxnSpPr>
          <p:spPr bwMode="auto">
            <a:xfrm rot="16200000" flipH="1">
              <a:off x="4070283" y="3148294"/>
              <a:ext cx="2351341" cy="925458"/>
            </a:xfrm>
            <a:prstGeom prst="bentConnector2">
              <a:avLst/>
            </a:prstGeom>
            <a:solidFill>
              <a:schemeClr val="accent1"/>
            </a:solidFill>
            <a:ln w="25400" cap="flat" cmpd="sng" algn="ctr">
              <a:solidFill>
                <a:schemeClr val="bg2">
                  <a:lumMod val="40000"/>
                  <a:lumOff val="60000"/>
                </a:schemeClr>
              </a:solidFill>
              <a:prstDash val="solid"/>
              <a:round/>
              <a:headEnd type="none" w="med" len="med"/>
              <a:tailEnd type="arrow"/>
            </a:ln>
            <a:effectLst/>
          </p:spPr>
        </p:cxnSp>
        <p:cxnSp>
          <p:nvCxnSpPr>
            <p:cNvPr id="25" name="Straight Arrow Connector 7"/>
            <p:cNvCxnSpPr>
              <a:stCxn id="60418" idx="3"/>
              <a:endCxn id="62466" idx="1"/>
            </p:cNvCxnSpPr>
            <p:nvPr/>
          </p:nvCxnSpPr>
          <p:spPr bwMode="auto">
            <a:xfrm>
              <a:off x="6423017" y="4786694"/>
              <a:ext cx="801642" cy="1587"/>
            </a:xfrm>
            <a:prstGeom prst="bentConnector3">
              <a:avLst>
                <a:gd name="adj1" fmla="val 50000"/>
              </a:avLst>
            </a:prstGeom>
            <a:solidFill>
              <a:schemeClr val="accent1"/>
            </a:solidFill>
            <a:ln w="25400" cap="flat" cmpd="sng" algn="ctr">
              <a:solidFill>
                <a:schemeClr val="bg2">
                  <a:lumMod val="40000"/>
                  <a:lumOff val="60000"/>
                </a:schemeClr>
              </a:solidFill>
              <a:prstDash val="solid"/>
              <a:round/>
              <a:headEnd type="none" w="med" len="med"/>
              <a:tailEnd type="arrow"/>
            </a:ln>
            <a:effectLst/>
          </p:spPr>
        </p:cxnSp>
        <p:pic>
          <p:nvPicPr>
            <p:cNvPr id="33" name="Picture 3"/>
            <p:cNvPicPr>
              <a:picLocks noChangeAspect="1" noChangeArrowheads="1"/>
            </p:cNvPicPr>
            <p:nvPr/>
          </p:nvPicPr>
          <p:blipFill>
            <a:blip r:embed="rId11">
              <a:duotone>
                <a:schemeClr val="accent3">
                  <a:shade val="45000"/>
                  <a:satMod val="135000"/>
                </a:schemeClr>
                <a:prstClr val="white"/>
              </a:duotone>
            </a:blip>
            <a:srcRect l="31840" b="43081"/>
            <a:stretch>
              <a:fillRect/>
            </a:stretch>
          </p:blipFill>
          <p:spPr bwMode="auto">
            <a:xfrm>
              <a:off x="7277544" y="5393283"/>
              <a:ext cx="696371" cy="914400"/>
            </a:xfrm>
            <a:prstGeom prst="rect">
              <a:avLst/>
            </a:prstGeom>
            <a:noFill/>
            <a:ln w="25400" cap="flat" cmpd="sng" algn="ctr">
              <a:noFill/>
              <a:prstDash val="solid"/>
              <a:miter lim="800000"/>
              <a:headEnd/>
              <a:tailEnd/>
            </a:ln>
            <a:effectLst/>
          </p:spPr>
        </p:pic>
        <p:cxnSp>
          <p:nvCxnSpPr>
            <p:cNvPr id="34" name="Straight Arrow Connector 7"/>
            <p:cNvCxnSpPr>
              <a:stCxn id="33" idx="1"/>
              <a:endCxn id="63490" idx="2"/>
            </p:cNvCxnSpPr>
            <p:nvPr/>
          </p:nvCxnSpPr>
          <p:spPr bwMode="auto">
            <a:xfrm rot="10800000">
              <a:off x="1321087" y="2424239"/>
              <a:ext cx="5955955" cy="3426194"/>
            </a:xfrm>
            <a:prstGeom prst="bentConnector2">
              <a:avLst/>
            </a:prstGeom>
            <a:solidFill>
              <a:schemeClr val="accent1"/>
            </a:solidFill>
            <a:ln w="25400" cap="flat" cmpd="sng" algn="ctr">
              <a:solidFill>
                <a:schemeClr val="accent3">
                  <a:lumMod val="85000"/>
                </a:schemeClr>
              </a:solidFill>
              <a:prstDash val="solid"/>
              <a:round/>
              <a:headEnd type="none" w="med" len="med"/>
              <a:tailEnd type="arrow"/>
            </a:ln>
            <a:effectLst/>
          </p:spPr>
        </p:cxnSp>
        <p:pic>
          <p:nvPicPr>
            <p:cNvPr id="63490" name="Picture 2"/>
            <p:cNvPicPr>
              <a:picLocks noChangeAspect="1" noChangeArrowheads="1"/>
            </p:cNvPicPr>
            <p:nvPr/>
          </p:nvPicPr>
          <p:blipFill>
            <a:blip r:embed="rId12">
              <a:duotone>
                <a:schemeClr val="accent3">
                  <a:shade val="45000"/>
                  <a:satMod val="135000"/>
                </a:schemeClr>
                <a:prstClr val="white"/>
              </a:duotone>
            </a:blip>
            <a:srcRect l="11445" t="56700" r="8958" b="-18"/>
            <a:stretch>
              <a:fillRect/>
            </a:stretch>
          </p:blipFill>
          <p:spPr bwMode="auto">
            <a:xfrm>
              <a:off x="775019" y="1532280"/>
              <a:ext cx="1093532" cy="891548"/>
            </a:xfrm>
            <a:prstGeom prst="rect">
              <a:avLst/>
            </a:prstGeom>
            <a:noFill/>
            <a:ln w="25400" cap="flat" cmpd="sng" algn="ctr">
              <a:noFill/>
              <a:prstDash val="solid"/>
              <a:miter lim="800000"/>
              <a:headEnd/>
              <a:tailEnd/>
            </a:ln>
            <a:effectLst/>
          </p:spPr>
        </p:pic>
      </p:grpSp>
      <p:sp>
        <p:nvSpPr>
          <p:cNvPr id="45" name="Rectangular Callout 44"/>
          <p:cNvSpPr/>
          <p:nvPr/>
        </p:nvSpPr>
        <p:spPr bwMode="auto">
          <a:xfrm>
            <a:off x="2743200" y="2716213"/>
            <a:ext cx="4100513" cy="1938337"/>
          </a:xfrm>
          <a:prstGeom prst="wedgeRectCallout">
            <a:avLst>
              <a:gd name="adj1" fmla="val -61018"/>
              <a:gd name="adj2" fmla="val 65762"/>
            </a:avLst>
          </a:prstGeom>
          <a:ln>
            <a:headEnd type="none" w="med" len="med"/>
            <a:tailEnd type="none" w="med" len="med"/>
          </a:ln>
        </p:spPr>
        <p:style>
          <a:lnRef idx="1">
            <a:schemeClr val="accent5"/>
          </a:lnRef>
          <a:fillRef idx="2">
            <a:schemeClr val="accent5"/>
          </a:fillRef>
          <a:effectRef idx="1">
            <a:schemeClr val="accent5"/>
          </a:effectRef>
          <a:fontRef idx="minor">
            <a:schemeClr val="dk1"/>
          </a:fontRef>
        </p:style>
        <p:txBody>
          <a:bodyPr anchor="ctr">
            <a:spAutoFit/>
          </a:bodyPr>
          <a:lstStyle/>
          <a:p>
            <a:pPr>
              <a:defRPr/>
            </a:pPr>
            <a:r>
              <a:rPr lang="en-US" dirty="0">
                <a:solidFill>
                  <a:schemeClr val="tx1"/>
                </a:solidFill>
              </a:rPr>
              <a:t>Is it going to save us some money? Will everyone work with the same systems? Will we finally get rid of these silos?</a:t>
            </a:r>
          </a:p>
        </p:txBody>
      </p:sp>
      <p:sp>
        <p:nvSpPr>
          <p:cNvPr id="43014" name="Rectangle 45"/>
          <p:cNvSpPr>
            <a:spLocks noChangeArrowheads="1"/>
          </p:cNvSpPr>
          <p:nvPr/>
        </p:nvSpPr>
        <p:spPr bwMode="auto">
          <a:xfrm>
            <a:off x="338138" y="6146800"/>
            <a:ext cx="2276475" cy="307975"/>
          </a:xfrm>
          <a:prstGeom prst="rect">
            <a:avLst/>
          </a:prstGeom>
          <a:noFill/>
          <a:ln w="9525">
            <a:noFill/>
            <a:miter lim="800000"/>
            <a:headEnd/>
            <a:tailEnd/>
          </a:ln>
        </p:spPr>
        <p:txBody>
          <a:bodyPr>
            <a:spAutoFit/>
          </a:bodyPr>
          <a:lstStyle/>
          <a:p>
            <a:pPr algn="ctr">
              <a:buFont typeface="Wingdings" pitchFamily="2" charset="2"/>
              <a:buNone/>
            </a:pPr>
            <a:r>
              <a:rPr lang="en-US" sz="1400" b="1" i="1">
                <a:solidFill>
                  <a:srgbClr val="0070C0"/>
                </a:solidFill>
              </a:rPr>
              <a:t>Ted – </a:t>
            </a:r>
            <a:r>
              <a:rPr lang="en-US" sz="1100" i="1">
                <a:solidFill>
                  <a:srgbClr val="0070C0"/>
                </a:solidFill>
              </a:rPr>
              <a:t>CIO</a:t>
            </a:r>
          </a:p>
        </p:txBody>
      </p:sp>
      <p:pic>
        <p:nvPicPr>
          <p:cNvPr id="43015" name="Picture 3"/>
          <p:cNvPicPr>
            <a:picLocks noChangeAspect="1" noChangeArrowheads="1"/>
          </p:cNvPicPr>
          <p:nvPr/>
        </p:nvPicPr>
        <p:blipFill>
          <a:blip r:embed="rId13"/>
          <a:srcRect/>
          <a:stretch>
            <a:fillRect/>
          </a:stretch>
        </p:blipFill>
        <p:spPr bwMode="auto">
          <a:xfrm>
            <a:off x="0" y="4357694"/>
            <a:ext cx="2382837" cy="2282825"/>
          </a:xfrm>
          <a:prstGeom prst="rect">
            <a:avLst/>
          </a:prstGeom>
          <a:noFill/>
          <a:ln w="25400" algn="ctr">
            <a:noFill/>
            <a:miter lim="800000"/>
            <a:headEnd/>
            <a:tailEnd/>
          </a:ln>
        </p:spPr>
      </p:pic>
      <p:pic>
        <p:nvPicPr>
          <p:cNvPr id="43016" name="Picture 13"/>
          <p:cNvPicPr>
            <a:picLocks noChangeAspect="1" noChangeArrowheads="1"/>
          </p:cNvPicPr>
          <p:nvPr/>
        </p:nvPicPr>
        <p:blipFill>
          <a:blip r:embed="rId14"/>
          <a:srcRect/>
          <a:stretch>
            <a:fillRect/>
          </a:stretch>
        </p:blipFill>
        <p:spPr bwMode="auto">
          <a:xfrm>
            <a:off x="5849938" y="3667125"/>
            <a:ext cx="1470025" cy="14700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Title 4"/>
          <p:cNvSpPr>
            <a:spLocks noGrp="1"/>
          </p:cNvSpPr>
          <p:nvPr>
            <p:ph type="title"/>
          </p:nvPr>
        </p:nvSpPr>
        <p:spPr/>
        <p:txBody>
          <a:bodyPr/>
          <a:lstStyle/>
          <a:p>
            <a:r>
              <a:rPr lang="en-US" smtClean="0"/>
              <a:t>Stakeholders: Legal</a:t>
            </a:r>
          </a:p>
        </p:txBody>
      </p:sp>
      <p:sp>
        <p:nvSpPr>
          <p:cNvPr id="44035" name="Slide Number Placeholder 1"/>
          <p:cNvSpPr>
            <a:spLocks noGrp="1"/>
          </p:cNvSpPr>
          <p:nvPr>
            <p:ph type="sldNum" sz="quarter" idx="11"/>
          </p:nvPr>
        </p:nvSpPr>
        <p:spPr>
          <a:xfrm>
            <a:off x="5867400" y="6689725"/>
            <a:ext cx="2895600" cy="201613"/>
          </a:xfrm>
          <a:noFill/>
        </p:spPr>
        <p:txBody>
          <a:bodyPr/>
          <a:lstStyle/>
          <a:p>
            <a:r>
              <a:rPr lang="en-US" smtClean="0">
                <a:latin typeface="Arial" pitchFamily="34" charset="0"/>
              </a:rPr>
              <a:t>Slide </a:t>
            </a:r>
            <a:fld id="{19BC4DEB-A1F4-4200-9E17-9B2FA0C4DA93}" type="slidenum">
              <a:rPr lang="en-US" smtClean="0">
                <a:latin typeface="Arial" pitchFamily="34" charset="0"/>
              </a:rPr>
              <a:pPr/>
              <a:t>38</a:t>
            </a:fld>
            <a:endParaRPr lang="en-US" smtClean="0">
              <a:latin typeface="Arial" pitchFamily="34" charset="0"/>
            </a:endParaRPr>
          </a:p>
        </p:txBody>
      </p:sp>
      <p:grpSp>
        <p:nvGrpSpPr>
          <p:cNvPr id="2" name="Group 43"/>
          <p:cNvGrpSpPr>
            <a:grpSpLocks/>
          </p:cNvGrpSpPr>
          <p:nvPr/>
        </p:nvGrpSpPr>
        <p:grpSpPr bwMode="auto">
          <a:xfrm>
            <a:off x="774700" y="1520825"/>
            <a:ext cx="7199313" cy="4786313"/>
            <a:chOff x="775019" y="1520854"/>
            <a:chExt cx="7198896" cy="4786829"/>
          </a:xfrm>
        </p:grpSpPr>
        <p:pic>
          <p:nvPicPr>
            <p:cNvPr id="4" name="Picture 2"/>
            <p:cNvPicPr>
              <a:picLocks noChangeAspect="1" noChangeArrowheads="1"/>
            </p:cNvPicPr>
            <p:nvPr/>
          </p:nvPicPr>
          <p:blipFill>
            <a:blip r:embed="rId3">
              <a:duotone>
                <a:schemeClr val="accent3">
                  <a:shade val="45000"/>
                  <a:satMod val="135000"/>
                </a:schemeClr>
                <a:prstClr val="white"/>
              </a:duotone>
            </a:blip>
            <a:srcRect b="15625"/>
            <a:stretch>
              <a:fillRect/>
            </a:stretch>
          </p:blipFill>
          <p:spPr bwMode="auto">
            <a:xfrm>
              <a:off x="2890739" y="1520854"/>
              <a:ext cx="711200" cy="914400"/>
            </a:xfrm>
            <a:prstGeom prst="rect">
              <a:avLst/>
            </a:prstGeom>
            <a:noFill/>
            <a:ln w="25400" cap="flat" cmpd="sng" algn="ctr">
              <a:noFill/>
              <a:prstDash val="solid"/>
              <a:miter lim="800000"/>
              <a:headEnd/>
              <a:tailEnd/>
            </a:ln>
            <a:effectLst/>
          </p:spPr>
        </p:pic>
        <p:cxnSp>
          <p:nvCxnSpPr>
            <p:cNvPr id="8" name="Straight Arrow Connector 7"/>
            <p:cNvCxnSpPr>
              <a:stCxn id="63490" idx="3"/>
              <a:endCxn id="4" idx="1"/>
            </p:cNvCxnSpPr>
            <p:nvPr/>
          </p:nvCxnSpPr>
          <p:spPr bwMode="auto">
            <a:xfrm>
              <a:off x="1868744" y="1978103"/>
              <a:ext cx="1022291" cy="1588"/>
            </a:xfrm>
            <a:prstGeom prst="bentConnector3">
              <a:avLst>
                <a:gd name="adj1" fmla="val 50000"/>
              </a:avLst>
            </a:prstGeom>
            <a:solidFill>
              <a:schemeClr val="accent1"/>
            </a:solidFill>
            <a:ln w="25400" cap="flat" cmpd="sng" algn="ctr">
              <a:solidFill>
                <a:schemeClr val="bg2">
                  <a:lumMod val="40000"/>
                  <a:lumOff val="60000"/>
                </a:schemeClr>
              </a:solidFill>
              <a:prstDash val="solid"/>
              <a:round/>
              <a:headEnd type="none" w="med" len="med"/>
              <a:tailEnd type="arrow"/>
            </a:ln>
            <a:effectLst/>
          </p:spPr>
        </p:cxnSp>
        <p:pic>
          <p:nvPicPr>
            <p:cNvPr id="49154" name="Picture 2"/>
            <p:cNvPicPr>
              <a:picLocks noChangeAspect="1" noChangeArrowheads="1"/>
            </p:cNvPicPr>
            <p:nvPr/>
          </p:nvPicPr>
          <p:blipFill>
            <a:blip r:embed="rId4">
              <a:duotone>
                <a:schemeClr val="accent3">
                  <a:shade val="45000"/>
                  <a:satMod val="135000"/>
                </a:schemeClr>
                <a:prstClr val="white"/>
              </a:duotone>
            </a:blip>
            <a:srcRect/>
            <a:stretch>
              <a:fillRect/>
            </a:stretch>
          </p:blipFill>
          <p:spPr bwMode="auto">
            <a:xfrm>
              <a:off x="4427155" y="1520854"/>
              <a:ext cx="711200" cy="914400"/>
            </a:xfrm>
            <a:prstGeom prst="rect">
              <a:avLst/>
            </a:prstGeom>
            <a:noFill/>
            <a:ln w="25400" cap="flat" cmpd="sng" algn="ctr">
              <a:noFill/>
              <a:prstDash val="solid"/>
              <a:miter lim="800000"/>
              <a:headEnd/>
              <a:tailEnd/>
            </a:ln>
            <a:effectLst/>
          </p:spPr>
        </p:pic>
        <p:pic>
          <p:nvPicPr>
            <p:cNvPr id="22" name="Picture 2"/>
            <p:cNvPicPr>
              <a:picLocks noChangeAspect="1" noChangeArrowheads="1"/>
            </p:cNvPicPr>
            <p:nvPr/>
          </p:nvPicPr>
          <p:blipFill>
            <a:blip r:embed="rId5">
              <a:duotone>
                <a:schemeClr val="accent3">
                  <a:shade val="45000"/>
                  <a:satMod val="135000"/>
                </a:schemeClr>
                <a:prstClr val="white"/>
              </a:duotone>
            </a:blip>
            <a:srcRect/>
            <a:stretch>
              <a:fillRect/>
            </a:stretch>
          </p:blipFill>
          <p:spPr bwMode="auto">
            <a:xfrm>
              <a:off x="2824568" y="2985787"/>
              <a:ext cx="843543" cy="1109661"/>
            </a:xfrm>
            <a:prstGeom prst="rect">
              <a:avLst/>
            </a:prstGeom>
            <a:noFill/>
            <a:ln w="25400" cap="flat" cmpd="sng" algn="ctr">
              <a:noFill/>
              <a:prstDash val="solid"/>
              <a:miter lim="800000"/>
              <a:headEnd/>
              <a:tailEnd/>
            </a:ln>
            <a:effectLst/>
          </p:spPr>
        </p:pic>
        <p:cxnSp>
          <p:nvCxnSpPr>
            <p:cNvPr id="24" name="Straight Arrow Connector 7"/>
            <p:cNvCxnSpPr>
              <a:stCxn id="22" idx="0"/>
              <a:endCxn id="4" idx="2"/>
            </p:cNvCxnSpPr>
            <p:nvPr/>
          </p:nvCxnSpPr>
          <p:spPr bwMode="auto">
            <a:xfrm rot="16200000" flipV="1">
              <a:off x="2971152" y="2710814"/>
              <a:ext cx="550922" cy="0"/>
            </a:xfrm>
            <a:prstGeom prst="bentConnector3">
              <a:avLst>
                <a:gd name="adj1" fmla="val 50000"/>
              </a:avLst>
            </a:prstGeom>
            <a:solidFill>
              <a:schemeClr val="accent1"/>
            </a:solidFill>
            <a:ln w="25400" cap="flat" cmpd="sng" algn="ctr">
              <a:solidFill>
                <a:schemeClr val="bg2">
                  <a:lumMod val="40000"/>
                  <a:lumOff val="60000"/>
                </a:schemeClr>
              </a:solidFill>
              <a:prstDash val="solid"/>
              <a:round/>
              <a:headEnd type="none" w="med" len="med"/>
              <a:tailEnd type="arrow"/>
            </a:ln>
            <a:effectLst/>
          </p:spPr>
        </p:cxnSp>
        <p:cxnSp>
          <p:nvCxnSpPr>
            <p:cNvPr id="26" name="Straight Arrow Connector 7"/>
            <p:cNvCxnSpPr>
              <a:stCxn id="4" idx="3"/>
              <a:endCxn id="49154" idx="1"/>
            </p:cNvCxnSpPr>
            <p:nvPr/>
          </p:nvCxnSpPr>
          <p:spPr bwMode="auto">
            <a:xfrm>
              <a:off x="3602193" y="1978103"/>
              <a:ext cx="825452" cy="1588"/>
            </a:xfrm>
            <a:prstGeom prst="bentConnector3">
              <a:avLst>
                <a:gd name="adj1" fmla="val 50000"/>
              </a:avLst>
            </a:prstGeom>
            <a:solidFill>
              <a:schemeClr val="accent1"/>
            </a:solidFill>
            <a:ln w="25400" cap="flat" cmpd="sng" algn="ctr">
              <a:solidFill>
                <a:schemeClr val="bg2">
                  <a:lumMod val="40000"/>
                  <a:lumOff val="60000"/>
                </a:schemeClr>
              </a:solidFill>
              <a:prstDash val="solid"/>
              <a:round/>
              <a:headEnd type="none" w="med" len="med"/>
              <a:tailEnd type="arrow"/>
            </a:ln>
            <a:effectLst/>
          </p:spPr>
        </p:cxnSp>
        <p:pic>
          <p:nvPicPr>
            <p:cNvPr id="53250" name="Picture 2"/>
            <p:cNvPicPr>
              <a:picLocks noChangeAspect="1" noChangeArrowheads="1"/>
            </p:cNvPicPr>
            <p:nvPr/>
          </p:nvPicPr>
          <p:blipFill>
            <a:blip r:embed="rId6">
              <a:duotone>
                <a:schemeClr val="accent3">
                  <a:shade val="45000"/>
                  <a:satMod val="135000"/>
                </a:schemeClr>
                <a:prstClr val="white"/>
              </a:duotone>
            </a:blip>
            <a:srcRect l="15873" t="6918" r="19681"/>
            <a:stretch>
              <a:fillRect/>
            </a:stretch>
          </p:blipFill>
          <p:spPr bwMode="auto">
            <a:xfrm>
              <a:off x="7231570" y="1520854"/>
              <a:ext cx="687859" cy="914400"/>
            </a:xfrm>
            <a:prstGeom prst="rect">
              <a:avLst/>
            </a:prstGeom>
            <a:noFill/>
            <a:ln w="25400" cap="flat" cmpd="sng" algn="ctr">
              <a:noFill/>
              <a:prstDash val="solid"/>
              <a:miter lim="800000"/>
              <a:headEnd/>
              <a:tailEnd/>
            </a:ln>
            <a:effectLst/>
          </p:spPr>
        </p:pic>
        <p:cxnSp>
          <p:nvCxnSpPr>
            <p:cNvPr id="17" name="Straight Arrow Connector 7"/>
            <p:cNvCxnSpPr>
              <a:stCxn id="49154" idx="3"/>
              <a:endCxn id="53250" idx="1"/>
            </p:cNvCxnSpPr>
            <p:nvPr/>
          </p:nvCxnSpPr>
          <p:spPr bwMode="auto">
            <a:xfrm>
              <a:off x="5138804" y="1978103"/>
              <a:ext cx="2092204" cy="1588"/>
            </a:xfrm>
            <a:prstGeom prst="bentConnector3">
              <a:avLst>
                <a:gd name="adj1" fmla="val 50000"/>
              </a:avLst>
            </a:prstGeom>
            <a:solidFill>
              <a:schemeClr val="accent1"/>
            </a:solidFill>
            <a:ln w="25400" cap="flat" cmpd="sng" algn="ctr">
              <a:solidFill>
                <a:schemeClr val="bg2">
                  <a:lumMod val="40000"/>
                  <a:lumOff val="60000"/>
                </a:schemeClr>
              </a:solidFill>
              <a:prstDash val="solid"/>
              <a:round/>
              <a:headEnd type="arrow" w="med" len="med"/>
              <a:tailEnd type="arrow"/>
            </a:ln>
            <a:effectLst/>
          </p:spPr>
        </p:cxnSp>
        <p:pic>
          <p:nvPicPr>
            <p:cNvPr id="28" name="Picture 2"/>
            <p:cNvPicPr>
              <a:picLocks noChangeAspect="1" noChangeArrowheads="1"/>
            </p:cNvPicPr>
            <p:nvPr/>
          </p:nvPicPr>
          <p:blipFill>
            <a:blip r:embed="rId7">
              <a:duotone>
                <a:schemeClr val="accent3">
                  <a:shade val="45000"/>
                  <a:satMod val="135000"/>
                </a:schemeClr>
                <a:prstClr val="white"/>
              </a:duotone>
            </a:blip>
            <a:srcRect/>
            <a:stretch>
              <a:fillRect/>
            </a:stretch>
          </p:blipFill>
          <p:spPr bwMode="auto">
            <a:xfrm>
              <a:off x="5708658" y="2323784"/>
              <a:ext cx="795337" cy="914400"/>
            </a:xfrm>
            <a:prstGeom prst="rect">
              <a:avLst/>
            </a:prstGeom>
            <a:noFill/>
            <a:ln w="25400" cap="flat" cmpd="sng" algn="ctr">
              <a:noFill/>
              <a:prstDash val="solid"/>
              <a:miter lim="800000"/>
              <a:headEnd/>
              <a:tailEnd/>
            </a:ln>
            <a:effectLst/>
          </p:spPr>
        </p:pic>
        <p:cxnSp>
          <p:nvCxnSpPr>
            <p:cNvPr id="19" name="Straight Arrow Connector 7"/>
            <p:cNvCxnSpPr>
              <a:stCxn id="49154" idx="2"/>
              <a:endCxn id="28" idx="1"/>
            </p:cNvCxnSpPr>
            <p:nvPr/>
          </p:nvCxnSpPr>
          <p:spPr bwMode="auto">
            <a:xfrm rot="16200000" flipH="1">
              <a:off x="5072897" y="2145680"/>
              <a:ext cx="346112" cy="925458"/>
            </a:xfrm>
            <a:prstGeom prst="bentConnector2">
              <a:avLst/>
            </a:prstGeom>
            <a:solidFill>
              <a:schemeClr val="accent1"/>
            </a:solidFill>
            <a:ln w="25400" cap="flat" cmpd="sng" algn="ctr">
              <a:solidFill>
                <a:schemeClr val="bg2">
                  <a:lumMod val="40000"/>
                  <a:lumOff val="60000"/>
                </a:schemeClr>
              </a:solidFill>
              <a:prstDash val="solid"/>
              <a:round/>
              <a:headEnd type="none" w="med" len="med"/>
              <a:tailEnd type="arrow"/>
            </a:ln>
            <a:effectLst/>
          </p:spPr>
        </p:cxnSp>
        <p:cxnSp>
          <p:nvCxnSpPr>
            <p:cNvPr id="23" name="Straight Arrow Connector 7"/>
            <p:cNvCxnSpPr>
              <a:stCxn id="28" idx="3"/>
              <a:endCxn id="53250" idx="2"/>
            </p:cNvCxnSpPr>
            <p:nvPr/>
          </p:nvCxnSpPr>
          <p:spPr bwMode="auto">
            <a:xfrm flipV="1">
              <a:off x="6503975" y="2435353"/>
              <a:ext cx="1071500" cy="346112"/>
            </a:xfrm>
            <a:prstGeom prst="bentConnector2">
              <a:avLst/>
            </a:prstGeom>
            <a:solidFill>
              <a:schemeClr val="accent1"/>
            </a:solidFill>
            <a:ln w="25400" cap="flat" cmpd="sng" algn="ctr">
              <a:solidFill>
                <a:schemeClr val="bg2">
                  <a:lumMod val="40000"/>
                  <a:lumOff val="60000"/>
                </a:schemeClr>
              </a:solidFill>
              <a:prstDash val="solid"/>
              <a:round/>
              <a:headEnd type="none" w="med" len="med"/>
              <a:tailEnd type="arrow"/>
            </a:ln>
            <a:effectLst/>
          </p:spPr>
        </p:cxnSp>
        <p:pic>
          <p:nvPicPr>
            <p:cNvPr id="59394" name="Picture 2"/>
            <p:cNvPicPr>
              <a:picLocks noChangeAspect="1" noChangeArrowheads="1"/>
            </p:cNvPicPr>
            <p:nvPr/>
          </p:nvPicPr>
          <p:blipFill>
            <a:blip r:embed="rId8">
              <a:duotone>
                <a:schemeClr val="accent3">
                  <a:shade val="45000"/>
                  <a:satMod val="135000"/>
                </a:schemeClr>
                <a:prstClr val="white"/>
              </a:duotone>
            </a:blip>
            <a:srcRect/>
            <a:stretch>
              <a:fillRect/>
            </a:stretch>
          </p:blipFill>
          <p:spPr bwMode="auto">
            <a:xfrm>
              <a:off x="5693656" y="3332881"/>
              <a:ext cx="820132" cy="914400"/>
            </a:xfrm>
            <a:prstGeom prst="rect">
              <a:avLst/>
            </a:prstGeom>
            <a:noFill/>
            <a:ln w="25400" cap="flat" cmpd="sng" algn="ctr">
              <a:noFill/>
              <a:prstDash val="solid"/>
              <a:miter lim="800000"/>
              <a:headEnd/>
              <a:tailEnd/>
            </a:ln>
            <a:effectLst/>
          </p:spPr>
        </p:pic>
        <p:cxnSp>
          <p:nvCxnSpPr>
            <p:cNvPr id="29" name="Straight Arrow Connector 7"/>
            <p:cNvCxnSpPr>
              <a:stCxn id="49154" idx="2"/>
              <a:endCxn id="59394" idx="1"/>
            </p:cNvCxnSpPr>
            <p:nvPr/>
          </p:nvCxnSpPr>
          <p:spPr bwMode="auto">
            <a:xfrm rot="16200000" flipH="1">
              <a:off x="4561669" y="2656908"/>
              <a:ext cx="1354284" cy="911172"/>
            </a:xfrm>
            <a:prstGeom prst="bentConnector2">
              <a:avLst/>
            </a:prstGeom>
            <a:solidFill>
              <a:schemeClr val="accent1"/>
            </a:solidFill>
            <a:ln w="25400" cap="flat" cmpd="sng" algn="ctr">
              <a:solidFill>
                <a:schemeClr val="bg2">
                  <a:lumMod val="40000"/>
                  <a:lumOff val="60000"/>
                </a:schemeClr>
              </a:solidFill>
              <a:prstDash val="solid"/>
              <a:round/>
              <a:headEnd type="none" w="med" len="med"/>
              <a:tailEnd type="arrow"/>
            </a:ln>
            <a:effectLst/>
          </p:spPr>
        </p:cxnSp>
        <p:pic>
          <p:nvPicPr>
            <p:cNvPr id="60418" name="Picture 2"/>
            <p:cNvPicPr>
              <a:picLocks noChangeAspect="1" noChangeArrowheads="1"/>
            </p:cNvPicPr>
            <p:nvPr/>
          </p:nvPicPr>
          <p:blipFill>
            <a:blip r:embed="rId9" cstate="print">
              <a:duotone>
                <a:schemeClr val="accent3">
                  <a:shade val="45000"/>
                  <a:satMod val="135000"/>
                </a:schemeClr>
                <a:prstClr val="white"/>
              </a:duotone>
            </a:blip>
            <a:srcRect l="15703" r="7010"/>
            <a:stretch>
              <a:fillRect/>
            </a:stretch>
          </p:blipFill>
          <p:spPr bwMode="auto">
            <a:xfrm>
              <a:off x="5708043" y="4328772"/>
              <a:ext cx="714914" cy="914400"/>
            </a:xfrm>
            <a:prstGeom prst="rect">
              <a:avLst/>
            </a:prstGeom>
            <a:noFill/>
            <a:ln w="25400" cap="flat" cmpd="sng" algn="ctr">
              <a:noFill/>
              <a:prstDash val="solid"/>
              <a:miter lim="800000"/>
              <a:headEnd/>
              <a:tailEnd/>
            </a:ln>
            <a:effectLst/>
          </p:spPr>
        </p:pic>
        <p:cxnSp>
          <p:nvCxnSpPr>
            <p:cNvPr id="31" name="Straight Arrow Connector 7"/>
            <p:cNvCxnSpPr>
              <a:stCxn id="59394" idx="3"/>
              <a:endCxn id="33" idx="3"/>
            </p:cNvCxnSpPr>
            <p:nvPr/>
          </p:nvCxnSpPr>
          <p:spPr bwMode="auto">
            <a:xfrm>
              <a:off x="6513500" y="3789637"/>
              <a:ext cx="1460415" cy="2060797"/>
            </a:xfrm>
            <a:prstGeom prst="bentConnector3">
              <a:avLst>
                <a:gd name="adj1" fmla="val 115656"/>
              </a:avLst>
            </a:prstGeom>
            <a:solidFill>
              <a:schemeClr val="accent1"/>
            </a:solidFill>
            <a:ln w="25400" cap="flat" cmpd="sng" algn="ctr">
              <a:solidFill>
                <a:schemeClr val="accent3">
                  <a:lumMod val="85000"/>
                </a:schemeClr>
              </a:solidFill>
              <a:prstDash val="solid"/>
              <a:round/>
              <a:headEnd type="none" w="med" len="med"/>
              <a:tailEnd type="arrow"/>
            </a:ln>
            <a:effectLst/>
          </p:spPr>
        </p:cxnSp>
        <p:pic>
          <p:nvPicPr>
            <p:cNvPr id="62466" name="Picture 2"/>
            <p:cNvPicPr>
              <a:picLocks noChangeAspect="1" noChangeArrowheads="1"/>
            </p:cNvPicPr>
            <p:nvPr/>
          </p:nvPicPr>
          <p:blipFill>
            <a:blip r:embed="rId10" cstate="print">
              <a:duotone>
                <a:schemeClr val="accent3">
                  <a:shade val="45000"/>
                  <a:satMod val="135000"/>
                </a:schemeClr>
                <a:prstClr val="white"/>
              </a:duotone>
            </a:blip>
            <a:srcRect/>
            <a:stretch>
              <a:fillRect/>
            </a:stretch>
          </p:blipFill>
          <p:spPr bwMode="auto">
            <a:xfrm>
              <a:off x="7224146" y="4328772"/>
              <a:ext cx="702706" cy="914400"/>
            </a:xfrm>
            <a:prstGeom prst="rect">
              <a:avLst/>
            </a:prstGeom>
            <a:noFill/>
            <a:ln w="25400" cap="flat" cmpd="sng" algn="ctr">
              <a:noFill/>
              <a:prstDash val="solid"/>
              <a:miter lim="800000"/>
              <a:headEnd/>
              <a:tailEnd/>
            </a:ln>
            <a:effectLst/>
          </p:spPr>
        </p:pic>
        <p:cxnSp>
          <p:nvCxnSpPr>
            <p:cNvPr id="32" name="Straight Arrow Connector 7"/>
            <p:cNvCxnSpPr>
              <a:stCxn id="49154" idx="2"/>
              <a:endCxn id="60418" idx="1"/>
            </p:cNvCxnSpPr>
            <p:nvPr/>
          </p:nvCxnSpPr>
          <p:spPr bwMode="auto">
            <a:xfrm rot="16200000" flipH="1">
              <a:off x="4070283" y="3148294"/>
              <a:ext cx="2351341" cy="925458"/>
            </a:xfrm>
            <a:prstGeom prst="bentConnector2">
              <a:avLst/>
            </a:prstGeom>
            <a:solidFill>
              <a:schemeClr val="accent1"/>
            </a:solidFill>
            <a:ln w="25400" cap="flat" cmpd="sng" algn="ctr">
              <a:solidFill>
                <a:schemeClr val="bg2">
                  <a:lumMod val="40000"/>
                  <a:lumOff val="60000"/>
                </a:schemeClr>
              </a:solidFill>
              <a:prstDash val="solid"/>
              <a:round/>
              <a:headEnd type="none" w="med" len="med"/>
              <a:tailEnd type="arrow"/>
            </a:ln>
            <a:effectLst/>
          </p:spPr>
        </p:cxnSp>
        <p:cxnSp>
          <p:nvCxnSpPr>
            <p:cNvPr id="25" name="Straight Arrow Connector 7"/>
            <p:cNvCxnSpPr>
              <a:stCxn id="60418" idx="3"/>
              <a:endCxn id="62466" idx="1"/>
            </p:cNvCxnSpPr>
            <p:nvPr/>
          </p:nvCxnSpPr>
          <p:spPr bwMode="auto">
            <a:xfrm>
              <a:off x="6423017" y="4786694"/>
              <a:ext cx="801642" cy="1587"/>
            </a:xfrm>
            <a:prstGeom prst="bentConnector3">
              <a:avLst>
                <a:gd name="adj1" fmla="val 50000"/>
              </a:avLst>
            </a:prstGeom>
            <a:solidFill>
              <a:schemeClr val="accent1"/>
            </a:solidFill>
            <a:ln w="25400" cap="flat" cmpd="sng" algn="ctr">
              <a:solidFill>
                <a:schemeClr val="bg2">
                  <a:lumMod val="40000"/>
                  <a:lumOff val="60000"/>
                </a:schemeClr>
              </a:solidFill>
              <a:prstDash val="solid"/>
              <a:round/>
              <a:headEnd type="none" w="med" len="med"/>
              <a:tailEnd type="arrow"/>
            </a:ln>
            <a:effectLst/>
          </p:spPr>
        </p:cxnSp>
        <p:pic>
          <p:nvPicPr>
            <p:cNvPr id="33" name="Picture 3"/>
            <p:cNvPicPr>
              <a:picLocks noChangeAspect="1" noChangeArrowheads="1"/>
            </p:cNvPicPr>
            <p:nvPr/>
          </p:nvPicPr>
          <p:blipFill>
            <a:blip r:embed="rId11">
              <a:duotone>
                <a:schemeClr val="accent3">
                  <a:shade val="45000"/>
                  <a:satMod val="135000"/>
                </a:schemeClr>
                <a:prstClr val="white"/>
              </a:duotone>
            </a:blip>
            <a:srcRect l="31840" b="43081"/>
            <a:stretch>
              <a:fillRect/>
            </a:stretch>
          </p:blipFill>
          <p:spPr bwMode="auto">
            <a:xfrm>
              <a:off x="7277544" y="5393283"/>
              <a:ext cx="696371" cy="914400"/>
            </a:xfrm>
            <a:prstGeom prst="rect">
              <a:avLst/>
            </a:prstGeom>
            <a:noFill/>
            <a:ln w="25400" cap="flat" cmpd="sng" algn="ctr">
              <a:noFill/>
              <a:prstDash val="solid"/>
              <a:miter lim="800000"/>
              <a:headEnd/>
              <a:tailEnd/>
            </a:ln>
            <a:effectLst/>
          </p:spPr>
        </p:pic>
        <p:cxnSp>
          <p:nvCxnSpPr>
            <p:cNvPr id="34" name="Straight Arrow Connector 7"/>
            <p:cNvCxnSpPr>
              <a:stCxn id="33" idx="1"/>
              <a:endCxn id="63490" idx="2"/>
            </p:cNvCxnSpPr>
            <p:nvPr/>
          </p:nvCxnSpPr>
          <p:spPr bwMode="auto">
            <a:xfrm rot="10800000">
              <a:off x="1321087" y="2424239"/>
              <a:ext cx="5955955" cy="3426194"/>
            </a:xfrm>
            <a:prstGeom prst="bentConnector2">
              <a:avLst/>
            </a:prstGeom>
            <a:solidFill>
              <a:schemeClr val="accent1"/>
            </a:solidFill>
            <a:ln w="25400" cap="flat" cmpd="sng" algn="ctr">
              <a:solidFill>
                <a:schemeClr val="accent3">
                  <a:lumMod val="85000"/>
                </a:schemeClr>
              </a:solidFill>
              <a:prstDash val="solid"/>
              <a:round/>
              <a:headEnd type="none" w="med" len="med"/>
              <a:tailEnd type="arrow"/>
            </a:ln>
            <a:effectLst/>
          </p:spPr>
        </p:cxnSp>
        <p:pic>
          <p:nvPicPr>
            <p:cNvPr id="63490" name="Picture 2"/>
            <p:cNvPicPr>
              <a:picLocks noChangeAspect="1" noChangeArrowheads="1"/>
            </p:cNvPicPr>
            <p:nvPr/>
          </p:nvPicPr>
          <p:blipFill>
            <a:blip r:embed="rId12">
              <a:duotone>
                <a:schemeClr val="accent3">
                  <a:shade val="45000"/>
                  <a:satMod val="135000"/>
                </a:schemeClr>
                <a:prstClr val="white"/>
              </a:duotone>
            </a:blip>
            <a:srcRect l="11445" t="56700" r="8958" b="-18"/>
            <a:stretch>
              <a:fillRect/>
            </a:stretch>
          </p:blipFill>
          <p:spPr bwMode="auto">
            <a:xfrm>
              <a:off x="775019" y="1532280"/>
              <a:ext cx="1093532" cy="891548"/>
            </a:xfrm>
            <a:prstGeom prst="rect">
              <a:avLst/>
            </a:prstGeom>
            <a:noFill/>
            <a:ln w="25400" cap="flat" cmpd="sng" algn="ctr">
              <a:noFill/>
              <a:prstDash val="solid"/>
              <a:miter lim="800000"/>
              <a:headEnd/>
              <a:tailEnd/>
            </a:ln>
            <a:effectLst/>
          </p:spPr>
        </p:pic>
      </p:grpSp>
      <p:sp>
        <p:nvSpPr>
          <p:cNvPr id="45" name="Rectangular Callout 44"/>
          <p:cNvSpPr/>
          <p:nvPr/>
        </p:nvSpPr>
        <p:spPr bwMode="auto">
          <a:xfrm>
            <a:off x="3176588" y="2706688"/>
            <a:ext cx="4102100" cy="1568450"/>
          </a:xfrm>
          <a:prstGeom prst="wedgeRectCallout">
            <a:avLst>
              <a:gd name="adj1" fmla="val -68583"/>
              <a:gd name="adj2" fmla="val 84672"/>
            </a:avLst>
          </a:prstGeom>
          <a:ln>
            <a:headEnd type="none" w="med" len="med"/>
            <a:tailEnd type="none" w="med" len="med"/>
          </a:ln>
        </p:spPr>
        <p:style>
          <a:lnRef idx="1">
            <a:schemeClr val="accent5"/>
          </a:lnRef>
          <a:fillRef idx="2">
            <a:schemeClr val="accent5"/>
          </a:fillRef>
          <a:effectRef idx="1">
            <a:schemeClr val="accent5"/>
          </a:effectRef>
          <a:fontRef idx="minor">
            <a:schemeClr val="dk1"/>
          </a:fontRef>
        </p:style>
        <p:txBody>
          <a:bodyPr anchor="ctr">
            <a:spAutoFit/>
          </a:bodyPr>
          <a:lstStyle/>
          <a:p>
            <a:pPr>
              <a:defRPr/>
            </a:pPr>
            <a:r>
              <a:rPr lang="en-US" dirty="0">
                <a:solidFill>
                  <a:schemeClr val="tx1"/>
                </a:solidFill>
              </a:rPr>
              <a:t>Will we know where the email is? Will we be compliant? Will it help us manage our risks?</a:t>
            </a:r>
          </a:p>
        </p:txBody>
      </p:sp>
      <p:sp>
        <p:nvSpPr>
          <p:cNvPr id="44038" name="Rectangle 45"/>
          <p:cNvSpPr>
            <a:spLocks noChangeArrowheads="1"/>
          </p:cNvSpPr>
          <p:nvPr/>
        </p:nvSpPr>
        <p:spPr bwMode="auto">
          <a:xfrm>
            <a:off x="338138" y="6146800"/>
            <a:ext cx="2276475" cy="307975"/>
          </a:xfrm>
          <a:prstGeom prst="rect">
            <a:avLst/>
          </a:prstGeom>
          <a:noFill/>
          <a:ln w="9525">
            <a:noFill/>
            <a:miter lim="800000"/>
            <a:headEnd/>
            <a:tailEnd/>
          </a:ln>
        </p:spPr>
        <p:txBody>
          <a:bodyPr>
            <a:spAutoFit/>
          </a:bodyPr>
          <a:lstStyle/>
          <a:p>
            <a:pPr algn="ctr">
              <a:buFont typeface="Wingdings" pitchFamily="2" charset="2"/>
              <a:buNone/>
            </a:pPr>
            <a:r>
              <a:rPr lang="en-US" sz="1400" b="1" i="1">
                <a:solidFill>
                  <a:srgbClr val="0070C0"/>
                </a:solidFill>
              </a:rPr>
              <a:t>Chris – </a:t>
            </a:r>
            <a:r>
              <a:rPr lang="en-US" sz="1100" i="1">
                <a:solidFill>
                  <a:srgbClr val="0070C0"/>
                </a:solidFill>
              </a:rPr>
              <a:t>General Counsel</a:t>
            </a:r>
          </a:p>
        </p:txBody>
      </p:sp>
      <p:pic>
        <p:nvPicPr>
          <p:cNvPr id="44039" name="Picture 2" descr="Chris---General-Counsel--cr"/>
          <p:cNvPicPr>
            <a:picLocks noChangeAspect="1" noChangeArrowheads="1"/>
          </p:cNvPicPr>
          <p:nvPr/>
        </p:nvPicPr>
        <p:blipFill>
          <a:blip r:embed="rId13"/>
          <a:srcRect l="21037" b="28735"/>
          <a:stretch>
            <a:fillRect/>
          </a:stretch>
        </p:blipFill>
        <p:spPr bwMode="auto">
          <a:xfrm>
            <a:off x="47958" y="3872450"/>
            <a:ext cx="2198687" cy="2728912"/>
          </a:xfrm>
          <a:prstGeom prst="rect">
            <a:avLst/>
          </a:prstGeom>
          <a:noFill/>
          <a:ln w="9525">
            <a:noFill/>
            <a:miter lim="800000"/>
            <a:headEnd/>
            <a:tailEnd/>
          </a:ln>
        </p:spPr>
      </p:pic>
      <p:pic>
        <p:nvPicPr>
          <p:cNvPr id="44040" name="Picture 13"/>
          <p:cNvPicPr>
            <a:picLocks noChangeAspect="1" noChangeArrowheads="1"/>
          </p:cNvPicPr>
          <p:nvPr/>
        </p:nvPicPr>
        <p:blipFill>
          <a:blip r:embed="rId14"/>
          <a:srcRect/>
          <a:stretch>
            <a:fillRect/>
          </a:stretch>
        </p:blipFill>
        <p:spPr bwMode="auto">
          <a:xfrm>
            <a:off x="6440488" y="3362325"/>
            <a:ext cx="1470025" cy="14700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Title 1"/>
          <p:cNvSpPr>
            <a:spLocks noGrp="1"/>
          </p:cNvSpPr>
          <p:nvPr>
            <p:ph type="title"/>
          </p:nvPr>
        </p:nvSpPr>
        <p:spPr/>
        <p:txBody>
          <a:bodyPr/>
          <a:lstStyle/>
          <a:p>
            <a:r>
              <a:rPr lang="en-US" smtClean="0"/>
              <a:t>What Happened</a:t>
            </a:r>
          </a:p>
        </p:txBody>
      </p:sp>
      <p:sp>
        <p:nvSpPr>
          <p:cNvPr id="45059" name="Footer Placeholder 2"/>
          <p:cNvSpPr>
            <a:spLocks noGrp="1"/>
          </p:cNvSpPr>
          <p:nvPr>
            <p:ph type="ftr" sz="quarter" idx="10"/>
          </p:nvPr>
        </p:nvSpPr>
        <p:spPr>
          <a:noFill/>
        </p:spPr>
        <p:txBody>
          <a:bodyPr/>
          <a:lstStyle/>
          <a:p>
            <a:r>
              <a:rPr lang="en-US" smtClean="0">
                <a:latin typeface="Arial" pitchFamily="34" charset="0"/>
              </a:rPr>
              <a:t>Copyright © 2008 Open Text Corporation. All rights reserved.</a:t>
            </a:r>
          </a:p>
        </p:txBody>
      </p:sp>
      <p:sp>
        <p:nvSpPr>
          <p:cNvPr id="45060" name="Slide Number Placeholder 3"/>
          <p:cNvSpPr>
            <a:spLocks noGrp="1"/>
          </p:cNvSpPr>
          <p:nvPr>
            <p:ph type="sldNum" sz="quarter" idx="11"/>
          </p:nvPr>
        </p:nvSpPr>
        <p:spPr>
          <a:noFill/>
        </p:spPr>
        <p:txBody>
          <a:bodyPr/>
          <a:lstStyle/>
          <a:p>
            <a:r>
              <a:rPr lang="en-US" smtClean="0">
                <a:latin typeface="Arial" pitchFamily="34" charset="0"/>
              </a:rPr>
              <a:t>Slide </a:t>
            </a:r>
            <a:fld id="{A57F8B5D-E711-4664-BAE7-2D1470DB2D20}" type="slidenum">
              <a:rPr lang="en-US" smtClean="0">
                <a:latin typeface="Arial" pitchFamily="34" charset="0"/>
              </a:rPr>
              <a:pPr/>
              <a:t>39</a:t>
            </a:fld>
            <a:endParaRPr lang="en-US" smtClean="0">
              <a:latin typeface="Arial" pitchFamily="34" charset="0"/>
            </a:endParaRPr>
          </a:p>
        </p:txBody>
      </p:sp>
      <p:sp>
        <p:nvSpPr>
          <p:cNvPr id="45061" name="TextBox 4"/>
          <p:cNvSpPr txBox="1">
            <a:spLocks noChangeArrowheads="1"/>
          </p:cNvSpPr>
          <p:nvPr/>
        </p:nvSpPr>
        <p:spPr bwMode="auto">
          <a:xfrm>
            <a:off x="449263" y="1319213"/>
            <a:ext cx="8237537" cy="2677656"/>
          </a:xfrm>
          <a:prstGeom prst="rect">
            <a:avLst/>
          </a:prstGeom>
          <a:noFill/>
          <a:ln w="9525">
            <a:noFill/>
            <a:miter lim="800000"/>
            <a:headEnd/>
            <a:tailEnd/>
          </a:ln>
        </p:spPr>
        <p:txBody>
          <a:bodyPr>
            <a:spAutoFit/>
          </a:bodyPr>
          <a:lstStyle/>
          <a:p>
            <a:pPr>
              <a:buFont typeface="Arial" pitchFamily="34" charset="0"/>
              <a:buChar char="•"/>
            </a:pPr>
            <a:r>
              <a:rPr lang="en-US" sz="2800" dirty="0" smtClean="0"/>
              <a:t> Customer </a:t>
            </a:r>
            <a:r>
              <a:rPr lang="en-US" sz="2800" dirty="0"/>
              <a:t>is happy</a:t>
            </a:r>
          </a:p>
          <a:p>
            <a:pPr>
              <a:buFont typeface="Arial" pitchFamily="34" charset="0"/>
              <a:buChar char="•"/>
            </a:pPr>
            <a:r>
              <a:rPr lang="en-US" sz="2800" dirty="0" smtClean="0"/>
              <a:t> Deadline </a:t>
            </a:r>
            <a:r>
              <a:rPr lang="en-US" sz="2800" dirty="0"/>
              <a:t>is met</a:t>
            </a:r>
          </a:p>
          <a:p>
            <a:pPr>
              <a:buFont typeface="Arial" pitchFamily="34" charset="0"/>
              <a:buChar char="•"/>
            </a:pPr>
            <a:r>
              <a:rPr lang="en-US" sz="2800" dirty="0" smtClean="0"/>
              <a:t> Costs </a:t>
            </a:r>
            <a:r>
              <a:rPr lang="en-US" sz="2800" dirty="0"/>
              <a:t>increases minimized</a:t>
            </a:r>
          </a:p>
          <a:p>
            <a:pPr>
              <a:buFont typeface="Arial" pitchFamily="34" charset="0"/>
              <a:buChar char="•"/>
            </a:pPr>
            <a:r>
              <a:rPr lang="en-US" sz="2800" dirty="0" smtClean="0"/>
              <a:t> Compliant </a:t>
            </a:r>
            <a:r>
              <a:rPr lang="en-US" sz="2800" dirty="0"/>
              <a:t>and Auditable</a:t>
            </a:r>
          </a:p>
          <a:p>
            <a:pPr>
              <a:buFont typeface="Arial" pitchFamily="34" charset="0"/>
              <a:buChar char="•"/>
            </a:pPr>
            <a:r>
              <a:rPr lang="en-US" sz="2800" dirty="0" smtClean="0"/>
              <a:t> Internal </a:t>
            </a:r>
            <a:r>
              <a:rPr lang="en-US" sz="2800" dirty="0"/>
              <a:t>and External Collaboration</a:t>
            </a:r>
          </a:p>
          <a:p>
            <a:pPr>
              <a:buFont typeface="Arial" pitchFamily="34" charset="0"/>
              <a:buChar char="•"/>
            </a:pPr>
            <a:r>
              <a:rPr lang="en-US" sz="2800" dirty="0" smtClean="0"/>
              <a:t> Innovate </a:t>
            </a:r>
            <a:r>
              <a:rPr lang="en-US" sz="2800" dirty="0"/>
              <a:t>Saves the Day Again</a:t>
            </a:r>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Questions?</a:t>
            </a:r>
            <a:endParaRPr lang="en-US" dirty="0"/>
          </a:p>
        </p:txBody>
      </p:sp>
      <p:pic>
        <p:nvPicPr>
          <p:cNvPr id="1026" name="Picture 2" descr="http://www.ezdiyelectricity.com/images/icons/question-mark6a.jpg"/>
          <p:cNvPicPr>
            <a:picLocks noChangeAspect="1" noChangeArrowheads="1"/>
          </p:cNvPicPr>
          <p:nvPr/>
        </p:nvPicPr>
        <p:blipFill>
          <a:blip r:embed="rId2"/>
          <a:srcRect/>
          <a:stretch>
            <a:fillRect/>
          </a:stretch>
        </p:blipFill>
        <p:spPr bwMode="auto">
          <a:xfrm>
            <a:off x="3095625" y="1500174"/>
            <a:ext cx="2952750" cy="3686175"/>
          </a:xfrm>
          <a:prstGeom prst="rect">
            <a:avLst/>
          </a:prstGeom>
          <a:noFill/>
        </p:spPr>
      </p:pic>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2"/>
          <p:cNvSpPr txBox="1">
            <a:spLocks noChangeArrowheads="1"/>
          </p:cNvSpPr>
          <p:nvPr/>
        </p:nvSpPr>
        <p:spPr>
          <a:xfrm>
            <a:off x="500034" y="2285992"/>
            <a:ext cx="8229600" cy="1143000"/>
          </a:xfrm>
          <a:prstGeom prst="rect">
            <a:avLst/>
          </a:prstGeom>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4400" b="0" i="0" u="none" strike="noStrike" kern="1200" cap="none" spc="0" normalizeH="0" baseline="0" noProof="0" dirty="0" smtClean="0">
                <a:ln>
                  <a:noFill/>
                </a:ln>
                <a:solidFill>
                  <a:schemeClr val="tx1"/>
                </a:solidFill>
                <a:effectLst/>
                <a:uLnTx/>
                <a:uFillTx/>
                <a:latin typeface="+mj-lt"/>
                <a:ea typeface="+mj-ea"/>
                <a:cs typeface="+mj-cs"/>
              </a:rPr>
              <a:t>Thank You</a:t>
            </a:r>
          </a:p>
        </p:txBody>
      </p:sp>
      <p:pic>
        <p:nvPicPr>
          <p:cNvPr id="9" name="Afbeelding 8" descr="logo_morningstar_IRIS GROUP.PNG"/>
          <p:cNvPicPr>
            <a:picLocks noChangeAspect="1"/>
          </p:cNvPicPr>
          <p:nvPr/>
        </p:nvPicPr>
        <p:blipFill>
          <a:blip r:embed="rId3" cstate="print"/>
          <a:stretch>
            <a:fillRect/>
          </a:stretch>
        </p:blipFill>
        <p:spPr>
          <a:xfrm>
            <a:off x="3571868" y="3500438"/>
            <a:ext cx="2161036" cy="1078994"/>
          </a:xfrm>
          <a:prstGeom prst="rect">
            <a:avLst/>
          </a:prstGeom>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thema">
  <a:themeElements>
    <a:clrScheme name="Kantoor">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toor">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Kantoor">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50</TotalTime>
  <Words>982</Words>
  <Application>Microsoft Office PowerPoint</Application>
  <PresentationFormat>On-screen Show (4:3)</PresentationFormat>
  <Paragraphs>278</Paragraphs>
  <Slides>41</Slides>
  <Notes>39</Notes>
  <HiddenSlides>0</HiddenSlides>
  <MMClips>0</MMClips>
  <ScaleCrop>false</ScaleCrop>
  <HeadingPairs>
    <vt:vector size="4" baseType="variant">
      <vt:variant>
        <vt:lpstr>Theme</vt:lpstr>
      </vt:variant>
      <vt:variant>
        <vt:i4>1</vt:i4>
      </vt:variant>
      <vt:variant>
        <vt:lpstr>Slide Titles</vt:lpstr>
      </vt:variant>
      <vt:variant>
        <vt:i4>41</vt:i4>
      </vt:variant>
    </vt:vector>
  </HeadingPairs>
  <TitlesOfParts>
    <vt:vector size="42" baseType="lpstr">
      <vt:lpstr>Office Theme</vt:lpstr>
      <vt:lpstr>User Experience Services</vt:lpstr>
      <vt:lpstr>Vision Statement</vt:lpstr>
      <vt:lpstr>Open Text ECM Suite Offerings</vt:lpstr>
      <vt:lpstr>Illustrating the ECM Suite in Enterprise Connect</vt:lpstr>
      <vt:lpstr>Enterprise Connect</vt:lpstr>
      <vt:lpstr>Enterprise Views Services</vt:lpstr>
      <vt:lpstr>Stakeholders: Finance</vt:lpstr>
      <vt:lpstr>Stakeholders: ITSM</vt:lpstr>
      <vt:lpstr>Stakeholders: Legal</vt:lpstr>
      <vt:lpstr>Content &amp; Process Flows Across the Enterprise </vt:lpstr>
      <vt:lpstr>Quick Overview of Solution Trees</vt:lpstr>
      <vt:lpstr>The Problem</vt:lpstr>
      <vt:lpstr>Content &amp; Process Flows Across the Enterprise </vt:lpstr>
      <vt:lpstr>Classifying the request to change the contract</vt:lpstr>
      <vt:lpstr>Content &amp; Process Flows Across the Enterprise </vt:lpstr>
      <vt:lpstr>Slide 16</vt:lpstr>
      <vt:lpstr>Contract Addendum Status</vt:lpstr>
      <vt:lpstr>Viewing the Scanned Contract</vt:lpstr>
      <vt:lpstr>Content &amp; Process Flows Across the Enterprise </vt:lpstr>
      <vt:lpstr>Slide 20</vt:lpstr>
      <vt:lpstr>Sharing information with the Subcontractor</vt:lpstr>
      <vt:lpstr>Meets with Contractor</vt:lpstr>
      <vt:lpstr>Content &amp; Process Flows Across the Enterprise </vt:lpstr>
      <vt:lpstr>Slide 24</vt:lpstr>
      <vt:lpstr>Preview the CAD files</vt:lpstr>
      <vt:lpstr>Phyllis Accepts a Task</vt:lpstr>
      <vt:lpstr>Content &amp; Process Flows Across the Enterprise </vt:lpstr>
      <vt:lpstr>Checks Manufacturing Status</vt:lpstr>
      <vt:lpstr>Updating the Manual</vt:lpstr>
      <vt:lpstr>Content &amp; Process Flows Across the Enterprise </vt:lpstr>
      <vt:lpstr>Downloading the most recent version.</vt:lpstr>
      <vt:lpstr>Content &amp; Process Flows Across the Enterprise </vt:lpstr>
      <vt:lpstr>Slide 33</vt:lpstr>
      <vt:lpstr>Content in Context</vt:lpstr>
      <vt:lpstr>Stakeholders</vt:lpstr>
      <vt:lpstr>Stakeholders: Finance</vt:lpstr>
      <vt:lpstr>Stakeholders: ITSM</vt:lpstr>
      <vt:lpstr>Stakeholders: Legal</vt:lpstr>
      <vt:lpstr>What Happened</vt:lpstr>
      <vt:lpstr>Questions?</vt:lpstr>
      <vt:lpstr>Slide 41</vt:lpstr>
    </vt:vector>
  </TitlesOfParts>
  <Company>Iris_Group</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crochign</dc:creator>
  <cp:lastModifiedBy>crochign</cp:lastModifiedBy>
  <cp:revision>16</cp:revision>
  <dcterms:created xsi:type="dcterms:W3CDTF">2009-01-06T16:38:26Z</dcterms:created>
  <dcterms:modified xsi:type="dcterms:W3CDTF">2009-02-04T13:15:42Z</dcterms:modified>
</cp:coreProperties>
</file>